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av" ContentType="audio/x-wav"/>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3"/>
  </p:notesMasterIdLst>
  <p:handoutMasterIdLst>
    <p:handoutMasterId r:id="rId24"/>
  </p:handoutMasterIdLst>
  <p:sldIdLst>
    <p:sldId id="325" r:id="rId2"/>
    <p:sldId id="257" r:id="rId3"/>
    <p:sldId id="308" r:id="rId4"/>
    <p:sldId id="259" r:id="rId5"/>
    <p:sldId id="324" r:id="rId6"/>
    <p:sldId id="310" r:id="rId7"/>
    <p:sldId id="274" r:id="rId8"/>
    <p:sldId id="317" r:id="rId9"/>
    <p:sldId id="306" r:id="rId10"/>
    <p:sldId id="303" r:id="rId11"/>
    <p:sldId id="314" r:id="rId12"/>
    <p:sldId id="278" r:id="rId13"/>
    <p:sldId id="287" r:id="rId14"/>
    <p:sldId id="321" r:id="rId15"/>
    <p:sldId id="263" r:id="rId16"/>
    <p:sldId id="282" r:id="rId17"/>
    <p:sldId id="323" r:id="rId18"/>
    <p:sldId id="281" r:id="rId19"/>
    <p:sldId id="266" r:id="rId20"/>
    <p:sldId id="265" r:id="rId21"/>
    <p:sldId id="283" r:id="rId22"/>
  </p:sldIdLst>
  <p:sldSz cx="9144000" cy="6858000" type="screen4x3"/>
  <p:notesSz cx="7045325" cy="9345613"/>
  <p:defaultTextStyle>
    <a:defPPr>
      <a:defRPr lang="en-US"/>
    </a:defPPr>
    <a:lvl1pPr algn="l" rtl="0" fontAlgn="base">
      <a:spcBef>
        <a:spcPct val="0"/>
      </a:spcBef>
      <a:spcAft>
        <a:spcPct val="0"/>
      </a:spcAft>
      <a:defRPr kern="1200">
        <a:solidFill>
          <a:schemeClr val="tx1"/>
        </a:solidFill>
        <a:latin typeface="Times New Roman" panose="02020603050405020304" pitchFamily="18" charset="0"/>
        <a:ea typeface="+mn-ea"/>
        <a:cs typeface="+mn-cs"/>
      </a:defRPr>
    </a:lvl1pPr>
    <a:lvl2pPr marL="457200" algn="l" rtl="0" fontAlgn="base">
      <a:spcBef>
        <a:spcPct val="0"/>
      </a:spcBef>
      <a:spcAft>
        <a:spcPct val="0"/>
      </a:spcAft>
      <a:defRPr kern="1200">
        <a:solidFill>
          <a:schemeClr val="tx1"/>
        </a:solidFill>
        <a:latin typeface="Times New Roman" panose="02020603050405020304" pitchFamily="18" charset="0"/>
        <a:ea typeface="+mn-ea"/>
        <a:cs typeface="+mn-cs"/>
      </a:defRPr>
    </a:lvl2pPr>
    <a:lvl3pPr marL="914400" algn="l" rtl="0" fontAlgn="base">
      <a:spcBef>
        <a:spcPct val="0"/>
      </a:spcBef>
      <a:spcAft>
        <a:spcPct val="0"/>
      </a:spcAft>
      <a:defRPr kern="1200">
        <a:solidFill>
          <a:schemeClr val="tx1"/>
        </a:solidFill>
        <a:latin typeface="Times New Roman" panose="02020603050405020304" pitchFamily="18" charset="0"/>
        <a:ea typeface="+mn-ea"/>
        <a:cs typeface="+mn-cs"/>
      </a:defRPr>
    </a:lvl3pPr>
    <a:lvl4pPr marL="1371600" algn="l" rtl="0" fontAlgn="base">
      <a:spcBef>
        <a:spcPct val="0"/>
      </a:spcBef>
      <a:spcAft>
        <a:spcPct val="0"/>
      </a:spcAft>
      <a:defRPr kern="1200">
        <a:solidFill>
          <a:schemeClr val="tx1"/>
        </a:solidFill>
        <a:latin typeface="Times New Roman" panose="02020603050405020304" pitchFamily="18" charset="0"/>
        <a:ea typeface="+mn-ea"/>
        <a:cs typeface="+mn-cs"/>
      </a:defRPr>
    </a:lvl4pPr>
    <a:lvl5pPr marL="1828800" algn="l" rtl="0" fontAlgn="base">
      <a:spcBef>
        <a:spcPct val="0"/>
      </a:spcBef>
      <a:spcAft>
        <a:spcPct val="0"/>
      </a:spcAft>
      <a:defRPr kern="1200">
        <a:solidFill>
          <a:schemeClr val="tx1"/>
        </a:solidFill>
        <a:latin typeface="Times New Roman" panose="02020603050405020304" pitchFamily="18" charset="0"/>
        <a:ea typeface="+mn-ea"/>
        <a:cs typeface="+mn-cs"/>
      </a:defRPr>
    </a:lvl5pPr>
    <a:lvl6pPr marL="2286000" algn="l" defTabSz="914400" rtl="0" eaLnBrk="1" latinLnBrk="0" hangingPunct="1">
      <a:defRPr kern="1200">
        <a:solidFill>
          <a:schemeClr val="tx1"/>
        </a:solidFill>
        <a:latin typeface="Times New Roman" panose="02020603050405020304" pitchFamily="18" charset="0"/>
        <a:ea typeface="+mn-ea"/>
        <a:cs typeface="+mn-cs"/>
      </a:defRPr>
    </a:lvl6pPr>
    <a:lvl7pPr marL="2743200" algn="l" defTabSz="914400" rtl="0" eaLnBrk="1" latinLnBrk="0" hangingPunct="1">
      <a:defRPr kern="1200">
        <a:solidFill>
          <a:schemeClr val="tx1"/>
        </a:solidFill>
        <a:latin typeface="Times New Roman" panose="02020603050405020304" pitchFamily="18" charset="0"/>
        <a:ea typeface="+mn-ea"/>
        <a:cs typeface="+mn-cs"/>
      </a:defRPr>
    </a:lvl7pPr>
    <a:lvl8pPr marL="3200400" algn="l" defTabSz="914400" rtl="0" eaLnBrk="1" latinLnBrk="0" hangingPunct="1">
      <a:defRPr kern="1200">
        <a:solidFill>
          <a:schemeClr val="tx1"/>
        </a:solidFill>
        <a:latin typeface="Times New Roman" panose="02020603050405020304" pitchFamily="18" charset="0"/>
        <a:ea typeface="+mn-ea"/>
        <a:cs typeface="+mn-cs"/>
      </a:defRPr>
    </a:lvl8pPr>
    <a:lvl9pPr marL="3657600" algn="l" defTabSz="914400" rtl="0" eaLnBrk="1" latinLnBrk="0" hangingPunct="1">
      <a:defRPr kern="1200">
        <a:solidFill>
          <a:schemeClr val="tx1"/>
        </a:solidFill>
        <a:latin typeface="Times New Roman" panose="02020603050405020304" pitchFamily="18"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996633"/>
    <a:srgbClr val="FF6600"/>
    <a:srgbClr val="009900"/>
    <a:srgbClr val="FF0000"/>
    <a:srgbClr val="FFFF00"/>
    <a:srgbClr val="0000CC"/>
    <a:srgbClr val="FF00FF"/>
    <a:srgbClr val="CC33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7896" autoAdjust="0"/>
    <p:restoredTop sz="88136" autoAdjust="0"/>
  </p:normalViewPr>
  <p:slideViewPr>
    <p:cSldViewPr>
      <p:cViewPr varScale="1">
        <p:scale>
          <a:sx n="101" d="100"/>
          <a:sy n="101" d="100"/>
        </p:scale>
        <p:origin x="1782" y="102"/>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handoutMaster" Target="handoutMasters/handout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notesMaster" Target="notesMasters/notesMaster1.xml"/><Relationship Id="rId28"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heme" Target="theme/theme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4578" name="Rectangle 2">
            <a:extLst>
              <a:ext uri="{FF2B5EF4-FFF2-40B4-BE49-F238E27FC236}">
                <a16:creationId xmlns:a16="http://schemas.microsoft.com/office/drawing/2014/main" id="{A2709F5A-AB96-480D-8AD5-83CF29512720}"/>
              </a:ext>
            </a:extLst>
          </p:cNvPr>
          <p:cNvSpPr>
            <a:spLocks noGrp="1" noChangeArrowheads="1"/>
          </p:cNvSpPr>
          <p:nvPr>
            <p:ph type="hdr" sz="quarter"/>
          </p:nvPr>
        </p:nvSpPr>
        <p:spPr bwMode="auto">
          <a:xfrm>
            <a:off x="0" y="0"/>
            <a:ext cx="3052763" cy="466725"/>
          </a:xfrm>
          <a:prstGeom prst="rect">
            <a:avLst/>
          </a:prstGeom>
          <a:noFill/>
          <a:ln w="9525">
            <a:noFill/>
            <a:miter lim="800000"/>
            <a:headEnd/>
            <a:tailEnd/>
          </a:ln>
          <a:effectLst/>
        </p:spPr>
        <p:txBody>
          <a:bodyPr vert="horz" wrap="square" lIns="93662" tIns="46831" rIns="93662" bIns="46831" numCol="1" anchor="t" anchorCtr="0" compatLnSpc="1">
            <a:prstTxWarp prst="textNoShape">
              <a:avLst/>
            </a:prstTxWarp>
          </a:bodyPr>
          <a:lstStyle>
            <a:lvl1pPr defTabSz="936625">
              <a:defRPr sz="1200" smtClean="0">
                <a:latin typeface="Arial" charset="0"/>
              </a:defRPr>
            </a:lvl1pPr>
          </a:lstStyle>
          <a:p>
            <a:pPr>
              <a:defRPr/>
            </a:pPr>
            <a:endParaRPr lang="en-US"/>
          </a:p>
        </p:txBody>
      </p:sp>
      <p:sp>
        <p:nvSpPr>
          <p:cNvPr id="24579" name="Rectangle 3">
            <a:extLst>
              <a:ext uri="{FF2B5EF4-FFF2-40B4-BE49-F238E27FC236}">
                <a16:creationId xmlns:a16="http://schemas.microsoft.com/office/drawing/2014/main" id="{AB23E59A-E222-4DA1-97B5-16FBBC6ED429}"/>
              </a:ext>
            </a:extLst>
          </p:cNvPr>
          <p:cNvSpPr>
            <a:spLocks noGrp="1" noChangeArrowheads="1"/>
          </p:cNvSpPr>
          <p:nvPr>
            <p:ph type="dt" sz="quarter" idx="1"/>
          </p:nvPr>
        </p:nvSpPr>
        <p:spPr bwMode="auto">
          <a:xfrm>
            <a:off x="3990975" y="0"/>
            <a:ext cx="3052763" cy="466725"/>
          </a:xfrm>
          <a:prstGeom prst="rect">
            <a:avLst/>
          </a:prstGeom>
          <a:noFill/>
          <a:ln w="9525">
            <a:noFill/>
            <a:miter lim="800000"/>
            <a:headEnd/>
            <a:tailEnd/>
          </a:ln>
          <a:effectLst/>
        </p:spPr>
        <p:txBody>
          <a:bodyPr vert="horz" wrap="square" lIns="93662" tIns="46831" rIns="93662" bIns="46831" numCol="1" anchor="t" anchorCtr="0" compatLnSpc="1">
            <a:prstTxWarp prst="textNoShape">
              <a:avLst/>
            </a:prstTxWarp>
          </a:bodyPr>
          <a:lstStyle>
            <a:lvl1pPr algn="r" defTabSz="936625">
              <a:defRPr sz="1200" smtClean="0">
                <a:latin typeface="Arial" charset="0"/>
              </a:defRPr>
            </a:lvl1pPr>
          </a:lstStyle>
          <a:p>
            <a:pPr>
              <a:defRPr/>
            </a:pPr>
            <a:endParaRPr lang="en-US"/>
          </a:p>
        </p:txBody>
      </p:sp>
      <p:sp>
        <p:nvSpPr>
          <p:cNvPr id="24580" name="Rectangle 4">
            <a:extLst>
              <a:ext uri="{FF2B5EF4-FFF2-40B4-BE49-F238E27FC236}">
                <a16:creationId xmlns:a16="http://schemas.microsoft.com/office/drawing/2014/main" id="{E1871B3E-ADAF-46A6-854D-657646215461}"/>
              </a:ext>
            </a:extLst>
          </p:cNvPr>
          <p:cNvSpPr>
            <a:spLocks noGrp="1" noChangeArrowheads="1"/>
          </p:cNvSpPr>
          <p:nvPr>
            <p:ph type="ftr" sz="quarter" idx="2"/>
          </p:nvPr>
        </p:nvSpPr>
        <p:spPr bwMode="auto">
          <a:xfrm>
            <a:off x="0" y="8877300"/>
            <a:ext cx="3052763" cy="466725"/>
          </a:xfrm>
          <a:prstGeom prst="rect">
            <a:avLst/>
          </a:prstGeom>
          <a:noFill/>
          <a:ln w="9525">
            <a:noFill/>
            <a:miter lim="800000"/>
            <a:headEnd/>
            <a:tailEnd/>
          </a:ln>
          <a:effectLst/>
        </p:spPr>
        <p:txBody>
          <a:bodyPr vert="horz" wrap="square" lIns="93662" tIns="46831" rIns="93662" bIns="46831" numCol="1" anchor="b" anchorCtr="0" compatLnSpc="1">
            <a:prstTxWarp prst="textNoShape">
              <a:avLst/>
            </a:prstTxWarp>
          </a:bodyPr>
          <a:lstStyle>
            <a:lvl1pPr defTabSz="936625">
              <a:defRPr sz="1200" smtClean="0">
                <a:latin typeface="Arial" charset="0"/>
              </a:defRPr>
            </a:lvl1pPr>
          </a:lstStyle>
          <a:p>
            <a:pPr>
              <a:defRPr/>
            </a:pPr>
            <a:endParaRPr lang="en-US"/>
          </a:p>
        </p:txBody>
      </p:sp>
      <p:sp>
        <p:nvSpPr>
          <p:cNvPr id="24581" name="Rectangle 5">
            <a:extLst>
              <a:ext uri="{FF2B5EF4-FFF2-40B4-BE49-F238E27FC236}">
                <a16:creationId xmlns:a16="http://schemas.microsoft.com/office/drawing/2014/main" id="{ABB46B08-3041-458F-B0B7-2D6C8E9C0ED3}"/>
              </a:ext>
            </a:extLst>
          </p:cNvPr>
          <p:cNvSpPr>
            <a:spLocks noGrp="1" noChangeArrowheads="1"/>
          </p:cNvSpPr>
          <p:nvPr>
            <p:ph type="sldNum" sz="quarter" idx="3"/>
          </p:nvPr>
        </p:nvSpPr>
        <p:spPr bwMode="auto">
          <a:xfrm>
            <a:off x="3990975" y="8877300"/>
            <a:ext cx="3052763" cy="466725"/>
          </a:xfrm>
          <a:prstGeom prst="rect">
            <a:avLst/>
          </a:prstGeom>
          <a:noFill/>
          <a:ln w="9525">
            <a:noFill/>
            <a:miter lim="800000"/>
            <a:headEnd/>
            <a:tailEnd/>
          </a:ln>
          <a:effectLst/>
        </p:spPr>
        <p:txBody>
          <a:bodyPr vert="horz" wrap="square" lIns="93662" tIns="46831" rIns="93662" bIns="46831" numCol="1" anchor="b" anchorCtr="0" compatLnSpc="1">
            <a:prstTxWarp prst="textNoShape">
              <a:avLst/>
            </a:prstTxWarp>
          </a:bodyPr>
          <a:lstStyle>
            <a:lvl1pPr algn="r" defTabSz="936625">
              <a:defRPr sz="1200">
                <a:latin typeface="Arial" panose="020B0604020202020204" pitchFamily="34" charset="0"/>
              </a:defRPr>
            </a:lvl1pPr>
          </a:lstStyle>
          <a:p>
            <a:fld id="{F3DE24EB-ED96-4BCF-BEDB-4B657B5A0722}" type="slidenum">
              <a:rPr lang="en-US" altLang="en-US"/>
              <a:pPr/>
              <a:t>‹#›</a:t>
            </a:fld>
            <a:endParaRPr lang="en-US" altLang="en-US"/>
          </a:p>
        </p:txBody>
      </p:sp>
    </p:spTree>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4034" name="Rectangle 2">
            <a:extLst>
              <a:ext uri="{FF2B5EF4-FFF2-40B4-BE49-F238E27FC236}">
                <a16:creationId xmlns:a16="http://schemas.microsoft.com/office/drawing/2014/main" id="{0B8D46B0-EB32-4403-A36D-84A92BDFBAD8}"/>
              </a:ext>
            </a:extLst>
          </p:cNvPr>
          <p:cNvSpPr>
            <a:spLocks noGrp="1" noChangeArrowheads="1"/>
          </p:cNvSpPr>
          <p:nvPr>
            <p:ph type="hdr" sz="quarter"/>
          </p:nvPr>
        </p:nvSpPr>
        <p:spPr bwMode="auto">
          <a:xfrm>
            <a:off x="0" y="0"/>
            <a:ext cx="3052763" cy="466725"/>
          </a:xfrm>
          <a:prstGeom prst="rect">
            <a:avLst/>
          </a:prstGeom>
          <a:noFill/>
          <a:ln w="9525">
            <a:noFill/>
            <a:miter lim="800000"/>
            <a:headEnd/>
            <a:tailEnd/>
          </a:ln>
          <a:effectLst/>
        </p:spPr>
        <p:txBody>
          <a:bodyPr vert="horz" wrap="square" lIns="93662" tIns="46831" rIns="93662" bIns="46831" numCol="1" anchor="t" anchorCtr="0" compatLnSpc="1">
            <a:prstTxWarp prst="textNoShape">
              <a:avLst/>
            </a:prstTxWarp>
          </a:bodyPr>
          <a:lstStyle>
            <a:lvl1pPr defTabSz="936625">
              <a:defRPr sz="1200" smtClean="0">
                <a:latin typeface="Arial" charset="0"/>
              </a:defRPr>
            </a:lvl1pPr>
          </a:lstStyle>
          <a:p>
            <a:pPr>
              <a:defRPr/>
            </a:pPr>
            <a:endParaRPr lang="en-US"/>
          </a:p>
        </p:txBody>
      </p:sp>
      <p:sp>
        <p:nvSpPr>
          <p:cNvPr id="44035" name="Rectangle 3">
            <a:extLst>
              <a:ext uri="{FF2B5EF4-FFF2-40B4-BE49-F238E27FC236}">
                <a16:creationId xmlns:a16="http://schemas.microsoft.com/office/drawing/2014/main" id="{F7A7E500-8F16-4A13-918C-54D1FC5D0D07}"/>
              </a:ext>
            </a:extLst>
          </p:cNvPr>
          <p:cNvSpPr>
            <a:spLocks noGrp="1" noChangeArrowheads="1"/>
          </p:cNvSpPr>
          <p:nvPr>
            <p:ph type="dt" idx="1"/>
          </p:nvPr>
        </p:nvSpPr>
        <p:spPr bwMode="auto">
          <a:xfrm>
            <a:off x="3990975" y="0"/>
            <a:ext cx="3052763" cy="466725"/>
          </a:xfrm>
          <a:prstGeom prst="rect">
            <a:avLst/>
          </a:prstGeom>
          <a:noFill/>
          <a:ln w="9525">
            <a:noFill/>
            <a:miter lim="800000"/>
            <a:headEnd/>
            <a:tailEnd/>
          </a:ln>
          <a:effectLst/>
        </p:spPr>
        <p:txBody>
          <a:bodyPr vert="horz" wrap="square" lIns="93662" tIns="46831" rIns="93662" bIns="46831" numCol="1" anchor="t" anchorCtr="0" compatLnSpc="1">
            <a:prstTxWarp prst="textNoShape">
              <a:avLst/>
            </a:prstTxWarp>
          </a:bodyPr>
          <a:lstStyle>
            <a:lvl1pPr algn="r" defTabSz="936625">
              <a:defRPr sz="1200" smtClean="0">
                <a:latin typeface="Arial" charset="0"/>
              </a:defRPr>
            </a:lvl1pPr>
          </a:lstStyle>
          <a:p>
            <a:pPr>
              <a:defRPr/>
            </a:pPr>
            <a:endParaRPr lang="en-US"/>
          </a:p>
        </p:txBody>
      </p:sp>
      <p:sp>
        <p:nvSpPr>
          <p:cNvPr id="23556" name="Rectangle 4">
            <a:extLst>
              <a:ext uri="{FF2B5EF4-FFF2-40B4-BE49-F238E27FC236}">
                <a16:creationId xmlns:a16="http://schemas.microsoft.com/office/drawing/2014/main" id="{7CA3B05D-FFA8-4659-A5ED-125E0AEC242F}"/>
              </a:ext>
            </a:extLst>
          </p:cNvPr>
          <p:cNvSpPr>
            <a:spLocks noRot="1" noChangeArrowheads="1" noTextEdit="1"/>
          </p:cNvSpPr>
          <p:nvPr>
            <p:ph type="sldImg" idx="2"/>
          </p:nvPr>
        </p:nvSpPr>
        <p:spPr bwMode="auto">
          <a:xfrm>
            <a:off x="1185863" y="701675"/>
            <a:ext cx="4673600" cy="3503613"/>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44037" name="Rectangle 5">
            <a:extLst>
              <a:ext uri="{FF2B5EF4-FFF2-40B4-BE49-F238E27FC236}">
                <a16:creationId xmlns:a16="http://schemas.microsoft.com/office/drawing/2014/main" id="{DE7D4F9E-46FD-48AE-B862-94BEDD7A2946}"/>
              </a:ext>
            </a:extLst>
          </p:cNvPr>
          <p:cNvSpPr>
            <a:spLocks noGrp="1" noChangeArrowheads="1"/>
          </p:cNvSpPr>
          <p:nvPr>
            <p:ph type="body" sz="quarter" idx="3"/>
          </p:nvPr>
        </p:nvSpPr>
        <p:spPr bwMode="auto">
          <a:xfrm>
            <a:off x="704850" y="4438650"/>
            <a:ext cx="5635625" cy="4205288"/>
          </a:xfrm>
          <a:prstGeom prst="rect">
            <a:avLst/>
          </a:prstGeom>
          <a:noFill/>
          <a:ln w="9525">
            <a:noFill/>
            <a:miter lim="800000"/>
            <a:headEnd/>
            <a:tailEnd/>
          </a:ln>
          <a:effectLst/>
        </p:spPr>
        <p:txBody>
          <a:bodyPr vert="horz" wrap="square" lIns="93662" tIns="46831" rIns="93662" bIns="46831" numCol="1" anchor="t" anchorCtr="0" compatLnSpc="1">
            <a:prstTxWarp prst="textNoShape">
              <a:avLst/>
            </a:prstTxWarp>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44038" name="Rectangle 6">
            <a:extLst>
              <a:ext uri="{FF2B5EF4-FFF2-40B4-BE49-F238E27FC236}">
                <a16:creationId xmlns:a16="http://schemas.microsoft.com/office/drawing/2014/main" id="{B427F373-39E7-4CA5-95B8-B22E8C3C3702}"/>
              </a:ext>
            </a:extLst>
          </p:cNvPr>
          <p:cNvSpPr>
            <a:spLocks noGrp="1" noChangeArrowheads="1"/>
          </p:cNvSpPr>
          <p:nvPr>
            <p:ph type="ftr" sz="quarter" idx="4"/>
          </p:nvPr>
        </p:nvSpPr>
        <p:spPr bwMode="auto">
          <a:xfrm>
            <a:off x="0" y="8877300"/>
            <a:ext cx="3052763" cy="466725"/>
          </a:xfrm>
          <a:prstGeom prst="rect">
            <a:avLst/>
          </a:prstGeom>
          <a:noFill/>
          <a:ln w="9525">
            <a:noFill/>
            <a:miter lim="800000"/>
            <a:headEnd/>
            <a:tailEnd/>
          </a:ln>
          <a:effectLst/>
        </p:spPr>
        <p:txBody>
          <a:bodyPr vert="horz" wrap="square" lIns="93662" tIns="46831" rIns="93662" bIns="46831" numCol="1" anchor="b" anchorCtr="0" compatLnSpc="1">
            <a:prstTxWarp prst="textNoShape">
              <a:avLst/>
            </a:prstTxWarp>
          </a:bodyPr>
          <a:lstStyle>
            <a:lvl1pPr defTabSz="936625">
              <a:defRPr sz="1200" smtClean="0">
                <a:latin typeface="Arial" charset="0"/>
              </a:defRPr>
            </a:lvl1pPr>
          </a:lstStyle>
          <a:p>
            <a:pPr>
              <a:defRPr/>
            </a:pPr>
            <a:endParaRPr lang="en-US"/>
          </a:p>
        </p:txBody>
      </p:sp>
      <p:sp>
        <p:nvSpPr>
          <p:cNvPr id="44039" name="Rectangle 7">
            <a:extLst>
              <a:ext uri="{FF2B5EF4-FFF2-40B4-BE49-F238E27FC236}">
                <a16:creationId xmlns:a16="http://schemas.microsoft.com/office/drawing/2014/main" id="{A35F580C-A89C-47FA-88F2-2796D8C4404F}"/>
              </a:ext>
            </a:extLst>
          </p:cNvPr>
          <p:cNvSpPr>
            <a:spLocks noGrp="1" noChangeArrowheads="1"/>
          </p:cNvSpPr>
          <p:nvPr>
            <p:ph type="sldNum" sz="quarter" idx="5"/>
          </p:nvPr>
        </p:nvSpPr>
        <p:spPr bwMode="auto">
          <a:xfrm>
            <a:off x="3990975" y="8877300"/>
            <a:ext cx="3052763" cy="466725"/>
          </a:xfrm>
          <a:prstGeom prst="rect">
            <a:avLst/>
          </a:prstGeom>
          <a:noFill/>
          <a:ln w="9525">
            <a:noFill/>
            <a:miter lim="800000"/>
            <a:headEnd/>
            <a:tailEnd/>
          </a:ln>
          <a:effectLst/>
        </p:spPr>
        <p:txBody>
          <a:bodyPr vert="horz" wrap="square" lIns="93662" tIns="46831" rIns="93662" bIns="46831" numCol="1" anchor="b" anchorCtr="0" compatLnSpc="1">
            <a:prstTxWarp prst="textNoShape">
              <a:avLst/>
            </a:prstTxWarp>
          </a:bodyPr>
          <a:lstStyle>
            <a:lvl1pPr algn="r" defTabSz="936625">
              <a:defRPr sz="1200">
                <a:latin typeface="Arial" panose="020B0604020202020204" pitchFamily="34" charset="0"/>
              </a:defRPr>
            </a:lvl1pPr>
          </a:lstStyle>
          <a:p>
            <a:fld id="{CD642DA3-1A4F-413C-A622-AEDCF24FF97D}" type="slidenum">
              <a:rPr lang="en-US" altLang="en-US"/>
              <a:pPr/>
              <a:t>‹#›</a:t>
            </a:fld>
            <a:endParaRPr lang="en-US" altLang="en-US"/>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charset="0"/>
        <a:ea typeface="+mn-ea"/>
        <a:cs typeface="+mn-cs"/>
      </a:defRPr>
    </a:lvl1pPr>
    <a:lvl2pPr marL="457200" algn="l" rtl="0" eaLnBrk="0" fontAlgn="base" hangingPunct="0">
      <a:spcBef>
        <a:spcPct val="30000"/>
      </a:spcBef>
      <a:spcAft>
        <a:spcPct val="0"/>
      </a:spcAft>
      <a:defRPr sz="1200" kern="1200">
        <a:solidFill>
          <a:schemeClr val="tx1"/>
        </a:solidFill>
        <a:latin typeface="Arial" charset="0"/>
        <a:ea typeface="+mn-ea"/>
        <a:cs typeface="+mn-cs"/>
      </a:defRPr>
    </a:lvl2pPr>
    <a:lvl3pPr marL="914400" algn="l" rtl="0" eaLnBrk="0" fontAlgn="base" hangingPunct="0">
      <a:spcBef>
        <a:spcPct val="30000"/>
      </a:spcBef>
      <a:spcAft>
        <a:spcPct val="0"/>
      </a:spcAft>
      <a:defRPr sz="1200" kern="1200">
        <a:solidFill>
          <a:schemeClr val="tx1"/>
        </a:solidFill>
        <a:latin typeface="Arial" charset="0"/>
        <a:ea typeface="+mn-ea"/>
        <a:cs typeface="+mn-cs"/>
      </a:defRPr>
    </a:lvl3pPr>
    <a:lvl4pPr marL="1371600" algn="l" rtl="0" eaLnBrk="0" fontAlgn="base" hangingPunct="0">
      <a:spcBef>
        <a:spcPct val="30000"/>
      </a:spcBef>
      <a:spcAft>
        <a:spcPct val="0"/>
      </a:spcAft>
      <a:defRPr sz="1200" kern="1200">
        <a:solidFill>
          <a:schemeClr val="tx1"/>
        </a:solidFill>
        <a:latin typeface="Arial" charset="0"/>
        <a:ea typeface="+mn-ea"/>
        <a:cs typeface="+mn-cs"/>
      </a:defRPr>
    </a:lvl4pPr>
    <a:lvl5pPr marL="1828800" algn="l" rtl="0" eaLnBrk="0" fontAlgn="base" hangingPunct="0">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Rectangle 7">
            <a:extLst>
              <a:ext uri="{FF2B5EF4-FFF2-40B4-BE49-F238E27FC236}">
                <a16:creationId xmlns:a16="http://schemas.microsoft.com/office/drawing/2014/main" id="{D24D4C2F-F015-4E25-B148-E64BB8066F86}"/>
              </a:ext>
            </a:extLst>
          </p:cNvPr>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36625" eaLnBrk="0" hangingPunct="0">
              <a:defRPr>
                <a:solidFill>
                  <a:schemeClr val="tx1"/>
                </a:solidFill>
                <a:latin typeface="Times New Roman" panose="02020603050405020304" pitchFamily="18" charset="0"/>
              </a:defRPr>
            </a:lvl1pPr>
            <a:lvl2pPr marL="742950" indent="-285750" defTabSz="936625" eaLnBrk="0" hangingPunct="0">
              <a:defRPr>
                <a:solidFill>
                  <a:schemeClr val="tx1"/>
                </a:solidFill>
                <a:latin typeface="Times New Roman" panose="02020603050405020304" pitchFamily="18" charset="0"/>
              </a:defRPr>
            </a:lvl2pPr>
            <a:lvl3pPr marL="1143000" indent="-228600" defTabSz="936625" eaLnBrk="0" hangingPunct="0">
              <a:defRPr>
                <a:solidFill>
                  <a:schemeClr val="tx1"/>
                </a:solidFill>
                <a:latin typeface="Times New Roman" panose="02020603050405020304" pitchFamily="18" charset="0"/>
              </a:defRPr>
            </a:lvl3pPr>
            <a:lvl4pPr marL="1600200" indent="-228600" defTabSz="936625" eaLnBrk="0" hangingPunct="0">
              <a:defRPr>
                <a:solidFill>
                  <a:schemeClr val="tx1"/>
                </a:solidFill>
                <a:latin typeface="Times New Roman" panose="02020603050405020304" pitchFamily="18" charset="0"/>
              </a:defRPr>
            </a:lvl4pPr>
            <a:lvl5pPr marL="2057400" indent="-228600" defTabSz="936625" eaLnBrk="0" hangingPunct="0">
              <a:defRPr>
                <a:solidFill>
                  <a:schemeClr val="tx1"/>
                </a:solidFill>
                <a:latin typeface="Times New Roman" panose="02020603050405020304" pitchFamily="18" charset="0"/>
              </a:defRPr>
            </a:lvl5pPr>
            <a:lvl6pPr marL="2514600" indent="-228600" defTabSz="936625" eaLnBrk="0" fontAlgn="base" hangingPunct="0">
              <a:spcBef>
                <a:spcPct val="0"/>
              </a:spcBef>
              <a:spcAft>
                <a:spcPct val="0"/>
              </a:spcAft>
              <a:defRPr>
                <a:solidFill>
                  <a:schemeClr val="tx1"/>
                </a:solidFill>
                <a:latin typeface="Times New Roman" panose="02020603050405020304" pitchFamily="18" charset="0"/>
              </a:defRPr>
            </a:lvl6pPr>
            <a:lvl7pPr marL="2971800" indent="-228600" defTabSz="936625" eaLnBrk="0" fontAlgn="base" hangingPunct="0">
              <a:spcBef>
                <a:spcPct val="0"/>
              </a:spcBef>
              <a:spcAft>
                <a:spcPct val="0"/>
              </a:spcAft>
              <a:defRPr>
                <a:solidFill>
                  <a:schemeClr val="tx1"/>
                </a:solidFill>
                <a:latin typeface="Times New Roman" panose="02020603050405020304" pitchFamily="18" charset="0"/>
              </a:defRPr>
            </a:lvl7pPr>
            <a:lvl8pPr marL="3429000" indent="-228600" defTabSz="936625" eaLnBrk="0" fontAlgn="base" hangingPunct="0">
              <a:spcBef>
                <a:spcPct val="0"/>
              </a:spcBef>
              <a:spcAft>
                <a:spcPct val="0"/>
              </a:spcAft>
              <a:defRPr>
                <a:solidFill>
                  <a:schemeClr val="tx1"/>
                </a:solidFill>
                <a:latin typeface="Times New Roman" panose="02020603050405020304" pitchFamily="18" charset="0"/>
              </a:defRPr>
            </a:lvl8pPr>
            <a:lvl9pPr marL="3886200" indent="-228600" defTabSz="936625"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fld id="{063B57A4-7FB2-45D5-A51B-6B4BAB4A7B6F}" type="slidenum">
              <a:rPr lang="en-US" altLang="en-US">
                <a:latin typeface="Arial" panose="020B0604020202020204" pitchFamily="34" charset="0"/>
              </a:rPr>
              <a:pPr eaLnBrk="1" hangingPunct="1"/>
              <a:t>16</a:t>
            </a:fld>
            <a:endParaRPr lang="en-US" altLang="en-US">
              <a:latin typeface="Arial" panose="020B0604020202020204" pitchFamily="34" charset="0"/>
            </a:endParaRPr>
          </a:p>
        </p:txBody>
      </p:sp>
      <p:sp>
        <p:nvSpPr>
          <p:cNvPr id="24579" name="Rectangle 7">
            <a:extLst>
              <a:ext uri="{FF2B5EF4-FFF2-40B4-BE49-F238E27FC236}">
                <a16:creationId xmlns:a16="http://schemas.microsoft.com/office/drawing/2014/main" id="{1DCA31EA-6751-4CAB-9874-8C4CE60AA74D}"/>
              </a:ext>
            </a:extLst>
          </p:cNvPr>
          <p:cNvSpPr txBox="1">
            <a:spLocks noGrp="1" noChangeArrowheads="1"/>
          </p:cNvSpPr>
          <p:nvPr/>
        </p:nvSpPr>
        <p:spPr bwMode="auto">
          <a:xfrm>
            <a:off x="3990975" y="8877300"/>
            <a:ext cx="3052763" cy="466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3662" tIns="46831" rIns="93662" bIns="46831" anchor="b"/>
          <a:lstStyle>
            <a:lvl1pPr defTabSz="936625" eaLnBrk="0" hangingPunct="0">
              <a:defRPr>
                <a:solidFill>
                  <a:schemeClr val="tx1"/>
                </a:solidFill>
                <a:latin typeface="Times New Roman" panose="02020603050405020304" pitchFamily="18" charset="0"/>
              </a:defRPr>
            </a:lvl1pPr>
            <a:lvl2pPr marL="742950" indent="-285750" defTabSz="936625" eaLnBrk="0" hangingPunct="0">
              <a:defRPr>
                <a:solidFill>
                  <a:schemeClr val="tx1"/>
                </a:solidFill>
                <a:latin typeface="Times New Roman" panose="02020603050405020304" pitchFamily="18" charset="0"/>
              </a:defRPr>
            </a:lvl2pPr>
            <a:lvl3pPr marL="1143000" indent="-228600" defTabSz="936625" eaLnBrk="0" hangingPunct="0">
              <a:defRPr>
                <a:solidFill>
                  <a:schemeClr val="tx1"/>
                </a:solidFill>
                <a:latin typeface="Times New Roman" panose="02020603050405020304" pitchFamily="18" charset="0"/>
              </a:defRPr>
            </a:lvl3pPr>
            <a:lvl4pPr marL="1600200" indent="-228600" defTabSz="936625" eaLnBrk="0" hangingPunct="0">
              <a:defRPr>
                <a:solidFill>
                  <a:schemeClr val="tx1"/>
                </a:solidFill>
                <a:latin typeface="Times New Roman" panose="02020603050405020304" pitchFamily="18" charset="0"/>
              </a:defRPr>
            </a:lvl4pPr>
            <a:lvl5pPr marL="2057400" indent="-228600" defTabSz="936625" eaLnBrk="0" hangingPunct="0">
              <a:defRPr>
                <a:solidFill>
                  <a:schemeClr val="tx1"/>
                </a:solidFill>
                <a:latin typeface="Times New Roman" panose="02020603050405020304" pitchFamily="18" charset="0"/>
              </a:defRPr>
            </a:lvl5pPr>
            <a:lvl6pPr marL="2514600" indent="-228600" defTabSz="936625" eaLnBrk="0" fontAlgn="base" hangingPunct="0">
              <a:spcBef>
                <a:spcPct val="0"/>
              </a:spcBef>
              <a:spcAft>
                <a:spcPct val="0"/>
              </a:spcAft>
              <a:defRPr>
                <a:solidFill>
                  <a:schemeClr val="tx1"/>
                </a:solidFill>
                <a:latin typeface="Times New Roman" panose="02020603050405020304" pitchFamily="18" charset="0"/>
              </a:defRPr>
            </a:lvl6pPr>
            <a:lvl7pPr marL="2971800" indent="-228600" defTabSz="936625" eaLnBrk="0" fontAlgn="base" hangingPunct="0">
              <a:spcBef>
                <a:spcPct val="0"/>
              </a:spcBef>
              <a:spcAft>
                <a:spcPct val="0"/>
              </a:spcAft>
              <a:defRPr>
                <a:solidFill>
                  <a:schemeClr val="tx1"/>
                </a:solidFill>
                <a:latin typeface="Times New Roman" panose="02020603050405020304" pitchFamily="18" charset="0"/>
              </a:defRPr>
            </a:lvl7pPr>
            <a:lvl8pPr marL="3429000" indent="-228600" defTabSz="936625" eaLnBrk="0" fontAlgn="base" hangingPunct="0">
              <a:spcBef>
                <a:spcPct val="0"/>
              </a:spcBef>
              <a:spcAft>
                <a:spcPct val="0"/>
              </a:spcAft>
              <a:defRPr>
                <a:solidFill>
                  <a:schemeClr val="tx1"/>
                </a:solidFill>
                <a:latin typeface="Times New Roman" panose="02020603050405020304" pitchFamily="18" charset="0"/>
              </a:defRPr>
            </a:lvl8pPr>
            <a:lvl9pPr marL="3886200" indent="-228600" defTabSz="936625" eaLnBrk="0" fontAlgn="base" hangingPunct="0">
              <a:spcBef>
                <a:spcPct val="0"/>
              </a:spcBef>
              <a:spcAft>
                <a:spcPct val="0"/>
              </a:spcAft>
              <a:defRPr>
                <a:solidFill>
                  <a:schemeClr val="tx1"/>
                </a:solidFill>
                <a:latin typeface="Times New Roman" panose="02020603050405020304" pitchFamily="18" charset="0"/>
              </a:defRPr>
            </a:lvl9pPr>
          </a:lstStyle>
          <a:p>
            <a:pPr algn="r" eaLnBrk="1" hangingPunct="1"/>
            <a:fld id="{8749A370-D9EE-4B1E-B8F8-14C0A601B427}" type="slidenum">
              <a:rPr lang="en-US" altLang="en-US" sz="1200">
                <a:latin typeface="Arial" panose="020B0604020202020204" pitchFamily="34" charset="0"/>
              </a:rPr>
              <a:pPr algn="r" eaLnBrk="1" hangingPunct="1"/>
              <a:t>16</a:t>
            </a:fld>
            <a:endParaRPr lang="en-US" altLang="en-US" sz="1200">
              <a:latin typeface="Arial" panose="020B0604020202020204" pitchFamily="34" charset="0"/>
            </a:endParaRPr>
          </a:p>
        </p:txBody>
      </p:sp>
      <p:sp>
        <p:nvSpPr>
          <p:cNvPr id="24580" name="Rectangle 2">
            <a:extLst>
              <a:ext uri="{FF2B5EF4-FFF2-40B4-BE49-F238E27FC236}">
                <a16:creationId xmlns:a16="http://schemas.microsoft.com/office/drawing/2014/main" id="{118109CD-8637-4969-B5C2-982952C85113}"/>
              </a:ext>
            </a:extLst>
          </p:cNvPr>
          <p:cNvSpPr>
            <a:spLocks noRot="1" noChangeArrowheads="1" noTextEdit="1"/>
          </p:cNvSpPr>
          <p:nvPr>
            <p:ph type="sldImg"/>
          </p:nvPr>
        </p:nvSpPr>
        <p:spPr>
          <a:xfrm>
            <a:off x="1187450" y="701675"/>
            <a:ext cx="4670425" cy="3503613"/>
          </a:xfrm>
          <a:ln/>
        </p:spPr>
      </p:sp>
      <p:sp>
        <p:nvSpPr>
          <p:cNvPr id="24581" name="Rectangle 3">
            <a:extLst>
              <a:ext uri="{FF2B5EF4-FFF2-40B4-BE49-F238E27FC236}">
                <a16:creationId xmlns:a16="http://schemas.microsoft.com/office/drawing/2014/main" id="{0E0FB0E9-168E-4EFC-92E1-A04F26A6A594}"/>
              </a:ext>
            </a:extLst>
          </p:cNvPr>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a:latin typeface="Arial" panose="020B0604020202020204" pitchFamily="34" charset="0"/>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Rectangle 7">
            <a:extLst>
              <a:ext uri="{FF2B5EF4-FFF2-40B4-BE49-F238E27FC236}">
                <a16:creationId xmlns:a16="http://schemas.microsoft.com/office/drawing/2014/main" id="{04F43220-BC10-4E97-8F9F-80143D834633}"/>
              </a:ext>
            </a:extLst>
          </p:cNvPr>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36625" eaLnBrk="0" hangingPunct="0">
              <a:defRPr>
                <a:solidFill>
                  <a:schemeClr val="tx1"/>
                </a:solidFill>
                <a:latin typeface="Times New Roman" panose="02020603050405020304" pitchFamily="18" charset="0"/>
              </a:defRPr>
            </a:lvl1pPr>
            <a:lvl2pPr marL="742950" indent="-285750" defTabSz="936625" eaLnBrk="0" hangingPunct="0">
              <a:defRPr>
                <a:solidFill>
                  <a:schemeClr val="tx1"/>
                </a:solidFill>
                <a:latin typeface="Times New Roman" panose="02020603050405020304" pitchFamily="18" charset="0"/>
              </a:defRPr>
            </a:lvl2pPr>
            <a:lvl3pPr marL="1143000" indent="-228600" defTabSz="936625" eaLnBrk="0" hangingPunct="0">
              <a:defRPr>
                <a:solidFill>
                  <a:schemeClr val="tx1"/>
                </a:solidFill>
                <a:latin typeface="Times New Roman" panose="02020603050405020304" pitchFamily="18" charset="0"/>
              </a:defRPr>
            </a:lvl3pPr>
            <a:lvl4pPr marL="1600200" indent="-228600" defTabSz="936625" eaLnBrk="0" hangingPunct="0">
              <a:defRPr>
                <a:solidFill>
                  <a:schemeClr val="tx1"/>
                </a:solidFill>
                <a:latin typeface="Times New Roman" panose="02020603050405020304" pitchFamily="18" charset="0"/>
              </a:defRPr>
            </a:lvl4pPr>
            <a:lvl5pPr marL="2057400" indent="-228600" defTabSz="936625" eaLnBrk="0" hangingPunct="0">
              <a:defRPr>
                <a:solidFill>
                  <a:schemeClr val="tx1"/>
                </a:solidFill>
                <a:latin typeface="Times New Roman" panose="02020603050405020304" pitchFamily="18" charset="0"/>
              </a:defRPr>
            </a:lvl5pPr>
            <a:lvl6pPr marL="2514600" indent="-228600" defTabSz="936625" eaLnBrk="0" fontAlgn="base" hangingPunct="0">
              <a:spcBef>
                <a:spcPct val="0"/>
              </a:spcBef>
              <a:spcAft>
                <a:spcPct val="0"/>
              </a:spcAft>
              <a:defRPr>
                <a:solidFill>
                  <a:schemeClr val="tx1"/>
                </a:solidFill>
                <a:latin typeface="Times New Roman" panose="02020603050405020304" pitchFamily="18" charset="0"/>
              </a:defRPr>
            </a:lvl6pPr>
            <a:lvl7pPr marL="2971800" indent="-228600" defTabSz="936625" eaLnBrk="0" fontAlgn="base" hangingPunct="0">
              <a:spcBef>
                <a:spcPct val="0"/>
              </a:spcBef>
              <a:spcAft>
                <a:spcPct val="0"/>
              </a:spcAft>
              <a:defRPr>
                <a:solidFill>
                  <a:schemeClr val="tx1"/>
                </a:solidFill>
                <a:latin typeface="Times New Roman" panose="02020603050405020304" pitchFamily="18" charset="0"/>
              </a:defRPr>
            </a:lvl7pPr>
            <a:lvl8pPr marL="3429000" indent="-228600" defTabSz="936625" eaLnBrk="0" fontAlgn="base" hangingPunct="0">
              <a:spcBef>
                <a:spcPct val="0"/>
              </a:spcBef>
              <a:spcAft>
                <a:spcPct val="0"/>
              </a:spcAft>
              <a:defRPr>
                <a:solidFill>
                  <a:schemeClr val="tx1"/>
                </a:solidFill>
                <a:latin typeface="Times New Roman" panose="02020603050405020304" pitchFamily="18" charset="0"/>
              </a:defRPr>
            </a:lvl8pPr>
            <a:lvl9pPr marL="3886200" indent="-228600" defTabSz="936625"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fld id="{E88D6B0D-D8AA-4B6A-8088-512CC32F8282}" type="slidenum">
              <a:rPr lang="en-US" altLang="en-US">
                <a:latin typeface="Arial" panose="020B0604020202020204" pitchFamily="34" charset="0"/>
              </a:rPr>
              <a:pPr eaLnBrk="1" hangingPunct="1"/>
              <a:t>18</a:t>
            </a:fld>
            <a:endParaRPr lang="en-US" altLang="en-US">
              <a:latin typeface="Arial" panose="020B0604020202020204" pitchFamily="34" charset="0"/>
            </a:endParaRPr>
          </a:p>
        </p:txBody>
      </p:sp>
      <p:sp>
        <p:nvSpPr>
          <p:cNvPr id="25603" name="Rectangle 7">
            <a:extLst>
              <a:ext uri="{FF2B5EF4-FFF2-40B4-BE49-F238E27FC236}">
                <a16:creationId xmlns:a16="http://schemas.microsoft.com/office/drawing/2014/main" id="{AD2ABB73-36EB-4EEA-A06A-A014FAA2B8D8}"/>
              </a:ext>
            </a:extLst>
          </p:cNvPr>
          <p:cNvSpPr txBox="1">
            <a:spLocks noGrp="1" noChangeArrowheads="1"/>
          </p:cNvSpPr>
          <p:nvPr/>
        </p:nvSpPr>
        <p:spPr bwMode="auto">
          <a:xfrm>
            <a:off x="3990975" y="8877300"/>
            <a:ext cx="3052763" cy="466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3662" tIns="46831" rIns="93662" bIns="46831" anchor="b"/>
          <a:lstStyle>
            <a:lvl1pPr defTabSz="936625" eaLnBrk="0" hangingPunct="0">
              <a:defRPr>
                <a:solidFill>
                  <a:schemeClr val="tx1"/>
                </a:solidFill>
                <a:latin typeface="Times New Roman" panose="02020603050405020304" pitchFamily="18" charset="0"/>
              </a:defRPr>
            </a:lvl1pPr>
            <a:lvl2pPr marL="742950" indent="-285750" defTabSz="936625" eaLnBrk="0" hangingPunct="0">
              <a:defRPr>
                <a:solidFill>
                  <a:schemeClr val="tx1"/>
                </a:solidFill>
                <a:latin typeface="Times New Roman" panose="02020603050405020304" pitchFamily="18" charset="0"/>
              </a:defRPr>
            </a:lvl2pPr>
            <a:lvl3pPr marL="1143000" indent="-228600" defTabSz="936625" eaLnBrk="0" hangingPunct="0">
              <a:defRPr>
                <a:solidFill>
                  <a:schemeClr val="tx1"/>
                </a:solidFill>
                <a:latin typeface="Times New Roman" panose="02020603050405020304" pitchFamily="18" charset="0"/>
              </a:defRPr>
            </a:lvl3pPr>
            <a:lvl4pPr marL="1600200" indent="-228600" defTabSz="936625" eaLnBrk="0" hangingPunct="0">
              <a:defRPr>
                <a:solidFill>
                  <a:schemeClr val="tx1"/>
                </a:solidFill>
                <a:latin typeface="Times New Roman" panose="02020603050405020304" pitchFamily="18" charset="0"/>
              </a:defRPr>
            </a:lvl4pPr>
            <a:lvl5pPr marL="2057400" indent="-228600" defTabSz="936625" eaLnBrk="0" hangingPunct="0">
              <a:defRPr>
                <a:solidFill>
                  <a:schemeClr val="tx1"/>
                </a:solidFill>
                <a:latin typeface="Times New Roman" panose="02020603050405020304" pitchFamily="18" charset="0"/>
              </a:defRPr>
            </a:lvl5pPr>
            <a:lvl6pPr marL="2514600" indent="-228600" defTabSz="936625" eaLnBrk="0" fontAlgn="base" hangingPunct="0">
              <a:spcBef>
                <a:spcPct val="0"/>
              </a:spcBef>
              <a:spcAft>
                <a:spcPct val="0"/>
              </a:spcAft>
              <a:defRPr>
                <a:solidFill>
                  <a:schemeClr val="tx1"/>
                </a:solidFill>
                <a:latin typeface="Times New Roman" panose="02020603050405020304" pitchFamily="18" charset="0"/>
              </a:defRPr>
            </a:lvl6pPr>
            <a:lvl7pPr marL="2971800" indent="-228600" defTabSz="936625" eaLnBrk="0" fontAlgn="base" hangingPunct="0">
              <a:spcBef>
                <a:spcPct val="0"/>
              </a:spcBef>
              <a:spcAft>
                <a:spcPct val="0"/>
              </a:spcAft>
              <a:defRPr>
                <a:solidFill>
                  <a:schemeClr val="tx1"/>
                </a:solidFill>
                <a:latin typeface="Times New Roman" panose="02020603050405020304" pitchFamily="18" charset="0"/>
              </a:defRPr>
            </a:lvl7pPr>
            <a:lvl8pPr marL="3429000" indent="-228600" defTabSz="936625" eaLnBrk="0" fontAlgn="base" hangingPunct="0">
              <a:spcBef>
                <a:spcPct val="0"/>
              </a:spcBef>
              <a:spcAft>
                <a:spcPct val="0"/>
              </a:spcAft>
              <a:defRPr>
                <a:solidFill>
                  <a:schemeClr val="tx1"/>
                </a:solidFill>
                <a:latin typeface="Times New Roman" panose="02020603050405020304" pitchFamily="18" charset="0"/>
              </a:defRPr>
            </a:lvl8pPr>
            <a:lvl9pPr marL="3886200" indent="-228600" defTabSz="936625" eaLnBrk="0" fontAlgn="base" hangingPunct="0">
              <a:spcBef>
                <a:spcPct val="0"/>
              </a:spcBef>
              <a:spcAft>
                <a:spcPct val="0"/>
              </a:spcAft>
              <a:defRPr>
                <a:solidFill>
                  <a:schemeClr val="tx1"/>
                </a:solidFill>
                <a:latin typeface="Times New Roman" panose="02020603050405020304" pitchFamily="18" charset="0"/>
              </a:defRPr>
            </a:lvl9pPr>
          </a:lstStyle>
          <a:p>
            <a:pPr algn="r" eaLnBrk="1" hangingPunct="1"/>
            <a:fld id="{C62FC02F-4241-44CC-A90B-3BF92C355196}" type="slidenum">
              <a:rPr lang="en-US" altLang="en-US" sz="1200">
                <a:latin typeface="Arial" panose="020B0604020202020204" pitchFamily="34" charset="0"/>
              </a:rPr>
              <a:pPr algn="r" eaLnBrk="1" hangingPunct="1"/>
              <a:t>18</a:t>
            </a:fld>
            <a:endParaRPr lang="en-US" altLang="en-US" sz="1200">
              <a:latin typeface="Arial" panose="020B0604020202020204" pitchFamily="34" charset="0"/>
            </a:endParaRPr>
          </a:p>
        </p:txBody>
      </p:sp>
      <p:sp>
        <p:nvSpPr>
          <p:cNvPr id="25604" name="Rectangle 2">
            <a:extLst>
              <a:ext uri="{FF2B5EF4-FFF2-40B4-BE49-F238E27FC236}">
                <a16:creationId xmlns:a16="http://schemas.microsoft.com/office/drawing/2014/main" id="{B5DBD636-993C-40FC-9826-767FA3B34A8E}"/>
              </a:ext>
            </a:extLst>
          </p:cNvPr>
          <p:cNvSpPr>
            <a:spLocks noRot="1" noChangeArrowheads="1" noTextEdit="1"/>
          </p:cNvSpPr>
          <p:nvPr>
            <p:ph type="sldImg"/>
          </p:nvPr>
        </p:nvSpPr>
        <p:spPr>
          <a:xfrm>
            <a:off x="1187450" y="701675"/>
            <a:ext cx="4670425" cy="3503613"/>
          </a:xfrm>
          <a:ln/>
        </p:spPr>
      </p:sp>
      <p:sp>
        <p:nvSpPr>
          <p:cNvPr id="25605" name="Rectangle 3">
            <a:extLst>
              <a:ext uri="{FF2B5EF4-FFF2-40B4-BE49-F238E27FC236}">
                <a16:creationId xmlns:a16="http://schemas.microsoft.com/office/drawing/2014/main" id="{4FA1CFE9-A97C-48E6-A2EA-772C77D90A0C}"/>
              </a:ext>
            </a:extLst>
          </p:cNvPr>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a:latin typeface="Arial" panose="020B0604020202020204" pitchFamily="34" charset="0"/>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Rectangle 7">
            <a:extLst>
              <a:ext uri="{FF2B5EF4-FFF2-40B4-BE49-F238E27FC236}">
                <a16:creationId xmlns:a16="http://schemas.microsoft.com/office/drawing/2014/main" id="{89EFA5D7-1344-4E00-A96D-1FBC83ED3A7F}"/>
              </a:ext>
            </a:extLst>
          </p:cNvPr>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defTabSz="936625" eaLnBrk="0" hangingPunct="0">
              <a:defRPr>
                <a:solidFill>
                  <a:schemeClr val="tx1"/>
                </a:solidFill>
                <a:latin typeface="Times New Roman" panose="02020603050405020304" pitchFamily="18" charset="0"/>
              </a:defRPr>
            </a:lvl1pPr>
            <a:lvl2pPr marL="742950" indent="-285750" defTabSz="936625" eaLnBrk="0" hangingPunct="0">
              <a:defRPr>
                <a:solidFill>
                  <a:schemeClr val="tx1"/>
                </a:solidFill>
                <a:latin typeface="Times New Roman" panose="02020603050405020304" pitchFamily="18" charset="0"/>
              </a:defRPr>
            </a:lvl2pPr>
            <a:lvl3pPr marL="1143000" indent="-228600" defTabSz="936625" eaLnBrk="0" hangingPunct="0">
              <a:defRPr>
                <a:solidFill>
                  <a:schemeClr val="tx1"/>
                </a:solidFill>
                <a:latin typeface="Times New Roman" panose="02020603050405020304" pitchFamily="18" charset="0"/>
              </a:defRPr>
            </a:lvl3pPr>
            <a:lvl4pPr marL="1600200" indent="-228600" defTabSz="936625" eaLnBrk="0" hangingPunct="0">
              <a:defRPr>
                <a:solidFill>
                  <a:schemeClr val="tx1"/>
                </a:solidFill>
                <a:latin typeface="Times New Roman" panose="02020603050405020304" pitchFamily="18" charset="0"/>
              </a:defRPr>
            </a:lvl4pPr>
            <a:lvl5pPr marL="2057400" indent="-228600" defTabSz="936625" eaLnBrk="0" hangingPunct="0">
              <a:defRPr>
                <a:solidFill>
                  <a:schemeClr val="tx1"/>
                </a:solidFill>
                <a:latin typeface="Times New Roman" panose="02020603050405020304" pitchFamily="18" charset="0"/>
              </a:defRPr>
            </a:lvl5pPr>
            <a:lvl6pPr marL="2514600" indent="-228600" defTabSz="936625" eaLnBrk="0" fontAlgn="base" hangingPunct="0">
              <a:spcBef>
                <a:spcPct val="0"/>
              </a:spcBef>
              <a:spcAft>
                <a:spcPct val="0"/>
              </a:spcAft>
              <a:defRPr>
                <a:solidFill>
                  <a:schemeClr val="tx1"/>
                </a:solidFill>
                <a:latin typeface="Times New Roman" panose="02020603050405020304" pitchFamily="18" charset="0"/>
              </a:defRPr>
            </a:lvl6pPr>
            <a:lvl7pPr marL="2971800" indent="-228600" defTabSz="936625" eaLnBrk="0" fontAlgn="base" hangingPunct="0">
              <a:spcBef>
                <a:spcPct val="0"/>
              </a:spcBef>
              <a:spcAft>
                <a:spcPct val="0"/>
              </a:spcAft>
              <a:defRPr>
                <a:solidFill>
                  <a:schemeClr val="tx1"/>
                </a:solidFill>
                <a:latin typeface="Times New Roman" panose="02020603050405020304" pitchFamily="18" charset="0"/>
              </a:defRPr>
            </a:lvl7pPr>
            <a:lvl8pPr marL="3429000" indent="-228600" defTabSz="936625" eaLnBrk="0" fontAlgn="base" hangingPunct="0">
              <a:spcBef>
                <a:spcPct val="0"/>
              </a:spcBef>
              <a:spcAft>
                <a:spcPct val="0"/>
              </a:spcAft>
              <a:defRPr>
                <a:solidFill>
                  <a:schemeClr val="tx1"/>
                </a:solidFill>
                <a:latin typeface="Times New Roman" panose="02020603050405020304" pitchFamily="18" charset="0"/>
              </a:defRPr>
            </a:lvl8pPr>
            <a:lvl9pPr marL="3886200" indent="-228600" defTabSz="936625"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fld id="{E0AC5E37-9C0A-4BF1-A42C-9FD588D5A420}" type="slidenum">
              <a:rPr lang="en-US" altLang="en-US">
                <a:latin typeface="Arial" panose="020B0604020202020204" pitchFamily="34" charset="0"/>
              </a:rPr>
              <a:pPr eaLnBrk="1" hangingPunct="1"/>
              <a:t>21</a:t>
            </a:fld>
            <a:endParaRPr lang="en-US" altLang="en-US">
              <a:latin typeface="Arial" panose="020B0604020202020204" pitchFamily="34" charset="0"/>
            </a:endParaRPr>
          </a:p>
        </p:txBody>
      </p:sp>
      <p:sp>
        <p:nvSpPr>
          <p:cNvPr id="26627" name="Rectangle 7">
            <a:extLst>
              <a:ext uri="{FF2B5EF4-FFF2-40B4-BE49-F238E27FC236}">
                <a16:creationId xmlns:a16="http://schemas.microsoft.com/office/drawing/2014/main" id="{3CD90D4C-F6E1-4E02-8658-E7B00EAE2F0A}"/>
              </a:ext>
            </a:extLst>
          </p:cNvPr>
          <p:cNvSpPr txBox="1">
            <a:spLocks noGrp="1" noChangeArrowheads="1"/>
          </p:cNvSpPr>
          <p:nvPr/>
        </p:nvSpPr>
        <p:spPr bwMode="auto">
          <a:xfrm>
            <a:off x="3990975" y="8877300"/>
            <a:ext cx="3052763" cy="466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3662" tIns="46831" rIns="93662" bIns="46831" anchor="b"/>
          <a:lstStyle>
            <a:lvl1pPr defTabSz="936625" eaLnBrk="0" hangingPunct="0">
              <a:defRPr>
                <a:solidFill>
                  <a:schemeClr val="tx1"/>
                </a:solidFill>
                <a:latin typeface="Times New Roman" panose="02020603050405020304" pitchFamily="18" charset="0"/>
              </a:defRPr>
            </a:lvl1pPr>
            <a:lvl2pPr marL="742950" indent="-285750" defTabSz="936625" eaLnBrk="0" hangingPunct="0">
              <a:defRPr>
                <a:solidFill>
                  <a:schemeClr val="tx1"/>
                </a:solidFill>
                <a:latin typeface="Times New Roman" panose="02020603050405020304" pitchFamily="18" charset="0"/>
              </a:defRPr>
            </a:lvl2pPr>
            <a:lvl3pPr marL="1143000" indent="-228600" defTabSz="936625" eaLnBrk="0" hangingPunct="0">
              <a:defRPr>
                <a:solidFill>
                  <a:schemeClr val="tx1"/>
                </a:solidFill>
                <a:latin typeface="Times New Roman" panose="02020603050405020304" pitchFamily="18" charset="0"/>
              </a:defRPr>
            </a:lvl3pPr>
            <a:lvl4pPr marL="1600200" indent="-228600" defTabSz="936625" eaLnBrk="0" hangingPunct="0">
              <a:defRPr>
                <a:solidFill>
                  <a:schemeClr val="tx1"/>
                </a:solidFill>
                <a:latin typeface="Times New Roman" panose="02020603050405020304" pitchFamily="18" charset="0"/>
              </a:defRPr>
            </a:lvl4pPr>
            <a:lvl5pPr marL="2057400" indent="-228600" defTabSz="936625" eaLnBrk="0" hangingPunct="0">
              <a:defRPr>
                <a:solidFill>
                  <a:schemeClr val="tx1"/>
                </a:solidFill>
                <a:latin typeface="Times New Roman" panose="02020603050405020304" pitchFamily="18" charset="0"/>
              </a:defRPr>
            </a:lvl5pPr>
            <a:lvl6pPr marL="2514600" indent="-228600" defTabSz="936625" eaLnBrk="0" fontAlgn="base" hangingPunct="0">
              <a:spcBef>
                <a:spcPct val="0"/>
              </a:spcBef>
              <a:spcAft>
                <a:spcPct val="0"/>
              </a:spcAft>
              <a:defRPr>
                <a:solidFill>
                  <a:schemeClr val="tx1"/>
                </a:solidFill>
                <a:latin typeface="Times New Roman" panose="02020603050405020304" pitchFamily="18" charset="0"/>
              </a:defRPr>
            </a:lvl6pPr>
            <a:lvl7pPr marL="2971800" indent="-228600" defTabSz="936625" eaLnBrk="0" fontAlgn="base" hangingPunct="0">
              <a:spcBef>
                <a:spcPct val="0"/>
              </a:spcBef>
              <a:spcAft>
                <a:spcPct val="0"/>
              </a:spcAft>
              <a:defRPr>
                <a:solidFill>
                  <a:schemeClr val="tx1"/>
                </a:solidFill>
                <a:latin typeface="Times New Roman" panose="02020603050405020304" pitchFamily="18" charset="0"/>
              </a:defRPr>
            </a:lvl7pPr>
            <a:lvl8pPr marL="3429000" indent="-228600" defTabSz="936625" eaLnBrk="0" fontAlgn="base" hangingPunct="0">
              <a:spcBef>
                <a:spcPct val="0"/>
              </a:spcBef>
              <a:spcAft>
                <a:spcPct val="0"/>
              </a:spcAft>
              <a:defRPr>
                <a:solidFill>
                  <a:schemeClr val="tx1"/>
                </a:solidFill>
                <a:latin typeface="Times New Roman" panose="02020603050405020304" pitchFamily="18" charset="0"/>
              </a:defRPr>
            </a:lvl8pPr>
            <a:lvl9pPr marL="3886200" indent="-228600" defTabSz="936625" eaLnBrk="0" fontAlgn="base" hangingPunct="0">
              <a:spcBef>
                <a:spcPct val="0"/>
              </a:spcBef>
              <a:spcAft>
                <a:spcPct val="0"/>
              </a:spcAft>
              <a:defRPr>
                <a:solidFill>
                  <a:schemeClr val="tx1"/>
                </a:solidFill>
                <a:latin typeface="Times New Roman" panose="02020603050405020304" pitchFamily="18" charset="0"/>
              </a:defRPr>
            </a:lvl9pPr>
          </a:lstStyle>
          <a:p>
            <a:pPr algn="r" eaLnBrk="1" hangingPunct="1"/>
            <a:fld id="{F3B5AA26-79A2-4FFF-87C2-DD8B580EFD26}" type="slidenum">
              <a:rPr lang="en-US" altLang="en-US" sz="1200">
                <a:latin typeface="Arial" panose="020B0604020202020204" pitchFamily="34" charset="0"/>
              </a:rPr>
              <a:pPr algn="r" eaLnBrk="1" hangingPunct="1"/>
              <a:t>21</a:t>
            </a:fld>
            <a:endParaRPr lang="en-US" altLang="en-US" sz="1200">
              <a:latin typeface="Arial" panose="020B0604020202020204" pitchFamily="34" charset="0"/>
            </a:endParaRPr>
          </a:p>
        </p:txBody>
      </p:sp>
      <p:sp>
        <p:nvSpPr>
          <p:cNvPr id="26628" name="Rectangle 2">
            <a:extLst>
              <a:ext uri="{FF2B5EF4-FFF2-40B4-BE49-F238E27FC236}">
                <a16:creationId xmlns:a16="http://schemas.microsoft.com/office/drawing/2014/main" id="{D285CA04-5F29-44AF-B108-1FBC57BDB997}"/>
              </a:ext>
            </a:extLst>
          </p:cNvPr>
          <p:cNvSpPr>
            <a:spLocks noRot="1" noChangeArrowheads="1" noTextEdit="1"/>
          </p:cNvSpPr>
          <p:nvPr>
            <p:ph type="sldImg"/>
          </p:nvPr>
        </p:nvSpPr>
        <p:spPr>
          <a:xfrm>
            <a:off x="1187450" y="701675"/>
            <a:ext cx="4670425" cy="3503613"/>
          </a:xfrm>
          <a:ln/>
        </p:spPr>
      </p:sp>
      <p:sp>
        <p:nvSpPr>
          <p:cNvPr id="26629" name="Rectangle 3">
            <a:extLst>
              <a:ext uri="{FF2B5EF4-FFF2-40B4-BE49-F238E27FC236}">
                <a16:creationId xmlns:a16="http://schemas.microsoft.com/office/drawing/2014/main" id="{E8E5E23B-B383-4BFF-B37C-1E8BC54C6D3D}"/>
              </a:ext>
            </a:extLst>
          </p:cNvPr>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a:latin typeface="Arial" panose="020B0604020202020204" pitchFamily="34"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4" name="Rectangle 4">
            <a:extLst>
              <a:ext uri="{FF2B5EF4-FFF2-40B4-BE49-F238E27FC236}">
                <a16:creationId xmlns:a16="http://schemas.microsoft.com/office/drawing/2014/main" id="{7DDBB81C-02FA-44AB-9D4C-0AC576576F84}"/>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5BE1FEF2-93F3-4371-9B09-9F89B599E0D4}"/>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AA2077A1-12B1-42A0-B0ED-C3F234CFE816}"/>
              </a:ext>
            </a:extLst>
          </p:cNvPr>
          <p:cNvSpPr>
            <a:spLocks noGrp="1" noChangeArrowheads="1"/>
          </p:cNvSpPr>
          <p:nvPr>
            <p:ph type="sldNum" sz="quarter" idx="12"/>
          </p:nvPr>
        </p:nvSpPr>
        <p:spPr>
          <a:ln/>
        </p:spPr>
        <p:txBody>
          <a:bodyPr/>
          <a:lstStyle>
            <a:lvl1pPr>
              <a:defRPr/>
            </a:lvl1pPr>
          </a:lstStyle>
          <a:p>
            <a:fld id="{38C16E94-6D2B-4192-B7D2-0A9BF5C5F8D1}" type="slidenum">
              <a:rPr lang="en-US" altLang="en-US"/>
              <a:pPr/>
              <a:t>‹#›</a:t>
            </a:fld>
            <a:endParaRPr lang="en-US" altLang="en-US"/>
          </a:p>
        </p:txBody>
      </p:sp>
    </p:spTree>
    <p:extLst>
      <p:ext uri="{BB962C8B-B14F-4D97-AF65-F5344CB8AC3E}">
        <p14:creationId xmlns:p14="http://schemas.microsoft.com/office/powerpoint/2010/main" val="24930457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FC244A55-4A77-4F36-8F41-5A239A6B4009}"/>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3732426B-D1AC-4D25-9C18-D914473AD15F}"/>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C6734D18-1091-4007-B669-A040DFC65699}"/>
              </a:ext>
            </a:extLst>
          </p:cNvPr>
          <p:cNvSpPr>
            <a:spLocks noGrp="1" noChangeArrowheads="1"/>
          </p:cNvSpPr>
          <p:nvPr>
            <p:ph type="sldNum" sz="quarter" idx="12"/>
          </p:nvPr>
        </p:nvSpPr>
        <p:spPr>
          <a:ln/>
        </p:spPr>
        <p:txBody>
          <a:bodyPr/>
          <a:lstStyle>
            <a:lvl1pPr>
              <a:defRPr/>
            </a:lvl1pPr>
          </a:lstStyle>
          <a:p>
            <a:fld id="{C14FDB62-AF72-4A2F-8550-7D1F4357E2F4}" type="slidenum">
              <a:rPr lang="en-US" altLang="en-US"/>
              <a:pPr/>
              <a:t>‹#›</a:t>
            </a:fld>
            <a:endParaRPr lang="en-US" altLang="en-US"/>
          </a:p>
        </p:txBody>
      </p:sp>
    </p:spTree>
    <p:extLst>
      <p:ext uri="{BB962C8B-B14F-4D97-AF65-F5344CB8AC3E}">
        <p14:creationId xmlns:p14="http://schemas.microsoft.com/office/powerpoint/2010/main" val="329055536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
            <a:extLst>
              <a:ext uri="{FF2B5EF4-FFF2-40B4-BE49-F238E27FC236}">
                <a16:creationId xmlns:a16="http://schemas.microsoft.com/office/drawing/2014/main" id="{968C3698-BCA6-40A9-A5A0-90710D7A066F}"/>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FEA59638-C30E-4677-B1C4-2174D6B867AD}"/>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2226D582-393D-49DC-B67D-B74D1066DB23}"/>
              </a:ext>
            </a:extLst>
          </p:cNvPr>
          <p:cNvSpPr>
            <a:spLocks noGrp="1" noChangeArrowheads="1"/>
          </p:cNvSpPr>
          <p:nvPr>
            <p:ph type="sldNum" sz="quarter" idx="12"/>
          </p:nvPr>
        </p:nvSpPr>
        <p:spPr>
          <a:ln/>
        </p:spPr>
        <p:txBody>
          <a:bodyPr/>
          <a:lstStyle>
            <a:lvl1pPr>
              <a:defRPr/>
            </a:lvl1pPr>
          </a:lstStyle>
          <a:p>
            <a:fld id="{9811AEA6-9D3F-41FA-AA9B-FE1E1F0413A0}" type="slidenum">
              <a:rPr lang="en-US" altLang="en-US"/>
              <a:pPr/>
              <a:t>‹#›</a:t>
            </a:fld>
            <a:endParaRPr lang="en-US" altLang="en-US"/>
          </a:p>
        </p:txBody>
      </p:sp>
    </p:spTree>
    <p:extLst>
      <p:ext uri="{BB962C8B-B14F-4D97-AF65-F5344CB8AC3E}">
        <p14:creationId xmlns:p14="http://schemas.microsoft.com/office/powerpoint/2010/main" val="241198004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a:extLst>
              <a:ext uri="{FF2B5EF4-FFF2-40B4-BE49-F238E27FC236}">
                <a16:creationId xmlns:a16="http://schemas.microsoft.com/office/drawing/2014/main" id="{3D5AA4D5-577D-44B6-9F2B-BB84ABD18525}"/>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5">
            <a:extLst>
              <a:ext uri="{FF2B5EF4-FFF2-40B4-BE49-F238E27FC236}">
                <a16:creationId xmlns:a16="http://schemas.microsoft.com/office/drawing/2014/main" id="{43AB3865-0414-4AED-97E5-425C39D3B496}"/>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6">
            <a:extLst>
              <a:ext uri="{FF2B5EF4-FFF2-40B4-BE49-F238E27FC236}">
                <a16:creationId xmlns:a16="http://schemas.microsoft.com/office/drawing/2014/main" id="{7043B309-A7B8-4AE7-98AF-65A0220C50C9}"/>
              </a:ext>
            </a:extLst>
          </p:cNvPr>
          <p:cNvSpPr>
            <a:spLocks noGrp="1" noChangeArrowheads="1"/>
          </p:cNvSpPr>
          <p:nvPr>
            <p:ph type="sldNum" sz="quarter" idx="12"/>
          </p:nvPr>
        </p:nvSpPr>
        <p:spPr>
          <a:ln/>
        </p:spPr>
        <p:txBody>
          <a:bodyPr/>
          <a:lstStyle>
            <a:lvl1pPr>
              <a:defRPr/>
            </a:lvl1pPr>
          </a:lstStyle>
          <a:p>
            <a:fld id="{0F3C558D-9FC5-47FD-A1CD-0767BC98215B}" type="slidenum">
              <a:rPr lang="en-US" altLang="en-US"/>
              <a:pPr/>
              <a:t>‹#›</a:t>
            </a:fld>
            <a:endParaRPr lang="en-US" altLang="en-US"/>
          </a:p>
        </p:txBody>
      </p:sp>
    </p:spTree>
    <p:extLst>
      <p:ext uri="{BB962C8B-B14F-4D97-AF65-F5344CB8AC3E}">
        <p14:creationId xmlns:p14="http://schemas.microsoft.com/office/powerpoint/2010/main" val="411953146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a:extLst>
              <a:ext uri="{FF2B5EF4-FFF2-40B4-BE49-F238E27FC236}">
                <a16:creationId xmlns:a16="http://schemas.microsoft.com/office/drawing/2014/main" id="{C2DB8F16-47F8-46F3-97CB-FBBCED03ED00}"/>
              </a:ext>
            </a:extLst>
          </p:cNvPr>
          <p:cNvSpPr>
            <a:spLocks noGrp="1" noChangeArrowheads="1"/>
          </p:cNvSpPr>
          <p:nvPr>
            <p:ph type="dt" sz="half" idx="10"/>
          </p:nvPr>
        </p:nvSpPr>
        <p:spPr>
          <a:ln/>
        </p:spPr>
        <p:txBody>
          <a:bodyPr/>
          <a:lstStyle>
            <a:lvl1pPr>
              <a:defRPr/>
            </a:lvl1pPr>
          </a:lstStyle>
          <a:p>
            <a:pPr>
              <a:defRPr/>
            </a:pPr>
            <a:endParaRPr lang="en-US"/>
          </a:p>
        </p:txBody>
      </p:sp>
      <p:sp>
        <p:nvSpPr>
          <p:cNvPr id="8" name="Rectangle 5">
            <a:extLst>
              <a:ext uri="{FF2B5EF4-FFF2-40B4-BE49-F238E27FC236}">
                <a16:creationId xmlns:a16="http://schemas.microsoft.com/office/drawing/2014/main" id="{5986FBCC-6D74-4FC5-8A98-9FA4635FCFC7}"/>
              </a:ext>
            </a:extLst>
          </p:cNvPr>
          <p:cNvSpPr>
            <a:spLocks noGrp="1" noChangeArrowheads="1"/>
          </p:cNvSpPr>
          <p:nvPr>
            <p:ph type="ftr" sz="quarter" idx="11"/>
          </p:nvPr>
        </p:nvSpPr>
        <p:spPr>
          <a:ln/>
        </p:spPr>
        <p:txBody>
          <a:bodyPr/>
          <a:lstStyle>
            <a:lvl1pPr>
              <a:defRPr/>
            </a:lvl1pPr>
          </a:lstStyle>
          <a:p>
            <a:pPr>
              <a:defRPr/>
            </a:pPr>
            <a:endParaRPr lang="en-US"/>
          </a:p>
        </p:txBody>
      </p:sp>
      <p:sp>
        <p:nvSpPr>
          <p:cNvPr id="9" name="Rectangle 6">
            <a:extLst>
              <a:ext uri="{FF2B5EF4-FFF2-40B4-BE49-F238E27FC236}">
                <a16:creationId xmlns:a16="http://schemas.microsoft.com/office/drawing/2014/main" id="{F893581D-6547-49AD-B35B-0B4963D49642}"/>
              </a:ext>
            </a:extLst>
          </p:cNvPr>
          <p:cNvSpPr>
            <a:spLocks noGrp="1" noChangeArrowheads="1"/>
          </p:cNvSpPr>
          <p:nvPr>
            <p:ph type="sldNum" sz="quarter" idx="12"/>
          </p:nvPr>
        </p:nvSpPr>
        <p:spPr>
          <a:ln/>
        </p:spPr>
        <p:txBody>
          <a:bodyPr/>
          <a:lstStyle>
            <a:lvl1pPr>
              <a:defRPr/>
            </a:lvl1pPr>
          </a:lstStyle>
          <a:p>
            <a:fld id="{CED99F49-ACDB-40A9-BECB-FAF2220C2233}" type="slidenum">
              <a:rPr lang="en-US" altLang="en-US"/>
              <a:pPr/>
              <a:t>‹#›</a:t>
            </a:fld>
            <a:endParaRPr lang="en-US" altLang="en-US"/>
          </a:p>
        </p:txBody>
      </p:sp>
    </p:spTree>
    <p:extLst>
      <p:ext uri="{BB962C8B-B14F-4D97-AF65-F5344CB8AC3E}">
        <p14:creationId xmlns:p14="http://schemas.microsoft.com/office/powerpoint/2010/main" val="373218729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a:extLst>
              <a:ext uri="{FF2B5EF4-FFF2-40B4-BE49-F238E27FC236}">
                <a16:creationId xmlns:a16="http://schemas.microsoft.com/office/drawing/2014/main" id="{4A00F3B7-0563-4D83-9CB9-A77ED5DC3CDA}"/>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5">
            <a:extLst>
              <a:ext uri="{FF2B5EF4-FFF2-40B4-BE49-F238E27FC236}">
                <a16:creationId xmlns:a16="http://schemas.microsoft.com/office/drawing/2014/main" id="{8CB0D2F1-D7F4-4656-B648-068FF93F53C7}"/>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6">
            <a:extLst>
              <a:ext uri="{FF2B5EF4-FFF2-40B4-BE49-F238E27FC236}">
                <a16:creationId xmlns:a16="http://schemas.microsoft.com/office/drawing/2014/main" id="{106BD0E9-04F0-438D-A2FA-AFC7E857380D}"/>
              </a:ext>
            </a:extLst>
          </p:cNvPr>
          <p:cNvSpPr>
            <a:spLocks noGrp="1" noChangeArrowheads="1"/>
          </p:cNvSpPr>
          <p:nvPr>
            <p:ph type="sldNum" sz="quarter" idx="12"/>
          </p:nvPr>
        </p:nvSpPr>
        <p:spPr>
          <a:ln/>
        </p:spPr>
        <p:txBody>
          <a:bodyPr/>
          <a:lstStyle>
            <a:lvl1pPr>
              <a:defRPr/>
            </a:lvl1pPr>
          </a:lstStyle>
          <a:p>
            <a:fld id="{F5FC5614-3222-4066-B535-3DEC5C249D77}" type="slidenum">
              <a:rPr lang="en-US" altLang="en-US"/>
              <a:pPr/>
              <a:t>‹#›</a:t>
            </a:fld>
            <a:endParaRPr lang="en-US" altLang="en-US"/>
          </a:p>
        </p:txBody>
      </p:sp>
    </p:spTree>
    <p:extLst>
      <p:ext uri="{BB962C8B-B14F-4D97-AF65-F5344CB8AC3E}">
        <p14:creationId xmlns:p14="http://schemas.microsoft.com/office/powerpoint/2010/main" val="368657478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a:extLst>
              <a:ext uri="{FF2B5EF4-FFF2-40B4-BE49-F238E27FC236}">
                <a16:creationId xmlns:a16="http://schemas.microsoft.com/office/drawing/2014/main" id="{31302B70-D959-40E6-8DBB-AD234F548566}"/>
              </a:ext>
            </a:extLst>
          </p:cNvPr>
          <p:cNvSpPr>
            <a:spLocks noGrp="1" noChangeArrowheads="1"/>
          </p:cNvSpPr>
          <p:nvPr>
            <p:ph type="dt" sz="half" idx="10"/>
          </p:nvPr>
        </p:nvSpPr>
        <p:spPr>
          <a:ln/>
        </p:spPr>
        <p:txBody>
          <a:bodyPr/>
          <a:lstStyle>
            <a:lvl1pPr>
              <a:defRPr/>
            </a:lvl1pPr>
          </a:lstStyle>
          <a:p>
            <a:pPr>
              <a:defRPr/>
            </a:pPr>
            <a:endParaRPr lang="en-US"/>
          </a:p>
        </p:txBody>
      </p:sp>
      <p:sp>
        <p:nvSpPr>
          <p:cNvPr id="3" name="Rectangle 5">
            <a:extLst>
              <a:ext uri="{FF2B5EF4-FFF2-40B4-BE49-F238E27FC236}">
                <a16:creationId xmlns:a16="http://schemas.microsoft.com/office/drawing/2014/main" id="{D1AEDC89-A086-4E03-B7B9-320CBC0B5792}"/>
              </a:ext>
            </a:extLst>
          </p:cNvPr>
          <p:cNvSpPr>
            <a:spLocks noGrp="1" noChangeArrowheads="1"/>
          </p:cNvSpPr>
          <p:nvPr>
            <p:ph type="ftr" sz="quarter" idx="11"/>
          </p:nvPr>
        </p:nvSpPr>
        <p:spPr>
          <a:ln/>
        </p:spPr>
        <p:txBody>
          <a:bodyPr/>
          <a:lstStyle>
            <a:lvl1pPr>
              <a:defRPr/>
            </a:lvl1pPr>
          </a:lstStyle>
          <a:p>
            <a:pPr>
              <a:defRPr/>
            </a:pPr>
            <a:endParaRPr lang="en-US"/>
          </a:p>
        </p:txBody>
      </p:sp>
      <p:sp>
        <p:nvSpPr>
          <p:cNvPr id="4" name="Rectangle 6">
            <a:extLst>
              <a:ext uri="{FF2B5EF4-FFF2-40B4-BE49-F238E27FC236}">
                <a16:creationId xmlns:a16="http://schemas.microsoft.com/office/drawing/2014/main" id="{2B11EF40-54DF-450E-A6D9-299B29BD1B2F}"/>
              </a:ext>
            </a:extLst>
          </p:cNvPr>
          <p:cNvSpPr>
            <a:spLocks noGrp="1" noChangeArrowheads="1"/>
          </p:cNvSpPr>
          <p:nvPr>
            <p:ph type="sldNum" sz="quarter" idx="12"/>
          </p:nvPr>
        </p:nvSpPr>
        <p:spPr>
          <a:ln/>
        </p:spPr>
        <p:txBody>
          <a:bodyPr/>
          <a:lstStyle>
            <a:lvl1pPr>
              <a:defRPr/>
            </a:lvl1pPr>
          </a:lstStyle>
          <a:p>
            <a:fld id="{F096B986-8301-4ABB-895A-9C40B18559B3}" type="slidenum">
              <a:rPr lang="en-US" altLang="en-US"/>
              <a:pPr/>
              <a:t>‹#›</a:t>
            </a:fld>
            <a:endParaRPr lang="en-US" altLang="en-US"/>
          </a:p>
        </p:txBody>
      </p:sp>
    </p:spTree>
    <p:extLst>
      <p:ext uri="{BB962C8B-B14F-4D97-AF65-F5344CB8AC3E}">
        <p14:creationId xmlns:p14="http://schemas.microsoft.com/office/powerpoint/2010/main" val="163167680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a:extLst>
              <a:ext uri="{FF2B5EF4-FFF2-40B4-BE49-F238E27FC236}">
                <a16:creationId xmlns:a16="http://schemas.microsoft.com/office/drawing/2014/main" id="{4B795B6F-7A16-47A7-B6DC-3BD0579CE0F6}"/>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5">
            <a:extLst>
              <a:ext uri="{FF2B5EF4-FFF2-40B4-BE49-F238E27FC236}">
                <a16:creationId xmlns:a16="http://schemas.microsoft.com/office/drawing/2014/main" id="{E3D70FB0-0851-43EE-AE22-984AB1586F4A}"/>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6">
            <a:extLst>
              <a:ext uri="{FF2B5EF4-FFF2-40B4-BE49-F238E27FC236}">
                <a16:creationId xmlns:a16="http://schemas.microsoft.com/office/drawing/2014/main" id="{AAF5AEC8-D841-4811-84F7-CA7EE769DEFF}"/>
              </a:ext>
            </a:extLst>
          </p:cNvPr>
          <p:cNvSpPr>
            <a:spLocks noGrp="1" noChangeArrowheads="1"/>
          </p:cNvSpPr>
          <p:nvPr>
            <p:ph type="sldNum" sz="quarter" idx="12"/>
          </p:nvPr>
        </p:nvSpPr>
        <p:spPr>
          <a:ln/>
        </p:spPr>
        <p:txBody>
          <a:bodyPr/>
          <a:lstStyle>
            <a:lvl1pPr>
              <a:defRPr/>
            </a:lvl1pPr>
          </a:lstStyle>
          <a:p>
            <a:fld id="{1CA51525-F8F0-4C12-B2D3-2F8498D114E5}" type="slidenum">
              <a:rPr lang="en-US" altLang="en-US"/>
              <a:pPr/>
              <a:t>‹#›</a:t>
            </a:fld>
            <a:endParaRPr lang="en-US" altLang="en-US"/>
          </a:p>
        </p:txBody>
      </p:sp>
    </p:spTree>
    <p:extLst>
      <p:ext uri="{BB962C8B-B14F-4D97-AF65-F5344CB8AC3E}">
        <p14:creationId xmlns:p14="http://schemas.microsoft.com/office/powerpoint/2010/main" val="317689391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a:extLst>
              <a:ext uri="{FF2B5EF4-FFF2-40B4-BE49-F238E27FC236}">
                <a16:creationId xmlns:a16="http://schemas.microsoft.com/office/drawing/2014/main" id="{DA8C2858-4D5B-4460-87B8-A00B88AFA749}"/>
              </a:ext>
            </a:extLst>
          </p:cNvPr>
          <p:cNvSpPr>
            <a:spLocks noGrp="1" noChangeArrowheads="1"/>
          </p:cNvSpPr>
          <p:nvPr>
            <p:ph type="dt" sz="half" idx="10"/>
          </p:nvPr>
        </p:nvSpPr>
        <p:spPr>
          <a:ln/>
        </p:spPr>
        <p:txBody>
          <a:bodyPr/>
          <a:lstStyle>
            <a:lvl1pPr>
              <a:defRPr/>
            </a:lvl1pPr>
          </a:lstStyle>
          <a:p>
            <a:pPr>
              <a:defRPr/>
            </a:pPr>
            <a:endParaRPr lang="en-US"/>
          </a:p>
        </p:txBody>
      </p:sp>
      <p:sp>
        <p:nvSpPr>
          <p:cNvPr id="6" name="Rectangle 5">
            <a:extLst>
              <a:ext uri="{FF2B5EF4-FFF2-40B4-BE49-F238E27FC236}">
                <a16:creationId xmlns:a16="http://schemas.microsoft.com/office/drawing/2014/main" id="{13F49138-ACA3-4176-BB62-35BCF76BD45F}"/>
              </a:ext>
            </a:extLst>
          </p:cNvPr>
          <p:cNvSpPr>
            <a:spLocks noGrp="1" noChangeArrowheads="1"/>
          </p:cNvSpPr>
          <p:nvPr>
            <p:ph type="ftr" sz="quarter" idx="11"/>
          </p:nvPr>
        </p:nvSpPr>
        <p:spPr>
          <a:ln/>
        </p:spPr>
        <p:txBody>
          <a:bodyPr/>
          <a:lstStyle>
            <a:lvl1pPr>
              <a:defRPr/>
            </a:lvl1pPr>
          </a:lstStyle>
          <a:p>
            <a:pPr>
              <a:defRPr/>
            </a:pPr>
            <a:endParaRPr lang="en-US"/>
          </a:p>
        </p:txBody>
      </p:sp>
      <p:sp>
        <p:nvSpPr>
          <p:cNvPr id="7" name="Rectangle 6">
            <a:extLst>
              <a:ext uri="{FF2B5EF4-FFF2-40B4-BE49-F238E27FC236}">
                <a16:creationId xmlns:a16="http://schemas.microsoft.com/office/drawing/2014/main" id="{711AF125-61C5-4C2C-9B48-E7A5BE88741F}"/>
              </a:ext>
            </a:extLst>
          </p:cNvPr>
          <p:cNvSpPr>
            <a:spLocks noGrp="1" noChangeArrowheads="1"/>
          </p:cNvSpPr>
          <p:nvPr>
            <p:ph type="sldNum" sz="quarter" idx="12"/>
          </p:nvPr>
        </p:nvSpPr>
        <p:spPr>
          <a:ln/>
        </p:spPr>
        <p:txBody>
          <a:bodyPr/>
          <a:lstStyle>
            <a:lvl1pPr>
              <a:defRPr/>
            </a:lvl1pPr>
          </a:lstStyle>
          <a:p>
            <a:fld id="{D865B2D7-E87B-4648-A3DB-A9D35480B0D6}" type="slidenum">
              <a:rPr lang="en-US" altLang="en-US"/>
              <a:pPr/>
              <a:t>‹#›</a:t>
            </a:fld>
            <a:endParaRPr lang="en-US" altLang="en-US"/>
          </a:p>
        </p:txBody>
      </p:sp>
    </p:spTree>
    <p:extLst>
      <p:ext uri="{BB962C8B-B14F-4D97-AF65-F5344CB8AC3E}">
        <p14:creationId xmlns:p14="http://schemas.microsoft.com/office/powerpoint/2010/main" val="217434294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6AF339F8-B5B0-4A20-A164-1114365A08AF}"/>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9DB4457A-18B1-4890-A337-687E0215C866}"/>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6C0D3BEB-0968-4B1B-BDD9-9288529DE9C7}"/>
              </a:ext>
            </a:extLst>
          </p:cNvPr>
          <p:cNvSpPr>
            <a:spLocks noGrp="1" noChangeArrowheads="1"/>
          </p:cNvSpPr>
          <p:nvPr>
            <p:ph type="sldNum" sz="quarter" idx="12"/>
          </p:nvPr>
        </p:nvSpPr>
        <p:spPr>
          <a:ln/>
        </p:spPr>
        <p:txBody>
          <a:bodyPr/>
          <a:lstStyle>
            <a:lvl1pPr>
              <a:defRPr/>
            </a:lvl1pPr>
          </a:lstStyle>
          <a:p>
            <a:fld id="{104B8C6C-0AC3-42F0-A14B-126A97CC76AB}" type="slidenum">
              <a:rPr lang="en-US" altLang="en-US"/>
              <a:pPr/>
              <a:t>‹#›</a:t>
            </a:fld>
            <a:endParaRPr lang="en-US" altLang="en-US"/>
          </a:p>
        </p:txBody>
      </p:sp>
    </p:spTree>
    <p:extLst>
      <p:ext uri="{BB962C8B-B14F-4D97-AF65-F5344CB8AC3E}">
        <p14:creationId xmlns:p14="http://schemas.microsoft.com/office/powerpoint/2010/main" val="143280400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a:extLst>
              <a:ext uri="{FF2B5EF4-FFF2-40B4-BE49-F238E27FC236}">
                <a16:creationId xmlns:a16="http://schemas.microsoft.com/office/drawing/2014/main" id="{91B33ED7-5BF0-480B-AE4C-F16A4EDF32CD}"/>
              </a:ext>
            </a:extLst>
          </p:cNvPr>
          <p:cNvSpPr>
            <a:spLocks noGrp="1" noChangeArrowheads="1"/>
          </p:cNvSpPr>
          <p:nvPr>
            <p:ph type="dt" sz="half" idx="10"/>
          </p:nvPr>
        </p:nvSpPr>
        <p:spPr>
          <a:ln/>
        </p:spPr>
        <p:txBody>
          <a:bodyPr/>
          <a:lstStyle>
            <a:lvl1pPr>
              <a:defRPr/>
            </a:lvl1pPr>
          </a:lstStyle>
          <a:p>
            <a:pPr>
              <a:defRPr/>
            </a:pPr>
            <a:endParaRPr lang="en-US"/>
          </a:p>
        </p:txBody>
      </p:sp>
      <p:sp>
        <p:nvSpPr>
          <p:cNvPr id="5" name="Rectangle 5">
            <a:extLst>
              <a:ext uri="{FF2B5EF4-FFF2-40B4-BE49-F238E27FC236}">
                <a16:creationId xmlns:a16="http://schemas.microsoft.com/office/drawing/2014/main" id="{06E43149-0A94-4C9A-97C3-340178853FB1}"/>
              </a:ext>
            </a:extLst>
          </p:cNvPr>
          <p:cNvSpPr>
            <a:spLocks noGrp="1" noChangeArrowheads="1"/>
          </p:cNvSpPr>
          <p:nvPr>
            <p:ph type="ftr" sz="quarter" idx="11"/>
          </p:nvPr>
        </p:nvSpPr>
        <p:spPr>
          <a:ln/>
        </p:spPr>
        <p:txBody>
          <a:bodyPr/>
          <a:lstStyle>
            <a:lvl1pPr>
              <a:defRPr/>
            </a:lvl1pPr>
          </a:lstStyle>
          <a:p>
            <a:pPr>
              <a:defRPr/>
            </a:pPr>
            <a:endParaRPr lang="en-US"/>
          </a:p>
        </p:txBody>
      </p:sp>
      <p:sp>
        <p:nvSpPr>
          <p:cNvPr id="6" name="Rectangle 6">
            <a:extLst>
              <a:ext uri="{FF2B5EF4-FFF2-40B4-BE49-F238E27FC236}">
                <a16:creationId xmlns:a16="http://schemas.microsoft.com/office/drawing/2014/main" id="{1B18B03D-CE5E-4675-9674-57D13E8BBB1E}"/>
              </a:ext>
            </a:extLst>
          </p:cNvPr>
          <p:cNvSpPr>
            <a:spLocks noGrp="1" noChangeArrowheads="1"/>
          </p:cNvSpPr>
          <p:nvPr>
            <p:ph type="sldNum" sz="quarter" idx="12"/>
          </p:nvPr>
        </p:nvSpPr>
        <p:spPr>
          <a:ln/>
        </p:spPr>
        <p:txBody>
          <a:bodyPr/>
          <a:lstStyle>
            <a:lvl1pPr>
              <a:defRPr/>
            </a:lvl1pPr>
          </a:lstStyle>
          <a:p>
            <a:fld id="{2BB2BD35-0A21-4148-904C-44C7CFF1699B}" type="slidenum">
              <a:rPr lang="en-US" altLang="en-US"/>
              <a:pPr/>
              <a:t>‹#›</a:t>
            </a:fld>
            <a:endParaRPr lang="en-US" altLang="en-US"/>
          </a:p>
        </p:txBody>
      </p:sp>
    </p:spTree>
    <p:extLst>
      <p:ext uri="{BB962C8B-B14F-4D97-AF65-F5344CB8AC3E}">
        <p14:creationId xmlns:p14="http://schemas.microsoft.com/office/powerpoint/2010/main" val="57659392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fourObj" preserve="1">
  <p:cSld name="Title and 4 Content">
    <p:spTree>
      <p:nvGrpSpPr>
        <p:cNvPr id="1" name=""/>
        <p:cNvGrpSpPr/>
        <p:nvPr/>
      </p:nvGrpSpPr>
      <p:grpSpPr>
        <a:xfrm>
          <a:off x="0" y="0"/>
          <a:ext cx="0" cy="0"/>
          <a:chOff x="0" y="0"/>
          <a:chExt cx="0" cy="0"/>
        </a:xfrm>
      </p:grpSpPr>
      <p:sp>
        <p:nvSpPr>
          <p:cNvPr id="2" name="Title 1"/>
          <p:cNvSpPr>
            <a:spLocks noGrp="1"/>
          </p:cNvSpPr>
          <p:nvPr>
            <p:ph type="title" sz="quarter"/>
          </p:nvPr>
        </p:nvSpPr>
        <p:spPr>
          <a:xfrm>
            <a:off x="457200" y="274638"/>
            <a:ext cx="8229600" cy="1143000"/>
          </a:xfrm>
        </p:spPr>
        <p:txBody>
          <a:bodyPr/>
          <a:lstStyle/>
          <a:p>
            <a:r>
              <a:rPr lang="en-US"/>
              <a:t>Click to edit Master title style</a:t>
            </a:r>
          </a:p>
        </p:txBody>
      </p:sp>
      <p:sp>
        <p:nvSpPr>
          <p:cNvPr id="3" name="Content Placeholder 2"/>
          <p:cNvSpPr>
            <a:spLocks noGrp="1"/>
          </p:cNvSpPr>
          <p:nvPr>
            <p:ph sz="quarter" idx="1"/>
          </p:nvPr>
        </p:nvSpPr>
        <p:spPr>
          <a:xfrm>
            <a:off x="457200" y="1600200"/>
            <a:ext cx="4038600" cy="21859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quarter" idx="2"/>
          </p:nvPr>
        </p:nvSpPr>
        <p:spPr>
          <a:xfrm>
            <a:off x="4648200" y="1600200"/>
            <a:ext cx="4038600" cy="21859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Content Placeholder 4"/>
          <p:cNvSpPr>
            <a:spLocks noGrp="1"/>
          </p:cNvSpPr>
          <p:nvPr>
            <p:ph sz="quarter" idx="3"/>
          </p:nvPr>
        </p:nvSpPr>
        <p:spPr>
          <a:xfrm>
            <a:off x="457200" y="3938588"/>
            <a:ext cx="4038600" cy="21875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Content Placeholder 5"/>
          <p:cNvSpPr>
            <a:spLocks noGrp="1"/>
          </p:cNvSpPr>
          <p:nvPr>
            <p:ph sz="quarter" idx="4"/>
          </p:nvPr>
        </p:nvSpPr>
        <p:spPr>
          <a:xfrm>
            <a:off x="4648200" y="3938588"/>
            <a:ext cx="4038600" cy="21875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a:extLst>
              <a:ext uri="{FF2B5EF4-FFF2-40B4-BE49-F238E27FC236}">
                <a16:creationId xmlns:a16="http://schemas.microsoft.com/office/drawing/2014/main" id="{FCA72FDD-D370-4DC8-AE91-28EB9AC386B8}"/>
              </a:ext>
            </a:extLst>
          </p:cNvPr>
          <p:cNvSpPr>
            <a:spLocks noGrp="1" noChangeArrowheads="1"/>
          </p:cNvSpPr>
          <p:nvPr>
            <p:ph type="dt" sz="half" idx="10"/>
          </p:nvPr>
        </p:nvSpPr>
        <p:spPr>
          <a:ln/>
        </p:spPr>
        <p:txBody>
          <a:bodyPr/>
          <a:lstStyle>
            <a:lvl1pPr>
              <a:defRPr/>
            </a:lvl1pPr>
          </a:lstStyle>
          <a:p>
            <a:pPr>
              <a:defRPr/>
            </a:pPr>
            <a:endParaRPr lang="en-US"/>
          </a:p>
        </p:txBody>
      </p:sp>
      <p:sp>
        <p:nvSpPr>
          <p:cNvPr id="8" name="Rectangle 5">
            <a:extLst>
              <a:ext uri="{FF2B5EF4-FFF2-40B4-BE49-F238E27FC236}">
                <a16:creationId xmlns:a16="http://schemas.microsoft.com/office/drawing/2014/main" id="{63CF06B1-698B-4A75-AEB9-2DFF4145D43A}"/>
              </a:ext>
            </a:extLst>
          </p:cNvPr>
          <p:cNvSpPr>
            <a:spLocks noGrp="1" noChangeArrowheads="1"/>
          </p:cNvSpPr>
          <p:nvPr>
            <p:ph type="ftr" sz="quarter" idx="11"/>
          </p:nvPr>
        </p:nvSpPr>
        <p:spPr>
          <a:ln/>
        </p:spPr>
        <p:txBody>
          <a:bodyPr/>
          <a:lstStyle>
            <a:lvl1pPr>
              <a:defRPr/>
            </a:lvl1pPr>
          </a:lstStyle>
          <a:p>
            <a:pPr>
              <a:defRPr/>
            </a:pPr>
            <a:endParaRPr lang="en-US"/>
          </a:p>
        </p:txBody>
      </p:sp>
      <p:sp>
        <p:nvSpPr>
          <p:cNvPr id="9" name="Rectangle 6">
            <a:extLst>
              <a:ext uri="{FF2B5EF4-FFF2-40B4-BE49-F238E27FC236}">
                <a16:creationId xmlns:a16="http://schemas.microsoft.com/office/drawing/2014/main" id="{ABA6B801-8B33-4ACD-A901-28586ECD3960}"/>
              </a:ext>
            </a:extLst>
          </p:cNvPr>
          <p:cNvSpPr>
            <a:spLocks noGrp="1" noChangeArrowheads="1"/>
          </p:cNvSpPr>
          <p:nvPr>
            <p:ph type="sldNum" sz="quarter" idx="12"/>
          </p:nvPr>
        </p:nvSpPr>
        <p:spPr>
          <a:ln/>
        </p:spPr>
        <p:txBody>
          <a:bodyPr/>
          <a:lstStyle>
            <a:lvl1pPr>
              <a:defRPr/>
            </a:lvl1pPr>
          </a:lstStyle>
          <a:p>
            <a:fld id="{2DCFF226-1127-48E6-AB5B-DB7C420642AD}" type="slidenum">
              <a:rPr lang="en-US" altLang="en-US"/>
              <a:pPr/>
              <a:t>‹#›</a:t>
            </a:fld>
            <a:endParaRPr lang="en-US" altLang="en-US"/>
          </a:p>
        </p:txBody>
      </p:sp>
    </p:spTree>
    <p:extLst>
      <p:ext uri="{BB962C8B-B14F-4D97-AF65-F5344CB8AC3E}">
        <p14:creationId xmlns:p14="http://schemas.microsoft.com/office/powerpoint/2010/main" val="236337724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Only" preserve="1">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457200" y="274638"/>
            <a:ext cx="8229600" cy="58515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Rectangle 4">
            <a:extLst>
              <a:ext uri="{FF2B5EF4-FFF2-40B4-BE49-F238E27FC236}">
                <a16:creationId xmlns:a16="http://schemas.microsoft.com/office/drawing/2014/main" id="{B75F08D7-1845-498D-AAAC-00CD61434907}"/>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5">
            <a:extLst>
              <a:ext uri="{FF2B5EF4-FFF2-40B4-BE49-F238E27FC236}">
                <a16:creationId xmlns:a16="http://schemas.microsoft.com/office/drawing/2014/main" id="{CEA14C0D-5273-4AD6-AEB0-A64C12987AA6}"/>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6">
            <a:extLst>
              <a:ext uri="{FF2B5EF4-FFF2-40B4-BE49-F238E27FC236}">
                <a16:creationId xmlns:a16="http://schemas.microsoft.com/office/drawing/2014/main" id="{4171CF9D-7611-48B4-A98A-E299B1C35054}"/>
              </a:ext>
            </a:extLst>
          </p:cNvPr>
          <p:cNvSpPr>
            <a:spLocks noGrp="1" noChangeArrowheads="1"/>
          </p:cNvSpPr>
          <p:nvPr>
            <p:ph type="sldNum" sz="quarter" idx="12"/>
          </p:nvPr>
        </p:nvSpPr>
        <p:spPr>
          <a:ln/>
        </p:spPr>
        <p:txBody>
          <a:bodyPr/>
          <a:lstStyle>
            <a:lvl1pPr>
              <a:defRPr/>
            </a:lvl1pPr>
          </a:lstStyle>
          <a:p>
            <a:fld id="{B5BAB77B-9B3A-47F0-8984-2B0FB1CE0489}" type="slidenum">
              <a:rPr lang="en-US" altLang="en-US"/>
              <a:pPr/>
              <a:t>‹#›</a:t>
            </a:fld>
            <a:endParaRPr lang="en-US" altLang="en-US"/>
          </a:p>
        </p:txBody>
      </p:sp>
    </p:spTree>
    <p:extLst>
      <p:ext uri="{BB962C8B-B14F-4D97-AF65-F5344CB8AC3E}">
        <p14:creationId xmlns:p14="http://schemas.microsoft.com/office/powerpoint/2010/main" val="269205804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jpe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0">
          <a:blip r:embed="rId15"/>
          <a:srcRect/>
          <a:stretch>
            <a:fillRect/>
          </a:stretch>
        </a:blipFill>
        <a:effectLst/>
      </p:bgPr>
    </p:bg>
    <p:spTree>
      <p:nvGrpSpPr>
        <p:cNvPr id="1" name=""/>
        <p:cNvGrpSpPr/>
        <p:nvPr/>
      </p:nvGrpSpPr>
      <p:grpSpPr>
        <a:xfrm>
          <a:off x="0" y="0"/>
          <a:ext cx="0" cy="0"/>
          <a:chOff x="0" y="0"/>
          <a:chExt cx="0" cy="0"/>
        </a:xfrm>
      </p:grpSpPr>
      <p:sp>
        <p:nvSpPr>
          <p:cNvPr id="1026" name="Rectangle 2">
            <a:extLst>
              <a:ext uri="{FF2B5EF4-FFF2-40B4-BE49-F238E27FC236}">
                <a16:creationId xmlns:a16="http://schemas.microsoft.com/office/drawing/2014/main" id="{AC1755F2-052B-47F1-8438-5D73036DC28A}"/>
              </a:ext>
            </a:extLst>
          </p:cNvPr>
          <p:cNvSpPr>
            <a:spLocks noGrp="1" noChangeArrowheads="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Rectangle 3">
            <a:extLst>
              <a:ext uri="{FF2B5EF4-FFF2-40B4-BE49-F238E27FC236}">
                <a16:creationId xmlns:a16="http://schemas.microsoft.com/office/drawing/2014/main" id="{0A51388C-04ED-4A25-AF76-7996A2D902AE}"/>
              </a:ext>
            </a:extLst>
          </p:cNvPr>
          <p:cNvSpPr>
            <a:spLocks noGrp="1" noChangeArrowheads="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1028" name="Rectangle 4">
            <a:extLst>
              <a:ext uri="{FF2B5EF4-FFF2-40B4-BE49-F238E27FC236}">
                <a16:creationId xmlns:a16="http://schemas.microsoft.com/office/drawing/2014/main" id="{55AB12CD-9F2F-40ED-8DF6-391D6CE1A350}"/>
              </a:ext>
            </a:extLst>
          </p:cNvPr>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smtClean="0">
                <a:latin typeface="+mn-lt"/>
              </a:defRPr>
            </a:lvl1pPr>
          </a:lstStyle>
          <a:p>
            <a:pPr>
              <a:defRPr/>
            </a:pPr>
            <a:endParaRPr lang="en-US"/>
          </a:p>
        </p:txBody>
      </p:sp>
      <p:sp>
        <p:nvSpPr>
          <p:cNvPr id="1029" name="Rectangle 5">
            <a:extLst>
              <a:ext uri="{FF2B5EF4-FFF2-40B4-BE49-F238E27FC236}">
                <a16:creationId xmlns:a16="http://schemas.microsoft.com/office/drawing/2014/main" id="{80C7A9AD-CD1E-4DA0-A06F-5FBB96A96ABD}"/>
              </a:ext>
            </a:extLst>
          </p:cNvPr>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smtClean="0">
                <a:latin typeface="+mn-lt"/>
              </a:defRPr>
            </a:lvl1pPr>
          </a:lstStyle>
          <a:p>
            <a:pPr>
              <a:defRPr/>
            </a:pPr>
            <a:endParaRPr lang="en-US"/>
          </a:p>
        </p:txBody>
      </p:sp>
      <p:sp>
        <p:nvSpPr>
          <p:cNvPr id="1030" name="Rectangle 6">
            <a:extLst>
              <a:ext uri="{FF2B5EF4-FFF2-40B4-BE49-F238E27FC236}">
                <a16:creationId xmlns:a16="http://schemas.microsoft.com/office/drawing/2014/main" id="{A86E1785-6AB6-4568-B986-77A87478CD61}"/>
              </a:ext>
            </a:extLst>
          </p:cNvPr>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atin typeface="Arial" panose="020B0604020202020204" pitchFamily="34" charset="0"/>
              </a:defRPr>
            </a:lvl1pPr>
          </a:lstStyle>
          <a:p>
            <a:fld id="{2E06D6D5-A828-40C9-8FA7-FF081BBAB16C}"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Lst>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Arial" charset="0"/>
        </a:defRPr>
      </a:lvl2pPr>
      <a:lvl3pPr algn="ctr" rtl="0" eaLnBrk="0" fontAlgn="base" hangingPunct="0">
        <a:spcBef>
          <a:spcPct val="0"/>
        </a:spcBef>
        <a:spcAft>
          <a:spcPct val="0"/>
        </a:spcAft>
        <a:defRPr sz="4400">
          <a:solidFill>
            <a:schemeClr val="tx2"/>
          </a:solidFill>
          <a:latin typeface="Arial" charset="0"/>
        </a:defRPr>
      </a:lvl3pPr>
      <a:lvl4pPr algn="ctr" rtl="0" eaLnBrk="0" fontAlgn="base" hangingPunct="0">
        <a:spcBef>
          <a:spcPct val="0"/>
        </a:spcBef>
        <a:spcAft>
          <a:spcPct val="0"/>
        </a:spcAft>
        <a:defRPr sz="4400">
          <a:solidFill>
            <a:schemeClr val="tx2"/>
          </a:solidFill>
          <a:latin typeface="Arial" charset="0"/>
        </a:defRPr>
      </a:lvl4pPr>
      <a:lvl5pPr algn="ctr" rtl="0" eaLnBrk="0" fontAlgn="base" hangingPunct="0">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image" Target="../media/image3.gif"/><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audio" Target="../media/audio1.wav"/><Relationship Id="rId1" Type="http://schemas.openxmlformats.org/officeDocument/2006/relationships/slideLayout" Target="../slideLayouts/slideLayout7.xml"/><Relationship Id="rId6" Type="http://schemas.openxmlformats.org/officeDocument/2006/relationships/audio" Target="../media/audio2.wav"/><Relationship Id="rId5" Type="http://schemas.openxmlformats.org/officeDocument/2006/relationships/image" Target="../media/image6.jpeg"/><Relationship Id="rId4" Type="http://schemas.openxmlformats.org/officeDocument/2006/relationships/image" Target="../media/image5.jpeg"/></Relationships>
</file>

<file path=ppt/slides/_rels/slide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slide" Target="slide5.xml"/><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11.jpeg"/><Relationship Id="rId1"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8" Type="http://schemas.openxmlformats.org/officeDocument/2006/relationships/slide" Target="slide15.xml"/><Relationship Id="rId3" Type="http://schemas.openxmlformats.org/officeDocument/2006/relationships/audio" Target="../media/audio3.wav"/><Relationship Id="rId7" Type="http://schemas.openxmlformats.org/officeDocument/2006/relationships/slide" Target="slide8.xml"/><Relationship Id="rId2" Type="http://schemas.openxmlformats.org/officeDocument/2006/relationships/audio" Target="../media/audio2.wav"/><Relationship Id="rId1" Type="http://schemas.openxmlformats.org/officeDocument/2006/relationships/slideLayout" Target="../slideLayouts/slideLayout7.xml"/><Relationship Id="rId6" Type="http://schemas.openxmlformats.org/officeDocument/2006/relationships/image" Target="../media/image13.jpeg"/><Relationship Id="rId5" Type="http://schemas.openxmlformats.org/officeDocument/2006/relationships/audio" Target="../media/audio5.wav"/><Relationship Id="rId4" Type="http://schemas.openxmlformats.org/officeDocument/2006/relationships/audio" Target="../media/audio4.wav"/></Relationships>
</file>

<file path=ppt/slides/_rels/slide9.xml.rels><?xml version="1.0" encoding="UTF-8" standalone="yes"?>
<Relationships xmlns="http://schemas.openxmlformats.org/package/2006/relationships"><Relationship Id="rId3" Type="http://schemas.openxmlformats.org/officeDocument/2006/relationships/slide" Target="slide5.xml"/><Relationship Id="rId2" Type="http://schemas.openxmlformats.org/officeDocument/2006/relationships/image" Target="../media/image8.png"/><Relationship Id="rId1" Type="http://schemas.openxmlformats.org/officeDocument/2006/relationships/slideLayout" Target="../slideLayouts/slideLayout1.xml"/><Relationship Id="rId4" Type="http://schemas.openxmlformats.org/officeDocument/2006/relationships/slide" Target="slide4.xml"/></Relationships>
</file>

<file path=ppt/slides/_rels/slide10.xml.rels><?xml version="1.0" encoding="UTF-8" standalone="yes"?>
<Relationships xmlns="http://schemas.openxmlformats.org/package/2006/relationships"><Relationship Id="rId3" Type="http://schemas.openxmlformats.org/officeDocument/2006/relationships/image" Target="../media/image14.jpeg"/><Relationship Id="rId7" Type="http://schemas.openxmlformats.org/officeDocument/2006/relationships/image" Target="../media/image18.png"/><Relationship Id="rId2" Type="http://schemas.openxmlformats.org/officeDocument/2006/relationships/slideLayout" Target="../slideLayouts/slideLayout7.xml"/><Relationship Id="rId1" Type="http://schemas.openxmlformats.org/officeDocument/2006/relationships/audio" Target="file:///E:\05E.wav" TargetMode="External"/><Relationship Id="rId6" Type="http://schemas.openxmlformats.org/officeDocument/2006/relationships/image" Target="../media/image17.jpeg"/><Relationship Id="rId5" Type="http://schemas.openxmlformats.org/officeDocument/2006/relationships/image" Target="../media/image16.jpeg"/><Relationship Id="rId4" Type="http://schemas.openxmlformats.org/officeDocument/2006/relationships/image" Target="../media/image15.jpeg"/></Relationships>
</file>

<file path=ppt/slides/_rels/slide11.xml.rels><?xml version="1.0" encoding="UTF-8" standalone="yes"?>
<Relationships xmlns="http://schemas.openxmlformats.org/package/2006/relationships"><Relationship Id="rId3" Type="http://schemas.openxmlformats.org/officeDocument/2006/relationships/image" Target="../media/image14.jpeg"/><Relationship Id="rId7" Type="http://schemas.openxmlformats.org/officeDocument/2006/relationships/image" Target="../media/image18.png"/><Relationship Id="rId2" Type="http://schemas.openxmlformats.org/officeDocument/2006/relationships/slideLayout" Target="../slideLayouts/slideLayout7.xml"/><Relationship Id="rId1" Type="http://schemas.openxmlformats.org/officeDocument/2006/relationships/audio" Target="file:///E:\05E.wav" TargetMode="External"/><Relationship Id="rId6" Type="http://schemas.openxmlformats.org/officeDocument/2006/relationships/image" Target="../media/image17.jpeg"/><Relationship Id="rId5" Type="http://schemas.openxmlformats.org/officeDocument/2006/relationships/image" Target="../media/image16.jpeg"/><Relationship Id="rId4" Type="http://schemas.openxmlformats.org/officeDocument/2006/relationships/image" Target="../media/image15.jpeg"/></Relationships>
</file>

<file path=ppt/slides/_rels/slide12.xml.rels><?xml version="1.0" encoding="UTF-8" standalone="yes"?>
<Relationships xmlns="http://schemas.openxmlformats.org/package/2006/relationships"><Relationship Id="rId3" Type="http://schemas.openxmlformats.org/officeDocument/2006/relationships/slide" Target="slide5.xml"/><Relationship Id="rId2" Type="http://schemas.openxmlformats.org/officeDocument/2006/relationships/image" Target="../media/image8.png"/><Relationship Id="rId1" Type="http://schemas.openxmlformats.org/officeDocument/2006/relationships/slideLayout" Target="../slideLayouts/slideLayout1.xml"/><Relationship Id="rId5" Type="http://schemas.openxmlformats.org/officeDocument/2006/relationships/image" Target="../media/image19.png"/><Relationship Id="rId4" Type="http://schemas.openxmlformats.org/officeDocument/2006/relationships/slide" Target="slide4.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14.jpeg"/><Relationship Id="rId7" Type="http://schemas.openxmlformats.org/officeDocument/2006/relationships/image" Target="../media/image18.png"/><Relationship Id="rId2" Type="http://schemas.openxmlformats.org/officeDocument/2006/relationships/slideLayout" Target="../slideLayouts/slideLayout7.xml"/><Relationship Id="rId1" Type="http://schemas.openxmlformats.org/officeDocument/2006/relationships/audio" Target="file:///E:\05E.wav" TargetMode="External"/><Relationship Id="rId6" Type="http://schemas.openxmlformats.org/officeDocument/2006/relationships/image" Target="../media/image17.jpeg"/><Relationship Id="rId5" Type="http://schemas.openxmlformats.org/officeDocument/2006/relationships/image" Target="../media/image16.jpeg"/><Relationship Id="rId4" Type="http://schemas.openxmlformats.org/officeDocument/2006/relationships/image" Target="../media/image15.jpeg"/></Relationships>
</file>

<file path=ppt/slides/_rels/slide15.xml.rels><?xml version="1.0" encoding="UTF-8" standalone="yes"?>
<Relationships xmlns="http://schemas.openxmlformats.org/package/2006/relationships"><Relationship Id="rId3" Type="http://schemas.openxmlformats.org/officeDocument/2006/relationships/slide" Target="slide7.xml"/><Relationship Id="rId2" Type="http://schemas.openxmlformats.org/officeDocument/2006/relationships/slide" Target="slide9.xml"/><Relationship Id="rId1" Type="http://schemas.openxmlformats.org/officeDocument/2006/relationships/slideLayout" Target="../slideLayouts/slideLayout13.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3" Type="http://schemas.openxmlformats.org/officeDocument/2006/relationships/image" Target="../media/image14.jpeg"/><Relationship Id="rId7" Type="http://schemas.openxmlformats.org/officeDocument/2006/relationships/image" Target="../media/image18.png"/><Relationship Id="rId2" Type="http://schemas.openxmlformats.org/officeDocument/2006/relationships/slideLayout" Target="../slideLayouts/slideLayout7.xml"/><Relationship Id="rId1" Type="http://schemas.openxmlformats.org/officeDocument/2006/relationships/audio" Target="file:///E:\05E.wav" TargetMode="External"/><Relationship Id="rId6" Type="http://schemas.openxmlformats.org/officeDocument/2006/relationships/image" Target="../media/image17.jpeg"/><Relationship Id="rId5" Type="http://schemas.openxmlformats.org/officeDocument/2006/relationships/image" Target="../media/image16.jpeg"/><Relationship Id="rId4" Type="http://schemas.openxmlformats.org/officeDocument/2006/relationships/image" Target="../media/image15.jpeg"/></Relationships>
</file>

<file path=ppt/slides/_rels/slide18.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3" Type="http://schemas.openxmlformats.org/officeDocument/2006/relationships/slide" Target="slide20.xml"/><Relationship Id="rId2" Type="http://schemas.openxmlformats.org/officeDocument/2006/relationships/image" Target="../media/image8.png"/><Relationship Id="rId1" Type="http://schemas.openxmlformats.org/officeDocument/2006/relationships/slideLayout" Target="../slideLayouts/slideLayout13.xml"/><Relationship Id="rId4" Type="http://schemas.openxmlformats.org/officeDocument/2006/relationships/slide" Target="slide9.xml"/></Relationships>
</file>

<file path=ppt/slides/_rels/slide20.xml.rels><?xml version="1.0" encoding="UTF-8" standalone="yes"?>
<Relationships xmlns="http://schemas.openxmlformats.org/package/2006/relationships"><Relationship Id="rId3" Type="http://schemas.openxmlformats.org/officeDocument/2006/relationships/slide" Target="slide12.xml"/><Relationship Id="rId2" Type="http://schemas.openxmlformats.org/officeDocument/2006/relationships/image" Target="../media/image20.gif"/><Relationship Id="rId1" Type="http://schemas.openxmlformats.org/officeDocument/2006/relationships/slideLayout" Target="../slideLayouts/slideLayout13.xml"/><Relationship Id="rId4" Type="http://schemas.openxmlformats.org/officeDocument/2006/relationships/slide" Target="slide19.xml"/></Relationships>
</file>

<file path=ppt/slides/_rels/slide21.xml.rels><?xml version="1.0" encoding="UTF-8" standalone="yes"?>
<Relationships xmlns="http://schemas.openxmlformats.org/package/2006/relationships"><Relationship Id="rId3" Type="http://schemas.openxmlformats.org/officeDocument/2006/relationships/notesSlide" Target="../notesSlides/notesSlide3.xml"/><Relationship Id="rId2" Type="http://schemas.openxmlformats.org/officeDocument/2006/relationships/slideLayout" Target="../slideLayouts/slideLayout7.xml"/><Relationship Id="rId1" Type="http://schemas.openxmlformats.org/officeDocument/2006/relationships/audio" Target="file:///E:\GIAO%20AN%20DIEN%20TU%20THI\Hello.wav" TargetMode="External"/><Relationship Id="rId6" Type="http://schemas.openxmlformats.org/officeDocument/2006/relationships/image" Target="../media/image22.gif"/><Relationship Id="rId5" Type="http://schemas.openxmlformats.org/officeDocument/2006/relationships/image" Target="../media/image18.png"/><Relationship Id="rId4" Type="http://schemas.openxmlformats.org/officeDocument/2006/relationships/image" Target="../media/image21.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Title 1">
            <a:extLst>
              <a:ext uri="{FF2B5EF4-FFF2-40B4-BE49-F238E27FC236}">
                <a16:creationId xmlns:a16="http://schemas.microsoft.com/office/drawing/2014/main" id="{E871166D-2C56-4E35-BC4E-36ABA22C9CFA}"/>
              </a:ext>
            </a:extLst>
          </p:cNvPr>
          <p:cNvSpPr>
            <a:spLocks noGrp="1"/>
          </p:cNvSpPr>
          <p:nvPr>
            <p:ph type="title"/>
          </p:nvPr>
        </p:nvSpPr>
        <p:spPr/>
        <p:txBody>
          <a:bodyPr/>
          <a:lstStyle/>
          <a:p>
            <a:pPr eaLnBrk="1" hangingPunct="1"/>
            <a:endParaRPr lang="en-US" altLang="en-US"/>
          </a:p>
        </p:txBody>
      </p:sp>
      <p:sp>
        <p:nvSpPr>
          <p:cNvPr id="2051" name="Content Placeholder 2">
            <a:extLst>
              <a:ext uri="{FF2B5EF4-FFF2-40B4-BE49-F238E27FC236}">
                <a16:creationId xmlns:a16="http://schemas.microsoft.com/office/drawing/2014/main" id="{1F4F44C1-6626-4BE3-8DF3-AD3C4CB6A450}"/>
              </a:ext>
            </a:extLst>
          </p:cNvPr>
          <p:cNvSpPr>
            <a:spLocks noGrp="1"/>
          </p:cNvSpPr>
          <p:nvPr>
            <p:ph idx="1"/>
          </p:nvPr>
        </p:nvSpPr>
        <p:spPr/>
        <p:txBody>
          <a:bodyPr/>
          <a:lstStyle/>
          <a:p>
            <a:pPr eaLnBrk="1" hangingPunct="1"/>
            <a:endParaRPr lang="en-US" altLang="en-US"/>
          </a:p>
        </p:txBody>
      </p:sp>
      <p:pic>
        <p:nvPicPr>
          <p:cNvPr id="2052" name="Picture 3">
            <a:extLst>
              <a:ext uri="{FF2B5EF4-FFF2-40B4-BE49-F238E27FC236}">
                <a16:creationId xmlns:a16="http://schemas.microsoft.com/office/drawing/2014/main" id="{BC1A35B2-DCAC-4056-972A-3850054A6C07}"/>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344488"/>
            <a:ext cx="9144000" cy="60563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TextBox 4">
            <a:extLst>
              <a:ext uri="{FF2B5EF4-FFF2-40B4-BE49-F238E27FC236}">
                <a16:creationId xmlns:a16="http://schemas.microsoft.com/office/drawing/2014/main" id="{BDBDB9B3-FAD8-437C-BC46-4763B0DEFEA9}"/>
              </a:ext>
            </a:extLst>
          </p:cNvPr>
          <p:cNvSpPr txBox="1"/>
          <p:nvPr/>
        </p:nvSpPr>
        <p:spPr>
          <a:xfrm>
            <a:off x="1600200" y="457200"/>
            <a:ext cx="6477000" cy="954088"/>
          </a:xfrm>
          <a:prstGeom prst="rect">
            <a:avLst/>
          </a:prstGeom>
          <a:noFill/>
        </p:spPr>
        <p:txBody>
          <a:bodyPr>
            <a:spAutoFit/>
          </a:bodyPr>
          <a:lstStyle/>
          <a:p>
            <a:pPr algn="ctr">
              <a:defRPr/>
            </a:pPr>
            <a:r>
              <a:rPr lang="en-US" sz="2800" b="1" dirty="0">
                <a:solidFill>
                  <a:srgbClr val="FF0000"/>
                </a:solidFill>
                <a:effectLst>
                  <a:outerShdw blurRad="38100" dist="38100" dir="2700000" algn="tl">
                    <a:srgbClr val="000000">
                      <a:alpha val="43137"/>
                    </a:srgbClr>
                  </a:outerShdw>
                </a:effectLst>
              </a:rPr>
              <a:t>BINH KHANH SECONDARY SCHOOL</a:t>
            </a:r>
            <a:endParaRPr lang="en-SG" sz="2800" b="1" dirty="0">
              <a:solidFill>
                <a:srgbClr val="FF0000"/>
              </a:solidFill>
              <a:effectLst>
                <a:outerShdw blurRad="38100" dist="38100" dir="2700000" algn="tl">
                  <a:srgbClr val="000000">
                    <a:alpha val="43137"/>
                  </a:srgbClr>
                </a:outerShdw>
              </a:effectLst>
            </a:endParaRPr>
          </a:p>
          <a:p>
            <a:pPr algn="ctr">
              <a:defRPr/>
            </a:pPr>
            <a:endParaRPr lang="en-US" sz="2800" dirty="0"/>
          </a:p>
        </p:txBody>
      </p:sp>
      <p:sp>
        <p:nvSpPr>
          <p:cNvPr id="2054" name="TextBox 5">
            <a:extLst>
              <a:ext uri="{FF2B5EF4-FFF2-40B4-BE49-F238E27FC236}">
                <a16:creationId xmlns:a16="http://schemas.microsoft.com/office/drawing/2014/main" id="{AE608866-01D0-40D3-8034-181D4A202C06}"/>
              </a:ext>
            </a:extLst>
          </p:cNvPr>
          <p:cNvSpPr txBox="1">
            <a:spLocks noChangeArrowheads="1"/>
          </p:cNvSpPr>
          <p:nvPr/>
        </p:nvSpPr>
        <p:spPr bwMode="auto">
          <a:xfrm>
            <a:off x="2362200" y="3429000"/>
            <a:ext cx="4953000"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r>
              <a:rPr lang="en-US" altLang="en-US" sz="7200">
                <a:solidFill>
                  <a:srgbClr val="FFC000"/>
                </a:solidFill>
              </a:rPr>
              <a:t>ENGLISH 9</a:t>
            </a:r>
            <a:endParaRPr lang="en-US" altLang="en-US" sz="720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8" descr="buombay">
            <a:extLst>
              <a:ext uri="{FF2B5EF4-FFF2-40B4-BE49-F238E27FC236}">
                <a16:creationId xmlns:a16="http://schemas.microsoft.com/office/drawing/2014/main" id="{EA00C41E-98FA-45EF-94B0-7B0E029D6EB0}"/>
              </a:ext>
            </a:extLst>
          </p:cNvPr>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3124200" cy="17573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081" name="WordArt 9">
            <a:extLst>
              <a:ext uri="{FF2B5EF4-FFF2-40B4-BE49-F238E27FC236}">
                <a16:creationId xmlns:a16="http://schemas.microsoft.com/office/drawing/2014/main" id="{C92C5883-5A21-45CB-B135-25AA37E1E1E8}"/>
              </a:ext>
            </a:extLst>
          </p:cNvPr>
          <p:cNvSpPr>
            <a:spLocks noChangeArrowheads="1" noChangeShapeType="1" noTextEdit="1"/>
          </p:cNvSpPr>
          <p:nvPr/>
        </p:nvSpPr>
        <p:spPr bwMode="auto">
          <a:xfrm>
            <a:off x="533400" y="2514600"/>
            <a:ext cx="8153400" cy="1676400"/>
          </a:xfrm>
          <a:prstGeom prst="rect">
            <a:avLst/>
          </a:prstGeom>
        </p:spPr>
        <p:txBody>
          <a:bodyPr wrap="none" fromWordArt="1">
            <a:prstTxWarp prst="textPlain">
              <a:avLst>
                <a:gd name="adj" fmla="val 48352"/>
              </a:avLst>
            </a:prstTxWarp>
          </a:bodyPr>
          <a:lstStyle/>
          <a:p>
            <a:pPr algn="ctr"/>
            <a:r>
              <a:rPr lang="en-SG" sz="3600" b="1" kern="10">
                <a:ln w="9525">
                  <a:solidFill>
                    <a:srgbClr val="0000FF"/>
                  </a:solidFill>
                  <a:round/>
                  <a:headEnd/>
                  <a:tailEnd/>
                </a:ln>
                <a:gradFill rotWithShape="1">
                  <a:gsLst>
                    <a:gs pos="0">
                      <a:srgbClr val="F66A0A"/>
                    </a:gs>
                    <a:gs pos="50000">
                      <a:srgbClr val="F5F571"/>
                    </a:gs>
                    <a:gs pos="100000">
                      <a:srgbClr val="F66A0A"/>
                    </a:gs>
                  </a:gsLst>
                  <a:lin ang="5400000" scaled="1"/>
                </a:gradFill>
                <a:effectLst>
                  <a:outerShdw dist="53882" dir="2700000" algn="ctr" rotWithShape="0">
                    <a:srgbClr val="9999FF">
                      <a:alpha val="79999"/>
                    </a:srgbClr>
                  </a:outerShdw>
                </a:effectLst>
                <a:latin typeface=".VnMysticalH" panose="020B7200000000000000" pitchFamily="34" charset="0"/>
              </a:rPr>
              <a:t>Welcome all the teachers</a:t>
            </a:r>
          </a:p>
        </p:txBody>
      </p:sp>
      <p:pic>
        <p:nvPicPr>
          <p:cNvPr id="3076" name="Picture 13" descr="buombay">
            <a:extLst>
              <a:ext uri="{FF2B5EF4-FFF2-40B4-BE49-F238E27FC236}">
                <a16:creationId xmlns:a16="http://schemas.microsoft.com/office/drawing/2014/main" id="{F4009C57-87A5-403A-A104-42E11B412030}"/>
              </a:ext>
            </a:extLst>
          </p:cNvPr>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6096000" y="381000"/>
            <a:ext cx="4038600" cy="2271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7" presetClass="emph" presetSubtype="2" repeatCount="indefinite" fill="hold" nodeType="withEffect">
                                  <p:stCondLst>
                                    <p:cond delay="0"/>
                                  </p:stCondLst>
                                  <p:childTnLst>
                                    <p:animClr clrSpc="rgb" dir="cw">
                                      <p:cBhvr>
                                        <p:cTn id="6" dur="2000" fill="hold"/>
                                        <p:tgtEl>
                                          <p:spTgt spid="3081"/>
                                        </p:tgtEl>
                                        <p:attrNameLst>
                                          <p:attrName>stroke.color</p:attrName>
                                        </p:attrNameLst>
                                      </p:cBhvr>
                                      <p:to>
                                        <a:schemeClr val="accent2"/>
                                      </p:to>
                                    </p:animClr>
                                    <p:set>
                                      <p:cBhvr>
                                        <p:cTn id="7" dur="2000" fill="hold"/>
                                        <p:tgtEl>
                                          <p:spTgt spid="3081"/>
                                        </p:tgtEl>
                                        <p:attrNameLst>
                                          <p:attrName>stroke.on</p:attrName>
                                        </p:attrNameLst>
                                      </p:cBhvr>
                                      <p:to>
                                        <p:strVal val="true"/>
                                      </p:to>
                                    </p:set>
                                  </p:childTnLst>
                                </p:cTn>
                              </p:par>
                              <p:par>
                                <p:cTn id="8" presetID="3" presetClass="emph" presetSubtype="2" repeatCount="indefinite" fill="hold" nodeType="withEffect">
                                  <p:stCondLst>
                                    <p:cond delay="0"/>
                                  </p:stCondLst>
                                  <p:childTnLst>
                                    <p:animClr clrSpc="rgb" dir="cw">
                                      <p:cBhvr>
                                        <p:cTn id="9" dur="2000" fill="hold"/>
                                        <p:tgtEl>
                                          <p:spTgt spid="3081"/>
                                        </p:tgtEl>
                                        <p:attrNameLst>
                                          <p:attrName>style.color</p:attrName>
                                        </p:attrNameLst>
                                      </p:cBhvr>
                                      <p:to>
                                        <a:schemeClr val="accent2"/>
                                      </p:to>
                                    </p:animClr>
                                  </p:childTnLst>
                                </p:cTn>
                              </p:par>
                              <p:par>
                                <p:cTn id="10" presetID="22" presetClass="emph" presetSubtype="0" repeatCount="indefinite" fill="hold" nodeType="withEffect">
                                  <p:stCondLst>
                                    <p:cond delay="0"/>
                                  </p:stCondLst>
                                  <p:childTnLst>
                                    <p:animClr clrSpc="hsl" dir="cw">
                                      <p:cBhvr override="childStyle">
                                        <p:cTn id="11" dur="500" fill="hold"/>
                                        <p:tgtEl>
                                          <p:spTgt spid="3081"/>
                                        </p:tgtEl>
                                        <p:attrNameLst>
                                          <p:attrName>style.color</p:attrName>
                                        </p:attrNameLst>
                                      </p:cBhvr>
                                      <p:by>
                                        <p:hsl h="-7200000" s="0" l="0"/>
                                      </p:by>
                                    </p:animClr>
                                    <p:animClr clrSpc="hsl" dir="cw">
                                      <p:cBhvr>
                                        <p:cTn id="12" dur="500" fill="hold"/>
                                        <p:tgtEl>
                                          <p:spTgt spid="3081"/>
                                        </p:tgtEl>
                                        <p:attrNameLst>
                                          <p:attrName>fillcolor</p:attrName>
                                        </p:attrNameLst>
                                      </p:cBhvr>
                                      <p:by>
                                        <p:hsl h="-7200000" s="0" l="0"/>
                                      </p:by>
                                    </p:animClr>
                                    <p:animClr clrSpc="hsl" dir="cw">
                                      <p:cBhvr>
                                        <p:cTn id="13" dur="500" fill="hold"/>
                                        <p:tgtEl>
                                          <p:spTgt spid="3081"/>
                                        </p:tgtEl>
                                        <p:attrNameLst>
                                          <p:attrName>stroke.color</p:attrName>
                                        </p:attrNameLst>
                                      </p:cBhvr>
                                      <p:by>
                                        <p:hsl h="-7200000" s="0" l="0"/>
                                      </p:by>
                                    </p:animClr>
                                    <p:set>
                                      <p:cBhvr>
                                        <p:cTn id="14" dur="500" fill="hold"/>
                                        <p:tgtEl>
                                          <p:spTgt spid="3081"/>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9090" name="Picture 2" descr="thumbnail[29]">
            <a:extLst>
              <a:ext uri="{FF2B5EF4-FFF2-40B4-BE49-F238E27FC236}">
                <a16:creationId xmlns:a16="http://schemas.microsoft.com/office/drawing/2014/main" id="{4AECE38C-5C78-45FC-9FCF-6E70AC77FCCA}"/>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798888" y="990600"/>
            <a:ext cx="3211512" cy="426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9091" name="Picture 3" descr="CA22J0AZ">
            <a:extLst>
              <a:ext uri="{FF2B5EF4-FFF2-40B4-BE49-F238E27FC236}">
                <a16:creationId xmlns:a16="http://schemas.microsoft.com/office/drawing/2014/main" id="{EEAD56DB-628A-43F5-B6CB-847FFA0F11C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874963" y="990600"/>
            <a:ext cx="3221037" cy="4343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9092" name="Picture 4" descr="CA22J0AZ">
            <a:extLst>
              <a:ext uri="{FF2B5EF4-FFF2-40B4-BE49-F238E27FC236}">
                <a16:creationId xmlns:a16="http://schemas.microsoft.com/office/drawing/2014/main" id="{49F76FF1-85E1-4832-B27B-28524F28A5D6}"/>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275638" y="742950"/>
            <a:ext cx="792162" cy="1068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Lst>
        </p:spPr>
      </p:pic>
      <p:pic>
        <p:nvPicPr>
          <p:cNvPr id="89093" name="Picture 5" descr="thumbnail[29]">
            <a:extLst>
              <a:ext uri="{FF2B5EF4-FFF2-40B4-BE49-F238E27FC236}">
                <a16:creationId xmlns:a16="http://schemas.microsoft.com/office/drawing/2014/main" id="{B451A393-501E-4183-8B08-8929E76EF5F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4857750"/>
            <a:ext cx="1443038" cy="1676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9094" name="Rectangle 6">
            <a:extLst>
              <a:ext uri="{FF2B5EF4-FFF2-40B4-BE49-F238E27FC236}">
                <a16:creationId xmlns:a16="http://schemas.microsoft.com/office/drawing/2014/main" id="{DDAEDF49-21EF-48A9-B364-2EA7ABEB464A}"/>
              </a:ext>
            </a:extLst>
          </p:cNvPr>
          <p:cNvSpPr>
            <a:spLocks noChangeArrowheads="1"/>
          </p:cNvSpPr>
          <p:nvPr/>
        </p:nvSpPr>
        <p:spPr bwMode="auto">
          <a:xfrm>
            <a:off x="8286750" y="1809750"/>
            <a:ext cx="785813" cy="393700"/>
          </a:xfrm>
          <a:prstGeom prst="rect">
            <a:avLst/>
          </a:prstGeom>
          <a:solidFill>
            <a:srgbClr val="3366FF"/>
          </a:solidFill>
          <a:ln w="12700">
            <a:solidFill>
              <a:srgbClr val="FF0000"/>
            </a:solidFill>
            <a:miter lim="800000"/>
            <a:headEnd/>
            <a:tailEnd/>
          </a:ln>
        </p:spPr>
        <p:txBody>
          <a:bodyPr lIns="0" tIns="0" rIns="0" bIns="0"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spcBef>
                <a:spcPct val="20000"/>
              </a:spcBef>
            </a:pPr>
            <a:endParaRPr lang="en-US" altLang="en-US" sz="2400" b="1">
              <a:latin typeface=".VnArial Narrow" panose="020B7200000000000000" pitchFamily="34" charset="0"/>
            </a:endParaRPr>
          </a:p>
        </p:txBody>
      </p:sp>
      <p:sp>
        <p:nvSpPr>
          <p:cNvPr id="89095" name="Rectangle 7">
            <a:extLst>
              <a:ext uri="{FF2B5EF4-FFF2-40B4-BE49-F238E27FC236}">
                <a16:creationId xmlns:a16="http://schemas.microsoft.com/office/drawing/2014/main" id="{714DDBB8-30A6-4F43-97CD-A3406066E6D7}"/>
              </a:ext>
            </a:extLst>
          </p:cNvPr>
          <p:cNvSpPr>
            <a:spLocks noChangeArrowheads="1"/>
          </p:cNvSpPr>
          <p:nvPr/>
        </p:nvSpPr>
        <p:spPr bwMode="auto">
          <a:xfrm>
            <a:off x="7508875" y="2200275"/>
            <a:ext cx="785813" cy="393700"/>
          </a:xfrm>
          <a:prstGeom prst="rect">
            <a:avLst/>
          </a:prstGeom>
          <a:solidFill>
            <a:srgbClr val="3366FF"/>
          </a:solidFill>
          <a:ln w="12700">
            <a:solidFill>
              <a:srgbClr val="FF0000"/>
            </a:solidFill>
            <a:miter lim="800000"/>
            <a:headEnd/>
            <a:tailEnd/>
          </a:ln>
        </p:spPr>
        <p:txBody>
          <a:bodyPr lIns="0" tIns="0" rIns="0" bIns="0"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spcBef>
                <a:spcPct val="20000"/>
              </a:spcBef>
            </a:pPr>
            <a:endParaRPr lang="en-US" altLang="en-US" sz="2400" b="1">
              <a:latin typeface=".VnArial Narrow" panose="020B7200000000000000" pitchFamily="34" charset="0"/>
            </a:endParaRPr>
          </a:p>
        </p:txBody>
      </p:sp>
      <p:sp>
        <p:nvSpPr>
          <p:cNvPr id="89096" name="Rectangle 8">
            <a:extLst>
              <a:ext uri="{FF2B5EF4-FFF2-40B4-BE49-F238E27FC236}">
                <a16:creationId xmlns:a16="http://schemas.microsoft.com/office/drawing/2014/main" id="{BF2498EB-AF4D-4CEB-9942-9EF52668F3DD}"/>
              </a:ext>
            </a:extLst>
          </p:cNvPr>
          <p:cNvSpPr>
            <a:spLocks noChangeArrowheads="1"/>
          </p:cNvSpPr>
          <p:nvPr/>
        </p:nvSpPr>
        <p:spPr bwMode="auto">
          <a:xfrm>
            <a:off x="6705600" y="2590800"/>
            <a:ext cx="785813" cy="393700"/>
          </a:xfrm>
          <a:prstGeom prst="rect">
            <a:avLst/>
          </a:prstGeom>
          <a:solidFill>
            <a:srgbClr val="3366FF"/>
          </a:solidFill>
          <a:ln w="12700">
            <a:solidFill>
              <a:srgbClr val="FF0000"/>
            </a:solidFill>
            <a:miter lim="800000"/>
            <a:headEnd/>
            <a:tailEnd/>
          </a:ln>
        </p:spPr>
        <p:txBody>
          <a:bodyPr lIns="0" tIns="0" rIns="0" bIns="0"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spcBef>
                <a:spcPct val="20000"/>
              </a:spcBef>
            </a:pPr>
            <a:endParaRPr lang="en-US" altLang="en-US" sz="2400" b="1">
              <a:latin typeface=".VnArial Narrow" panose="020B7200000000000000" pitchFamily="34" charset="0"/>
            </a:endParaRPr>
          </a:p>
        </p:txBody>
      </p:sp>
      <p:sp>
        <p:nvSpPr>
          <p:cNvPr id="89097" name="Rectangle 9">
            <a:extLst>
              <a:ext uri="{FF2B5EF4-FFF2-40B4-BE49-F238E27FC236}">
                <a16:creationId xmlns:a16="http://schemas.microsoft.com/office/drawing/2014/main" id="{1EC85D9F-67BB-458C-BC4C-B9613169DCDD}"/>
              </a:ext>
            </a:extLst>
          </p:cNvPr>
          <p:cNvSpPr>
            <a:spLocks noChangeArrowheads="1"/>
          </p:cNvSpPr>
          <p:nvPr/>
        </p:nvSpPr>
        <p:spPr bwMode="auto">
          <a:xfrm>
            <a:off x="5956300" y="2981325"/>
            <a:ext cx="785813" cy="393700"/>
          </a:xfrm>
          <a:prstGeom prst="rect">
            <a:avLst/>
          </a:prstGeom>
          <a:solidFill>
            <a:srgbClr val="3366FF"/>
          </a:solidFill>
          <a:ln w="12700">
            <a:solidFill>
              <a:srgbClr val="FF0000"/>
            </a:solidFill>
            <a:miter lim="800000"/>
            <a:headEnd/>
            <a:tailEnd/>
          </a:ln>
        </p:spPr>
        <p:txBody>
          <a:bodyPr lIns="0" tIns="0" rIns="0" bIns="0"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spcBef>
                <a:spcPct val="20000"/>
              </a:spcBef>
            </a:pPr>
            <a:endParaRPr lang="en-US" altLang="en-US" sz="2400" b="1">
              <a:latin typeface=".VnArial Narrow" panose="020B7200000000000000" pitchFamily="34" charset="0"/>
            </a:endParaRPr>
          </a:p>
        </p:txBody>
      </p:sp>
      <p:sp>
        <p:nvSpPr>
          <p:cNvPr id="89098" name="Rectangle 10">
            <a:extLst>
              <a:ext uri="{FF2B5EF4-FFF2-40B4-BE49-F238E27FC236}">
                <a16:creationId xmlns:a16="http://schemas.microsoft.com/office/drawing/2014/main" id="{4E59EDC5-E77A-4734-BE50-1A69E5D73AC6}"/>
              </a:ext>
            </a:extLst>
          </p:cNvPr>
          <p:cNvSpPr>
            <a:spLocks noChangeArrowheads="1"/>
          </p:cNvSpPr>
          <p:nvPr/>
        </p:nvSpPr>
        <p:spPr bwMode="auto">
          <a:xfrm>
            <a:off x="5172075" y="3371850"/>
            <a:ext cx="785813" cy="393700"/>
          </a:xfrm>
          <a:prstGeom prst="rect">
            <a:avLst/>
          </a:prstGeom>
          <a:solidFill>
            <a:srgbClr val="3366FF"/>
          </a:solidFill>
          <a:ln w="12700">
            <a:solidFill>
              <a:srgbClr val="FF0000"/>
            </a:solidFill>
            <a:miter lim="800000"/>
            <a:headEnd/>
            <a:tailEnd/>
          </a:ln>
        </p:spPr>
        <p:txBody>
          <a:bodyPr lIns="0" tIns="0" rIns="0" bIns="0"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spcBef>
                <a:spcPct val="20000"/>
              </a:spcBef>
            </a:pPr>
            <a:endParaRPr lang="en-US" altLang="en-US" sz="2400" b="1">
              <a:latin typeface=".VnArial Narrow" panose="020B7200000000000000" pitchFamily="34" charset="0"/>
            </a:endParaRPr>
          </a:p>
        </p:txBody>
      </p:sp>
      <p:sp>
        <p:nvSpPr>
          <p:cNvPr id="89099" name="Rectangle 11">
            <a:extLst>
              <a:ext uri="{FF2B5EF4-FFF2-40B4-BE49-F238E27FC236}">
                <a16:creationId xmlns:a16="http://schemas.microsoft.com/office/drawing/2014/main" id="{717B3218-2A67-4B96-92D4-B94BDAFD58A5}"/>
              </a:ext>
            </a:extLst>
          </p:cNvPr>
          <p:cNvSpPr>
            <a:spLocks noChangeArrowheads="1"/>
          </p:cNvSpPr>
          <p:nvPr/>
        </p:nvSpPr>
        <p:spPr bwMode="auto">
          <a:xfrm>
            <a:off x="4387850" y="3762375"/>
            <a:ext cx="785813" cy="393700"/>
          </a:xfrm>
          <a:prstGeom prst="rect">
            <a:avLst/>
          </a:prstGeom>
          <a:solidFill>
            <a:srgbClr val="3366FF"/>
          </a:solidFill>
          <a:ln w="12700">
            <a:solidFill>
              <a:srgbClr val="FF0000"/>
            </a:solidFill>
            <a:miter lim="800000"/>
            <a:headEnd/>
            <a:tailEnd/>
          </a:ln>
        </p:spPr>
        <p:txBody>
          <a:bodyPr lIns="0" tIns="0" rIns="0" bIns="0"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spcBef>
                <a:spcPct val="20000"/>
              </a:spcBef>
            </a:pPr>
            <a:endParaRPr lang="en-US" altLang="en-US" sz="2400" b="1">
              <a:latin typeface=".VnArial Narrow" panose="020B7200000000000000" pitchFamily="34" charset="0"/>
            </a:endParaRPr>
          </a:p>
        </p:txBody>
      </p:sp>
      <p:sp>
        <p:nvSpPr>
          <p:cNvPr id="89100" name="Rectangle 12">
            <a:extLst>
              <a:ext uri="{FF2B5EF4-FFF2-40B4-BE49-F238E27FC236}">
                <a16:creationId xmlns:a16="http://schemas.microsoft.com/office/drawing/2014/main" id="{3998CF70-7748-45EA-8839-A45DB5BD0BB7}"/>
              </a:ext>
            </a:extLst>
          </p:cNvPr>
          <p:cNvSpPr>
            <a:spLocks noChangeArrowheads="1"/>
          </p:cNvSpPr>
          <p:nvPr/>
        </p:nvSpPr>
        <p:spPr bwMode="auto">
          <a:xfrm>
            <a:off x="3603625" y="4152900"/>
            <a:ext cx="785813" cy="393700"/>
          </a:xfrm>
          <a:prstGeom prst="rect">
            <a:avLst/>
          </a:prstGeom>
          <a:solidFill>
            <a:srgbClr val="3366FF"/>
          </a:solidFill>
          <a:ln w="12700">
            <a:solidFill>
              <a:srgbClr val="FF0000"/>
            </a:solidFill>
            <a:miter lim="800000"/>
            <a:headEnd/>
            <a:tailEnd/>
          </a:ln>
        </p:spPr>
        <p:txBody>
          <a:bodyPr lIns="0" tIns="0" rIns="0" bIns="0"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spcBef>
                <a:spcPct val="20000"/>
              </a:spcBef>
            </a:pPr>
            <a:endParaRPr lang="en-US" altLang="en-US" sz="2400" b="1">
              <a:latin typeface=".VnArial Narrow" panose="020B7200000000000000" pitchFamily="34" charset="0"/>
            </a:endParaRPr>
          </a:p>
        </p:txBody>
      </p:sp>
      <p:sp>
        <p:nvSpPr>
          <p:cNvPr id="89101" name="Rectangle 13">
            <a:extLst>
              <a:ext uri="{FF2B5EF4-FFF2-40B4-BE49-F238E27FC236}">
                <a16:creationId xmlns:a16="http://schemas.microsoft.com/office/drawing/2014/main" id="{7AE8FC08-D50F-4503-990D-FCFC2EA8D535}"/>
              </a:ext>
            </a:extLst>
          </p:cNvPr>
          <p:cNvSpPr>
            <a:spLocks noChangeArrowheads="1"/>
          </p:cNvSpPr>
          <p:nvPr/>
        </p:nvSpPr>
        <p:spPr bwMode="auto">
          <a:xfrm>
            <a:off x="2819400" y="4543425"/>
            <a:ext cx="785813" cy="393700"/>
          </a:xfrm>
          <a:prstGeom prst="rect">
            <a:avLst/>
          </a:prstGeom>
          <a:solidFill>
            <a:srgbClr val="3366FF"/>
          </a:solidFill>
          <a:ln w="12700">
            <a:solidFill>
              <a:srgbClr val="FF0000"/>
            </a:solidFill>
            <a:miter lim="800000"/>
            <a:headEnd/>
            <a:tailEnd/>
          </a:ln>
        </p:spPr>
        <p:txBody>
          <a:bodyPr lIns="0" tIns="0" rIns="0" bIns="0"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spcBef>
                <a:spcPct val="20000"/>
              </a:spcBef>
            </a:pPr>
            <a:endParaRPr lang="en-US" altLang="en-US" sz="2400" b="1">
              <a:latin typeface=".VnArial Narrow" panose="020B7200000000000000" pitchFamily="34" charset="0"/>
            </a:endParaRPr>
          </a:p>
        </p:txBody>
      </p:sp>
      <p:pic>
        <p:nvPicPr>
          <p:cNvPr id="89102" name="Picture 14" descr="CA22J0AZ">
            <a:extLst>
              <a:ext uri="{FF2B5EF4-FFF2-40B4-BE49-F238E27FC236}">
                <a16:creationId xmlns:a16="http://schemas.microsoft.com/office/drawing/2014/main" id="{3D4CE75D-172C-4621-9D8E-EDC39727374D}"/>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494588" y="1141413"/>
            <a:ext cx="792162" cy="1068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89103" name="Group 15">
            <a:extLst>
              <a:ext uri="{FF2B5EF4-FFF2-40B4-BE49-F238E27FC236}">
                <a16:creationId xmlns:a16="http://schemas.microsoft.com/office/drawing/2014/main" id="{28FE2F0D-62F0-45AA-BFEA-ADA52F96C97B}"/>
              </a:ext>
            </a:extLst>
          </p:cNvPr>
          <p:cNvGraphicFramePr>
            <a:graphicFrameLocks noGrp="1"/>
          </p:cNvGraphicFramePr>
          <p:nvPr/>
        </p:nvGraphicFramePr>
        <p:xfrm>
          <a:off x="152400" y="1543050"/>
          <a:ext cx="3276600" cy="1752600"/>
        </p:xfrm>
        <a:graphic>
          <a:graphicData uri="http://schemas.openxmlformats.org/drawingml/2006/table">
            <a:tbl>
              <a:tblPr/>
              <a:tblGrid>
                <a:gridCol w="469900">
                  <a:extLst>
                    <a:ext uri="{9D8B030D-6E8A-4147-A177-3AD203B41FA5}">
                      <a16:colId xmlns:a16="http://schemas.microsoft.com/office/drawing/2014/main" val="20000"/>
                    </a:ext>
                  </a:extLst>
                </a:gridCol>
                <a:gridCol w="465138">
                  <a:extLst>
                    <a:ext uri="{9D8B030D-6E8A-4147-A177-3AD203B41FA5}">
                      <a16:colId xmlns:a16="http://schemas.microsoft.com/office/drawing/2014/main" val="20001"/>
                    </a:ext>
                  </a:extLst>
                </a:gridCol>
                <a:gridCol w="469900">
                  <a:extLst>
                    <a:ext uri="{9D8B030D-6E8A-4147-A177-3AD203B41FA5}">
                      <a16:colId xmlns:a16="http://schemas.microsoft.com/office/drawing/2014/main" val="20002"/>
                    </a:ext>
                  </a:extLst>
                </a:gridCol>
                <a:gridCol w="466725">
                  <a:extLst>
                    <a:ext uri="{9D8B030D-6E8A-4147-A177-3AD203B41FA5}">
                      <a16:colId xmlns:a16="http://schemas.microsoft.com/office/drawing/2014/main" val="20003"/>
                    </a:ext>
                  </a:extLst>
                </a:gridCol>
                <a:gridCol w="469900">
                  <a:extLst>
                    <a:ext uri="{9D8B030D-6E8A-4147-A177-3AD203B41FA5}">
                      <a16:colId xmlns:a16="http://schemas.microsoft.com/office/drawing/2014/main" val="20004"/>
                    </a:ext>
                  </a:extLst>
                </a:gridCol>
                <a:gridCol w="465137">
                  <a:extLst>
                    <a:ext uri="{9D8B030D-6E8A-4147-A177-3AD203B41FA5}">
                      <a16:colId xmlns:a16="http://schemas.microsoft.com/office/drawing/2014/main" val="20005"/>
                    </a:ext>
                  </a:extLst>
                </a:gridCol>
                <a:gridCol w="469900">
                  <a:extLst>
                    <a:ext uri="{9D8B030D-6E8A-4147-A177-3AD203B41FA5}">
                      <a16:colId xmlns:a16="http://schemas.microsoft.com/office/drawing/2014/main" val="20006"/>
                    </a:ext>
                  </a:extLst>
                </a:gridCol>
              </a:tblGrid>
              <a:tr h="441325">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r h="441325">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r h="441325">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2"/>
                  </a:ext>
                </a:extLst>
              </a:tr>
              <a:tr h="428625">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gridSpan="2">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1" i="0" u="none" strike="noStrike" cap="none" normalizeH="0" baseline="0">
                        <a:ln>
                          <a:noFill/>
                        </a:ln>
                        <a:solidFill>
                          <a:schemeClr val="tx1"/>
                        </a:solidFill>
                        <a:effectLst/>
                        <a:latin typeface=".VnArial NarrowH" pitchFamily="34" charset="0"/>
                      </a:endParaRPr>
                    </a:p>
                  </a:txBody>
                  <a:tcPr anchor="ctr" horzOverflow="overflow">
                    <a:lnL w="28575" cap="flat" cmpd="sng" algn="ctr">
                      <a:solidFill>
                        <a:schemeClr val="tx1"/>
                      </a:solidFill>
                      <a:prstDash val="solid"/>
                      <a:round/>
                      <a:headEnd type="none" w="med" len="med"/>
                      <a:tailEnd type="none" w="med" len="med"/>
                    </a:lnL>
                    <a:lnR cap="flat">
                      <a:noFill/>
                    </a:lnR>
                    <a:lnT w="28575" cap="flat" cmpd="sng" algn="ctr">
                      <a:solidFill>
                        <a:schemeClr val="tx1"/>
                      </a:solidFill>
                      <a:prstDash val="solid"/>
                      <a:round/>
                      <a:headEnd type="none" w="med" len="med"/>
                      <a:tailEnd type="none" w="med" len="med"/>
                    </a:lnT>
                    <a:lnB cap="flat">
                      <a:noFill/>
                    </a:lnB>
                    <a:lnTlToBr>
                      <a:noFill/>
                    </a:lnTlToBr>
                    <a:lnBlToTr>
                      <a:noFill/>
                    </a:lnBlToTr>
                    <a:noFill/>
                  </a:tcPr>
                </a:tc>
                <a:tc hMerge="1">
                  <a:txBody>
                    <a:bodyPr/>
                    <a:lstStyle/>
                    <a:p>
                      <a:endParaRPr lang="en-US"/>
                    </a:p>
                  </a:txBody>
                  <a:tcPr/>
                </a:tc>
                <a:extLst>
                  <a:ext uri="{0D108BD9-81ED-4DB2-BD59-A6C34878D82A}">
                    <a16:rowId xmlns:a16="http://schemas.microsoft.com/office/drawing/2014/main" val="10003"/>
                  </a:ext>
                </a:extLst>
              </a:tr>
            </a:tbl>
          </a:graphicData>
        </a:graphic>
      </p:graphicFrame>
      <p:grpSp>
        <p:nvGrpSpPr>
          <p:cNvPr id="2" name="Group 60">
            <a:extLst>
              <a:ext uri="{FF2B5EF4-FFF2-40B4-BE49-F238E27FC236}">
                <a16:creationId xmlns:a16="http://schemas.microsoft.com/office/drawing/2014/main" id="{711CCF25-91F9-4254-83AE-0A9D8FD25D7A}"/>
              </a:ext>
            </a:extLst>
          </p:cNvPr>
          <p:cNvGrpSpPr>
            <a:grpSpLocks/>
          </p:cNvGrpSpPr>
          <p:nvPr/>
        </p:nvGrpSpPr>
        <p:grpSpPr bwMode="auto">
          <a:xfrm>
            <a:off x="5638800" y="4038600"/>
            <a:ext cx="3505200" cy="1970088"/>
            <a:chOff x="3360" y="2544"/>
            <a:chExt cx="2208" cy="1241"/>
          </a:xfrm>
        </p:grpSpPr>
        <p:pic>
          <p:nvPicPr>
            <p:cNvPr id="4258" name="Picture 61" descr="thumbnail[1]">
              <a:extLst>
                <a:ext uri="{FF2B5EF4-FFF2-40B4-BE49-F238E27FC236}">
                  <a16:creationId xmlns:a16="http://schemas.microsoft.com/office/drawing/2014/main" id="{3B7323B6-43D4-45E7-896D-E9E02924168C}"/>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360" y="2544"/>
              <a:ext cx="2208" cy="124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259" name="WordArt 62">
              <a:extLst>
                <a:ext uri="{FF2B5EF4-FFF2-40B4-BE49-F238E27FC236}">
                  <a16:creationId xmlns:a16="http://schemas.microsoft.com/office/drawing/2014/main" id="{E79D3504-C6CE-462F-A283-8294D0373AF9}"/>
                </a:ext>
              </a:extLst>
            </p:cNvPr>
            <p:cNvSpPr>
              <a:spLocks noChangeArrowheads="1" noChangeShapeType="1" noTextEdit="1"/>
            </p:cNvSpPr>
            <p:nvPr/>
          </p:nvSpPr>
          <p:spPr bwMode="auto">
            <a:xfrm rot="-487806">
              <a:off x="3456" y="2748"/>
              <a:ext cx="1662" cy="366"/>
            </a:xfrm>
            <a:prstGeom prst="rect">
              <a:avLst/>
            </a:prstGeom>
          </p:spPr>
          <p:txBody>
            <a:bodyPr spcFirstLastPara="1" wrap="none" fromWordArt="1">
              <a:prstTxWarp prst="textArchUp">
                <a:avLst>
                  <a:gd name="adj" fmla="val 10800004"/>
                </a:avLst>
              </a:prstTxWarp>
            </a:bodyPr>
            <a:lstStyle/>
            <a:p>
              <a:pPr algn="ctr"/>
              <a:r>
                <a:rPr lang="en-SG" sz="4000" kern="10">
                  <a:ln w="12700" cap="rnd">
                    <a:solidFill>
                      <a:srgbClr val="00FF00"/>
                    </a:solidFill>
                    <a:prstDash val="sysDot"/>
                    <a:round/>
                    <a:headEnd/>
                    <a:tailEnd/>
                  </a:ln>
                  <a:solidFill>
                    <a:srgbClr val="FF0000"/>
                  </a:solidFill>
                  <a:latin typeface=".VnArial Narrow" panose="020B7200000000000000" pitchFamily="34" charset="0"/>
                </a:rPr>
                <a:t>Shark    attack</a:t>
              </a:r>
            </a:p>
          </p:txBody>
        </p:sp>
      </p:grpSp>
      <p:pic>
        <p:nvPicPr>
          <p:cNvPr id="89151" name="Picture 63" descr="CA22J0AZ">
            <a:extLst>
              <a:ext uri="{FF2B5EF4-FFF2-40B4-BE49-F238E27FC236}">
                <a16:creationId xmlns:a16="http://schemas.microsoft.com/office/drawing/2014/main" id="{2254BDF4-7689-49DB-856D-39B7C42892B3}"/>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705600" y="1522413"/>
            <a:ext cx="792163" cy="1068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9152" name="Picture 64" descr="CA22J0AZ">
            <a:extLst>
              <a:ext uri="{FF2B5EF4-FFF2-40B4-BE49-F238E27FC236}">
                <a16:creationId xmlns:a16="http://schemas.microsoft.com/office/drawing/2014/main" id="{04A8C961-8441-4375-AEC4-2C037B8E7E97}"/>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932488" y="1903413"/>
            <a:ext cx="792162" cy="1068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9153" name="Picture 65" descr="CA22J0AZ">
            <a:extLst>
              <a:ext uri="{FF2B5EF4-FFF2-40B4-BE49-F238E27FC236}">
                <a16:creationId xmlns:a16="http://schemas.microsoft.com/office/drawing/2014/main" id="{0C0980FA-B485-46FB-A73D-2C3E6C4BB8D7}"/>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143500" y="2303463"/>
            <a:ext cx="792163" cy="1068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9154" name="Picture 66" descr="CA22J0AZ">
            <a:extLst>
              <a:ext uri="{FF2B5EF4-FFF2-40B4-BE49-F238E27FC236}">
                <a16:creationId xmlns:a16="http://schemas.microsoft.com/office/drawing/2014/main" id="{0C2AB446-2E40-426E-908F-7B6B29D336ED}"/>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362450" y="2686050"/>
            <a:ext cx="792163" cy="1068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9155" name="Picture 67" descr="CA22J0AZ">
            <a:extLst>
              <a:ext uri="{FF2B5EF4-FFF2-40B4-BE49-F238E27FC236}">
                <a16:creationId xmlns:a16="http://schemas.microsoft.com/office/drawing/2014/main" id="{786AFBC8-133A-4EFD-81D6-028F727A211E}"/>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581400" y="3084513"/>
            <a:ext cx="792163" cy="1068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9156" name="Picture 68" descr="CA22J0AZ">
            <a:extLst>
              <a:ext uri="{FF2B5EF4-FFF2-40B4-BE49-F238E27FC236}">
                <a16:creationId xmlns:a16="http://schemas.microsoft.com/office/drawing/2014/main" id="{56B8084F-9A48-4F09-894A-DAABC822B86D}"/>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819400" y="3465513"/>
            <a:ext cx="792163" cy="10683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9157" name="Text Box 69">
            <a:extLst>
              <a:ext uri="{FF2B5EF4-FFF2-40B4-BE49-F238E27FC236}">
                <a16:creationId xmlns:a16="http://schemas.microsoft.com/office/drawing/2014/main" id="{5DA2BEFB-6A86-4824-A462-84023B78FCB9}"/>
              </a:ext>
            </a:extLst>
          </p:cNvPr>
          <p:cNvSpPr txBox="1">
            <a:spLocks noChangeArrowheads="1"/>
          </p:cNvSpPr>
          <p:nvPr/>
        </p:nvSpPr>
        <p:spPr bwMode="auto">
          <a:xfrm>
            <a:off x="0" y="381000"/>
            <a:ext cx="250825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r>
              <a:rPr lang="en-US" altLang="en-US" sz="2400" b="1">
                <a:latin typeface=".VnArial Narrow" panose="020B7200000000000000" pitchFamily="34" charset="0"/>
              </a:rPr>
              <a:t>It’s a kind of media.</a:t>
            </a:r>
          </a:p>
        </p:txBody>
      </p:sp>
      <p:sp>
        <p:nvSpPr>
          <p:cNvPr id="89158" name="Rectangle 70">
            <a:extLst>
              <a:ext uri="{FF2B5EF4-FFF2-40B4-BE49-F238E27FC236}">
                <a16:creationId xmlns:a16="http://schemas.microsoft.com/office/drawing/2014/main" id="{0EB7FACB-037D-4C21-97D4-C62FD1B72602}"/>
              </a:ext>
            </a:extLst>
          </p:cNvPr>
          <p:cNvSpPr>
            <a:spLocks noChangeArrowheads="1"/>
          </p:cNvSpPr>
          <p:nvPr/>
        </p:nvSpPr>
        <p:spPr bwMode="auto">
          <a:xfrm>
            <a:off x="2038350" y="4953000"/>
            <a:ext cx="785813" cy="393700"/>
          </a:xfrm>
          <a:prstGeom prst="rect">
            <a:avLst/>
          </a:prstGeom>
          <a:solidFill>
            <a:srgbClr val="3366FF"/>
          </a:solidFill>
          <a:ln w="12700" algn="ctr">
            <a:solidFill>
              <a:srgbClr val="FF0000"/>
            </a:solidFill>
            <a:miter lim="800000"/>
            <a:headEnd/>
            <a:tailEnd/>
          </a:ln>
        </p:spPr>
        <p:txBody>
          <a:bodyPr lIns="0" tIns="0" rIns="0" bIns="0"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spcBef>
                <a:spcPct val="20000"/>
              </a:spcBef>
            </a:pPr>
            <a:endParaRPr lang="en-US" altLang="en-US" sz="2400" b="1">
              <a:latin typeface=".VnArial Narrow" panose="020B7200000000000000" pitchFamily="34" charset="0"/>
            </a:endParaRPr>
          </a:p>
        </p:txBody>
      </p:sp>
      <p:graphicFrame>
        <p:nvGraphicFramePr>
          <p:cNvPr id="89159" name="Group 71">
            <a:extLst>
              <a:ext uri="{FF2B5EF4-FFF2-40B4-BE49-F238E27FC236}">
                <a16:creationId xmlns:a16="http://schemas.microsoft.com/office/drawing/2014/main" id="{5C2514A4-90A0-450A-8201-840ADC5DBC03}"/>
              </a:ext>
            </a:extLst>
          </p:cNvPr>
          <p:cNvGraphicFramePr>
            <a:graphicFrameLocks noGrp="1"/>
          </p:cNvGraphicFramePr>
          <p:nvPr/>
        </p:nvGraphicFramePr>
        <p:xfrm>
          <a:off x="2667000" y="304800"/>
          <a:ext cx="4876800" cy="533400"/>
        </p:xfrm>
        <a:graphic>
          <a:graphicData uri="http://schemas.openxmlformats.org/drawingml/2006/table">
            <a:tbl>
              <a:tblPr/>
              <a:tblGrid>
                <a:gridCol w="609600">
                  <a:extLst>
                    <a:ext uri="{9D8B030D-6E8A-4147-A177-3AD203B41FA5}">
                      <a16:colId xmlns:a16="http://schemas.microsoft.com/office/drawing/2014/main" val="20000"/>
                    </a:ext>
                  </a:extLst>
                </a:gridCol>
                <a:gridCol w="609600">
                  <a:extLst>
                    <a:ext uri="{9D8B030D-6E8A-4147-A177-3AD203B41FA5}">
                      <a16:colId xmlns:a16="http://schemas.microsoft.com/office/drawing/2014/main" val="20001"/>
                    </a:ext>
                  </a:extLst>
                </a:gridCol>
                <a:gridCol w="609600">
                  <a:extLst>
                    <a:ext uri="{9D8B030D-6E8A-4147-A177-3AD203B41FA5}">
                      <a16:colId xmlns:a16="http://schemas.microsoft.com/office/drawing/2014/main" val="20002"/>
                    </a:ext>
                  </a:extLst>
                </a:gridCol>
                <a:gridCol w="609600">
                  <a:extLst>
                    <a:ext uri="{9D8B030D-6E8A-4147-A177-3AD203B41FA5}">
                      <a16:colId xmlns:a16="http://schemas.microsoft.com/office/drawing/2014/main" val="20003"/>
                    </a:ext>
                  </a:extLst>
                </a:gridCol>
                <a:gridCol w="609600">
                  <a:extLst>
                    <a:ext uri="{9D8B030D-6E8A-4147-A177-3AD203B41FA5}">
                      <a16:colId xmlns:a16="http://schemas.microsoft.com/office/drawing/2014/main" val="20004"/>
                    </a:ext>
                  </a:extLst>
                </a:gridCol>
                <a:gridCol w="609600">
                  <a:extLst>
                    <a:ext uri="{9D8B030D-6E8A-4147-A177-3AD203B41FA5}">
                      <a16:colId xmlns:a16="http://schemas.microsoft.com/office/drawing/2014/main" val="20005"/>
                    </a:ext>
                  </a:extLst>
                </a:gridCol>
                <a:gridCol w="609600">
                  <a:extLst>
                    <a:ext uri="{9D8B030D-6E8A-4147-A177-3AD203B41FA5}">
                      <a16:colId xmlns:a16="http://schemas.microsoft.com/office/drawing/2014/main" val="20006"/>
                    </a:ext>
                  </a:extLst>
                </a:gridCol>
                <a:gridCol w="609600">
                  <a:extLst>
                    <a:ext uri="{9D8B030D-6E8A-4147-A177-3AD203B41FA5}">
                      <a16:colId xmlns:a16="http://schemas.microsoft.com/office/drawing/2014/main" val="20007"/>
                    </a:ext>
                  </a:extLst>
                </a:gridCol>
              </a:tblGrid>
              <a:tr h="53340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0" i="0" u="none" strike="noStrike" cap="none" normalizeH="0" baseline="0">
                        <a:ln>
                          <a:noFill/>
                        </a:ln>
                        <a:solidFill>
                          <a:schemeClr val="tx1"/>
                        </a:solidFill>
                        <a:effectLst/>
                        <a:latin typeface="Arial" charset="0"/>
                      </a:endParaRPr>
                    </a:p>
                  </a:txBody>
                  <a:tcPr horzOverflow="overflow">
                    <a:lnL w="3175" cap="flat" cmpd="sng" algn="ctr">
                      <a:solidFill>
                        <a:srgbClr val="FF0066"/>
                      </a:solidFill>
                      <a:prstDash val="solid"/>
                      <a:round/>
                      <a:headEnd type="none" w="med" len="med"/>
                      <a:tailEnd type="none" w="med" len="med"/>
                    </a:lnL>
                    <a:lnR w="12700" cap="flat" cmpd="sng" algn="ctr">
                      <a:solidFill>
                        <a:schemeClr val="tx1"/>
                      </a:solidFill>
                      <a:prstDash val="solid"/>
                      <a:round/>
                      <a:headEnd type="none" w="med" len="med"/>
                      <a:tailEnd type="none" w="med" len="med"/>
                    </a:lnR>
                    <a:lnT w="3175" cap="flat" cmpd="sng" algn="ctr">
                      <a:solidFill>
                        <a:srgbClr val="FF0066"/>
                      </a:solidFill>
                      <a:prstDash val="solid"/>
                      <a:round/>
                      <a:headEnd type="none" w="med" len="med"/>
                      <a:tailEnd type="none" w="med" len="med"/>
                    </a:lnT>
                    <a:lnB w="3175" cap="flat" cmpd="sng" algn="ctr">
                      <a:solidFill>
                        <a:srgbClr val="FF0066"/>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0" i="0" u="none" strike="noStrike" cap="none" normalizeH="0" baseline="0">
                        <a:ln>
                          <a:noFill/>
                        </a:ln>
                        <a:solidFill>
                          <a:schemeClr val="tx1"/>
                        </a:solidFill>
                        <a:effectLst/>
                        <a:latin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175" cap="flat" cmpd="sng" algn="ctr">
                      <a:solidFill>
                        <a:srgbClr val="FF0066"/>
                      </a:solidFill>
                      <a:prstDash val="solid"/>
                      <a:round/>
                      <a:headEnd type="none" w="med" len="med"/>
                      <a:tailEnd type="none" w="med" len="med"/>
                    </a:lnT>
                    <a:lnB w="3175" cap="flat" cmpd="sng" algn="ctr">
                      <a:solidFill>
                        <a:srgbClr val="FF0066"/>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0" i="0" u="none" strike="noStrike" cap="none" normalizeH="0" baseline="0">
                        <a:ln>
                          <a:noFill/>
                        </a:ln>
                        <a:solidFill>
                          <a:schemeClr val="tx1"/>
                        </a:solidFill>
                        <a:effectLst/>
                        <a:latin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175" cap="flat" cmpd="sng" algn="ctr">
                      <a:solidFill>
                        <a:srgbClr val="FF0066"/>
                      </a:solidFill>
                      <a:prstDash val="solid"/>
                      <a:round/>
                      <a:headEnd type="none" w="med" len="med"/>
                      <a:tailEnd type="none" w="med" len="med"/>
                    </a:lnT>
                    <a:lnB w="3175" cap="flat" cmpd="sng" algn="ctr">
                      <a:solidFill>
                        <a:srgbClr val="FF0066"/>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0" i="0" u="none" strike="noStrike" cap="none" normalizeH="0" baseline="0">
                        <a:ln>
                          <a:noFill/>
                        </a:ln>
                        <a:solidFill>
                          <a:schemeClr val="tx1"/>
                        </a:solidFill>
                        <a:effectLst/>
                        <a:latin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175" cap="flat" cmpd="sng" algn="ctr">
                      <a:solidFill>
                        <a:srgbClr val="FF0066"/>
                      </a:solidFill>
                      <a:prstDash val="solid"/>
                      <a:round/>
                      <a:headEnd type="none" w="med" len="med"/>
                      <a:tailEnd type="none" w="med" len="med"/>
                    </a:lnT>
                    <a:lnB w="3175" cap="flat" cmpd="sng" algn="ctr">
                      <a:solidFill>
                        <a:srgbClr val="FF0066"/>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0" i="0" u="none" strike="noStrike" cap="none" normalizeH="0" baseline="0">
                        <a:ln>
                          <a:noFill/>
                        </a:ln>
                        <a:solidFill>
                          <a:schemeClr val="tx1"/>
                        </a:solidFill>
                        <a:effectLst/>
                        <a:latin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175" cap="flat" cmpd="sng" algn="ctr">
                      <a:solidFill>
                        <a:srgbClr val="FF0066"/>
                      </a:solidFill>
                      <a:prstDash val="solid"/>
                      <a:round/>
                      <a:headEnd type="none" w="med" len="med"/>
                      <a:tailEnd type="none" w="med" len="med"/>
                    </a:lnT>
                    <a:lnB w="3175" cap="flat" cmpd="sng" algn="ctr">
                      <a:solidFill>
                        <a:srgbClr val="FF0066"/>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0" i="0" u="none" strike="noStrike" cap="none" normalizeH="0" baseline="0">
                        <a:ln>
                          <a:noFill/>
                        </a:ln>
                        <a:solidFill>
                          <a:schemeClr val="tx1"/>
                        </a:solidFill>
                        <a:effectLst/>
                        <a:latin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175" cap="flat" cmpd="sng" algn="ctr">
                      <a:solidFill>
                        <a:srgbClr val="FF0066"/>
                      </a:solidFill>
                      <a:prstDash val="solid"/>
                      <a:round/>
                      <a:headEnd type="none" w="med" len="med"/>
                      <a:tailEnd type="none" w="med" len="med"/>
                    </a:lnT>
                    <a:lnB w="3175" cap="flat" cmpd="sng" algn="ctr">
                      <a:solidFill>
                        <a:srgbClr val="FF0066"/>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0" i="0" u="none" strike="noStrike" cap="none" normalizeH="0" baseline="0">
                        <a:ln>
                          <a:noFill/>
                        </a:ln>
                        <a:solidFill>
                          <a:schemeClr val="tx1"/>
                        </a:solidFill>
                        <a:effectLst/>
                        <a:latin typeface="Arial" charset="0"/>
                      </a:endParaRPr>
                    </a:p>
                  </a:txBody>
                  <a:tcPr horzOverflow="overflow">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3175" cap="flat" cmpd="sng" algn="ctr">
                      <a:solidFill>
                        <a:srgbClr val="FF0066"/>
                      </a:solidFill>
                      <a:prstDash val="solid"/>
                      <a:round/>
                      <a:headEnd type="none" w="med" len="med"/>
                      <a:tailEnd type="none" w="med" len="med"/>
                    </a:lnT>
                    <a:lnB w="3175" cap="flat" cmpd="sng" algn="ctr">
                      <a:solidFill>
                        <a:srgbClr val="FF0066"/>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800" b="0" i="0" u="none" strike="noStrike" cap="none" normalizeH="0" baseline="0">
                        <a:ln>
                          <a:noFill/>
                        </a:ln>
                        <a:solidFill>
                          <a:schemeClr val="tx1"/>
                        </a:solidFill>
                        <a:effectLst/>
                        <a:latin typeface="Arial" charset="0"/>
                      </a:endParaRPr>
                    </a:p>
                  </a:txBody>
                  <a:tcPr horzOverflow="overflow">
                    <a:lnL w="12700" cap="flat" cmpd="sng" algn="ctr">
                      <a:solidFill>
                        <a:schemeClr val="tx1"/>
                      </a:solidFill>
                      <a:prstDash val="solid"/>
                      <a:round/>
                      <a:headEnd type="none" w="med" len="med"/>
                      <a:tailEnd type="none" w="med" len="med"/>
                    </a:lnL>
                    <a:lnR w="3175" cap="flat" cmpd="sng" algn="ctr">
                      <a:solidFill>
                        <a:srgbClr val="FF0066"/>
                      </a:solidFill>
                      <a:prstDash val="solid"/>
                      <a:round/>
                      <a:headEnd type="none" w="med" len="med"/>
                      <a:tailEnd type="none" w="med" len="med"/>
                    </a:lnR>
                    <a:lnT w="3175" cap="flat" cmpd="sng" algn="ctr">
                      <a:solidFill>
                        <a:srgbClr val="FF0066"/>
                      </a:solidFill>
                      <a:prstDash val="solid"/>
                      <a:round/>
                      <a:headEnd type="none" w="med" len="med"/>
                      <a:tailEnd type="none" w="med" len="med"/>
                    </a:lnT>
                    <a:lnB w="3175" cap="flat" cmpd="sng" algn="ctr">
                      <a:solidFill>
                        <a:srgbClr val="FF0066"/>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bl>
          </a:graphicData>
        </a:graphic>
      </p:graphicFrame>
      <p:grpSp>
        <p:nvGrpSpPr>
          <p:cNvPr id="3" name="Group 91">
            <a:extLst>
              <a:ext uri="{FF2B5EF4-FFF2-40B4-BE49-F238E27FC236}">
                <a16:creationId xmlns:a16="http://schemas.microsoft.com/office/drawing/2014/main" id="{3813C86A-7E9E-4DEF-B45D-6B79F7674108}"/>
              </a:ext>
            </a:extLst>
          </p:cNvPr>
          <p:cNvGrpSpPr>
            <a:grpSpLocks/>
          </p:cNvGrpSpPr>
          <p:nvPr/>
        </p:nvGrpSpPr>
        <p:grpSpPr bwMode="auto">
          <a:xfrm>
            <a:off x="190500" y="1581150"/>
            <a:ext cx="3201988" cy="1714500"/>
            <a:chOff x="624" y="1824"/>
            <a:chExt cx="2017" cy="1080"/>
          </a:xfrm>
        </p:grpSpPr>
        <p:sp>
          <p:nvSpPr>
            <p:cNvPr id="4237" name="AutoShape 92">
              <a:hlinkClick r:id="" action="ppaction://noaction" highlightClick="1">
                <a:snd r:embed="rId6" name="bomb.wav"/>
              </a:hlinkClick>
              <a:extLst>
                <a:ext uri="{FF2B5EF4-FFF2-40B4-BE49-F238E27FC236}">
                  <a16:creationId xmlns:a16="http://schemas.microsoft.com/office/drawing/2014/main" id="{3BBF6192-AE1F-4798-971F-BDCB30FA51AB}"/>
                </a:ext>
              </a:extLst>
            </p:cNvPr>
            <p:cNvSpPr>
              <a:spLocks noChangeArrowheads="1"/>
            </p:cNvSpPr>
            <p:nvPr/>
          </p:nvSpPr>
          <p:spPr bwMode="auto">
            <a:xfrm>
              <a:off x="1796" y="2376"/>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s</a:t>
              </a:r>
            </a:p>
          </p:txBody>
        </p:sp>
        <p:sp>
          <p:nvSpPr>
            <p:cNvPr id="4238" name="AutoShape 93">
              <a:hlinkClick r:id="" action="ppaction://noaction" highlightClick="1">
                <a:snd r:embed="rId6" name="bomb.wav"/>
              </a:hlinkClick>
              <a:extLst>
                <a:ext uri="{FF2B5EF4-FFF2-40B4-BE49-F238E27FC236}">
                  <a16:creationId xmlns:a16="http://schemas.microsoft.com/office/drawing/2014/main" id="{7DAB5D19-8F31-4D5E-88C3-BB0E7F14FC36}"/>
                </a:ext>
              </a:extLst>
            </p:cNvPr>
            <p:cNvSpPr>
              <a:spLocks noChangeArrowheads="1"/>
            </p:cNvSpPr>
            <p:nvPr/>
          </p:nvSpPr>
          <p:spPr bwMode="auto">
            <a:xfrm>
              <a:off x="1208" y="1826"/>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c</a:t>
              </a:r>
            </a:p>
          </p:txBody>
        </p:sp>
        <p:sp>
          <p:nvSpPr>
            <p:cNvPr id="4239" name="AutoShape 94">
              <a:hlinkClick r:id="" action="ppaction://noaction" highlightClick="1">
                <a:snd r:embed="rId6" name="bomb.wav"/>
              </a:hlinkClick>
              <a:extLst>
                <a:ext uri="{FF2B5EF4-FFF2-40B4-BE49-F238E27FC236}">
                  <a16:creationId xmlns:a16="http://schemas.microsoft.com/office/drawing/2014/main" id="{6C12F28D-08A6-4357-A0F9-55D9081971A9}"/>
                </a:ext>
              </a:extLst>
            </p:cNvPr>
            <p:cNvSpPr>
              <a:spLocks noChangeArrowheads="1"/>
            </p:cNvSpPr>
            <p:nvPr/>
          </p:nvSpPr>
          <p:spPr bwMode="auto">
            <a:xfrm>
              <a:off x="2384" y="1824"/>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g</a:t>
              </a:r>
            </a:p>
          </p:txBody>
        </p:sp>
        <p:sp>
          <p:nvSpPr>
            <p:cNvPr id="4240" name="AutoShape 95">
              <a:hlinkClick r:id="" action="ppaction://noaction" highlightClick="1">
                <a:snd r:embed="rId6" name="bomb.wav"/>
              </a:hlinkClick>
              <a:extLst>
                <a:ext uri="{FF2B5EF4-FFF2-40B4-BE49-F238E27FC236}">
                  <a16:creationId xmlns:a16="http://schemas.microsoft.com/office/drawing/2014/main" id="{B65E981A-248D-4A39-B479-2D0504722285}"/>
                </a:ext>
              </a:extLst>
            </p:cNvPr>
            <p:cNvSpPr>
              <a:spLocks noChangeArrowheads="1"/>
            </p:cNvSpPr>
            <p:nvPr/>
          </p:nvSpPr>
          <p:spPr bwMode="auto">
            <a:xfrm>
              <a:off x="624" y="2100"/>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h</a:t>
              </a:r>
            </a:p>
          </p:txBody>
        </p:sp>
        <p:sp>
          <p:nvSpPr>
            <p:cNvPr id="4241" name="AutoShape 96">
              <a:hlinkClick r:id="" action="ppaction://noaction" highlightClick="1">
                <a:snd r:embed="rId6" name="bomb.wav"/>
              </a:hlinkClick>
              <a:extLst>
                <a:ext uri="{FF2B5EF4-FFF2-40B4-BE49-F238E27FC236}">
                  <a16:creationId xmlns:a16="http://schemas.microsoft.com/office/drawing/2014/main" id="{9CA4FFB9-447E-42DB-99BB-C200DB323242}"/>
                </a:ext>
              </a:extLst>
            </p:cNvPr>
            <p:cNvSpPr>
              <a:spLocks noChangeArrowheads="1"/>
            </p:cNvSpPr>
            <p:nvPr/>
          </p:nvSpPr>
          <p:spPr bwMode="auto">
            <a:xfrm>
              <a:off x="1796" y="2100"/>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l</a:t>
              </a:r>
            </a:p>
          </p:txBody>
        </p:sp>
        <p:sp>
          <p:nvSpPr>
            <p:cNvPr id="4242" name="AutoShape 97">
              <a:hlinkClick r:id="" action="ppaction://noaction" highlightClick="1">
                <a:snd r:embed="rId6" name="bomb.wav"/>
              </a:hlinkClick>
              <a:extLst>
                <a:ext uri="{FF2B5EF4-FFF2-40B4-BE49-F238E27FC236}">
                  <a16:creationId xmlns:a16="http://schemas.microsoft.com/office/drawing/2014/main" id="{659E1E5A-C81B-4208-8446-10C8AD1E53EF}"/>
                </a:ext>
              </a:extLst>
            </p:cNvPr>
            <p:cNvSpPr>
              <a:spLocks noChangeArrowheads="1"/>
            </p:cNvSpPr>
            <p:nvPr/>
          </p:nvSpPr>
          <p:spPr bwMode="auto">
            <a:xfrm>
              <a:off x="1504" y="2651"/>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y</a:t>
              </a:r>
            </a:p>
          </p:txBody>
        </p:sp>
        <p:sp>
          <p:nvSpPr>
            <p:cNvPr id="4243" name="AutoShape 98">
              <a:hlinkClick r:id="" action="ppaction://noaction" highlightClick="1">
                <a:snd r:embed="rId6" name="bomb.wav"/>
              </a:hlinkClick>
              <a:extLst>
                <a:ext uri="{FF2B5EF4-FFF2-40B4-BE49-F238E27FC236}">
                  <a16:creationId xmlns:a16="http://schemas.microsoft.com/office/drawing/2014/main" id="{4CA4E7A2-D17E-4515-94B9-9EE66908B071}"/>
                </a:ext>
              </a:extLst>
            </p:cNvPr>
            <p:cNvSpPr>
              <a:spLocks noChangeArrowheads="1"/>
            </p:cNvSpPr>
            <p:nvPr/>
          </p:nvSpPr>
          <p:spPr bwMode="auto">
            <a:xfrm>
              <a:off x="626" y="1826"/>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a</a:t>
              </a:r>
            </a:p>
          </p:txBody>
        </p:sp>
        <p:sp>
          <p:nvSpPr>
            <p:cNvPr id="4244" name="AutoShape 99">
              <a:hlinkClick r:id="" action="ppaction://noaction" highlightClick="1">
                <a:snd r:embed="rId6" name="bomb.wav"/>
              </a:hlinkClick>
              <a:extLst>
                <a:ext uri="{FF2B5EF4-FFF2-40B4-BE49-F238E27FC236}">
                  <a16:creationId xmlns:a16="http://schemas.microsoft.com/office/drawing/2014/main" id="{F52EA019-B309-443A-8C4B-7C1CF4CF5809}"/>
                </a:ext>
              </a:extLst>
            </p:cNvPr>
            <p:cNvSpPr>
              <a:spLocks noChangeArrowheads="1"/>
            </p:cNvSpPr>
            <p:nvPr/>
          </p:nvSpPr>
          <p:spPr bwMode="auto">
            <a:xfrm>
              <a:off x="913" y="1825"/>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b</a:t>
              </a:r>
            </a:p>
          </p:txBody>
        </p:sp>
        <p:sp>
          <p:nvSpPr>
            <p:cNvPr id="4245" name="AutoShape 100">
              <a:hlinkClick r:id="" action="ppaction://noaction" highlightClick="1">
                <a:snd r:embed="rId6" name="bomb.wav"/>
              </a:hlinkClick>
              <a:extLst>
                <a:ext uri="{FF2B5EF4-FFF2-40B4-BE49-F238E27FC236}">
                  <a16:creationId xmlns:a16="http://schemas.microsoft.com/office/drawing/2014/main" id="{DEF7EB08-233E-467B-819E-6383530665BE}"/>
                </a:ext>
              </a:extLst>
            </p:cNvPr>
            <p:cNvSpPr>
              <a:spLocks noChangeArrowheads="1"/>
            </p:cNvSpPr>
            <p:nvPr/>
          </p:nvSpPr>
          <p:spPr bwMode="auto">
            <a:xfrm>
              <a:off x="1504" y="1824"/>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d</a:t>
              </a:r>
            </a:p>
          </p:txBody>
        </p:sp>
        <p:sp>
          <p:nvSpPr>
            <p:cNvPr id="4246" name="AutoShape 101">
              <a:hlinkClick r:id="" action="ppaction://noaction" highlightClick="1">
                <a:snd r:embed="rId6" name="bomb.wav"/>
              </a:hlinkClick>
              <a:extLst>
                <a:ext uri="{FF2B5EF4-FFF2-40B4-BE49-F238E27FC236}">
                  <a16:creationId xmlns:a16="http://schemas.microsoft.com/office/drawing/2014/main" id="{50BEFD0E-337A-41D3-A9DE-6295E40D0245}"/>
                </a:ext>
              </a:extLst>
            </p:cNvPr>
            <p:cNvSpPr>
              <a:spLocks noChangeArrowheads="1"/>
            </p:cNvSpPr>
            <p:nvPr/>
          </p:nvSpPr>
          <p:spPr bwMode="auto">
            <a:xfrm>
              <a:off x="1208" y="2100"/>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j</a:t>
              </a:r>
            </a:p>
          </p:txBody>
        </p:sp>
        <p:sp>
          <p:nvSpPr>
            <p:cNvPr id="4247" name="AutoShape 102">
              <a:hlinkClick r:id="" action="ppaction://noaction" highlightClick="1">
                <a:snd r:embed="rId6" name="bomb.wav"/>
              </a:hlinkClick>
              <a:extLst>
                <a:ext uri="{FF2B5EF4-FFF2-40B4-BE49-F238E27FC236}">
                  <a16:creationId xmlns:a16="http://schemas.microsoft.com/office/drawing/2014/main" id="{66CBAC33-27F8-4E80-AA6C-3564C344E258}"/>
                </a:ext>
              </a:extLst>
            </p:cNvPr>
            <p:cNvSpPr>
              <a:spLocks noChangeArrowheads="1"/>
            </p:cNvSpPr>
            <p:nvPr/>
          </p:nvSpPr>
          <p:spPr bwMode="auto">
            <a:xfrm>
              <a:off x="1504" y="2100"/>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k</a:t>
              </a:r>
            </a:p>
          </p:txBody>
        </p:sp>
        <p:sp>
          <p:nvSpPr>
            <p:cNvPr id="4248" name="AutoShape 103">
              <a:hlinkClick r:id="" action="ppaction://noaction" highlightClick="1">
                <a:snd r:embed="rId6" name="bomb.wav"/>
              </a:hlinkClick>
              <a:extLst>
                <a:ext uri="{FF2B5EF4-FFF2-40B4-BE49-F238E27FC236}">
                  <a16:creationId xmlns:a16="http://schemas.microsoft.com/office/drawing/2014/main" id="{7C65BC23-E89A-47CB-ABD7-942E80A9ED14}"/>
                </a:ext>
              </a:extLst>
            </p:cNvPr>
            <p:cNvSpPr>
              <a:spLocks noChangeArrowheads="1"/>
            </p:cNvSpPr>
            <p:nvPr/>
          </p:nvSpPr>
          <p:spPr bwMode="auto">
            <a:xfrm>
              <a:off x="916" y="2376"/>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p</a:t>
              </a:r>
            </a:p>
          </p:txBody>
        </p:sp>
        <p:sp>
          <p:nvSpPr>
            <p:cNvPr id="4249" name="AutoShape 104">
              <a:hlinkClick r:id="" action="ppaction://noaction" highlightClick="1">
                <a:snd r:embed="rId6" name="bomb.wav"/>
              </a:hlinkClick>
              <a:extLst>
                <a:ext uri="{FF2B5EF4-FFF2-40B4-BE49-F238E27FC236}">
                  <a16:creationId xmlns:a16="http://schemas.microsoft.com/office/drawing/2014/main" id="{4A467A48-FD54-4B4C-BCA3-96063160D536}"/>
                </a:ext>
              </a:extLst>
            </p:cNvPr>
            <p:cNvSpPr>
              <a:spLocks noChangeArrowheads="1"/>
            </p:cNvSpPr>
            <p:nvPr/>
          </p:nvSpPr>
          <p:spPr bwMode="auto">
            <a:xfrm>
              <a:off x="1208" y="2376"/>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q</a:t>
              </a:r>
            </a:p>
          </p:txBody>
        </p:sp>
        <p:sp>
          <p:nvSpPr>
            <p:cNvPr id="4250" name="AutoShape 105">
              <a:hlinkClick r:id="" action="ppaction://noaction" highlightClick="1">
                <a:snd r:embed="rId6" name="bomb.wav"/>
              </a:hlinkClick>
              <a:extLst>
                <a:ext uri="{FF2B5EF4-FFF2-40B4-BE49-F238E27FC236}">
                  <a16:creationId xmlns:a16="http://schemas.microsoft.com/office/drawing/2014/main" id="{A6CE2094-A39C-4EB0-B12F-C1443EF4C2DE}"/>
                </a:ext>
              </a:extLst>
            </p:cNvPr>
            <p:cNvSpPr>
              <a:spLocks noChangeArrowheads="1"/>
            </p:cNvSpPr>
            <p:nvPr/>
          </p:nvSpPr>
          <p:spPr bwMode="auto">
            <a:xfrm>
              <a:off x="624" y="2651"/>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v</a:t>
              </a:r>
            </a:p>
          </p:txBody>
        </p:sp>
        <p:sp>
          <p:nvSpPr>
            <p:cNvPr id="4251" name="AutoShape 106">
              <a:hlinkClick r:id="" action="ppaction://noaction" highlightClick="1">
                <a:snd r:embed="rId6" name="bomb.wav"/>
              </a:hlinkClick>
              <a:extLst>
                <a:ext uri="{FF2B5EF4-FFF2-40B4-BE49-F238E27FC236}">
                  <a16:creationId xmlns:a16="http://schemas.microsoft.com/office/drawing/2014/main" id="{BA6D07D6-CE89-4B86-960F-03A195710A4E}"/>
                </a:ext>
              </a:extLst>
            </p:cNvPr>
            <p:cNvSpPr>
              <a:spLocks noChangeArrowheads="1"/>
            </p:cNvSpPr>
            <p:nvPr/>
          </p:nvSpPr>
          <p:spPr bwMode="auto">
            <a:xfrm>
              <a:off x="912" y="2651"/>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w</a:t>
              </a:r>
            </a:p>
          </p:txBody>
        </p:sp>
        <p:sp>
          <p:nvSpPr>
            <p:cNvPr id="4252" name="AutoShape 107">
              <a:hlinkClick r:id="" action="ppaction://noaction" highlightClick="1">
                <a:snd r:embed="rId6" name="bomb.wav"/>
              </a:hlinkClick>
              <a:extLst>
                <a:ext uri="{FF2B5EF4-FFF2-40B4-BE49-F238E27FC236}">
                  <a16:creationId xmlns:a16="http://schemas.microsoft.com/office/drawing/2014/main" id="{7A6B9C4C-2CB2-45C6-BABC-D38E85B0B9C5}"/>
                </a:ext>
              </a:extLst>
            </p:cNvPr>
            <p:cNvSpPr>
              <a:spLocks noChangeArrowheads="1"/>
            </p:cNvSpPr>
            <p:nvPr/>
          </p:nvSpPr>
          <p:spPr bwMode="auto">
            <a:xfrm>
              <a:off x="1208" y="2651"/>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x</a:t>
              </a:r>
            </a:p>
          </p:txBody>
        </p:sp>
        <p:sp>
          <p:nvSpPr>
            <p:cNvPr id="4253" name="AutoShape 108">
              <a:hlinkClick r:id="" action="ppaction://noaction" highlightClick="1">
                <a:snd r:embed="rId6" name="bomb.wav"/>
              </a:hlinkClick>
              <a:extLst>
                <a:ext uri="{FF2B5EF4-FFF2-40B4-BE49-F238E27FC236}">
                  <a16:creationId xmlns:a16="http://schemas.microsoft.com/office/drawing/2014/main" id="{CB220C20-8579-4131-B62C-73922DFFA374}"/>
                </a:ext>
              </a:extLst>
            </p:cNvPr>
            <p:cNvSpPr>
              <a:spLocks noChangeArrowheads="1"/>
            </p:cNvSpPr>
            <p:nvPr/>
          </p:nvSpPr>
          <p:spPr bwMode="auto">
            <a:xfrm>
              <a:off x="1796" y="2651"/>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z</a:t>
              </a:r>
            </a:p>
          </p:txBody>
        </p:sp>
        <p:sp>
          <p:nvSpPr>
            <p:cNvPr id="4254" name="AutoShape 109">
              <a:hlinkClick r:id="" action="ppaction://noaction" highlightClick="1">
                <a:snd r:embed="rId6" name="bomb.wav"/>
              </a:hlinkClick>
              <a:extLst>
                <a:ext uri="{FF2B5EF4-FFF2-40B4-BE49-F238E27FC236}">
                  <a16:creationId xmlns:a16="http://schemas.microsoft.com/office/drawing/2014/main" id="{4FEDC209-88C6-456E-AB1E-EA0DA55F4DD5}"/>
                </a:ext>
              </a:extLst>
            </p:cNvPr>
            <p:cNvSpPr>
              <a:spLocks noChangeArrowheads="1"/>
            </p:cNvSpPr>
            <p:nvPr/>
          </p:nvSpPr>
          <p:spPr bwMode="auto">
            <a:xfrm>
              <a:off x="2100" y="1824"/>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f</a:t>
              </a:r>
            </a:p>
          </p:txBody>
        </p:sp>
        <p:sp>
          <p:nvSpPr>
            <p:cNvPr id="4255" name="AutoShape 110">
              <a:hlinkClick r:id="" action="ppaction://noaction" highlightClick="1">
                <a:snd r:embed="rId6" name="bomb.wav"/>
              </a:hlinkClick>
              <a:extLst>
                <a:ext uri="{FF2B5EF4-FFF2-40B4-BE49-F238E27FC236}">
                  <a16:creationId xmlns:a16="http://schemas.microsoft.com/office/drawing/2014/main" id="{4F06E97E-FE7A-40DF-9351-B6DDAB88FB99}"/>
                </a:ext>
              </a:extLst>
            </p:cNvPr>
            <p:cNvSpPr>
              <a:spLocks noChangeArrowheads="1"/>
            </p:cNvSpPr>
            <p:nvPr/>
          </p:nvSpPr>
          <p:spPr bwMode="auto">
            <a:xfrm>
              <a:off x="2100" y="2100"/>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m</a:t>
              </a:r>
            </a:p>
          </p:txBody>
        </p:sp>
        <p:sp>
          <p:nvSpPr>
            <p:cNvPr id="4256" name="AutoShape 111">
              <a:hlinkClick r:id="" action="ppaction://noaction" highlightClick="1">
                <a:snd r:embed="rId6" name="bomb.wav"/>
              </a:hlinkClick>
              <a:extLst>
                <a:ext uri="{FF2B5EF4-FFF2-40B4-BE49-F238E27FC236}">
                  <a16:creationId xmlns:a16="http://schemas.microsoft.com/office/drawing/2014/main" id="{A487AEDF-5D5D-4CDE-B4BD-29FD0DAF6FBC}"/>
                </a:ext>
              </a:extLst>
            </p:cNvPr>
            <p:cNvSpPr>
              <a:spLocks noChangeArrowheads="1"/>
            </p:cNvSpPr>
            <p:nvPr/>
          </p:nvSpPr>
          <p:spPr bwMode="auto">
            <a:xfrm>
              <a:off x="624" y="2376"/>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o</a:t>
              </a:r>
            </a:p>
          </p:txBody>
        </p:sp>
        <p:sp>
          <p:nvSpPr>
            <p:cNvPr id="4257" name="AutoShape 112">
              <a:hlinkClick r:id="" action="ppaction://noaction" highlightClick="1">
                <a:snd r:embed="rId6" name="bomb.wav"/>
              </a:hlinkClick>
              <a:extLst>
                <a:ext uri="{FF2B5EF4-FFF2-40B4-BE49-F238E27FC236}">
                  <a16:creationId xmlns:a16="http://schemas.microsoft.com/office/drawing/2014/main" id="{E39AF600-9D4E-42DA-A609-6CD69D2CE92C}"/>
                </a:ext>
              </a:extLst>
            </p:cNvPr>
            <p:cNvSpPr>
              <a:spLocks noChangeArrowheads="1"/>
            </p:cNvSpPr>
            <p:nvPr/>
          </p:nvSpPr>
          <p:spPr bwMode="auto">
            <a:xfrm>
              <a:off x="2388" y="2364"/>
              <a:ext cx="253" cy="253"/>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u</a:t>
              </a:r>
            </a:p>
          </p:txBody>
        </p:sp>
      </p:grpSp>
      <p:pic>
        <p:nvPicPr>
          <p:cNvPr id="89201" name="Picture 113" descr="CA22J0AZ">
            <a:extLst>
              <a:ext uri="{FF2B5EF4-FFF2-40B4-BE49-F238E27FC236}">
                <a16:creationId xmlns:a16="http://schemas.microsoft.com/office/drawing/2014/main" id="{8138DEB0-F383-4357-A2D4-E58DBB82AF1C}"/>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038350" y="3886200"/>
            <a:ext cx="792163" cy="1068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9202" name="AutoShape 114">
            <a:hlinkClick r:id="" action="ppaction://noaction" highlightClick="1">
              <a:snd r:embed="rId6" name="bomb.wav"/>
            </a:hlinkClick>
            <a:extLst>
              <a:ext uri="{FF2B5EF4-FFF2-40B4-BE49-F238E27FC236}">
                <a16:creationId xmlns:a16="http://schemas.microsoft.com/office/drawing/2014/main" id="{DA5189F6-76D8-4415-B0FC-13FCD75393B2}"/>
              </a:ext>
            </a:extLst>
          </p:cNvPr>
          <p:cNvSpPr>
            <a:spLocks noChangeArrowheads="1"/>
          </p:cNvSpPr>
          <p:nvPr/>
        </p:nvSpPr>
        <p:spPr bwMode="auto">
          <a:xfrm>
            <a:off x="27432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i</a:t>
            </a:r>
          </a:p>
        </p:txBody>
      </p:sp>
      <p:sp>
        <p:nvSpPr>
          <p:cNvPr id="89203" name="AutoShape 115">
            <a:hlinkClick r:id="" action="ppaction://noaction" highlightClick="1">
              <a:snd r:embed="rId6" name="bomb.wav"/>
            </a:hlinkClick>
            <a:extLst>
              <a:ext uri="{FF2B5EF4-FFF2-40B4-BE49-F238E27FC236}">
                <a16:creationId xmlns:a16="http://schemas.microsoft.com/office/drawing/2014/main" id="{B72E6B7D-2870-46D5-9499-A8A2E5316D74}"/>
              </a:ext>
            </a:extLst>
          </p:cNvPr>
          <p:cNvSpPr>
            <a:spLocks noChangeArrowheads="1"/>
          </p:cNvSpPr>
          <p:nvPr/>
        </p:nvSpPr>
        <p:spPr bwMode="auto">
          <a:xfrm>
            <a:off x="33528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n</a:t>
            </a:r>
          </a:p>
        </p:txBody>
      </p:sp>
      <p:sp>
        <p:nvSpPr>
          <p:cNvPr id="89204" name="AutoShape 116">
            <a:hlinkClick r:id="" action="ppaction://noaction" highlightClick="1">
              <a:snd r:embed="rId6" name="bomb.wav"/>
            </a:hlinkClick>
            <a:extLst>
              <a:ext uri="{FF2B5EF4-FFF2-40B4-BE49-F238E27FC236}">
                <a16:creationId xmlns:a16="http://schemas.microsoft.com/office/drawing/2014/main" id="{4C67394C-1FDB-4410-BBA0-1DF4DE649A5A}"/>
              </a:ext>
            </a:extLst>
          </p:cNvPr>
          <p:cNvSpPr>
            <a:spLocks noChangeArrowheads="1"/>
          </p:cNvSpPr>
          <p:nvPr/>
        </p:nvSpPr>
        <p:spPr bwMode="auto">
          <a:xfrm>
            <a:off x="39624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t</a:t>
            </a:r>
          </a:p>
        </p:txBody>
      </p:sp>
      <p:sp>
        <p:nvSpPr>
          <p:cNvPr id="89205" name="AutoShape 117">
            <a:hlinkClick r:id="" action="ppaction://noaction" highlightClick="1">
              <a:snd r:embed="rId6" name="bomb.wav"/>
            </a:hlinkClick>
            <a:extLst>
              <a:ext uri="{FF2B5EF4-FFF2-40B4-BE49-F238E27FC236}">
                <a16:creationId xmlns:a16="http://schemas.microsoft.com/office/drawing/2014/main" id="{3F8D35D7-247A-4248-992B-140C244F3624}"/>
              </a:ext>
            </a:extLst>
          </p:cNvPr>
          <p:cNvSpPr>
            <a:spLocks noChangeArrowheads="1"/>
          </p:cNvSpPr>
          <p:nvPr/>
        </p:nvSpPr>
        <p:spPr bwMode="auto">
          <a:xfrm>
            <a:off x="45720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e</a:t>
            </a:r>
          </a:p>
        </p:txBody>
      </p:sp>
      <p:sp>
        <p:nvSpPr>
          <p:cNvPr id="89206" name="AutoShape 118">
            <a:hlinkClick r:id="" action="ppaction://noaction" highlightClick="1">
              <a:snd r:embed="rId6" name="bomb.wav"/>
            </a:hlinkClick>
            <a:extLst>
              <a:ext uri="{FF2B5EF4-FFF2-40B4-BE49-F238E27FC236}">
                <a16:creationId xmlns:a16="http://schemas.microsoft.com/office/drawing/2014/main" id="{F2C240EE-AD58-4CFA-94A1-B5D7A2682BC5}"/>
              </a:ext>
            </a:extLst>
          </p:cNvPr>
          <p:cNvSpPr>
            <a:spLocks noChangeArrowheads="1"/>
          </p:cNvSpPr>
          <p:nvPr/>
        </p:nvSpPr>
        <p:spPr bwMode="auto">
          <a:xfrm>
            <a:off x="51816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r</a:t>
            </a:r>
          </a:p>
        </p:txBody>
      </p:sp>
      <p:sp>
        <p:nvSpPr>
          <p:cNvPr id="89207" name="AutoShape 119">
            <a:hlinkClick r:id="" action="ppaction://noaction" highlightClick="1">
              <a:snd r:embed="rId6" name="bomb.wav"/>
            </a:hlinkClick>
            <a:extLst>
              <a:ext uri="{FF2B5EF4-FFF2-40B4-BE49-F238E27FC236}">
                <a16:creationId xmlns:a16="http://schemas.microsoft.com/office/drawing/2014/main" id="{8A8784D9-741A-4880-88DE-5B8B683FE3BC}"/>
              </a:ext>
            </a:extLst>
          </p:cNvPr>
          <p:cNvSpPr>
            <a:spLocks noChangeArrowheads="1"/>
          </p:cNvSpPr>
          <p:nvPr/>
        </p:nvSpPr>
        <p:spPr bwMode="auto">
          <a:xfrm>
            <a:off x="57912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n</a:t>
            </a:r>
          </a:p>
        </p:txBody>
      </p:sp>
      <p:sp>
        <p:nvSpPr>
          <p:cNvPr id="89208" name="AutoShape 120">
            <a:hlinkClick r:id="" action="ppaction://noaction" highlightClick="1">
              <a:snd r:embed="rId6" name="bomb.wav"/>
            </a:hlinkClick>
            <a:extLst>
              <a:ext uri="{FF2B5EF4-FFF2-40B4-BE49-F238E27FC236}">
                <a16:creationId xmlns:a16="http://schemas.microsoft.com/office/drawing/2014/main" id="{7BABFEA6-BF55-44EA-89BF-8655B7B32F24}"/>
              </a:ext>
            </a:extLst>
          </p:cNvPr>
          <p:cNvSpPr>
            <a:spLocks noChangeArrowheads="1"/>
          </p:cNvSpPr>
          <p:nvPr/>
        </p:nvSpPr>
        <p:spPr bwMode="auto">
          <a:xfrm>
            <a:off x="64008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e</a:t>
            </a:r>
          </a:p>
        </p:txBody>
      </p:sp>
      <p:sp>
        <p:nvSpPr>
          <p:cNvPr id="89209" name="AutoShape 121">
            <a:hlinkClick r:id="" action="ppaction://noaction" highlightClick="1">
              <a:snd r:embed="rId6" name="bomb.wav"/>
            </a:hlinkClick>
            <a:extLst>
              <a:ext uri="{FF2B5EF4-FFF2-40B4-BE49-F238E27FC236}">
                <a16:creationId xmlns:a16="http://schemas.microsoft.com/office/drawing/2014/main" id="{8EF01467-6FF1-4619-92FF-855AD6CB7B52}"/>
              </a:ext>
            </a:extLst>
          </p:cNvPr>
          <p:cNvSpPr>
            <a:spLocks noChangeArrowheads="1"/>
          </p:cNvSpPr>
          <p:nvPr/>
        </p:nvSpPr>
        <p:spPr bwMode="auto">
          <a:xfrm>
            <a:off x="70104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t</a:t>
            </a:r>
          </a:p>
        </p:txBody>
      </p:sp>
      <p:sp>
        <p:nvSpPr>
          <p:cNvPr id="89210" name="AutoShape 122">
            <a:hlinkClick r:id="" action="ppaction://noaction" highlightClick="1">
              <a:snd r:embed="rId6" name="bomb.wav"/>
            </a:hlinkClick>
            <a:extLst>
              <a:ext uri="{FF2B5EF4-FFF2-40B4-BE49-F238E27FC236}">
                <a16:creationId xmlns:a16="http://schemas.microsoft.com/office/drawing/2014/main" id="{DE80151C-D539-474D-A9D4-C0C5026242D5}"/>
              </a:ext>
            </a:extLst>
          </p:cNvPr>
          <p:cNvSpPr>
            <a:spLocks noChangeArrowheads="1"/>
          </p:cNvSpPr>
          <p:nvPr/>
        </p:nvSpPr>
        <p:spPr bwMode="auto">
          <a:xfrm>
            <a:off x="666750" y="200025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I</a:t>
            </a:r>
          </a:p>
        </p:txBody>
      </p:sp>
      <p:sp>
        <p:nvSpPr>
          <p:cNvPr id="89211" name="AutoShape 123">
            <a:hlinkClick r:id="" action="ppaction://noaction" highlightClick="1">
              <a:snd r:embed="rId6" name="bomb.wav"/>
            </a:hlinkClick>
            <a:extLst>
              <a:ext uri="{FF2B5EF4-FFF2-40B4-BE49-F238E27FC236}">
                <a16:creationId xmlns:a16="http://schemas.microsoft.com/office/drawing/2014/main" id="{62EFA048-5BA2-475D-88F2-6E187EAB3091}"/>
              </a:ext>
            </a:extLst>
          </p:cNvPr>
          <p:cNvSpPr>
            <a:spLocks noChangeArrowheads="1"/>
          </p:cNvSpPr>
          <p:nvPr/>
        </p:nvSpPr>
        <p:spPr bwMode="auto">
          <a:xfrm>
            <a:off x="27432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I</a:t>
            </a:r>
          </a:p>
        </p:txBody>
      </p:sp>
      <p:sp>
        <p:nvSpPr>
          <p:cNvPr id="89212" name="AutoShape 124">
            <a:hlinkClick r:id="" action="ppaction://noaction" highlightClick="1">
              <a:snd r:embed="rId6" name="bomb.wav"/>
            </a:hlinkClick>
            <a:extLst>
              <a:ext uri="{FF2B5EF4-FFF2-40B4-BE49-F238E27FC236}">
                <a16:creationId xmlns:a16="http://schemas.microsoft.com/office/drawing/2014/main" id="{ED0028BE-8F12-44DB-8F0E-60851DCE295D}"/>
              </a:ext>
            </a:extLst>
          </p:cNvPr>
          <p:cNvSpPr>
            <a:spLocks noChangeArrowheads="1"/>
          </p:cNvSpPr>
          <p:nvPr/>
        </p:nvSpPr>
        <p:spPr bwMode="auto">
          <a:xfrm>
            <a:off x="2990850" y="200025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N</a:t>
            </a:r>
          </a:p>
        </p:txBody>
      </p:sp>
      <p:sp>
        <p:nvSpPr>
          <p:cNvPr id="89213" name="AutoShape 125">
            <a:hlinkClick r:id="" action="ppaction://noaction" highlightClick="1">
              <a:snd r:embed="rId6" name="bomb.wav"/>
            </a:hlinkClick>
            <a:extLst>
              <a:ext uri="{FF2B5EF4-FFF2-40B4-BE49-F238E27FC236}">
                <a16:creationId xmlns:a16="http://schemas.microsoft.com/office/drawing/2014/main" id="{ED376EEB-BA69-4274-BD81-B7B051AA9087}"/>
              </a:ext>
            </a:extLst>
          </p:cNvPr>
          <p:cNvSpPr>
            <a:spLocks noChangeArrowheads="1"/>
          </p:cNvSpPr>
          <p:nvPr/>
        </p:nvSpPr>
        <p:spPr bwMode="auto">
          <a:xfrm>
            <a:off x="337185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N</a:t>
            </a:r>
          </a:p>
        </p:txBody>
      </p:sp>
      <p:sp>
        <p:nvSpPr>
          <p:cNvPr id="89214" name="AutoShape 126">
            <a:hlinkClick r:id="" action="ppaction://noaction" highlightClick="1">
              <a:snd r:embed="rId6" name="bomb.wav"/>
            </a:hlinkClick>
            <a:extLst>
              <a:ext uri="{FF2B5EF4-FFF2-40B4-BE49-F238E27FC236}">
                <a16:creationId xmlns:a16="http://schemas.microsoft.com/office/drawing/2014/main" id="{33BEA341-9640-4894-9755-B83714D87499}"/>
              </a:ext>
            </a:extLst>
          </p:cNvPr>
          <p:cNvSpPr>
            <a:spLocks noChangeArrowheads="1"/>
          </p:cNvSpPr>
          <p:nvPr/>
        </p:nvSpPr>
        <p:spPr bwMode="auto">
          <a:xfrm>
            <a:off x="57912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N</a:t>
            </a:r>
          </a:p>
        </p:txBody>
      </p:sp>
      <p:sp>
        <p:nvSpPr>
          <p:cNvPr id="89215" name="AutoShape 127">
            <a:hlinkClick r:id="" action="ppaction://noaction" highlightClick="1">
              <a:snd r:embed="rId6" name="bomb.wav"/>
            </a:hlinkClick>
            <a:extLst>
              <a:ext uri="{FF2B5EF4-FFF2-40B4-BE49-F238E27FC236}">
                <a16:creationId xmlns:a16="http://schemas.microsoft.com/office/drawing/2014/main" id="{FD582B82-B62E-42E1-8A1C-EE9FD7AB4B0D}"/>
              </a:ext>
            </a:extLst>
          </p:cNvPr>
          <p:cNvSpPr>
            <a:spLocks noChangeArrowheads="1"/>
          </p:cNvSpPr>
          <p:nvPr/>
        </p:nvSpPr>
        <p:spPr bwMode="auto">
          <a:xfrm>
            <a:off x="2514600" y="24384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T</a:t>
            </a:r>
          </a:p>
        </p:txBody>
      </p:sp>
      <p:sp>
        <p:nvSpPr>
          <p:cNvPr id="89216" name="AutoShape 128">
            <a:hlinkClick r:id="" action="ppaction://noaction" highlightClick="1">
              <a:snd r:embed="rId6" name="bomb.wav"/>
            </a:hlinkClick>
            <a:extLst>
              <a:ext uri="{FF2B5EF4-FFF2-40B4-BE49-F238E27FC236}">
                <a16:creationId xmlns:a16="http://schemas.microsoft.com/office/drawing/2014/main" id="{D400502B-EEC1-48A7-A6E1-F550F443F4EC}"/>
              </a:ext>
            </a:extLst>
          </p:cNvPr>
          <p:cNvSpPr>
            <a:spLocks noChangeArrowheads="1"/>
          </p:cNvSpPr>
          <p:nvPr/>
        </p:nvSpPr>
        <p:spPr bwMode="auto">
          <a:xfrm>
            <a:off x="39624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T</a:t>
            </a:r>
          </a:p>
        </p:txBody>
      </p:sp>
      <p:sp>
        <p:nvSpPr>
          <p:cNvPr id="89217" name="AutoShape 129">
            <a:hlinkClick r:id="" action="ppaction://noaction" highlightClick="1">
              <a:snd r:embed="rId6" name="bomb.wav"/>
            </a:hlinkClick>
            <a:extLst>
              <a:ext uri="{FF2B5EF4-FFF2-40B4-BE49-F238E27FC236}">
                <a16:creationId xmlns:a16="http://schemas.microsoft.com/office/drawing/2014/main" id="{99FD5CBA-C820-4CF6-8F8E-0AA0D7CB04CE}"/>
              </a:ext>
            </a:extLst>
          </p:cNvPr>
          <p:cNvSpPr>
            <a:spLocks noChangeArrowheads="1"/>
          </p:cNvSpPr>
          <p:nvPr/>
        </p:nvSpPr>
        <p:spPr bwMode="auto">
          <a:xfrm>
            <a:off x="70104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T</a:t>
            </a:r>
          </a:p>
        </p:txBody>
      </p:sp>
      <p:sp>
        <p:nvSpPr>
          <p:cNvPr id="89218" name="AutoShape 130">
            <a:hlinkClick r:id="" action="ppaction://noaction" highlightClick="1">
              <a:snd r:embed="rId6" name="bomb.wav"/>
            </a:hlinkClick>
            <a:extLst>
              <a:ext uri="{FF2B5EF4-FFF2-40B4-BE49-F238E27FC236}">
                <a16:creationId xmlns:a16="http://schemas.microsoft.com/office/drawing/2014/main" id="{BB99AA95-514C-4081-B604-46358B27072E}"/>
              </a:ext>
            </a:extLst>
          </p:cNvPr>
          <p:cNvSpPr>
            <a:spLocks noChangeArrowheads="1"/>
          </p:cNvSpPr>
          <p:nvPr/>
        </p:nvSpPr>
        <p:spPr bwMode="auto">
          <a:xfrm>
            <a:off x="2057400" y="15621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E</a:t>
            </a:r>
          </a:p>
        </p:txBody>
      </p:sp>
      <p:sp>
        <p:nvSpPr>
          <p:cNvPr id="89219" name="AutoShape 131">
            <a:hlinkClick r:id="" action="ppaction://noaction" highlightClick="1">
              <a:snd r:embed="rId6" name="bomb.wav"/>
            </a:hlinkClick>
            <a:extLst>
              <a:ext uri="{FF2B5EF4-FFF2-40B4-BE49-F238E27FC236}">
                <a16:creationId xmlns:a16="http://schemas.microsoft.com/office/drawing/2014/main" id="{55D0B783-AF9E-4F53-9601-E47692731CA1}"/>
              </a:ext>
            </a:extLst>
          </p:cNvPr>
          <p:cNvSpPr>
            <a:spLocks noChangeArrowheads="1"/>
          </p:cNvSpPr>
          <p:nvPr/>
        </p:nvSpPr>
        <p:spPr bwMode="auto">
          <a:xfrm>
            <a:off x="45720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E</a:t>
            </a:r>
          </a:p>
        </p:txBody>
      </p:sp>
      <p:sp>
        <p:nvSpPr>
          <p:cNvPr id="89220" name="AutoShape 132">
            <a:hlinkClick r:id="" action="ppaction://noaction" highlightClick="1">
              <a:snd r:embed="rId6" name="bomb.wav"/>
            </a:hlinkClick>
            <a:extLst>
              <a:ext uri="{FF2B5EF4-FFF2-40B4-BE49-F238E27FC236}">
                <a16:creationId xmlns:a16="http://schemas.microsoft.com/office/drawing/2014/main" id="{503EE344-913E-480C-8AD1-2B3CAE5D3D3A}"/>
              </a:ext>
            </a:extLst>
          </p:cNvPr>
          <p:cNvSpPr>
            <a:spLocks noChangeArrowheads="1"/>
          </p:cNvSpPr>
          <p:nvPr/>
        </p:nvSpPr>
        <p:spPr bwMode="auto">
          <a:xfrm>
            <a:off x="64008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E</a:t>
            </a:r>
          </a:p>
        </p:txBody>
      </p:sp>
      <p:sp>
        <p:nvSpPr>
          <p:cNvPr id="89221" name="AutoShape 133">
            <a:hlinkClick r:id="" action="ppaction://noaction" highlightClick="1">
              <a:snd r:embed="rId6" name="bomb.wav"/>
            </a:hlinkClick>
            <a:extLst>
              <a:ext uri="{FF2B5EF4-FFF2-40B4-BE49-F238E27FC236}">
                <a16:creationId xmlns:a16="http://schemas.microsoft.com/office/drawing/2014/main" id="{09F19B34-F9E6-4BD5-B414-5A185F653519}"/>
              </a:ext>
            </a:extLst>
          </p:cNvPr>
          <p:cNvSpPr>
            <a:spLocks noChangeArrowheads="1"/>
          </p:cNvSpPr>
          <p:nvPr/>
        </p:nvSpPr>
        <p:spPr bwMode="auto">
          <a:xfrm>
            <a:off x="1600200" y="24384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R</a:t>
            </a:r>
          </a:p>
        </p:txBody>
      </p:sp>
      <p:sp>
        <p:nvSpPr>
          <p:cNvPr id="89222" name="AutoShape 134">
            <a:hlinkClick r:id="" action="ppaction://noaction" highlightClick="1">
              <a:snd r:embed="rId6" name="bomb.wav"/>
            </a:hlinkClick>
            <a:extLst>
              <a:ext uri="{FF2B5EF4-FFF2-40B4-BE49-F238E27FC236}">
                <a16:creationId xmlns:a16="http://schemas.microsoft.com/office/drawing/2014/main" id="{12A0B59A-5EC6-4C64-BF85-92AC847769F1}"/>
              </a:ext>
            </a:extLst>
          </p:cNvPr>
          <p:cNvSpPr>
            <a:spLocks noChangeArrowheads="1"/>
          </p:cNvSpPr>
          <p:nvPr/>
        </p:nvSpPr>
        <p:spPr bwMode="auto">
          <a:xfrm>
            <a:off x="5181600" y="381000"/>
            <a:ext cx="401638" cy="401638"/>
          </a:xfrm>
          <a:prstGeom prst="actionButtonBlank">
            <a:avLst/>
          </a:prstGeom>
          <a:solidFill>
            <a:srgbClr val="FFFF00"/>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1600" b="1">
                <a:solidFill>
                  <a:srgbClr val="FF0000"/>
                </a:solidFill>
                <a:latin typeface=".VnArial NarrowH" panose="020B7200000000000000" pitchFamily="34" charset="0"/>
              </a:rPr>
              <a:t>R</a:t>
            </a:r>
          </a:p>
        </p:txBody>
      </p:sp>
      <p:grpSp>
        <p:nvGrpSpPr>
          <p:cNvPr id="4" name="Group 135">
            <a:extLst>
              <a:ext uri="{FF2B5EF4-FFF2-40B4-BE49-F238E27FC236}">
                <a16:creationId xmlns:a16="http://schemas.microsoft.com/office/drawing/2014/main" id="{88531FAF-2F2D-4AE1-887C-4733CC0F898E}"/>
              </a:ext>
            </a:extLst>
          </p:cNvPr>
          <p:cNvGrpSpPr>
            <a:grpSpLocks/>
          </p:cNvGrpSpPr>
          <p:nvPr/>
        </p:nvGrpSpPr>
        <p:grpSpPr bwMode="auto">
          <a:xfrm>
            <a:off x="3810000" y="5562600"/>
            <a:ext cx="1524000" cy="1295400"/>
            <a:chOff x="2832" y="1968"/>
            <a:chExt cx="1056" cy="912"/>
          </a:xfrm>
        </p:grpSpPr>
        <p:sp>
          <p:nvSpPr>
            <p:cNvPr id="4233" name="Oval 136">
              <a:extLst>
                <a:ext uri="{FF2B5EF4-FFF2-40B4-BE49-F238E27FC236}">
                  <a16:creationId xmlns:a16="http://schemas.microsoft.com/office/drawing/2014/main" id="{6CE20B4D-F5F7-4EC6-9E62-9076324A2C18}"/>
                </a:ext>
              </a:extLst>
            </p:cNvPr>
            <p:cNvSpPr>
              <a:spLocks noChangeArrowheads="1"/>
            </p:cNvSpPr>
            <p:nvPr/>
          </p:nvSpPr>
          <p:spPr bwMode="auto">
            <a:xfrm>
              <a:off x="2832" y="2640"/>
              <a:ext cx="1056" cy="240"/>
            </a:xfrm>
            <a:prstGeom prst="ellipse">
              <a:avLst/>
            </a:prstGeom>
            <a:gradFill rotWithShape="1">
              <a:gsLst>
                <a:gs pos="0">
                  <a:srgbClr val="F8F8F8"/>
                </a:gs>
                <a:gs pos="100000">
                  <a:srgbClr val="737373"/>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89225" name="Oval 137">
              <a:extLst>
                <a:ext uri="{FF2B5EF4-FFF2-40B4-BE49-F238E27FC236}">
                  <a16:creationId xmlns:a16="http://schemas.microsoft.com/office/drawing/2014/main" id="{3D46623D-C0B3-44F3-8542-E0CF128E08F7}"/>
                </a:ext>
              </a:extLst>
            </p:cNvPr>
            <p:cNvSpPr>
              <a:spLocks noChangeArrowheads="1"/>
            </p:cNvSpPr>
            <p:nvPr/>
          </p:nvSpPr>
          <p:spPr bwMode="auto">
            <a:xfrm>
              <a:off x="2952" y="1968"/>
              <a:ext cx="816" cy="792"/>
            </a:xfrm>
            <a:prstGeom prst="ellipse">
              <a:avLst/>
            </a:prstGeom>
            <a:gradFill rotWithShape="0">
              <a:gsLst>
                <a:gs pos="0">
                  <a:schemeClr val="accent1">
                    <a:gamma/>
                    <a:shade val="46275"/>
                    <a:invGamma/>
                  </a:schemeClr>
                </a:gs>
                <a:gs pos="100000">
                  <a:schemeClr val="accent1"/>
                </a:gs>
              </a:gsLst>
              <a:path path="shape">
                <a:fillToRect l="50000" t="50000" r="50000" b="50000"/>
              </a:path>
            </a:gradFill>
            <a:ln w="38100" cmpd="dbl">
              <a:solidFill>
                <a:srgbClr val="CCFFFF"/>
              </a:solidFill>
              <a:round/>
              <a:headEnd/>
              <a:tailEnd/>
            </a:ln>
            <a:effectLst>
              <a:outerShdw dist="107763" dir="2700000" algn="ctr" rotWithShape="0">
                <a:schemeClr val="bg2">
                  <a:alpha val="50000"/>
                </a:schemeClr>
              </a:outerShdw>
            </a:effectLst>
          </p:spPr>
          <p:txBody>
            <a:bodyPr wrap="none" anchor="ctr"/>
            <a:lstStyle/>
            <a:p>
              <a:pPr algn="ctr">
                <a:defRPr/>
              </a:pPr>
              <a:r>
                <a:rPr lang="en-US" sz="6000" b="1">
                  <a:effectLst>
                    <a:outerShdw blurRad="38100" dist="38100" dir="2700000" algn="tl">
                      <a:srgbClr val="FFFFFF"/>
                    </a:outerShdw>
                  </a:effectLst>
                  <a:latin typeface=".VnArial" pitchFamily="34" charset="0"/>
                  <a:cs typeface="Arial" charset="0"/>
                </a:rPr>
                <a:t>5</a:t>
              </a:r>
              <a:endParaRPr lang="vi-VN" sz="6000" b="1">
                <a:effectLst>
                  <a:outerShdw blurRad="38100" dist="38100" dir="2700000" algn="tl">
                    <a:srgbClr val="FFFFFF"/>
                  </a:outerShdw>
                </a:effectLst>
                <a:latin typeface=".VnArial" pitchFamily="34" charset="0"/>
                <a:cs typeface="Arial" charset="0"/>
              </a:endParaRPr>
            </a:p>
          </p:txBody>
        </p:sp>
        <p:sp>
          <p:nvSpPr>
            <p:cNvPr id="4235" name="Oval 138">
              <a:extLst>
                <a:ext uri="{FF2B5EF4-FFF2-40B4-BE49-F238E27FC236}">
                  <a16:creationId xmlns:a16="http://schemas.microsoft.com/office/drawing/2014/main" id="{0A88F984-95E7-401C-A1CB-43A915AF53B8}"/>
                </a:ext>
              </a:extLst>
            </p:cNvPr>
            <p:cNvSpPr>
              <a:spLocks noChangeArrowheads="1"/>
            </p:cNvSpPr>
            <p:nvPr/>
          </p:nvSpPr>
          <p:spPr bwMode="auto">
            <a:xfrm>
              <a:off x="3696" y="1968"/>
              <a:ext cx="144" cy="240"/>
            </a:xfrm>
            <a:prstGeom prst="ellipse">
              <a:avLst/>
            </a:prstGeom>
            <a:gradFill rotWithShape="1">
              <a:gsLst>
                <a:gs pos="0">
                  <a:srgbClr val="FFFF00"/>
                </a:gs>
                <a:gs pos="100000">
                  <a:srgbClr val="767600"/>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4236" name="Oval 139">
              <a:extLst>
                <a:ext uri="{FF2B5EF4-FFF2-40B4-BE49-F238E27FC236}">
                  <a16:creationId xmlns:a16="http://schemas.microsoft.com/office/drawing/2014/main" id="{CD4ACAB9-093E-4706-83EF-1F9299A6F4E1}"/>
                </a:ext>
              </a:extLst>
            </p:cNvPr>
            <p:cNvSpPr>
              <a:spLocks noChangeArrowheads="1"/>
            </p:cNvSpPr>
            <p:nvPr/>
          </p:nvSpPr>
          <p:spPr bwMode="auto">
            <a:xfrm>
              <a:off x="2880" y="1968"/>
              <a:ext cx="144" cy="240"/>
            </a:xfrm>
            <a:prstGeom prst="ellipse">
              <a:avLst/>
            </a:prstGeom>
            <a:gradFill rotWithShape="1">
              <a:gsLst>
                <a:gs pos="0">
                  <a:srgbClr val="FFFF00"/>
                </a:gs>
                <a:gs pos="100000">
                  <a:srgbClr val="767600"/>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grpSp>
      <p:grpSp>
        <p:nvGrpSpPr>
          <p:cNvPr id="5" name="Group 140">
            <a:extLst>
              <a:ext uri="{FF2B5EF4-FFF2-40B4-BE49-F238E27FC236}">
                <a16:creationId xmlns:a16="http://schemas.microsoft.com/office/drawing/2014/main" id="{5CE794B9-5B88-4327-BCDB-4E0C80C15946}"/>
              </a:ext>
            </a:extLst>
          </p:cNvPr>
          <p:cNvGrpSpPr>
            <a:grpSpLocks/>
          </p:cNvGrpSpPr>
          <p:nvPr/>
        </p:nvGrpSpPr>
        <p:grpSpPr bwMode="auto">
          <a:xfrm>
            <a:off x="3810000" y="5562600"/>
            <a:ext cx="1524000" cy="1295400"/>
            <a:chOff x="2832" y="1968"/>
            <a:chExt cx="1056" cy="912"/>
          </a:xfrm>
        </p:grpSpPr>
        <p:sp>
          <p:nvSpPr>
            <p:cNvPr id="4229" name="Oval 141">
              <a:extLst>
                <a:ext uri="{FF2B5EF4-FFF2-40B4-BE49-F238E27FC236}">
                  <a16:creationId xmlns:a16="http://schemas.microsoft.com/office/drawing/2014/main" id="{0227B11F-D0E1-44FC-8504-E9C6437B11BB}"/>
                </a:ext>
              </a:extLst>
            </p:cNvPr>
            <p:cNvSpPr>
              <a:spLocks noChangeArrowheads="1"/>
            </p:cNvSpPr>
            <p:nvPr/>
          </p:nvSpPr>
          <p:spPr bwMode="auto">
            <a:xfrm>
              <a:off x="2832" y="2640"/>
              <a:ext cx="1056" cy="240"/>
            </a:xfrm>
            <a:prstGeom prst="ellipse">
              <a:avLst/>
            </a:prstGeom>
            <a:gradFill rotWithShape="1">
              <a:gsLst>
                <a:gs pos="0">
                  <a:srgbClr val="F8F8F8"/>
                </a:gs>
                <a:gs pos="100000">
                  <a:srgbClr val="737373"/>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89230" name="Oval 142">
              <a:extLst>
                <a:ext uri="{FF2B5EF4-FFF2-40B4-BE49-F238E27FC236}">
                  <a16:creationId xmlns:a16="http://schemas.microsoft.com/office/drawing/2014/main" id="{05255881-3B3A-4A17-B105-EB428B1CD1DD}"/>
                </a:ext>
              </a:extLst>
            </p:cNvPr>
            <p:cNvSpPr>
              <a:spLocks noChangeArrowheads="1"/>
            </p:cNvSpPr>
            <p:nvPr/>
          </p:nvSpPr>
          <p:spPr bwMode="auto">
            <a:xfrm>
              <a:off x="2952" y="1968"/>
              <a:ext cx="816" cy="792"/>
            </a:xfrm>
            <a:prstGeom prst="ellipse">
              <a:avLst/>
            </a:prstGeom>
            <a:gradFill rotWithShape="0">
              <a:gsLst>
                <a:gs pos="0">
                  <a:schemeClr val="accent1">
                    <a:gamma/>
                    <a:shade val="46275"/>
                    <a:invGamma/>
                  </a:schemeClr>
                </a:gs>
                <a:gs pos="100000">
                  <a:schemeClr val="accent1"/>
                </a:gs>
              </a:gsLst>
              <a:path path="shape">
                <a:fillToRect l="50000" t="50000" r="50000" b="50000"/>
              </a:path>
            </a:gradFill>
            <a:ln w="38100" cmpd="dbl">
              <a:solidFill>
                <a:srgbClr val="CCFFFF"/>
              </a:solidFill>
              <a:round/>
              <a:headEnd/>
              <a:tailEnd/>
            </a:ln>
            <a:effectLst>
              <a:outerShdw dist="107763" dir="2700000" algn="ctr" rotWithShape="0">
                <a:schemeClr val="bg2">
                  <a:alpha val="50000"/>
                </a:schemeClr>
              </a:outerShdw>
            </a:effectLst>
          </p:spPr>
          <p:txBody>
            <a:bodyPr wrap="none" anchor="ctr"/>
            <a:lstStyle/>
            <a:p>
              <a:pPr algn="ctr">
                <a:defRPr/>
              </a:pPr>
              <a:r>
                <a:rPr lang="en-US" sz="6000" b="1">
                  <a:effectLst>
                    <a:outerShdw blurRad="38100" dist="38100" dir="2700000" algn="tl">
                      <a:srgbClr val="FFFFFF"/>
                    </a:outerShdw>
                  </a:effectLst>
                  <a:latin typeface=".VnArial" pitchFamily="34" charset="0"/>
                  <a:cs typeface="Arial" charset="0"/>
                </a:rPr>
                <a:t>4</a:t>
              </a:r>
              <a:endParaRPr lang="vi-VN" sz="6000" b="1">
                <a:effectLst>
                  <a:outerShdw blurRad="38100" dist="38100" dir="2700000" algn="tl">
                    <a:srgbClr val="FFFFFF"/>
                  </a:outerShdw>
                </a:effectLst>
                <a:latin typeface=".VnArial" pitchFamily="34" charset="0"/>
                <a:cs typeface="Arial" charset="0"/>
              </a:endParaRPr>
            </a:p>
          </p:txBody>
        </p:sp>
        <p:sp>
          <p:nvSpPr>
            <p:cNvPr id="4231" name="Oval 143">
              <a:extLst>
                <a:ext uri="{FF2B5EF4-FFF2-40B4-BE49-F238E27FC236}">
                  <a16:creationId xmlns:a16="http://schemas.microsoft.com/office/drawing/2014/main" id="{63089D2B-905C-4A7C-A399-A68EE9D86A91}"/>
                </a:ext>
              </a:extLst>
            </p:cNvPr>
            <p:cNvSpPr>
              <a:spLocks noChangeArrowheads="1"/>
            </p:cNvSpPr>
            <p:nvPr/>
          </p:nvSpPr>
          <p:spPr bwMode="auto">
            <a:xfrm>
              <a:off x="3696" y="1968"/>
              <a:ext cx="144" cy="240"/>
            </a:xfrm>
            <a:prstGeom prst="ellipse">
              <a:avLst/>
            </a:prstGeom>
            <a:gradFill rotWithShape="1">
              <a:gsLst>
                <a:gs pos="0">
                  <a:srgbClr val="FFFF00"/>
                </a:gs>
                <a:gs pos="100000">
                  <a:srgbClr val="767600"/>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4232" name="Oval 144">
              <a:extLst>
                <a:ext uri="{FF2B5EF4-FFF2-40B4-BE49-F238E27FC236}">
                  <a16:creationId xmlns:a16="http://schemas.microsoft.com/office/drawing/2014/main" id="{0D177C6C-0615-40BF-BCD9-A698C17B455F}"/>
                </a:ext>
              </a:extLst>
            </p:cNvPr>
            <p:cNvSpPr>
              <a:spLocks noChangeArrowheads="1"/>
            </p:cNvSpPr>
            <p:nvPr/>
          </p:nvSpPr>
          <p:spPr bwMode="auto">
            <a:xfrm>
              <a:off x="2880" y="1968"/>
              <a:ext cx="144" cy="240"/>
            </a:xfrm>
            <a:prstGeom prst="ellipse">
              <a:avLst/>
            </a:prstGeom>
            <a:gradFill rotWithShape="1">
              <a:gsLst>
                <a:gs pos="0">
                  <a:srgbClr val="FFFF00"/>
                </a:gs>
                <a:gs pos="100000">
                  <a:srgbClr val="767600"/>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grpSp>
      <p:grpSp>
        <p:nvGrpSpPr>
          <p:cNvPr id="6" name="Group 145">
            <a:extLst>
              <a:ext uri="{FF2B5EF4-FFF2-40B4-BE49-F238E27FC236}">
                <a16:creationId xmlns:a16="http://schemas.microsoft.com/office/drawing/2014/main" id="{6CFA7738-C81B-42B9-9EB5-6EB4168419B7}"/>
              </a:ext>
            </a:extLst>
          </p:cNvPr>
          <p:cNvGrpSpPr>
            <a:grpSpLocks/>
          </p:cNvGrpSpPr>
          <p:nvPr/>
        </p:nvGrpSpPr>
        <p:grpSpPr bwMode="auto">
          <a:xfrm>
            <a:off x="3810000" y="5562600"/>
            <a:ext cx="1524000" cy="1295400"/>
            <a:chOff x="2832" y="1968"/>
            <a:chExt cx="1056" cy="912"/>
          </a:xfrm>
        </p:grpSpPr>
        <p:sp>
          <p:nvSpPr>
            <p:cNvPr id="4225" name="Oval 146">
              <a:extLst>
                <a:ext uri="{FF2B5EF4-FFF2-40B4-BE49-F238E27FC236}">
                  <a16:creationId xmlns:a16="http://schemas.microsoft.com/office/drawing/2014/main" id="{C0C39FEA-CF08-4D3A-B84F-73D4826A2BAD}"/>
                </a:ext>
              </a:extLst>
            </p:cNvPr>
            <p:cNvSpPr>
              <a:spLocks noChangeArrowheads="1"/>
            </p:cNvSpPr>
            <p:nvPr/>
          </p:nvSpPr>
          <p:spPr bwMode="auto">
            <a:xfrm>
              <a:off x="2832" y="2640"/>
              <a:ext cx="1056" cy="240"/>
            </a:xfrm>
            <a:prstGeom prst="ellipse">
              <a:avLst/>
            </a:prstGeom>
            <a:gradFill rotWithShape="1">
              <a:gsLst>
                <a:gs pos="0">
                  <a:srgbClr val="F8F8F8"/>
                </a:gs>
                <a:gs pos="100000">
                  <a:srgbClr val="737373"/>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89235" name="Oval 147">
              <a:extLst>
                <a:ext uri="{FF2B5EF4-FFF2-40B4-BE49-F238E27FC236}">
                  <a16:creationId xmlns:a16="http://schemas.microsoft.com/office/drawing/2014/main" id="{5F9FBF99-EBE5-4210-9F92-86481D829F29}"/>
                </a:ext>
              </a:extLst>
            </p:cNvPr>
            <p:cNvSpPr>
              <a:spLocks noChangeArrowheads="1"/>
            </p:cNvSpPr>
            <p:nvPr/>
          </p:nvSpPr>
          <p:spPr bwMode="auto">
            <a:xfrm>
              <a:off x="2952" y="1968"/>
              <a:ext cx="816" cy="792"/>
            </a:xfrm>
            <a:prstGeom prst="ellipse">
              <a:avLst/>
            </a:prstGeom>
            <a:gradFill rotWithShape="0">
              <a:gsLst>
                <a:gs pos="0">
                  <a:schemeClr val="accent1">
                    <a:gamma/>
                    <a:shade val="46275"/>
                    <a:invGamma/>
                  </a:schemeClr>
                </a:gs>
                <a:gs pos="100000">
                  <a:schemeClr val="accent1"/>
                </a:gs>
              </a:gsLst>
              <a:path path="shape">
                <a:fillToRect l="50000" t="50000" r="50000" b="50000"/>
              </a:path>
            </a:gradFill>
            <a:ln w="38100" cmpd="dbl">
              <a:solidFill>
                <a:srgbClr val="CCFFFF"/>
              </a:solidFill>
              <a:round/>
              <a:headEnd/>
              <a:tailEnd/>
            </a:ln>
            <a:effectLst>
              <a:outerShdw dist="107763" dir="2700000" algn="ctr" rotWithShape="0">
                <a:schemeClr val="bg2">
                  <a:alpha val="50000"/>
                </a:schemeClr>
              </a:outerShdw>
            </a:effectLst>
          </p:spPr>
          <p:txBody>
            <a:bodyPr wrap="none" anchor="ctr"/>
            <a:lstStyle/>
            <a:p>
              <a:pPr algn="ctr">
                <a:defRPr/>
              </a:pPr>
              <a:r>
                <a:rPr lang="en-US" sz="6000" b="1">
                  <a:effectLst>
                    <a:outerShdw blurRad="38100" dist="38100" dir="2700000" algn="tl">
                      <a:srgbClr val="FFFFFF"/>
                    </a:outerShdw>
                  </a:effectLst>
                  <a:latin typeface=".VnArial" pitchFamily="34" charset="0"/>
                  <a:cs typeface="Arial" charset="0"/>
                </a:rPr>
                <a:t>3</a:t>
              </a:r>
              <a:endParaRPr lang="vi-VN" sz="6000" b="1">
                <a:effectLst>
                  <a:outerShdw blurRad="38100" dist="38100" dir="2700000" algn="tl">
                    <a:srgbClr val="FFFFFF"/>
                  </a:outerShdw>
                </a:effectLst>
                <a:latin typeface=".VnArial" pitchFamily="34" charset="0"/>
                <a:cs typeface="Arial" charset="0"/>
              </a:endParaRPr>
            </a:p>
          </p:txBody>
        </p:sp>
        <p:sp>
          <p:nvSpPr>
            <p:cNvPr id="4227" name="Oval 148">
              <a:extLst>
                <a:ext uri="{FF2B5EF4-FFF2-40B4-BE49-F238E27FC236}">
                  <a16:creationId xmlns:a16="http://schemas.microsoft.com/office/drawing/2014/main" id="{FBAC2402-7A1B-4ACD-83AE-B7880024FBE2}"/>
                </a:ext>
              </a:extLst>
            </p:cNvPr>
            <p:cNvSpPr>
              <a:spLocks noChangeArrowheads="1"/>
            </p:cNvSpPr>
            <p:nvPr/>
          </p:nvSpPr>
          <p:spPr bwMode="auto">
            <a:xfrm>
              <a:off x="3696" y="1968"/>
              <a:ext cx="144" cy="240"/>
            </a:xfrm>
            <a:prstGeom prst="ellipse">
              <a:avLst/>
            </a:prstGeom>
            <a:gradFill rotWithShape="1">
              <a:gsLst>
                <a:gs pos="0">
                  <a:srgbClr val="FFFF00"/>
                </a:gs>
                <a:gs pos="100000">
                  <a:srgbClr val="767600"/>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4228" name="Oval 149">
              <a:extLst>
                <a:ext uri="{FF2B5EF4-FFF2-40B4-BE49-F238E27FC236}">
                  <a16:creationId xmlns:a16="http://schemas.microsoft.com/office/drawing/2014/main" id="{FBA7320A-FD1F-4F78-B671-D710F7899450}"/>
                </a:ext>
              </a:extLst>
            </p:cNvPr>
            <p:cNvSpPr>
              <a:spLocks noChangeArrowheads="1"/>
            </p:cNvSpPr>
            <p:nvPr/>
          </p:nvSpPr>
          <p:spPr bwMode="auto">
            <a:xfrm>
              <a:off x="2880" y="1968"/>
              <a:ext cx="144" cy="240"/>
            </a:xfrm>
            <a:prstGeom prst="ellipse">
              <a:avLst/>
            </a:prstGeom>
            <a:gradFill rotWithShape="1">
              <a:gsLst>
                <a:gs pos="0">
                  <a:srgbClr val="FFFF00"/>
                </a:gs>
                <a:gs pos="100000">
                  <a:srgbClr val="767600"/>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grpSp>
      <p:grpSp>
        <p:nvGrpSpPr>
          <p:cNvPr id="7" name="Group 150">
            <a:extLst>
              <a:ext uri="{FF2B5EF4-FFF2-40B4-BE49-F238E27FC236}">
                <a16:creationId xmlns:a16="http://schemas.microsoft.com/office/drawing/2014/main" id="{D34AC172-25E1-4345-902B-162F8D5EC334}"/>
              </a:ext>
            </a:extLst>
          </p:cNvPr>
          <p:cNvGrpSpPr>
            <a:grpSpLocks/>
          </p:cNvGrpSpPr>
          <p:nvPr/>
        </p:nvGrpSpPr>
        <p:grpSpPr bwMode="auto">
          <a:xfrm>
            <a:off x="3810000" y="5562600"/>
            <a:ext cx="1524000" cy="1295400"/>
            <a:chOff x="2832" y="1968"/>
            <a:chExt cx="1056" cy="912"/>
          </a:xfrm>
        </p:grpSpPr>
        <p:sp>
          <p:nvSpPr>
            <p:cNvPr id="4221" name="Oval 151">
              <a:extLst>
                <a:ext uri="{FF2B5EF4-FFF2-40B4-BE49-F238E27FC236}">
                  <a16:creationId xmlns:a16="http://schemas.microsoft.com/office/drawing/2014/main" id="{3F6CED00-A18F-4CF7-9D38-A9C82F92BC50}"/>
                </a:ext>
              </a:extLst>
            </p:cNvPr>
            <p:cNvSpPr>
              <a:spLocks noChangeArrowheads="1"/>
            </p:cNvSpPr>
            <p:nvPr/>
          </p:nvSpPr>
          <p:spPr bwMode="auto">
            <a:xfrm>
              <a:off x="2832" y="2640"/>
              <a:ext cx="1056" cy="240"/>
            </a:xfrm>
            <a:prstGeom prst="ellipse">
              <a:avLst/>
            </a:prstGeom>
            <a:gradFill rotWithShape="1">
              <a:gsLst>
                <a:gs pos="0">
                  <a:srgbClr val="F8F8F8"/>
                </a:gs>
                <a:gs pos="100000">
                  <a:srgbClr val="737373"/>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89240" name="Oval 152">
              <a:extLst>
                <a:ext uri="{FF2B5EF4-FFF2-40B4-BE49-F238E27FC236}">
                  <a16:creationId xmlns:a16="http://schemas.microsoft.com/office/drawing/2014/main" id="{19D49A3D-7D6D-431C-B077-C22293BCCA5D}"/>
                </a:ext>
              </a:extLst>
            </p:cNvPr>
            <p:cNvSpPr>
              <a:spLocks noChangeArrowheads="1"/>
            </p:cNvSpPr>
            <p:nvPr/>
          </p:nvSpPr>
          <p:spPr bwMode="auto">
            <a:xfrm>
              <a:off x="2952" y="1968"/>
              <a:ext cx="816" cy="792"/>
            </a:xfrm>
            <a:prstGeom prst="ellipse">
              <a:avLst/>
            </a:prstGeom>
            <a:gradFill rotWithShape="0">
              <a:gsLst>
                <a:gs pos="0">
                  <a:schemeClr val="accent1">
                    <a:gamma/>
                    <a:shade val="46275"/>
                    <a:invGamma/>
                  </a:schemeClr>
                </a:gs>
                <a:gs pos="100000">
                  <a:schemeClr val="accent1"/>
                </a:gs>
              </a:gsLst>
              <a:path path="shape">
                <a:fillToRect l="50000" t="50000" r="50000" b="50000"/>
              </a:path>
            </a:gradFill>
            <a:ln w="38100" cmpd="dbl">
              <a:solidFill>
                <a:srgbClr val="CCFFFF"/>
              </a:solidFill>
              <a:round/>
              <a:headEnd/>
              <a:tailEnd/>
            </a:ln>
            <a:effectLst>
              <a:outerShdw dist="107763" dir="2700000" algn="ctr" rotWithShape="0">
                <a:schemeClr val="bg2">
                  <a:alpha val="50000"/>
                </a:schemeClr>
              </a:outerShdw>
            </a:effectLst>
          </p:spPr>
          <p:txBody>
            <a:bodyPr wrap="none" anchor="ctr"/>
            <a:lstStyle/>
            <a:p>
              <a:pPr algn="ctr">
                <a:defRPr/>
              </a:pPr>
              <a:r>
                <a:rPr lang="en-US" sz="6000" b="1">
                  <a:effectLst>
                    <a:outerShdw blurRad="38100" dist="38100" dir="2700000" algn="tl">
                      <a:srgbClr val="FFFFFF"/>
                    </a:outerShdw>
                  </a:effectLst>
                  <a:latin typeface=".VnArial" pitchFamily="34" charset="0"/>
                  <a:cs typeface="Arial" charset="0"/>
                </a:rPr>
                <a:t>2</a:t>
              </a:r>
              <a:endParaRPr lang="vi-VN" sz="6000" b="1">
                <a:effectLst>
                  <a:outerShdw blurRad="38100" dist="38100" dir="2700000" algn="tl">
                    <a:srgbClr val="FFFFFF"/>
                  </a:outerShdw>
                </a:effectLst>
                <a:latin typeface=".VnArial" pitchFamily="34" charset="0"/>
                <a:cs typeface="Arial" charset="0"/>
              </a:endParaRPr>
            </a:p>
          </p:txBody>
        </p:sp>
        <p:sp>
          <p:nvSpPr>
            <p:cNvPr id="4223" name="Oval 153">
              <a:extLst>
                <a:ext uri="{FF2B5EF4-FFF2-40B4-BE49-F238E27FC236}">
                  <a16:creationId xmlns:a16="http://schemas.microsoft.com/office/drawing/2014/main" id="{3642B266-7F2C-4B31-A1EF-44149B8349D5}"/>
                </a:ext>
              </a:extLst>
            </p:cNvPr>
            <p:cNvSpPr>
              <a:spLocks noChangeArrowheads="1"/>
            </p:cNvSpPr>
            <p:nvPr/>
          </p:nvSpPr>
          <p:spPr bwMode="auto">
            <a:xfrm>
              <a:off x="3696" y="1968"/>
              <a:ext cx="144" cy="240"/>
            </a:xfrm>
            <a:prstGeom prst="ellipse">
              <a:avLst/>
            </a:prstGeom>
            <a:gradFill rotWithShape="1">
              <a:gsLst>
                <a:gs pos="0">
                  <a:srgbClr val="FFFF00"/>
                </a:gs>
                <a:gs pos="100000">
                  <a:srgbClr val="767600"/>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4224" name="Oval 154">
              <a:extLst>
                <a:ext uri="{FF2B5EF4-FFF2-40B4-BE49-F238E27FC236}">
                  <a16:creationId xmlns:a16="http://schemas.microsoft.com/office/drawing/2014/main" id="{027170D6-16EE-4B58-A341-9C035B4CE3A0}"/>
                </a:ext>
              </a:extLst>
            </p:cNvPr>
            <p:cNvSpPr>
              <a:spLocks noChangeArrowheads="1"/>
            </p:cNvSpPr>
            <p:nvPr/>
          </p:nvSpPr>
          <p:spPr bwMode="auto">
            <a:xfrm>
              <a:off x="2880" y="1968"/>
              <a:ext cx="144" cy="240"/>
            </a:xfrm>
            <a:prstGeom prst="ellipse">
              <a:avLst/>
            </a:prstGeom>
            <a:gradFill rotWithShape="1">
              <a:gsLst>
                <a:gs pos="0">
                  <a:srgbClr val="FFFF00"/>
                </a:gs>
                <a:gs pos="100000">
                  <a:srgbClr val="767600"/>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grpSp>
      <p:grpSp>
        <p:nvGrpSpPr>
          <p:cNvPr id="8" name="Group 155">
            <a:extLst>
              <a:ext uri="{FF2B5EF4-FFF2-40B4-BE49-F238E27FC236}">
                <a16:creationId xmlns:a16="http://schemas.microsoft.com/office/drawing/2014/main" id="{800CF423-FADE-4BC8-BBF9-149759984341}"/>
              </a:ext>
            </a:extLst>
          </p:cNvPr>
          <p:cNvGrpSpPr>
            <a:grpSpLocks/>
          </p:cNvGrpSpPr>
          <p:nvPr/>
        </p:nvGrpSpPr>
        <p:grpSpPr bwMode="auto">
          <a:xfrm>
            <a:off x="3810000" y="5562600"/>
            <a:ext cx="1524000" cy="1295400"/>
            <a:chOff x="2832" y="1968"/>
            <a:chExt cx="1056" cy="912"/>
          </a:xfrm>
        </p:grpSpPr>
        <p:sp>
          <p:nvSpPr>
            <p:cNvPr id="4217" name="Oval 156">
              <a:extLst>
                <a:ext uri="{FF2B5EF4-FFF2-40B4-BE49-F238E27FC236}">
                  <a16:creationId xmlns:a16="http://schemas.microsoft.com/office/drawing/2014/main" id="{02147FC3-8348-4BBA-A6EE-EBB6D9389BB6}"/>
                </a:ext>
              </a:extLst>
            </p:cNvPr>
            <p:cNvSpPr>
              <a:spLocks noChangeArrowheads="1"/>
            </p:cNvSpPr>
            <p:nvPr/>
          </p:nvSpPr>
          <p:spPr bwMode="auto">
            <a:xfrm>
              <a:off x="2832" y="2640"/>
              <a:ext cx="1056" cy="240"/>
            </a:xfrm>
            <a:prstGeom prst="ellipse">
              <a:avLst/>
            </a:prstGeom>
            <a:gradFill rotWithShape="1">
              <a:gsLst>
                <a:gs pos="0">
                  <a:srgbClr val="F8F8F8"/>
                </a:gs>
                <a:gs pos="100000">
                  <a:srgbClr val="737373"/>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89245" name="Oval 157">
              <a:extLst>
                <a:ext uri="{FF2B5EF4-FFF2-40B4-BE49-F238E27FC236}">
                  <a16:creationId xmlns:a16="http://schemas.microsoft.com/office/drawing/2014/main" id="{9AA3B5AC-1222-435F-ADC7-6D588766910E}"/>
                </a:ext>
              </a:extLst>
            </p:cNvPr>
            <p:cNvSpPr>
              <a:spLocks noChangeArrowheads="1"/>
            </p:cNvSpPr>
            <p:nvPr/>
          </p:nvSpPr>
          <p:spPr bwMode="auto">
            <a:xfrm>
              <a:off x="2952" y="1968"/>
              <a:ext cx="816" cy="792"/>
            </a:xfrm>
            <a:prstGeom prst="ellipse">
              <a:avLst/>
            </a:prstGeom>
            <a:gradFill rotWithShape="0">
              <a:gsLst>
                <a:gs pos="0">
                  <a:schemeClr val="accent1">
                    <a:gamma/>
                    <a:shade val="46275"/>
                    <a:invGamma/>
                  </a:schemeClr>
                </a:gs>
                <a:gs pos="100000">
                  <a:schemeClr val="accent1"/>
                </a:gs>
              </a:gsLst>
              <a:path path="shape">
                <a:fillToRect l="50000" t="50000" r="50000" b="50000"/>
              </a:path>
            </a:gradFill>
            <a:ln w="38100" cmpd="dbl">
              <a:solidFill>
                <a:srgbClr val="CCFFFF"/>
              </a:solidFill>
              <a:round/>
              <a:headEnd/>
              <a:tailEnd/>
            </a:ln>
            <a:effectLst>
              <a:outerShdw dist="107763" dir="2700000" algn="ctr" rotWithShape="0">
                <a:schemeClr val="bg2">
                  <a:alpha val="50000"/>
                </a:schemeClr>
              </a:outerShdw>
            </a:effectLst>
          </p:spPr>
          <p:txBody>
            <a:bodyPr wrap="none" anchor="ctr"/>
            <a:lstStyle/>
            <a:p>
              <a:pPr algn="ctr">
                <a:defRPr/>
              </a:pPr>
              <a:r>
                <a:rPr lang="en-US" sz="6000" b="1">
                  <a:effectLst>
                    <a:outerShdw blurRad="38100" dist="38100" dir="2700000" algn="tl">
                      <a:srgbClr val="FFFFFF"/>
                    </a:outerShdw>
                  </a:effectLst>
                  <a:latin typeface=".VnArial" pitchFamily="34" charset="0"/>
                  <a:cs typeface="Arial" charset="0"/>
                </a:rPr>
                <a:t>1</a:t>
              </a:r>
              <a:endParaRPr lang="vi-VN" sz="6000" b="1">
                <a:effectLst>
                  <a:outerShdw blurRad="38100" dist="38100" dir="2700000" algn="tl">
                    <a:srgbClr val="FFFFFF"/>
                  </a:outerShdw>
                </a:effectLst>
                <a:latin typeface=".VnArial" pitchFamily="34" charset="0"/>
                <a:cs typeface="Arial" charset="0"/>
              </a:endParaRPr>
            </a:p>
          </p:txBody>
        </p:sp>
        <p:sp>
          <p:nvSpPr>
            <p:cNvPr id="4219" name="Oval 158">
              <a:extLst>
                <a:ext uri="{FF2B5EF4-FFF2-40B4-BE49-F238E27FC236}">
                  <a16:creationId xmlns:a16="http://schemas.microsoft.com/office/drawing/2014/main" id="{027336A2-8E38-4DE9-B98F-D595C4639E00}"/>
                </a:ext>
              </a:extLst>
            </p:cNvPr>
            <p:cNvSpPr>
              <a:spLocks noChangeArrowheads="1"/>
            </p:cNvSpPr>
            <p:nvPr/>
          </p:nvSpPr>
          <p:spPr bwMode="auto">
            <a:xfrm>
              <a:off x="3696" y="1968"/>
              <a:ext cx="144" cy="240"/>
            </a:xfrm>
            <a:prstGeom prst="ellipse">
              <a:avLst/>
            </a:prstGeom>
            <a:gradFill rotWithShape="1">
              <a:gsLst>
                <a:gs pos="0">
                  <a:srgbClr val="FFFF00"/>
                </a:gs>
                <a:gs pos="100000">
                  <a:srgbClr val="767600"/>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4220" name="Oval 159">
              <a:extLst>
                <a:ext uri="{FF2B5EF4-FFF2-40B4-BE49-F238E27FC236}">
                  <a16:creationId xmlns:a16="http://schemas.microsoft.com/office/drawing/2014/main" id="{EF073288-C29A-4B98-8976-05DCD6D32A4A}"/>
                </a:ext>
              </a:extLst>
            </p:cNvPr>
            <p:cNvSpPr>
              <a:spLocks noChangeArrowheads="1"/>
            </p:cNvSpPr>
            <p:nvPr/>
          </p:nvSpPr>
          <p:spPr bwMode="auto">
            <a:xfrm>
              <a:off x="2880" y="1968"/>
              <a:ext cx="144" cy="240"/>
            </a:xfrm>
            <a:prstGeom prst="ellipse">
              <a:avLst/>
            </a:prstGeom>
            <a:gradFill rotWithShape="1">
              <a:gsLst>
                <a:gs pos="0">
                  <a:srgbClr val="FFFF00"/>
                </a:gs>
                <a:gs pos="100000">
                  <a:srgbClr val="767600"/>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grpSp>
      <p:grpSp>
        <p:nvGrpSpPr>
          <p:cNvPr id="9" name="Group 160">
            <a:extLst>
              <a:ext uri="{FF2B5EF4-FFF2-40B4-BE49-F238E27FC236}">
                <a16:creationId xmlns:a16="http://schemas.microsoft.com/office/drawing/2014/main" id="{2FDE743B-F69E-458E-87E6-134AADD05F0A}"/>
              </a:ext>
            </a:extLst>
          </p:cNvPr>
          <p:cNvGrpSpPr>
            <a:grpSpLocks/>
          </p:cNvGrpSpPr>
          <p:nvPr/>
        </p:nvGrpSpPr>
        <p:grpSpPr bwMode="auto">
          <a:xfrm>
            <a:off x="3810000" y="5562600"/>
            <a:ext cx="1524000" cy="1295400"/>
            <a:chOff x="2832" y="1968"/>
            <a:chExt cx="1056" cy="912"/>
          </a:xfrm>
        </p:grpSpPr>
        <p:sp>
          <p:nvSpPr>
            <p:cNvPr id="4213" name="Oval 161">
              <a:extLst>
                <a:ext uri="{FF2B5EF4-FFF2-40B4-BE49-F238E27FC236}">
                  <a16:creationId xmlns:a16="http://schemas.microsoft.com/office/drawing/2014/main" id="{CE959DA2-2218-49C0-987C-F2CCBD64891B}"/>
                </a:ext>
              </a:extLst>
            </p:cNvPr>
            <p:cNvSpPr>
              <a:spLocks noChangeArrowheads="1"/>
            </p:cNvSpPr>
            <p:nvPr/>
          </p:nvSpPr>
          <p:spPr bwMode="auto">
            <a:xfrm>
              <a:off x="2832" y="2640"/>
              <a:ext cx="1056" cy="240"/>
            </a:xfrm>
            <a:prstGeom prst="ellipse">
              <a:avLst/>
            </a:prstGeom>
            <a:gradFill rotWithShape="1">
              <a:gsLst>
                <a:gs pos="0">
                  <a:srgbClr val="F8F8F8"/>
                </a:gs>
                <a:gs pos="100000">
                  <a:srgbClr val="737373"/>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89250" name="Oval 162">
              <a:extLst>
                <a:ext uri="{FF2B5EF4-FFF2-40B4-BE49-F238E27FC236}">
                  <a16:creationId xmlns:a16="http://schemas.microsoft.com/office/drawing/2014/main" id="{2E941CBE-8E7D-46D9-B2F9-6E8A3ED97229}"/>
                </a:ext>
              </a:extLst>
            </p:cNvPr>
            <p:cNvSpPr>
              <a:spLocks noChangeArrowheads="1"/>
            </p:cNvSpPr>
            <p:nvPr/>
          </p:nvSpPr>
          <p:spPr bwMode="auto">
            <a:xfrm>
              <a:off x="2952" y="1968"/>
              <a:ext cx="816" cy="792"/>
            </a:xfrm>
            <a:prstGeom prst="ellipse">
              <a:avLst/>
            </a:prstGeom>
            <a:gradFill rotWithShape="0">
              <a:gsLst>
                <a:gs pos="0">
                  <a:schemeClr val="accent1">
                    <a:gamma/>
                    <a:shade val="46275"/>
                    <a:invGamma/>
                  </a:schemeClr>
                </a:gs>
                <a:gs pos="100000">
                  <a:schemeClr val="accent1"/>
                </a:gs>
              </a:gsLst>
              <a:path path="shape">
                <a:fillToRect l="50000" t="50000" r="50000" b="50000"/>
              </a:path>
            </a:gradFill>
            <a:ln w="38100" cmpd="dbl">
              <a:solidFill>
                <a:srgbClr val="CCFFFF"/>
              </a:solidFill>
              <a:round/>
              <a:headEnd/>
              <a:tailEnd/>
            </a:ln>
            <a:effectLst>
              <a:outerShdw dist="107763" dir="2700000" algn="ctr" rotWithShape="0">
                <a:schemeClr val="bg2">
                  <a:alpha val="50000"/>
                </a:schemeClr>
              </a:outerShdw>
            </a:effectLst>
          </p:spPr>
          <p:txBody>
            <a:bodyPr wrap="none" anchor="ctr"/>
            <a:lstStyle/>
            <a:p>
              <a:pPr algn="ctr">
                <a:defRPr/>
              </a:pPr>
              <a:r>
                <a:rPr lang="en-US" sz="6000" b="1">
                  <a:effectLst>
                    <a:outerShdw blurRad="38100" dist="38100" dir="2700000" algn="tl">
                      <a:srgbClr val="FFFFFF"/>
                    </a:outerShdw>
                  </a:effectLst>
                  <a:latin typeface=".VnArial" pitchFamily="34" charset="0"/>
                  <a:cs typeface="Arial" charset="0"/>
                </a:rPr>
                <a:t>0</a:t>
              </a:r>
              <a:endParaRPr lang="vi-VN" sz="6000" b="1">
                <a:effectLst>
                  <a:outerShdw blurRad="38100" dist="38100" dir="2700000" algn="tl">
                    <a:srgbClr val="FFFFFF"/>
                  </a:outerShdw>
                </a:effectLst>
                <a:latin typeface=".VnArial" pitchFamily="34" charset="0"/>
                <a:cs typeface="Arial" charset="0"/>
              </a:endParaRPr>
            </a:p>
          </p:txBody>
        </p:sp>
        <p:sp>
          <p:nvSpPr>
            <p:cNvPr id="4215" name="Oval 163">
              <a:extLst>
                <a:ext uri="{FF2B5EF4-FFF2-40B4-BE49-F238E27FC236}">
                  <a16:creationId xmlns:a16="http://schemas.microsoft.com/office/drawing/2014/main" id="{87C77DBD-14EA-4141-838E-007D7B368521}"/>
                </a:ext>
              </a:extLst>
            </p:cNvPr>
            <p:cNvSpPr>
              <a:spLocks noChangeArrowheads="1"/>
            </p:cNvSpPr>
            <p:nvPr/>
          </p:nvSpPr>
          <p:spPr bwMode="auto">
            <a:xfrm>
              <a:off x="3696" y="1968"/>
              <a:ext cx="144" cy="240"/>
            </a:xfrm>
            <a:prstGeom prst="ellipse">
              <a:avLst/>
            </a:prstGeom>
            <a:gradFill rotWithShape="1">
              <a:gsLst>
                <a:gs pos="0">
                  <a:srgbClr val="FFFF00"/>
                </a:gs>
                <a:gs pos="100000">
                  <a:srgbClr val="767600"/>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4216" name="Oval 164">
              <a:extLst>
                <a:ext uri="{FF2B5EF4-FFF2-40B4-BE49-F238E27FC236}">
                  <a16:creationId xmlns:a16="http://schemas.microsoft.com/office/drawing/2014/main" id="{E3DCD6D7-D203-4D4F-846B-1C42E999B344}"/>
                </a:ext>
              </a:extLst>
            </p:cNvPr>
            <p:cNvSpPr>
              <a:spLocks noChangeArrowheads="1"/>
            </p:cNvSpPr>
            <p:nvPr/>
          </p:nvSpPr>
          <p:spPr bwMode="auto">
            <a:xfrm>
              <a:off x="2880" y="1968"/>
              <a:ext cx="144" cy="240"/>
            </a:xfrm>
            <a:prstGeom prst="ellipse">
              <a:avLst/>
            </a:prstGeom>
            <a:gradFill rotWithShape="1">
              <a:gsLst>
                <a:gs pos="0">
                  <a:srgbClr val="FFFF00"/>
                </a:gs>
                <a:gs pos="100000">
                  <a:srgbClr val="767600"/>
                </a:gs>
              </a:gsLst>
              <a:path path="shape">
                <a:fillToRect l="50000" t="50000" r="50000" b="50000"/>
              </a:path>
            </a:gradFill>
            <a:ln w="38100" cmpd="dbl">
              <a:solidFill>
                <a:srgbClr val="CCFFFF"/>
              </a:solidFill>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grpSp>
      <p:sp>
        <p:nvSpPr>
          <p:cNvPr id="89253" name="AutoShape 165">
            <a:hlinkClick r:id="" action="ppaction://noaction" highlightClick="1"/>
            <a:extLst>
              <a:ext uri="{FF2B5EF4-FFF2-40B4-BE49-F238E27FC236}">
                <a16:creationId xmlns:a16="http://schemas.microsoft.com/office/drawing/2014/main" id="{5474446F-07C9-4310-80A6-D0C03C18056E}"/>
              </a:ext>
            </a:extLst>
          </p:cNvPr>
          <p:cNvSpPr>
            <a:spLocks noChangeArrowheads="1"/>
          </p:cNvSpPr>
          <p:nvPr/>
        </p:nvSpPr>
        <p:spPr bwMode="auto">
          <a:xfrm>
            <a:off x="8072438" y="6400800"/>
            <a:ext cx="690562" cy="371475"/>
          </a:xfrm>
          <a:prstGeom prst="actionButtonForwardNex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a:r>
              <a:rPr lang="en-US" altLang="en-US" sz="3200">
                <a:latin typeface=".VnTime" panose="020B7200000000000000" pitchFamily="34" charset="0"/>
              </a:rPr>
              <a:t>Start</a:t>
            </a: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51" presetClass="entr" presetSubtype="0" fill="hold" nodeType="afterEffect">
                                  <p:stCondLst>
                                    <p:cond delay="0"/>
                                  </p:stCondLst>
                                  <p:childTnLst>
                                    <p:set>
                                      <p:cBhvr>
                                        <p:cTn id="6" dur="1" fill="hold">
                                          <p:stCondLst>
                                            <p:cond delay="0"/>
                                          </p:stCondLst>
                                        </p:cTn>
                                        <p:tgtEl>
                                          <p:spTgt spid="89091"/>
                                        </p:tgtEl>
                                        <p:attrNameLst>
                                          <p:attrName>style.visibility</p:attrName>
                                        </p:attrNameLst>
                                      </p:cBhvr>
                                      <p:to>
                                        <p:strVal val="visible"/>
                                      </p:to>
                                    </p:set>
                                    <p:animEffect transition="in" filter="fade">
                                      <p:cBhvr>
                                        <p:cTn id="7" dur="770" decel="100000"/>
                                        <p:tgtEl>
                                          <p:spTgt spid="89091"/>
                                        </p:tgtEl>
                                      </p:cBhvr>
                                    </p:animEffect>
                                    <p:animScale>
                                      <p:cBhvr>
                                        <p:cTn id="8" dur="770" decel="100000"/>
                                        <p:tgtEl>
                                          <p:spTgt spid="89091"/>
                                        </p:tgtEl>
                                      </p:cBhvr>
                                      <p:from x="10000" y="10000"/>
                                      <p:to x="200000" y="450000"/>
                                    </p:animScale>
                                    <p:animScale>
                                      <p:cBhvr>
                                        <p:cTn id="9" dur="1230" accel="100000" fill="hold">
                                          <p:stCondLst>
                                            <p:cond delay="770"/>
                                          </p:stCondLst>
                                        </p:cTn>
                                        <p:tgtEl>
                                          <p:spTgt spid="89091"/>
                                        </p:tgtEl>
                                      </p:cBhvr>
                                      <p:from x="200000" y="450000"/>
                                      <p:to x="100000" y="100000"/>
                                    </p:animScale>
                                    <p:set>
                                      <p:cBhvr>
                                        <p:cTn id="10" dur="770" fill="hold"/>
                                        <p:tgtEl>
                                          <p:spTgt spid="89091"/>
                                        </p:tgtEl>
                                        <p:attrNameLst>
                                          <p:attrName>ppt_x</p:attrName>
                                        </p:attrNameLst>
                                      </p:cBhvr>
                                      <p:to>
                                        <p:strVal val="(0.5)"/>
                                      </p:to>
                                    </p:set>
                                    <p:anim from="(0.5)" to="(#ppt_x)" calcmode="lin" valueType="num">
                                      <p:cBhvr>
                                        <p:cTn id="11" dur="1230" accel="100000" fill="hold">
                                          <p:stCondLst>
                                            <p:cond delay="770"/>
                                          </p:stCondLst>
                                        </p:cTn>
                                        <p:tgtEl>
                                          <p:spTgt spid="89091"/>
                                        </p:tgtEl>
                                        <p:attrNameLst>
                                          <p:attrName>ppt_x</p:attrName>
                                        </p:attrNameLst>
                                      </p:cBhvr>
                                    </p:anim>
                                    <p:set>
                                      <p:cBhvr>
                                        <p:cTn id="12" dur="770" fill="hold"/>
                                        <p:tgtEl>
                                          <p:spTgt spid="89091"/>
                                        </p:tgtEl>
                                        <p:attrNameLst>
                                          <p:attrName>ppt_y</p:attrName>
                                        </p:attrNameLst>
                                      </p:cBhvr>
                                      <p:to>
                                        <p:strVal val="(#ppt_y+0.4)"/>
                                      </p:to>
                                    </p:set>
                                    <p:anim from="(#ppt_y+0.4)" to="(#ppt_y)" calcmode="lin" valueType="num">
                                      <p:cBhvr>
                                        <p:cTn id="13" dur="1230" accel="100000" fill="hold">
                                          <p:stCondLst>
                                            <p:cond delay="770"/>
                                          </p:stCondLst>
                                        </p:cTn>
                                        <p:tgtEl>
                                          <p:spTgt spid="89091"/>
                                        </p:tgtEl>
                                        <p:attrNameLst>
                                          <p:attrName>ppt_y</p:attrName>
                                        </p:attrNameLst>
                                      </p:cBhvr>
                                    </p:anim>
                                  </p:childTnLst>
                                  <p:subTnLst>
                                    <p:audio>
                                      <p:cMediaNode>
                                        <p:cTn display="0" masterRel="sameClick">
                                          <p:stCondLst>
                                            <p:cond evt="begin" delay="0">
                                              <p:tn val="5"/>
                                            </p:cond>
                                          </p:stCondLst>
                                          <p:endCondLst>
                                            <p:cond evt="onStopAudio" delay="0">
                                              <p:tgtEl>
                                                <p:sldTgt/>
                                              </p:tgtEl>
                                            </p:cond>
                                          </p:endCondLst>
                                        </p:cTn>
                                        <p:tgtEl>
                                          <p:sndTgt r:embed="rId2" name="breeze.wav"/>
                                        </p:tgtEl>
                                      </p:cMediaNode>
                                    </p:audio>
                                  </p:subTnLst>
                                </p:cTn>
                              </p:par>
                            </p:childTnLst>
                          </p:cTn>
                        </p:par>
                        <p:par>
                          <p:cTn id="14" fill="hold" nodeType="afterGroup">
                            <p:stCondLst>
                              <p:cond delay="2000"/>
                            </p:stCondLst>
                            <p:childTnLst>
                              <p:par>
                                <p:cTn id="15" presetID="36" presetClass="path" presetSubtype="0" accel="50000" decel="50000" fill="hold" nodeType="afterEffect">
                                  <p:stCondLst>
                                    <p:cond delay="0"/>
                                  </p:stCondLst>
                                  <p:childTnLst>
                                    <p:animMotion origin="layout" path="M -0.00017 -0.00069 L 0.1967 -0.00069 C 0.28472 -0.00069 0.39288 -0.05416 0.39288 -0.09768 L 0.39288 -0.19467 " pathEditMode="relative" rAng="16200000" ptsTypes="FfFF">
                                      <p:cBhvr>
                                        <p:cTn id="16" dur="3000" fill="hold"/>
                                        <p:tgtEl>
                                          <p:spTgt spid="89091"/>
                                        </p:tgtEl>
                                        <p:attrNameLst>
                                          <p:attrName>ppt_x</p:attrName>
                                          <p:attrName>ppt_y</p:attrName>
                                        </p:attrNameLst>
                                      </p:cBhvr>
                                      <p:rCtr x="19653" y="-9699"/>
                                    </p:animMotion>
                                  </p:childTnLst>
                                  <p:subTnLst>
                                    <p:audio>
                                      <p:cMediaNode>
                                        <p:cTn display="0" masterRel="sameClick">
                                          <p:stCondLst>
                                            <p:cond evt="begin" delay="0">
                                              <p:tn val="15"/>
                                            </p:cond>
                                          </p:stCondLst>
                                          <p:endCondLst>
                                            <p:cond evt="onStopAudio" delay="0">
                                              <p:tgtEl>
                                                <p:sldTgt/>
                                              </p:tgtEl>
                                            </p:cond>
                                          </p:endCondLst>
                                        </p:cTn>
                                        <p:tgtEl>
                                          <p:sndTgt r:embed="rId2" name="breeze.wav"/>
                                        </p:tgtEl>
                                      </p:cMediaNode>
                                    </p:audio>
                                  </p:subTnLst>
                                </p:cTn>
                              </p:par>
                            </p:childTnLst>
                          </p:cTn>
                        </p:par>
                        <p:par>
                          <p:cTn id="17" fill="hold" nodeType="afterGroup">
                            <p:stCondLst>
                              <p:cond delay="5000"/>
                            </p:stCondLst>
                            <p:childTnLst>
                              <p:par>
                                <p:cTn id="18" presetID="23" presetClass="exit" presetSubtype="32" fill="hold" nodeType="afterEffect">
                                  <p:stCondLst>
                                    <p:cond delay="0"/>
                                  </p:stCondLst>
                                  <p:childTnLst>
                                    <p:anim calcmode="lin" valueType="num">
                                      <p:cBhvr>
                                        <p:cTn id="19" dur="500"/>
                                        <p:tgtEl>
                                          <p:spTgt spid="89091"/>
                                        </p:tgtEl>
                                        <p:attrNameLst>
                                          <p:attrName>ppt_w</p:attrName>
                                        </p:attrNameLst>
                                      </p:cBhvr>
                                      <p:tavLst>
                                        <p:tav tm="0">
                                          <p:val>
                                            <p:strVal val="ppt_w"/>
                                          </p:val>
                                        </p:tav>
                                        <p:tav tm="100000">
                                          <p:val>
                                            <p:fltVal val="0"/>
                                          </p:val>
                                        </p:tav>
                                      </p:tavLst>
                                    </p:anim>
                                    <p:anim calcmode="lin" valueType="num">
                                      <p:cBhvr>
                                        <p:cTn id="20" dur="500"/>
                                        <p:tgtEl>
                                          <p:spTgt spid="89091"/>
                                        </p:tgtEl>
                                        <p:attrNameLst>
                                          <p:attrName>ppt_h</p:attrName>
                                        </p:attrNameLst>
                                      </p:cBhvr>
                                      <p:tavLst>
                                        <p:tav tm="0">
                                          <p:val>
                                            <p:strVal val="ppt_h"/>
                                          </p:val>
                                        </p:tav>
                                        <p:tav tm="100000">
                                          <p:val>
                                            <p:fltVal val="0"/>
                                          </p:val>
                                        </p:tav>
                                      </p:tavLst>
                                    </p:anim>
                                    <p:set>
                                      <p:cBhvr>
                                        <p:cTn id="21" dur="1" fill="hold">
                                          <p:stCondLst>
                                            <p:cond delay="499"/>
                                          </p:stCondLst>
                                        </p:cTn>
                                        <p:tgtEl>
                                          <p:spTgt spid="89091"/>
                                        </p:tgtEl>
                                        <p:attrNameLst>
                                          <p:attrName>style.visibility</p:attrName>
                                        </p:attrNameLst>
                                      </p:cBhvr>
                                      <p:to>
                                        <p:strVal val="hidden"/>
                                      </p:to>
                                    </p:set>
                                  </p:childTnLst>
                                  <p:subTnLst>
                                    <p:audio>
                                      <p:cMediaNode>
                                        <p:cTn display="0" masterRel="sameClick">
                                          <p:stCondLst>
                                            <p:cond evt="begin" delay="0">
                                              <p:tn val="18"/>
                                            </p:cond>
                                          </p:stCondLst>
                                          <p:endCondLst>
                                            <p:cond evt="onStopAudio" delay="0">
                                              <p:tgtEl>
                                                <p:sldTgt/>
                                              </p:tgtEl>
                                            </p:cond>
                                          </p:endCondLst>
                                        </p:cTn>
                                        <p:tgtEl>
                                          <p:sndTgt r:embed="rId2" name="breeze.wav"/>
                                        </p:tgtEl>
                                      </p:cMediaNode>
                                    </p:audio>
                                  </p:subTnLst>
                                </p:cTn>
                              </p:par>
                            </p:childTnLst>
                          </p:cTn>
                        </p:par>
                        <p:par>
                          <p:cTn id="22" fill="hold" nodeType="afterGroup">
                            <p:stCondLst>
                              <p:cond delay="5500"/>
                            </p:stCondLst>
                            <p:childTnLst>
                              <p:par>
                                <p:cTn id="23" presetID="1" presetClass="entr" presetSubtype="0" fill="hold" nodeType="afterEffect">
                                  <p:stCondLst>
                                    <p:cond delay="0"/>
                                  </p:stCondLst>
                                  <p:childTnLst>
                                    <p:set>
                                      <p:cBhvr>
                                        <p:cTn id="24" dur="1" fill="hold">
                                          <p:stCondLst>
                                            <p:cond delay="0"/>
                                          </p:stCondLst>
                                        </p:cTn>
                                        <p:tgtEl>
                                          <p:spTgt spid="89092"/>
                                        </p:tgtEl>
                                        <p:attrNameLst>
                                          <p:attrName>style.visibility</p:attrName>
                                        </p:attrNameLst>
                                      </p:cBhvr>
                                      <p:to>
                                        <p:strVal val="visible"/>
                                      </p:to>
                                    </p:set>
                                  </p:childTnLst>
                                  <p:subTnLst>
                                    <p:audio>
                                      <p:cMediaNode>
                                        <p:cTn display="0" masterRel="sameClick">
                                          <p:stCondLst>
                                            <p:cond evt="begin" delay="0">
                                              <p:tn val="23"/>
                                            </p:cond>
                                          </p:stCondLst>
                                          <p:endCondLst>
                                            <p:cond evt="onStopAudio" delay="0">
                                              <p:tgtEl>
                                                <p:sldTgt/>
                                              </p:tgtEl>
                                            </p:cond>
                                          </p:endCondLst>
                                        </p:cTn>
                                        <p:tgtEl>
                                          <p:sndTgt r:embed="rId2" name="breeze.wav"/>
                                        </p:tgtEl>
                                      </p:cMediaNode>
                                    </p:audio>
                                  </p:subTnLst>
                                </p:cTn>
                              </p:par>
                            </p:childTnLst>
                          </p:cTn>
                        </p:par>
                        <p:par>
                          <p:cTn id="25" fill="hold" nodeType="afterGroup">
                            <p:stCondLst>
                              <p:cond delay="5500"/>
                            </p:stCondLst>
                            <p:childTnLst>
                              <p:par>
                                <p:cTn id="26" presetID="22" presetClass="entr" presetSubtype="1" fill="hold" grpId="0" nodeType="afterEffect">
                                  <p:stCondLst>
                                    <p:cond delay="0"/>
                                  </p:stCondLst>
                                  <p:childTnLst>
                                    <p:set>
                                      <p:cBhvr>
                                        <p:cTn id="27" dur="1" fill="hold">
                                          <p:stCondLst>
                                            <p:cond delay="0"/>
                                          </p:stCondLst>
                                        </p:cTn>
                                        <p:tgtEl>
                                          <p:spTgt spid="89094"/>
                                        </p:tgtEl>
                                        <p:attrNameLst>
                                          <p:attrName>style.visibility</p:attrName>
                                        </p:attrNameLst>
                                      </p:cBhvr>
                                      <p:to>
                                        <p:strVal val="visible"/>
                                      </p:to>
                                    </p:set>
                                    <p:animEffect transition="in" filter="wipe(up)">
                                      <p:cBhvr>
                                        <p:cTn id="28" dur="500"/>
                                        <p:tgtEl>
                                          <p:spTgt spid="89094"/>
                                        </p:tgtEl>
                                      </p:cBhvr>
                                    </p:animEffect>
                                  </p:childTnLst>
                                  <p:subTnLst>
                                    <p:audio>
                                      <p:cMediaNode>
                                        <p:cTn display="0" masterRel="sameClick">
                                          <p:stCondLst>
                                            <p:cond evt="begin" delay="0">
                                              <p:tn val="26"/>
                                            </p:cond>
                                          </p:stCondLst>
                                          <p:endCondLst>
                                            <p:cond evt="onStopAudio" delay="0">
                                              <p:tgtEl>
                                                <p:sldTgt/>
                                              </p:tgtEl>
                                            </p:cond>
                                          </p:endCondLst>
                                        </p:cTn>
                                        <p:tgtEl>
                                          <p:sndTgt r:embed="rId2" name="breeze.wav"/>
                                        </p:tgtEl>
                                      </p:cMediaNode>
                                    </p:audio>
                                  </p:subTnLst>
                                </p:cTn>
                              </p:par>
                            </p:childTnLst>
                          </p:cTn>
                        </p:par>
                        <p:par>
                          <p:cTn id="29" fill="hold" nodeType="afterGroup">
                            <p:stCondLst>
                              <p:cond delay="6000"/>
                            </p:stCondLst>
                            <p:childTnLst>
                              <p:par>
                                <p:cTn id="30" presetID="22" presetClass="entr" presetSubtype="1" fill="hold" grpId="0" nodeType="afterEffect">
                                  <p:stCondLst>
                                    <p:cond delay="0"/>
                                  </p:stCondLst>
                                  <p:childTnLst>
                                    <p:set>
                                      <p:cBhvr>
                                        <p:cTn id="31" dur="1" fill="hold">
                                          <p:stCondLst>
                                            <p:cond delay="0"/>
                                          </p:stCondLst>
                                        </p:cTn>
                                        <p:tgtEl>
                                          <p:spTgt spid="89095"/>
                                        </p:tgtEl>
                                        <p:attrNameLst>
                                          <p:attrName>style.visibility</p:attrName>
                                        </p:attrNameLst>
                                      </p:cBhvr>
                                      <p:to>
                                        <p:strVal val="visible"/>
                                      </p:to>
                                    </p:set>
                                    <p:animEffect transition="in" filter="wipe(up)">
                                      <p:cBhvr>
                                        <p:cTn id="32" dur="500"/>
                                        <p:tgtEl>
                                          <p:spTgt spid="89095"/>
                                        </p:tgtEl>
                                      </p:cBhvr>
                                    </p:animEffect>
                                  </p:childTnLst>
                                  <p:subTnLst>
                                    <p:audio>
                                      <p:cMediaNode>
                                        <p:cTn display="0" masterRel="sameClick">
                                          <p:stCondLst>
                                            <p:cond evt="begin" delay="0">
                                              <p:tn val="30"/>
                                            </p:cond>
                                          </p:stCondLst>
                                          <p:endCondLst>
                                            <p:cond evt="onStopAudio" delay="0">
                                              <p:tgtEl>
                                                <p:sldTgt/>
                                              </p:tgtEl>
                                            </p:cond>
                                          </p:endCondLst>
                                        </p:cTn>
                                        <p:tgtEl>
                                          <p:sndTgt r:embed="rId2" name="breeze.wav"/>
                                        </p:tgtEl>
                                      </p:cMediaNode>
                                    </p:audio>
                                  </p:subTnLst>
                                </p:cTn>
                              </p:par>
                            </p:childTnLst>
                          </p:cTn>
                        </p:par>
                        <p:par>
                          <p:cTn id="33" fill="hold" nodeType="afterGroup">
                            <p:stCondLst>
                              <p:cond delay="6500"/>
                            </p:stCondLst>
                            <p:childTnLst>
                              <p:par>
                                <p:cTn id="34" presetID="22" presetClass="entr" presetSubtype="1" fill="hold" grpId="0" nodeType="afterEffect">
                                  <p:stCondLst>
                                    <p:cond delay="0"/>
                                  </p:stCondLst>
                                  <p:childTnLst>
                                    <p:set>
                                      <p:cBhvr>
                                        <p:cTn id="35" dur="1" fill="hold">
                                          <p:stCondLst>
                                            <p:cond delay="0"/>
                                          </p:stCondLst>
                                        </p:cTn>
                                        <p:tgtEl>
                                          <p:spTgt spid="89096"/>
                                        </p:tgtEl>
                                        <p:attrNameLst>
                                          <p:attrName>style.visibility</p:attrName>
                                        </p:attrNameLst>
                                      </p:cBhvr>
                                      <p:to>
                                        <p:strVal val="visible"/>
                                      </p:to>
                                    </p:set>
                                    <p:animEffect transition="in" filter="wipe(up)">
                                      <p:cBhvr>
                                        <p:cTn id="36" dur="500"/>
                                        <p:tgtEl>
                                          <p:spTgt spid="89096"/>
                                        </p:tgtEl>
                                      </p:cBhvr>
                                    </p:animEffect>
                                  </p:childTnLst>
                                  <p:subTnLst>
                                    <p:audio>
                                      <p:cMediaNode>
                                        <p:cTn display="0" masterRel="sameClick">
                                          <p:stCondLst>
                                            <p:cond evt="begin" delay="0">
                                              <p:tn val="34"/>
                                            </p:cond>
                                          </p:stCondLst>
                                          <p:endCondLst>
                                            <p:cond evt="onStopAudio" delay="0">
                                              <p:tgtEl>
                                                <p:sldTgt/>
                                              </p:tgtEl>
                                            </p:cond>
                                          </p:endCondLst>
                                        </p:cTn>
                                        <p:tgtEl>
                                          <p:sndTgt r:embed="rId2" name="breeze.wav"/>
                                        </p:tgtEl>
                                      </p:cMediaNode>
                                    </p:audio>
                                  </p:subTnLst>
                                </p:cTn>
                              </p:par>
                            </p:childTnLst>
                          </p:cTn>
                        </p:par>
                        <p:par>
                          <p:cTn id="37" fill="hold" nodeType="afterGroup">
                            <p:stCondLst>
                              <p:cond delay="7000"/>
                            </p:stCondLst>
                            <p:childTnLst>
                              <p:par>
                                <p:cTn id="38" presetID="22" presetClass="entr" presetSubtype="1" fill="hold" grpId="0" nodeType="afterEffect">
                                  <p:stCondLst>
                                    <p:cond delay="0"/>
                                  </p:stCondLst>
                                  <p:childTnLst>
                                    <p:set>
                                      <p:cBhvr>
                                        <p:cTn id="39" dur="1" fill="hold">
                                          <p:stCondLst>
                                            <p:cond delay="0"/>
                                          </p:stCondLst>
                                        </p:cTn>
                                        <p:tgtEl>
                                          <p:spTgt spid="89097"/>
                                        </p:tgtEl>
                                        <p:attrNameLst>
                                          <p:attrName>style.visibility</p:attrName>
                                        </p:attrNameLst>
                                      </p:cBhvr>
                                      <p:to>
                                        <p:strVal val="visible"/>
                                      </p:to>
                                    </p:set>
                                    <p:animEffect transition="in" filter="wipe(up)">
                                      <p:cBhvr>
                                        <p:cTn id="40" dur="500"/>
                                        <p:tgtEl>
                                          <p:spTgt spid="89097"/>
                                        </p:tgtEl>
                                      </p:cBhvr>
                                    </p:animEffect>
                                  </p:childTnLst>
                                  <p:subTnLst>
                                    <p:audio>
                                      <p:cMediaNode>
                                        <p:cTn display="0" masterRel="sameClick">
                                          <p:stCondLst>
                                            <p:cond evt="begin" delay="0">
                                              <p:tn val="38"/>
                                            </p:cond>
                                          </p:stCondLst>
                                          <p:endCondLst>
                                            <p:cond evt="onStopAudio" delay="0">
                                              <p:tgtEl>
                                                <p:sldTgt/>
                                              </p:tgtEl>
                                            </p:cond>
                                          </p:endCondLst>
                                        </p:cTn>
                                        <p:tgtEl>
                                          <p:sndTgt r:embed="rId2" name="breeze.wav"/>
                                        </p:tgtEl>
                                      </p:cMediaNode>
                                    </p:audio>
                                  </p:subTnLst>
                                </p:cTn>
                              </p:par>
                            </p:childTnLst>
                          </p:cTn>
                        </p:par>
                        <p:par>
                          <p:cTn id="41" fill="hold" nodeType="afterGroup">
                            <p:stCondLst>
                              <p:cond delay="7500"/>
                            </p:stCondLst>
                            <p:childTnLst>
                              <p:par>
                                <p:cTn id="42" presetID="22" presetClass="entr" presetSubtype="1" fill="hold" grpId="0" nodeType="afterEffect">
                                  <p:stCondLst>
                                    <p:cond delay="0"/>
                                  </p:stCondLst>
                                  <p:childTnLst>
                                    <p:set>
                                      <p:cBhvr>
                                        <p:cTn id="43" dur="1" fill="hold">
                                          <p:stCondLst>
                                            <p:cond delay="0"/>
                                          </p:stCondLst>
                                        </p:cTn>
                                        <p:tgtEl>
                                          <p:spTgt spid="89098"/>
                                        </p:tgtEl>
                                        <p:attrNameLst>
                                          <p:attrName>style.visibility</p:attrName>
                                        </p:attrNameLst>
                                      </p:cBhvr>
                                      <p:to>
                                        <p:strVal val="visible"/>
                                      </p:to>
                                    </p:set>
                                    <p:animEffect transition="in" filter="wipe(up)">
                                      <p:cBhvr>
                                        <p:cTn id="44" dur="500"/>
                                        <p:tgtEl>
                                          <p:spTgt spid="89098"/>
                                        </p:tgtEl>
                                      </p:cBhvr>
                                    </p:animEffect>
                                  </p:childTnLst>
                                  <p:subTnLst>
                                    <p:audio>
                                      <p:cMediaNode>
                                        <p:cTn display="0" masterRel="sameClick">
                                          <p:stCondLst>
                                            <p:cond evt="begin" delay="0">
                                              <p:tn val="42"/>
                                            </p:cond>
                                          </p:stCondLst>
                                          <p:endCondLst>
                                            <p:cond evt="onStopAudio" delay="0">
                                              <p:tgtEl>
                                                <p:sldTgt/>
                                              </p:tgtEl>
                                            </p:cond>
                                          </p:endCondLst>
                                        </p:cTn>
                                        <p:tgtEl>
                                          <p:sndTgt r:embed="rId2" name="breeze.wav"/>
                                        </p:tgtEl>
                                      </p:cMediaNode>
                                    </p:audio>
                                  </p:subTnLst>
                                </p:cTn>
                              </p:par>
                            </p:childTnLst>
                          </p:cTn>
                        </p:par>
                        <p:par>
                          <p:cTn id="45" fill="hold" nodeType="afterGroup">
                            <p:stCondLst>
                              <p:cond delay="8000"/>
                            </p:stCondLst>
                            <p:childTnLst>
                              <p:par>
                                <p:cTn id="46" presetID="22" presetClass="entr" presetSubtype="1" fill="hold" grpId="0" nodeType="afterEffect">
                                  <p:stCondLst>
                                    <p:cond delay="0"/>
                                  </p:stCondLst>
                                  <p:childTnLst>
                                    <p:set>
                                      <p:cBhvr>
                                        <p:cTn id="47" dur="1" fill="hold">
                                          <p:stCondLst>
                                            <p:cond delay="0"/>
                                          </p:stCondLst>
                                        </p:cTn>
                                        <p:tgtEl>
                                          <p:spTgt spid="89099"/>
                                        </p:tgtEl>
                                        <p:attrNameLst>
                                          <p:attrName>style.visibility</p:attrName>
                                        </p:attrNameLst>
                                      </p:cBhvr>
                                      <p:to>
                                        <p:strVal val="visible"/>
                                      </p:to>
                                    </p:set>
                                    <p:animEffect transition="in" filter="wipe(up)">
                                      <p:cBhvr>
                                        <p:cTn id="48" dur="500"/>
                                        <p:tgtEl>
                                          <p:spTgt spid="89099"/>
                                        </p:tgtEl>
                                      </p:cBhvr>
                                    </p:animEffect>
                                  </p:childTnLst>
                                  <p:subTnLst>
                                    <p:audio>
                                      <p:cMediaNode>
                                        <p:cTn display="0" masterRel="sameClick">
                                          <p:stCondLst>
                                            <p:cond evt="begin" delay="0">
                                              <p:tn val="46"/>
                                            </p:cond>
                                          </p:stCondLst>
                                          <p:endCondLst>
                                            <p:cond evt="onStopAudio" delay="0">
                                              <p:tgtEl>
                                                <p:sldTgt/>
                                              </p:tgtEl>
                                            </p:cond>
                                          </p:endCondLst>
                                        </p:cTn>
                                        <p:tgtEl>
                                          <p:sndTgt r:embed="rId2" name="breeze.wav"/>
                                        </p:tgtEl>
                                      </p:cMediaNode>
                                    </p:audio>
                                  </p:subTnLst>
                                </p:cTn>
                              </p:par>
                            </p:childTnLst>
                          </p:cTn>
                        </p:par>
                        <p:par>
                          <p:cTn id="49" fill="hold" nodeType="afterGroup">
                            <p:stCondLst>
                              <p:cond delay="8500"/>
                            </p:stCondLst>
                            <p:childTnLst>
                              <p:par>
                                <p:cTn id="50" presetID="22" presetClass="entr" presetSubtype="1" fill="hold" grpId="0" nodeType="afterEffect">
                                  <p:stCondLst>
                                    <p:cond delay="0"/>
                                  </p:stCondLst>
                                  <p:childTnLst>
                                    <p:set>
                                      <p:cBhvr>
                                        <p:cTn id="51" dur="1" fill="hold">
                                          <p:stCondLst>
                                            <p:cond delay="0"/>
                                          </p:stCondLst>
                                        </p:cTn>
                                        <p:tgtEl>
                                          <p:spTgt spid="89100"/>
                                        </p:tgtEl>
                                        <p:attrNameLst>
                                          <p:attrName>style.visibility</p:attrName>
                                        </p:attrNameLst>
                                      </p:cBhvr>
                                      <p:to>
                                        <p:strVal val="visible"/>
                                      </p:to>
                                    </p:set>
                                    <p:animEffect transition="in" filter="wipe(up)">
                                      <p:cBhvr>
                                        <p:cTn id="52" dur="500"/>
                                        <p:tgtEl>
                                          <p:spTgt spid="89100"/>
                                        </p:tgtEl>
                                      </p:cBhvr>
                                    </p:animEffect>
                                  </p:childTnLst>
                                  <p:subTnLst>
                                    <p:audio>
                                      <p:cMediaNode>
                                        <p:cTn display="0" masterRel="sameClick">
                                          <p:stCondLst>
                                            <p:cond evt="begin" delay="0">
                                              <p:tn val="50"/>
                                            </p:cond>
                                          </p:stCondLst>
                                          <p:endCondLst>
                                            <p:cond evt="onStopAudio" delay="0">
                                              <p:tgtEl>
                                                <p:sldTgt/>
                                              </p:tgtEl>
                                            </p:cond>
                                          </p:endCondLst>
                                        </p:cTn>
                                        <p:tgtEl>
                                          <p:sndTgt r:embed="rId2" name="breeze.wav"/>
                                        </p:tgtEl>
                                      </p:cMediaNode>
                                    </p:audio>
                                  </p:subTnLst>
                                </p:cTn>
                              </p:par>
                            </p:childTnLst>
                          </p:cTn>
                        </p:par>
                        <p:par>
                          <p:cTn id="53" fill="hold" nodeType="afterGroup">
                            <p:stCondLst>
                              <p:cond delay="9000"/>
                            </p:stCondLst>
                            <p:childTnLst>
                              <p:par>
                                <p:cTn id="54" presetID="22" presetClass="entr" presetSubtype="1" fill="hold" grpId="0" nodeType="afterEffect">
                                  <p:stCondLst>
                                    <p:cond delay="0"/>
                                  </p:stCondLst>
                                  <p:childTnLst>
                                    <p:set>
                                      <p:cBhvr>
                                        <p:cTn id="55" dur="1" fill="hold">
                                          <p:stCondLst>
                                            <p:cond delay="0"/>
                                          </p:stCondLst>
                                        </p:cTn>
                                        <p:tgtEl>
                                          <p:spTgt spid="89101"/>
                                        </p:tgtEl>
                                        <p:attrNameLst>
                                          <p:attrName>style.visibility</p:attrName>
                                        </p:attrNameLst>
                                      </p:cBhvr>
                                      <p:to>
                                        <p:strVal val="visible"/>
                                      </p:to>
                                    </p:set>
                                    <p:animEffect transition="in" filter="wipe(up)">
                                      <p:cBhvr>
                                        <p:cTn id="56" dur="500"/>
                                        <p:tgtEl>
                                          <p:spTgt spid="89101"/>
                                        </p:tgtEl>
                                      </p:cBhvr>
                                    </p:animEffect>
                                  </p:childTnLst>
                                  <p:subTnLst>
                                    <p:audio>
                                      <p:cMediaNode>
                                        <p:cTn display="0" masterRel="sameClick">
                                          <p:stCondLst>
                                            <p:cond evt="begin" delay="0">
                                              <p:tn val="54"/>
                                            </p:cond>
                                          </p:stCondLst>
                                          <p:endCondLst>
                                            <p:cond evt="onStopAudio" delay="0">
                                              <p:tgtEl>
                                                <p:sldTgt/>
                                              </p:tgtEl>
                                            </p:cond>
                                          </p:endCondLst>
                                        </p:cTn>
                                        <p:tgtEl>
                                          <p:sndTgt r:embed="rId2" name="breeze.wav"/>
                                        </p:tgtEl>
                                      </p:cMediaNode>
                                    </p:audio>
                                  </p:subTnLst>
                                </p:cTn>
                              </p:par>
                            </p:childTnLst>
                          </p:cTn>
                        </p:par>
                        <p:par>
                          <p:cTn id="57" fill="hold" nodeType="afterGroup">
                            <p:stCondLst>
                              <p:cond delay="9500"/>
                            </p:stCondLst>
                            <p:childTnLst>
                              <p:par>
                                <p:cTn id="58" presetID="22" presetClass="entr" presetSubtype="1" fill="hold" grpId="0" nodeType="afterEffect">
                                  <p:stCondLst>
                                    <p:cond delay="0"/>
                                  </p:stCondLst>
                                  <p:childTnLst>
                                    <p:set>
                                      <p:cBhvr>
                                        <p:cTn id="59" dur="1" fill="hold">
                                          <p:stCondLst>
                                            <p:cond delay="0"/>
                                          </p:stCondLst>
                                        </p:cTn>
                                        <p:tgtEl>
                                          <p:spTgt spid="89158"/>
                                        </p:tgtEl>
                                        <p:attrNameLst>
                                          <p:attrName>style.visibility</p:attrName>
                                        </p:attrNameLst>
                                      </p:cBhvr>
                                      <p:to>
                                        <p:strVal val="visible"/>
                                      </p:to>
                                    </p:set>
                                    <p:animEffect transition="in" filter="wipe(up)">
                                      <p:cBhvr>
                                        <p:cTn id="60" dur="500"/>
                                        <p:tgtEl>
                                          <p:spTgt spid="89158"/>
                                        </p:tgtEl>
                                      </p:cBhvr>
                                    </p:animEffect>
                                  </p:childTnLst>
                                  <p:subTnLst>
                                    <p:audio>
                                      <p:cMediaNode>
                                        <p:cTn display="0" masterRel="sameClick">
                                          <p:stCondLst>
                                            <p:cond evt="begin" delay="0">
                                              <p:tn val="58"/>
                                            </p:cond>
                                          </p:stCondLst>
                                          <p:endCondLst>
                                            <p:cond evt="onStopAudio" delay="0">
                                              <p:tgtEl>
                                                <p:sldTgt/>
                                              </p:tgtEl>
                                            </p:cond>
                                          </p:endCondLst>
                                        </p:cTn>
                                        <p:tgtEl>
                                          <p:sndTgt r:embed="rId2" name="breeze.wav"/>
                                        </p:tgtEl>
                                      </p:cMediaNode>
                                    </p:audio>
                                  </p:subTnLst>
                                </p:cTn>
                              </p:par>
                            </p:childTnLst>
                          </p:cTn>
                        </p:par>
                        <p:par>
                          <p:cTn id="61" fill="hold" nodeType="afterGroup">
                            <p:stCondLst>
                              <p:cond delay="10000"/>
                            </p:stCondLst>
                            <p:childTnLst>
                              <p:par>
                                <p:cTn id="62" presetID="51" presetClass="entr" presetSubtype="0" fill="hold" nodeType="afterEffect">
                                  <p:stCondLst>
                                    <p:cond delay="0"/>
                                  </p:stCondLst>
                                  <p:childTnLst>
                                    <p:set>
                                      <p:cBhvr>
                                        <p:cTn id="63" dur="1" fill="hold">
                                          <p:stCondLst>
                                            <p:cond delay="0"/>
                                          </p:stCondLst>
                                        </p:cTn>
                                        <p:tgtEl>
                                          <p:spTgt spid="89090"/>
                                        </p:tgtEl>
                                        <p:attrNameLst>
                                          <p:attrName>style.visibility</p:attrName>
                                        </p:attrNameLst>
                                      </p:cBhvr>
                                      <p:to>
                                        <p:strVal val="visible"/>
                                      </p:to>
                                    </p:set>
                                    <p:animEffect transition="in" filter="fade">
                                      <p:cBhvr>
                                        <p:cTn id="64" dur="770" decel="100000"/>
                                        <p:tgtEl>
                                          <p:spTgt spid="89090"/>
                                        </p:tgtEl>
                                      </p:cBhvr>
                                    </p:animEffect>
                                    <p:animScale>
                                      <p:cBhvr>
                                        <p:cTn id="65" dur="770" decel="100000"/>
                                        <p:tgtEl>
                                          <p:spTgt spid="89090"/>
                                        </p:tgtEl>
                                      </p:cBhvr>
                                      <p:from x="10000" y="10000"/>
                                      <p:to x="200000" y="450000"/>
                                    </p:animScale>
                                    <p:animScale>
                                      <p:cBhvr>
                                        <p:cTn id="66" dur="1230" accel="100000" fill="hold">
                                          <p:stCondLst>
                                            <p:cond delay="770"/>
                                          </p:stCondLst>
                                        </p:cTn>
                                        <p:tgtEl>
                                          <p:spTgt spid="89090"/>
                                        </p:tgtEl>
                                      </p:cBhvr>
                                      <p:from x="200000" y="450000"/>
                                      <p:to x="100000" y="100000"/>
                                    </p:animScale>
                                    <p:set>
                                      <p:cBhvr>
                                        <p:cTn id="67" dur="770" fill="hold"/>
                                        <p:tgtEl>
                                          <p:spTgt spid="89090"/>
                                        </p:tgtEl>
                                        <p:attrNameLst>
                                          <p:attrName>ppt_x</p:attrName>
                                        </p:attrNameLst>
                                      </p:cBhvr>
                                      <p:to>
                                        <p:strVal val="(0.5)"/>
                                      </p:to>
                                    </p:set>
                                    <p:anim from="(0.5)" to="(#ppt_x)" calcmode="lin" valueType="num">
                                      <p:cBhvr>
                                        <p:cTn id="68" dur="1230" accel="100000" fill="hold">
                                          <p:stCondLst>
                                            <p:cond delay="770"/>
                                          </p:stCondLst>
                                        </p:cTn>
                                        <p:tgtEl>
                                          <p:spTgt spid="89090"/>
                                        </p:tgtEl>
                                        <p:attrNameLst>
                                          <p:attrName>ppt_x</p:attrName>
                                        </p:attrNameLst>
                                      </p:cBhvr>
                                    </p:anim>
                                    <p:set>
                                      <p:cBhvr>
                                        <p:cTn id="69" dur="770" fill="hold"/>
                                        <p:tgtEl>
                                          <p:spTgt spid="89090"/>
                                        </p:tgtEl>
                                        <p:attrNameLst>
                                          <p:attrName>ppt_y</p:attrName>
                                        </p:attrNameLst>
                                      </p:cBhvr>
                                      <p:to>
                                        <p:strVal val="(#ppt_y+0.4)"/>
                                      </p:to>
                                    </p:set>
                                    <p:anim from="(#ppt_y+0.4)" to="(#ppt_y)" calcmode="lin" valueType="num">
                                      <p:cBhvr>
                                        <p:cTn id="70" dur="1230" accel="100000" fill="hold">
                                          <p:stCondLst>
                                            <p:cond delay="770"/>
                                          </p:stCondLst>
                                        </p:cTn>
                                        <p:tgtEl>
                                          <p:spTgt spid="89090"/>
                                        </p:tgtEl>
                                        <p:attrNameLst>
                                          <p:attrName>ppt_y</p:attrName>
                                        </p:attrNameLst>
                                      </p:cBhvr>
                                    </p:anim>
                                  </p:childTnLst>
                                  <p:subTnLst>
                                    <p:audio>
                                      <p:cMediaNode>
                                        <p:cTn display="0" masterRel="sameClick">
                                          <p:stCondLst>
                                            <p:cond evt="begin" delay="0">
                                              <p:tn val="62"/>
                                            </p:cond>
                                          </p:stCondLst>
                                          <p:endCondLst>
                                            <p:cond evt="onStopAudio" delay="0">
                                              <p:tgtEl>
                                                <p:sldTgt/>
                                              </p:tgtEl>
                                            </p:cond>
                                          </p:endCondLst>
                                        </p:cTn>
                                        <p:tgtEl>
                                          <p:sndTgt r:embed="rId2" name="breeze.wav"/>
                                        </p:tgtEl>
                                      </p:cMediaNode>
                                    </p:audio>
                                  </p:subTnLst>
                                </p:cTn>
                              </p:par>
                            </p:childTnLst>
                          </p:cTn>
                        </p:par>
                        <p:par>
                          <p:cTn id="71" fill="hold" nodeType="afterGroup">
                            <p:stCondLst>
                              <p:cond delay="12000"/>
                            </p:stCondLst>
                            <p:childTnLst>
                              <p:par>
                                <p:cTn id="72" presetID="35" presetClass="path" presetSubtype="0" accel="50000" decel="50000" fill="hold" nodeType="afterEffect">
                                  <p:stCondLst>
                                    <p:cond delay="0"/>
                                  </p:stCondLst>
                                  <p:childTnLst>
                                    <p:animMotion origin="layout" path="M -0.01476 0.02662 L -0.38907 0.28218 " pathEditMode="relative" rAng="0" ptsTypes="AA">
                                      <p:cBhvr>
                                        <p:cTn id="73" dur="3000" fill="hold"/>
                                        <p:tgtEl>
                                          <p:spTgt spid="89090"/>
                                        </p:tgtEl>
                                        <p:attrNameLst>
                                          <p:attrName>ppt_x</p:attrName>
                                          <p:attrName>ppt_y</p:attrName>
                                        </p:attrNameLst>
                                      </p:cBhvr>
                                      <p:rCtr x="-18715" y="12778"/>
                                    </p:animMotion>
                                  </p:childTnLst>
                                  <p:subTnLst>
                                    <p:audio>
                                      <p:cMediaNode>
                                        <p:cTn display="0" masterRel="sameClick">
                                          <p:stCondLst>
                                            <p:cond evt="begin" delay="0">
                                              <p:tn val="72"/>
                                            </p:cond>
                                          </p:stCondLst>
                                          <p:endCondLst>
                                            <p:cond evt="onStopAudio" delay="0">
                                              <p:tgtEl>
                                                <p:sldTgt/>
                                              </p:tgtEl>
                                            </p:cond>
                                          </p:endCondLst>
                                        </p:cTn>
                                        <p:tgtEl>
                                          <p:sndTgt r:embed="rId2" name="breeze.wav"/>
                                        </p:tgtEl>
                                      </p:cMediaNode>
                                    </p:audio>
                                  </p:subTnLst>
                                </p:cTn>
                              </p:par>
                            </p:childTnLst>
                          </p:cTn>
                        </p:par>
                        <p:par>
                          <p:cTn id="74" fill="hold" nodeType="afterGroup">
                            <p:stCondLst>
                              <p:cond delay="15000"/>
                            </p:stCondLst>
                            <p:childTnLst>
                              <p:par>
                                <p:cTn id="75" presetID="53" presetClass="exit" presetSubtype="0" fill="hold" nodeType="afterEffect">
                                  <p:stCondLst>
                                    <p:cond delay="0"/>
                                  </p:stCondLst>
                                  <p:childTnLst>
                                    <p:anim calcmode="lin" valueType="num">
                                      <p:cBhvr>
                                        <p:cTn id="76" dur="500"/>
                                        <p:tgtEl>
                                          <p:spTgt spid="89090"/>
                                        </p:tgtEl>
                                        <p:attrNameLst>
                                          <p:attrName>ppt_w</p:attrName>
                                        </p:attrNameLst>
                                      </p:cBhvr>
                                      <p:tavLst>
                                        <p:tav tm="0">
                                          <p:val>
                                            <p:strVal val="ppt_w"/>
                                          </p:val>
                                        </p:tav>
                                        <p:tav tm="100000">
                                          <p:val>
                                            <p:fltVal val="0"/>
                                          </p:val>
                                        </p:tav>
                                      </p:tavLst>
                                    </p:anim>
                                    <p:anim calcmode="lin" valueType="num">
                                      <p:cBhvr>
                                        <p:cTn id="77" dur="500"/>
                                        <p:tgtEl>
                                          <p:spTgt spid="89090"/>
                                        </p:tgtEl>
                                        <p:attrNameLst>
                                          <p:attrName>ppt_h</p:attrName>
                                        </p:attrNameLst>
                                      </p:cBhvr>
                                      <p:tavLst>
                                        <p:tav tm="0">
                                          <p:val>
                                            <p:strVal val="ppt_h"/>
                                          </p:val>
                                        </p:tav>
                                        <p:tav tm="100000">
                                          <p:val>
                                            <p:fltVal val="0"/>
                                          </p:val>
                                        </p:tav>
                                      </p:tavLst>
                                    </p:anim>
                                    <p:animEffect transition="out" filter="fade">
                                      <p:cBhvr>
                                        <p:cTn id="78" dur="500"/>
                                        <p:tgtEl>
                                          <p:spTgt spid="89090"/>
                                        </p:tgtEl>
                                      </p:cBhvr>
                                    </p:animEffect>
                                    <p:set>
                                      <p:cBhvr>
                                        <p:cTn id="79" dur="1" fill="hold">
                                          <p:stCondLst>
                                            <p:cond delay="499"/>
                                          </p:stCondLst>
                                        </p:cTn>
                                        <p:tgtEl>
                                          <p:spTgt spid="89090"/>
                                        </p:tgtEl>
                                        <p:attrNameLst>
                                          <p:attrName>style.visibility</p:attrName>
                                        </p:attrNameLst>
                                      </p:cBhvr>
                                      <p:to>
                                        <p:strVal val="hidden"/>
                                      </p:to>
                                    </p:set>
                                  </p:childTnLst>
                                  <p:subTnLst>
                                    <p:audio>
                                      <p:cMediaNode>
                                        <p:cTn display="0" masterRel="sameClick">
                                          <p:stCondLst>
                                            <p:cond evt="begin" delay="0">
                                              <p:tn val="75"/>
                                            </p:cond>
                                          </p:stCondLst>
                                          <p:endCondLst>
                                            <p:cond evt="onStopAudio" delay="0">
                                              <p:tgtEl>
                                                <p:sldTgt/>
                                              </p:tgtEl>
                                            </p:cond>
                                          </p:endCondLst>
                                        </p:cTn>
                                        <p:tgtEl>
                                          <p:sndTgt r:embed="rId2" name="breeze.wav"/>
                                        </p:tgtEl>
                                      </p:cMediaNode>
                                    </p:audio>
                                  </p:subTnLst>
                                </p:cTn>
                              </p:par>
                              <p:par>
                                <p:cTn id="80" presetID="53" presetClass="entr" presetSubtype="0" fill="hold" nodeType="withEffect">
                                  <p:stCondLst>
                                    <p:cond delay="0"/>
                                  </p:stCondLst>
                                  <p:childTnLst>
                                    <p:set>
                                      <p:cBhvr>
                                        <p:cTn id="81" dur="1" fill="hold">
                                          <p:stCondLst>
                                            <p:cond delay="0"/>
                                          </p:stCondLst>
                                        </p:cTn>
                                        <p:tgtEl>
                                          <p:spTgt spid="89093"/>
                                        </p:tgtEl>
                                        <p:attrNameLst>
                                          <p:attrName>style.visibility</p:attrName>
                                        </p:attrNameLst>
                                      </p:cBhvr>
                                      <p:to>
                                        <p:strVal val="visible"/>
                                      </p:to>
                                    </p:set>
                                    <p:anim calcmode="lin" valueType="num">
                                      <p:cBhvr>
                                        <p:cTn id="82" dur="500" fill="hold"/>
                                        <p:tgtEl>
                                          <p:spTgt spid="89093"/>
                                        </p:tgtEl>
                                        <p:attrNameLst>
                                          <p:attrName>ppt_w</p:attrName>
                                        </p:attrNameLst>
                                      </p:cBhvr>
                                      <p:tavLst>
                                        <p:tav tm="0">
                                          <p:val>
                                            <p:fltVal val="0"/>
                                          </p:val>
                                        </p:tav>
                                        <p:tav tm="100000">
                                          <p:val>
                                            <p:strVal val="#ppt_w"/>
                                          </p:val>
                                        </p:tav>
                                      </p:tavLst>
                                    </p:anim>
                                    <p:anim calcmode="lin" valueType="num">
                                      <p:cBhvr>
                                        <p:cTn id="83" dur="500" fill="hold"/>
                                        <p:tgtEl>
                                          <p:spTgt spid="89093"/>
                                        </p:tgtEl>
                                        <p:attrNameLst>
                                          <p:attrName>ppt_h</p:attrName>
                                        </p:attrNameLst>
                                      </p:cBhvr>
                                      <p:tavLst>
                                        <p:tav tm="0">
                                          <p:val>
                                            <p:fltVal val="0"/>
                                          </p:val>
                                        </p:tav>
                                        <p:tav tm="100000">
                                          <p:val>
                                            <p:strVal val="#ppt_h"/>
                                          </p:val>
                                        </p:tav>
                                      </p:tavLst>
                                    </p:anim>
                                    <p:animEffect transition="in" filter="fade">
                                      <p:cBhvr>
                                        <p:cTn id="84" dur="500"/>
                                        <p:tgtEl>
                                          <p:spTgt spid="89093"/>
                                        </p:tgtEl>
                                      </p:cBhvr>
                                    </p:animEffect>
                                  </p:childTnLst>
                                  <p:subTnLst>
                                    <p:audio>
                                      <p:cMediaNode>
                                        <p:cTn display="0" masterRel="sameClick">
                                          <p:stCondLst>
                                            <p:cond evt="begin" delay="0">
                                              <p:tn val="80"/>
                                            </p:cond>
                                          </p:stCondLst>
                                          <p:endCondLst>
                                            <p:cond evt="onStopAudio" delay="0">
                                              <p:tgtEl>
                                                <p:sldTgt/>
                                              </p:tgtEl>
                                            </p:cond>
                                          </p:endCondLst>
                                        </p:cTn>
                                        <p:tgtEl>
                                          <p:sndTgt r:embed="rId2" name="breeze.wav"/>
                                        </p:tgtEl>
                                      </p:cMediaNode>
                                    </p:audio>
                                  </p:subTnLst>
                                </p:cTn>
                              </p:par>
                            </p:childTnLst>
                          </p:cTn>
                        </p:par>
                        <p:par>
                          <p:cTn id="85" fill="hold" nodeType="afterGroup">
                            <p:stCondLst>
                              <p:cond delay="15500"/>
                            </p:stCondLst>
                            <p:childTnLst>
                              <p:par>
                                <p:cTn id="86" presetID="19" presetClass="entr" presetSubtype="10" fill="hold" nodeType="afterEffect">
                                  <p:stCondLst>
                                    <p:cond delay="0"/>
                                  </p:stCondLst>
                                  <p:childTnLst>
                                    <p:set>
                                      <p:cBhvr>
                                        <p:cTn id="87" dur="1" fill="hold">
                                          <p:stCondLst>
                                            <p:cond delay="0"/>
                                          </p:stCondLst>
                                        </p:cTn>
                                        <p:tgtEl>
                                          <p:spTgt spid="2"/>
                                        </p:tgtEl>
                                        <p:attrNameLst>
                                          <p:attrName>style.visibility</p:attrName>
                                        </p:attrNameLst>
                                      </p:cBhvr>
                                      <p:to>
                                        <p:strVal val="visible"/>
                                      </p:to>
                                    </p:set>
                                    <p:anim calcmode="lin" valueType="num">
                                      <p:cBhvr>
                                        <p:cTn id="88" dur="2000" fill="hold"/>
                                        <p:tgtEl>
                                          <p:spTgt spid="2"/>
                                        </p:tgtEl>
                                        <p:attrNameLst>
                                          <p:attrName>ppt_w</p:attrName>
                                        </p:attrNameLst>
                                      </p:cBhvr>
                                      <p:tavLst>
                                        <p:tav tm="0" fmla="#ppt_w*sin(2.5*pi*$)">
                                          <p:val>
                                            <p:fltVal val="0"/>
                                          </p:val>
                                        </p:tav>
                                        <p:tav tm="100000">
                                          <p:val>
                                            <p:fltVal val="1"/>
                                          </p:val>
                                        </p:tav>
                                      </p:tavLst>
                                    </p:anim>
                                    <p:anim calcmode="lin" valueType="num">
                                      <p:cBhvr>
                                        <p:cTn id="89" dur="2000" fill="hold"/>
                                        <p:tgtEl>
                                          <p:spTgt spid="2"/>
                                        </p:tgtEl>
                                        <p:attrNameLst>
                                          <p:attrName>ppt_h</p:attrName>
                                        </p:attrNameLst>
                                      </p:cBhvr>
                                      <p:tavLst>
                                        <p:tav tm="0">
                                          <p:val>
                                            <p:strVal val="#ppt_h"/>
                                          </p:val>
                                        </p:tav>
                                        <p:tav tm="100000">
                                          <p:val>
                                            <p:strVal val="#ppt_h"/>
                                          </p:val>
                                        </p:tav>
                                      </p:tavLst>
                                    </p:anim>
                                  </p:childTnLst>
                                  <p:subTnLst>
                                    <p:audio>
                                      <p:cMediaNode>
                                        <p:cTn display="0" masterRel="sameClick">
                                          <p:stCondLst>
                                            <p:cond evt="begin" delay="0">
                                              <p:tn val="86"/>
                                            </p:cond>
                                          </p:stCondLst>
                                          <p:endCondLst>
                                            <p:cond evt="onStopAudio" delay="0">
                                              <p:tgtEl>
                                                <p:sldTgt/>
                                              </p:tgtEl>
                                            </p:cond>
                                          </p:endCondLst>
                                        </p:cTn>
                                        <p:tgtEl>
                                          <p:sndTgt r:embed="rId2" name="breeze.wav"/>
                                        </p:tgtEl>
                                      </p:cMediaNode>
                                    </p:audio>
                                  </p:subTnLst>
                                </p:cTn>
                              </p:par>
                            </p:childTnLst>
                          </p:cTn>
                        </p:par>
                        <p:par>
                          <p:cTn id="90" fill="hold" nodeType="afterGroup">
                            <p:stCondLst>
                              <p:cond delay="17500"/>
                            </p:stCondLst>
                            <p:childTnLst>
                              <p:par>
                                <p:cTn id="91" presetID="1" presetClass="entr" presetSubtype="0" fill="hold" nodeType="afterEffect">
                                  <p:stCondLst>
                                    <p:cond delay="0"/>
                                  </p:stCondLst>
                                  <p:childTnLst>
                                    <p:set>
                                      <p:cBhvr>
                                        <p:cTn id="92" dur="1" fill="hold">
                                          <p:stCondLst>
                                            <p:cond delay="0"/>
                                          </p:stCondLst>
                                        </p:cTn>
                                        <p:tgtEl>
                                          <p:spTgt spid="89152"/>
                                        </p:tgtEl>
                                        <p:attrNameLst>
                                          <p:attrName>style.visibility</p:attrName>
                                        </p:attrNameLst>
                                      </p:cBhvr>
                                      <p:to>
                                        <p:strVal val="visible"/>
                                      </p:to>
                                    </p:set>
                                  </p:childTnLst>
                                  <p:subTnLst>
                                    <p:audio>
                                      <p:cMediaNode>
                                        <p:cTn display="0" masterRel="sameClick">
                                          <p:stCondLst>
                                            <p:cond evt="begin" delay="0">
                                              <p:tn val="91"/>
                                            </p:cond>
                                          </p:stCondLst>
                                          <p:endCondLst>
                                            <p:cond evt="onStopAudio" delay="0">
                                              <p:tgtEl>
                                                <p:sldTgt/>
                                              </p:tgtEl>
                                            </p:cond>
                                          </p:endCondLst>
                                        </p:cTn>
                                        <p:tgtEl>
                                          <p:sndTgt r:embed="rId2" name="breeze.wav"/>
                                        </p:tgtEl>
                                      </p:cMediaNode>
                                    </p:audio>
                                  </p:subTnLst>
                                </p:cTn>
                              </p:par>
                              <p:par>
                                <p:cTn id="93" presetID="1" presetClass="exit" presetSubtype="0" fill="hold" nodeType="withEffect">
                                  <p:stCondLst>
                                    <p:cond delay="0"/>
                                  </p:stCondLst>
                                  <p:childTnLst>
                                    <p:set>
                                      <p:cBhvr>
                                        <p:cTn id="94" dur="1" fill="hold">
                                          <p:stCondLst>
                                            <p:cond delay="0"/>
                                          </p:stCondLst>
                                        </p:cTn>
                                        <p:tgtEl>
                                          <p:spTgt spid="89152"/>
                                        </p:tgtEl>
                                        <p:attrNameLst>
                                          <p:attrName>style.visibility</p:attrName>
                                        </p:attrNameLst>
                                      </p:cBhvr>
                                      <p:to>
                                        <p:strVal val="hidden"/>
                                      </p:to>
                                    </p:set>
                                  </p:childTnLst>
                                  <p:subTnLst>
                                    <p:audio>
                                      <p:cMediaNode>
                                        <p:cTn display="0" masterRel="sameClick">
                                          <p:stCondLst>
                                            <p:cond evt="begin" delay="0">
                                              <p:tn val="93"/>
                                            </p:cond>
                                          </p:stCondLst>
                                          <p:endCondLst>
                                            <p:cond evt="onStopAudio" delay="0">
                                              <p:tgtEl>
                                                <p:sldTgt/>
                                              </p:tgtEl>
                                            </p:cond>
                                          </p:endCondLst>
                                        </p:cTn>
                                        <p:tgtEl>
                                          <p:sndTgt r:embed="rId2" name="breeze.wav"/>
                                        </p:tgtEl>
                                      </p:cMediaNode>
                                    </p:audio>
                                  </p:subTnLst>
                                </p:cTn>
                              </p:par>
                            </p:childTnLst>
                          </p:cTn>
                        </p:par>
                      </p:childTnLst>
                    </p:cTn>
                  </p:par>
                  <p:par>
                    <p:cTn id="95" fill="hold" nodeType="clickPar">
                      <p:stCondLst>
                        <p:cond delay="indefinite"/>
                      </p:stCondLst>
                      <p:childTnLst>
                        <p:par>
                          <p:cTn id="96" fill="hold" nodeType="withGroup">
                            <p:stCondLst>
                              <p:cond delay="0"/>
                            </p:stCondLst>
                            <p:childTnLst>
                              <p:par>
                                <p:cTn id="97" presetID="4" presetClass="entr" presetSubtype="16" fill="hold" grpId="1" nodeType="clickEffect">
                                  <p:stCondLst>
                                    <p:cond delay="0"/>
                                  </p:stCondLst>
                                  <p:childTnLst>
                                    <p:set>
                                      <p:cBhvr>
                                        <p:cTn id="98" dur="1" fill="hold">
                                          <p:stCondLst>
                                            <p:cond delay="0"/>
                                          </p:stCondLst>
                                        </p:cTn>
                                        <p:tgtEl>
                                          <p:spTgt spid="89157"/>
                                        </p:tgtEl>
                                        <p:attrNameLst>
                                          <p:attrName>style.visibility</p:attrName>
                                        </p:attrNameLst>
                                      </p:cBhvr>
                                      <p:to>
                                        <p:strVal val="visible"/>
                                      </p:to>
                                    </p:set>
                                    <p:animEffect transition="in" filter="box(in)">
                                      <p:cBhvr>
                                        <p:cTn id="99" dur="500"/>
                                        <p:tgtEl>
                                          <p:spTgt spid="89157"/>
                                        </p:tgtEl>
                                      </p:cBhvr>
                                    </p:animEffect>
                                  </p:childTnLst>
                                </p:cTn>
                              </p:par>
                            </p:childTnLst>
                          </p:cTn>
                        </p:par>
                      </p:childTnLst>
                    </p:cTn>
                  </p:par>
                </p:childTnLst>
              </p:cTn>
              <p:prevCondLst>
                <p:cond evt="onPrev" delay="0">
                  <p:tgtEl>
                    <p:sldTgt/>
                  </p:tgtEl>
                </p:cond>
              </p:prevCondLst>
              <p:nextCondLst>
                <p:cond evt="onNext" delay="0">
                  <p:tgtEl>
                    <p:sldTgt/>
                  </p:tgtEl>
                </p:cond>
              </p:nextCondLst>
            </p:seq>
            <p:seq concurrent="1" nextAc="seek">
              <p:cTn id="100" restart="whenNotActive" fill="hold" evtFilter="cancelBubble" nodeType="interactiveSeq">
                <p:stCondLst>
                  <p:cond evt="onClick" delay="0">
                    <p:tgtEl>
                      <p:spTgt spid="3"/>
                    </p:tgtEl>
                  </p:cond>
                </p:stCondLst>
                <p:endSync evt="end" delay="0">
                  <p:rtn val="all"/>
                </p:endSync>
                <p:childTnLst>
                  <p:par>
                    <p:cTn id="101" fill="hold" nodeType="clickPar">
                      <p:stCondLst>
                        <p:cond delay="0"/>
                      </p:stCondLst>
                      <p:childTnLst>
                        <p:par>
                          <p:cTn id="102" fill="hold" nodeType="withGroup">
                            <p:stCondLst>
                              <p:cond delay="0"/>
                            </p:stCondLst>
                            <p:childTnLst>
                              <p:par>
                                <p:cTn id="103" presetID="36" presetClass="path" presetSubtype="0" accel="50000" decel="50000" fill="hold" nodeType="clickEffect">
                                  <p:stCondLst>
                                    <p:cond delay="0"/>
                                  </p:stCondLst>
                                  <p:childTnLst>
                                    <p:animMotion origin="layout" path="M -1.38889E-6 -4.14239E-6 L -0.04184 0.00255 C -0.06076 0.0037 -0.08246 0.01688 -0.08212 0.02705 L -0.08125 0.04993 " pathEditMode="relative" rAng="5246477" ptsTypes="FfFF">
                                      <p:cBhvr>
                                        <p:cTn id="104" dur="2000" fill="hold"/>
                                        <p:tgtEl>
                                          <p:spTgt spid="89092"/>
                                        </p:tgtEl>
                                        <p:attrNameLst>
                                          <p:attrName>ppt_x</p:attrName>
                                          <p:attrName>ppt_y</p:attrName>
                                        </p:attrNameLst>
                                      </p:cBhvr>
                                      <p:rCtr x="-4062" y="2497"/>
                                    </p:animMotion>
                                  </p:childTnLst>
                                  <p:subTnLst>
                                    <p:audio>
                                      <p:cMediaNode>
                                        <p:cTn display="0" masterRel="sameClick">
                                          <p:stCondLst>
                                            <p:cond evt="begin" delay="0">
                                              <p:tn val="103"/>
                                            </p:cond>
                                          </p:stCondLst>
                                          <p:endCondLst>
                                            <p:cond evt="onStopAudio" delay="0">
                                              <p:tgtEl>
                                                <p:sldTgt/>
                                              </p:tgtEl>
                                            </p:cond>
                                          </p:endCondLst>
                                        </p:cTn>
                                        <p:tgtEl>
                                          <p:sndTgt r:embed="rId2" name="breeze.wav"/>
                                        </p:tgtEl>
                                      </p:cMediaNode>
                                    </p:audio>
                                  </p:subTnLst>
                                </p:cTn>
                              </p:par>
                            </p:childTnLst>
                          </p:cTn>
                        </p:par>
                        <p:par>
                          <p:cTn id="105" fill="hold" nodeType="afterGroup">
                            <p:stCondLst>
                              <p:cond delay="2000"/>
                            </p:stCondLst>
                            <p:childTnLst>
                              <p:par>
                                <p:cTn id="106" presetID="1" presetClass="exit" presetSubtype="0" fill="hold" nodeType="afterEffect">
                                  <p:stCondLst>
                                    <p:cond delay="0"/>
                                  </p:stCondLst>
                                  <p:childTnLst>
                                    <p:set>
                                      <p:cBhvr>
                                        <p:cTn id="107" dur="1" fill="hold">
                                          <p:stCondLst>
                                            <p:cond delay="0"/>
                                          </p:stCondLst>
                                        </p:cTn>
                                        <p:tgtEl>
                                          <p:spTgt spid="89092"/>
                                        </p:tgtEl>
                                        <p:attrNameLst>
                                          <p:attrName>style.visibility</p:attrName>
                                        </p:attrNameLst>
                                      </p:cBhvr>
                                      <p:to>
                                        <p:strVal val="hidden"/>
                                      </p:to>
                                    </p:set>
                                  </p:childTnLst>
                                  <p:subTnLst>
                                    <p:audio>
                                      <p:cMediaNode>
                                        <p:cTn display="0" masterRel="sameClick">
                                          <p:stCondLst>
                                            <p:cond evt="begin" delay="0">
                                              <p:tn val="106"/>
                                            </p:cond>
                                          </p:stCondLst>
                                          <p:endCondLst>
                                            <p:cond evt="onStopAudio" delay="0">
                                              <p:tgtEl>
                                                <p:sldTgt/>
                                              </p:tgtEl>
                                            </p:cond>
                                          </p:endCondLst>
                                        </p:cTn>
                                        <p:tgtEl>
                                          <p:sndTgt r:embed="rId2" name="breeze.wav"/>
                                        </p:tgtEl>
                                      </p:cMediaNode>
                                    </p:audio>
                                  </p:subTnLst>
                                </p:cTn>
                              </p:par>
                              <p:par>
                                <p:cTn id="108" presetID="1" presetClass="entr" presetSubtype="0" fill="hold" nodeType="withEffect">
                                  <p:stCondLst>
                                    <p:cond delay="0"/>
                                  </p:stCondLst>
                                  <p:childTnLst>
                                    <p:set>
                                      <p:cBhvr>
                                        <p:cTn id="109" dur="1" fill="hold">
                                          <p:stCondLst>
                                            <p:cond delay="0"/>
                                          </p:stCondLst>
                                        </p:cTn>
                                        <p:tgtEl>
                                          <p:spTgt spid="89102"/>
                                        </p:tgtEl>
                                        <p:attrNameLst>
                                          <p:attrName>style.visibility</p:attrName>
                                        </p:attrNameLst>
                                      </p:cBhvr>
                                      <p:to>
                                        <p:strVal val="visible"/>
                                      </p:to>
                                    </p:set>
                                  </p:childTnLst>
                                  <p:subTnLst>
                                    <p:audio>
                                      <p:cMediaNode>
                                        <p:cTn display="0" masterRel="sameClick">
                                          <p:stCondLst>
                                            <p:cond evt="begin" delay="0">
                                              <p:tn val="108"/>
                                            </p:cond>
                                          </p:stCondLst>
                                          <p:endCondLst>
                                            <p:cond evt="onStopAudio" delay="0">
                                              <p:tgtEl>
                                                <p:sldTgt/>
                                              </p:tgtEl>
                                            </p:cond>
                                          </p:endCondLst>
                                        </p:cTn>
                                        <p:tgtEl>
                                          <p:sndTgt r:embed="rId2" name="breeze.wav"/>
                                        </p:tgtEl>
                                      </p:cMediaNode>
                                    </p:audio>
                                  </p:subTnLst>
                                </p:cTn>
                              </p:par>
                            </p:childTnLst>
                          </p:cTn>
                        </p:par>
                      </p:childTnLst>
                    </p:cTn>
                  </p:par>
                  <p:par>
                    <p:cTn id="110" fill="hold" nodeType="clickPar">
                      <p:stCondLst>
                        <p:cond delay="indefinite"/>
                      </p:stCondLst>
                      <p:childTnLst>
                        <p:par>
                          <p:cTn id="111" fill="hold" nodeType="withGroup">
                            <p:stCondLst>
                              <p:cond delay="0"/>
                            </p:stCondLst>
                            <p:childTnLst>
                              <p:par>
                                <p:cTn id="112" presetID="36" presetClass="path" presetSubtype="0" accel="50000" decel="50000" fill="hold" nodeType="clickEffect">
                                  <p:stCondLst>
                                    <p:cond delay="0"/>
                                  </p:stCondLst>
                                  <p:childTnLst>
                                    <p:animMotion origin="layout" path="M 0.0033 -0.01271 L -0.03872 -0.01271 C -0.05747 -0.01271 -0.07969 0.00185 -0.07969 0.01457 L -0.07969 0.04277 " pathEditMode="relative" rAng="5400000" ptsTypes="FfFF">
                                      <p:cBhvr>
                                        <p:cTn id="113" dur="2000" fill="hold"/>
                                        <p:tgtEl>
                                          <p:spTgt spid="89102"/>
                                        </p:tgtEl>
                                        <p:attrNameLst>
                                          <p:attrName>ppt_x</p:attrName>
                                          <p:attrName>ppt_y</p:attrName>
                                        </p:attrNameLst>
                                      </p:cBhvr>
                                      <p:rCtr x="-4149" y="2774"/>
                                    </p:animMotion>
                                  </p:childTnLst>
                                  <p:subTnLst>
                                    <p:audio>
                                      <p:cMediaNode>
                                        <p:cTn display="0" masterRel="sameClick">
                                          <p:stCondLst>
                                            <p:cond evt="begin" delay="0">
                                              <p:tn val="112"/>
                                            </p:cond>
                                          </p:stCondLst>
                                          <p:endCondLst>
                                            <p:cond evt="onStopAudio" delay="0">
                                              <p:tgtEl>
                                                <p:sldTgt/>
                                              </p:tgtEl>
                                            </p:cond>
                                          </p:endCondLst>
                                        </p:cTn>
                                        <p:tgtEl>
                                          <p:sndTgt r:embed="rId2" name="breeze.wav"/>
                                        </p:tgtEl>
                                      </p:cMediaNode>
                                    </p:audio>
                                  </p:subTnLst>
                                </p:cTn>
                              </p:par>
                            </p:childTnLst>
                          </p:cTn>
                        </p:par>
                        <p:par>
                          <p:cTn id="114" fill="hold" nodeType="afterGroup">
                            <p:stCondLst>
                              <p:cond delay="2000"/>
                            </p:stCondLst>
                            <p:childTnLst>
                              <p:par>
                                <p:cTn id="115" presetID="1" presetClass="exit" presetSubtype="0" fill="hold" nodeType="afterEffect">
                                  <p:stCondLst>
                                    <p:cond delay="0"/>
                                  </p:stCondLst>
                                  <p:childTnLst>
                                    <p:set>
                                      <p:cBhvr>
                                        <p:cTn id="116" dur="1" fill="hold">
                                          <p:stCondLst>
                                            <p:cond delay="0"/>
                                          </p:stCondLst>
                                        </p:cTn>
                                        <p:tgtEl>
                                          <p:spTgt spid="89102"/>
                                        </p:tgtEl>
                                        <p:attrNameLst>
                                          <p:attrName>style.visibility</p:attrName>
                                        </p:attrNameLst>
                                      </p:cBhvr>
                                      <p:to>
                                        <p:strVal val="hidden"/>
                                      </p:to>
                                    </p:set>
                                  </p:childTnLst>
                                  <p:subTnLst>
                                    <p:audio>
                                      <p:cMediaNode>
                                        <p:cTn display="0" masterRel="sameClick">
                                          <p:stCondLst>
                                            <p:cond evt="begin" delay="0">
                                              <p:tn val="115"/>
                                            </p:cond>
                                          </p:stCondLst>
                                          <p:endCondLst>
                                            <p:cond evt="onStopAudio" delay="0">
                                              <p:tgtEl>
                                                <p:sldTgt/>
                                              </p:tgtEl>
                                            </p:cond>
                                          </p:endCondLst>
                                        </p:cTn>
                                        <p:tgtEl>
                                          <p:sndTgt r:embed="rId2" name="breeze.wav"/>
                                        </p:tgtEl>
                                      </p:cMediaNode>
                                    </p:audio>
                                  </p:subTnLst>
                                </p:cTn>
                              </p:par>
                              <p:par>
                                <p:cTn id="117" presetID="1" presetClass="entr" presetSubtype="0" fill="hold" nodeType="withEffect">
                                  <p:stCondLst>
                                    <p:cond delay="0"/>
                                  </p:stCondLst>
                                  <p:childTnLst>
                                    <p:set>
                                      <p:cBhvr>
                                        <p:cTn id="118" dur="1" fill="hold">
                                          <p:stCondLst>
                                            <p:cond delay="0"/>
                                          </p:stCondLst>
                                        </p:cTn>
                                        <p:tgtEl>
                                          <p:spTgt spid="89151"/>
                                        </p:tgtEl>
                                        <p:attrNameLst>
                                          <p:attrName>style.visibility</p:attrName>
                                        </p:attrNameLst>
                                      </p:cBhvr>
                                      <p:to>
                                        <p:strVal val="visible"/>
                                      </p:to>
                                    </p:set>
                                  </p:childTnLst>
                                  <p:subTnLst>
                                    <p:audio>
                                      <p:cMediaNode>
                                        <p:cTn display="0" masterRel="sameClick">
                                          <p:stCondLst>
                                            <p:cond evt="begin" delay="0">
                                              <p:tn val="117"/>
                                            </p:cond>
                                          </p:stCondLst>
                                          <p:endCondLst>
                                            <p:cond evt="onStopAudio" delay="0">
                                              <p:tgtEl>
                                                <p:sldTgt/>
                                              </p:tgtEl>
                                            </p:cond>
                                          </p:endCondLst>
                                        </p:cTn>
                                        <p:tgtEl>
                                          <p:sndTgt r:embed="rId2" name="breeze.wav"/>
                                        </p:tgtEl>
                                      </p:cMediaNode>
                                    </p:audio>
                                  </p:subTnLst>
                                </p:cTn>
                              </p:par>
                            </p:childTnLst>
                          </p:cTn>
                        </p:par>
                      </p:childTnLst>
                    </p:cTn>
                  </p:par>
                  <p:par>
                    <p:cTn id="119" fill="hold" nodeType="clickPar">
                      <p:stCondLst>
                        <p:cond delay="indefinite"/>
                      </p:stCondLst>
                      <p:childTnLst>
                        <p:par>
                          <p:cTn id="120" fill="hold" nodeType="withGroup">
                            <p:stCondLst>
                              <p:cond delay="0"/>
                            </p:stCondLst>
                            <p:childTnLst>
                              <p:par>
                                <p:cTn id="121" presetID="36" presetClass="path" presetSubtype="0" accel="50000" decel="50000" fill="hold" nodeType="clickEffect">
                                  <p:stCondLst>
                                    <p:cond delay="0"/>
                                  </p:stCondLst>
                                  <p:childTnLst>
                                    <p:animMotion origin="layout" path="M 0.00209 -0.00833 L -0.03628 -0.00833 C -0.05347 -0.00833 -0.0743 0.0037 -0.0743 0.01366 L -0.0743 0.03611 " pathEditMode="relative" rAng="5400000" ptsTypes="FfFF">
                                      <p:cBhvr>
                                        <p:cTn id="122" dur="2000" fill="hold"/>
                                        <p:tgtEl>
                                          <p:spTgt spid="89151"/>
                                        </p:tgtEl>
                                        <p:attrNameLst>
                                          <p:attrName>ppt_x</p:attrName>
                                          <p:attrName>ppt_y</p:attrName>
                                        </p:attrNameLst>
                                      </p:cBhvr>
                                      <p:rCtr x="-3819" y="2222"/>
                                    </p:animMotion>
                                  </p:childTnLst>
                                  <p:subTnLst>
                                    <p:audio>
                                      <p:cMediaNode>
                                        <p:cTn display="0" masterRel="sameClick">
                                          <p:stCondLst>
                                            <p:cond evt="begin" delay="0">
                                              <p:tn val="121"/>
                                            </p:cond>
                                          </p:stCondLst>
                                          <p:endCondLst>
                                            <p:cond evt="onStopAudio" delay="0">
                                              <p:tgtEl>
                                                <p:sldTgt/>
                                              </p:tgtEl>
                                            </p:cond>
                                          </p:endCondLst>
                                        </p:cTn>
                                        <p:tgtEl>
                                          <p:sndTgt r:embed="rId2" name="breeze.wav"/>
                                        </p:tgtEl>
                                      </p:cMediaNode>
                                    </p:audio>
                                  </p:subTnLst>
                                </p:cTn>
                              </p:par>
                            </p:childTnLst>
                          </p:cTn>
                        </p:par>
                        <p:par>
                          <p:cTn id="123" fill="hold" nodeType="afterGroup">
                            <p:stCondLst>
                              <p:cond delay="2000"/>
                            </p:stCondLst>
                            <p:childTnLst>
                              <p:par>
                                <p:cTn id="124" presetID="1" presetClass="exit" presetSubtype="0" fill="hold" nodeType="afterEffect">
                                  <p:stCondLst>
                                    <p:cond delay="0"/>
                                  </p:stCondLst>
                                  <p:childTnLst>
                                    <p:set>
                                      <p:cBhvr>
                                        <p:cTn id="125" dur="1" fill="hold">
                                          <p:stCondLst>
                                            <p:cond delay="0"/>
                                          </p:stCondLst>
                                        </p:cTn>
                                        <p:tgtEl>
                                          <p:spTgt spid="89151"/>
                                        </p:tgtEl>
                                        <p:attrNameLst>
                                          <p:attrName>style.visibility</p:attrName>
                                        </p:attrNameLst>
                                      </p:cBhvr>
                                      <p:to>
                                        <p:strVal val="hidden"/>
                                      </p:to>
                                    </p:set>
                                  </p:childTnLst>
                                  <p:subTnLst>
                                    <p:audio>
                                      <p:cMediaNode>
                                        <p:cTn display="0" masterRel="sameClick">
                                          <p:stCondLst>
                                            <p:cond evt="begin" delay="0">
                                              <p:tn val="124"/>
                                            </p:cond>
                                          </p:stCondLst>
                                          <p:endCondLst>
                                            <p:cond evt="onStopAudio" delay="0">
                                              <p:tgtEl>
                                                <p:sldTgt/>
                                              </p:tgtEl>
                                            </p:cond>
                                          </p:endCondLst>
                                        </p:cTn>
                                        <p:tgtEl>
                                          <p:sndTgt r:embed="rId2" name="breeze.wav"/>
                                        </p:tgtEl>
                                      </p:cMediaNode>
                                    </p:audio>
                                  </p:subTnLst>
                                </p:cTn>
                              </p:par>
                              <p:par>
                                <p:cTn id="126" presetID="1" presetClass="entr" presetSubtype="0" fill="hold" nodeType="withEffect">
                                  <p:stCondLst>
                                    <p:cond delay="0"/>
                                  </p:stCondLst>
                                  <p:childTnLst>
                                    <p:set>
                                      <p:cBhvr>
                                        <p:cTn id="127" dur="1" fill="hold">
                                          <p:stCondLst>
                                            <p:cond delay="0"/>
                                          </p:stCondLst>
                                        </p:cTn>
                                        <p:tgtEl>
                                          <p:spTgt spid="89152"/>
                                        </p:tgtEl>
                                        <p:attrNameLst>
                                          <p:attrName>style.visibility</p:attrName>
                                        </p:attrNameLst>
                                      </p:cBhvr>
                                      <p:to>
                                        <p:strVal val="visible"/>
                                      </p:to>
                                    </p:set>
                                  </p:childTnLst>
                                  <p:subTnLst>
                                    <p:audio>
                                      <p:cMediaNode>
                                        <p:cTn display="0" masterRel="sameClick">
                                          <p:stCondLst>
                                            <p:cond evt="begin" delay="0">
                                              <p:tn val="126"/>
                                            </p:cond>
                                          </p:stCondLst>
                                          <p:endCondLst>
                                            <p:cond evt="onStopAudio" delay="0">
                                              <p:tgtEl>
                                                <p:sldTgt/>
                                              </p:tgtEl>
                                            </p:cond>
                                          </p:endCondLst>
                                        </p:cTn>
                                        <p:tgtEl>
                                          <p:sndTgt r:embed="rId2" name="breeze.wav"/>
                                        </p:tgtEl>
                                      </p:cMediaNode>
                                    </p:audio>
                                  </p:subTnLst>
                                </p:cTn>
                              </p:par>
                            </p:childTnLst>
                          </p:cTn>
                        </p:par>
                      </p:childTnLst>
                    </p:cTn>
                  </p:par>
                  <p:par>
                    <p:cTn id="128" fill="hold" nodeType="clickPar">
                      <p:stCondLst>
                        <p:cond delay="indefinite"/>
                      </p:stCondLst>
                      <p:childTnLst>
                        <p:par>
                          <p:cTn id="129" fill="hold" nodeType="withGroup">
                            <p:stCondLst>
                              <p:cond delay="0"/>
                            </p:stCondLst>
                            <p:childTnLst>
                              <p:par>
                                <p:cTn id="130" presetID="36" presetClass="path" presetSubtype="0" accel="50000" decel="50000" fill="hold" nodeType="clickEffect">
                                  <p:stCondLst>
                                    <p:cond delay="0"/>
                                  </p:stCondLst>
                                  <p:childTnLst>
                                    <p:animMotion origin="layout" path="M 0.00487 -0.01574 L -0.03437 -0.01574 C -0.05208 -0.01574 -0.07291 -0.00393 -0.07291 0.00625 L -0.07291 0.02871 " pathEditMode="relative" rAng="5400000" ptsTypes="FfFF">
                                      <p:cBhvr>
                                        <p:cTn id="131" dur="2000" fill="hold"/>
                                        <p:tgtEl>
                                          <p:spTgt spid="89152"/>
                                        </p:tgtEl>
                                        <p:attrNameLst>
                                          <p:attrName>ppt_x</p:attrName>
                                          <p:attrName>ppt_y</p:attrName>
                                        </p:attrNameLst>
                                      </p:cBhvr>
                                      <p:rCtr x="-3889" y="2222"/>
                                    </p:animMotion>
                                  </p:childTnLst>
                                  <p:subTnLst>
                                    <p:audio>
                                      <p:cMediaNode>
                                        <p:cTn display="0" masterRel="sameClick">
                                          <p:stCondLst>
                                            <p:cond evt="begin" delay="0">
                                              <p:tn val="130"/>
                                            </p:cond>
                                          </p:stCondLst>
                                          <p:endCondLst>
                                            <p:cond evt="onStopAudio" delay="0">
                                              <p:tgtEl>
                                                <p:sldTgt/>
                                              </p:tgtEl>
                                            </p:cond>
                                          </p:endCondLst>
                                        </p:cTn>
                                        <p:tgtEl>
                                          <p:sndTgt r:embed="rId2" name="breeze.wav"/>
                                        </p:tgtEl>
                                      </p:cMediaNode>
                                    </p:audio>
                                  </p:subTnLst>
                                </p:cTn>
                              </p:par>
                            </p:childTnLst>
                          </p:cTn>
                        </p:par>
                        <p:par>
                          <p:cTn id="132" fill="hold" nodeType="afterGroup">
                            <p:stCondLst>
                              <p:cond delay="2000"/>
                            </p:stCondLst>
                            <p:childTnLst>
                              <p:par>
                                <p:cTn id="133" presetID="1" presetClass="exit" presetSubtype="0" fill="hold" nodeType="afterEffect">
                                  <p:stCondLst>
                                    <p:cond delay="0"/>
                                  </p:stCondLst>
                                  <p:childTnLst>
                                    <p:set>
                                      <p:cBhvr>
                                        <p:cTn id="134" dur="1" fill="hold">
                                          <p:stCondLst>
                                            <p:cond delay="0"/>
                                          </p:stCondLst>
                                        </p:cTn>
                                        <p:tgtEl>
                                          <p:spTgt spid="89152"/>
                                        </p:tgtEl>
                                        <p:attrNameLst>
                                          <p:attrName>style.visibility</p:attrName>
                                        </p:attrNameLst>
                                      </p:cBhvr>
                                      <p:to>
                                        <p:strVal val="hidden"/>
                                      </p:to>
                                    </p:set>
                                  </p:childTnLst>
                                  <p:subTnLst>
                                    <p:audio>
                                      <p:cMediaNode>
                                        <p:cTn display="0" masterRel="sameClick">
                                          <p:stCondLst>
                                            <p:cond evt="begin" delay="0">
                                              <p:tn val="133"/>
                                            </p:cond>
                                          </p:stCondLst>
                                          <p:endCondLst>
                                            <p:cond evt="onStopAudio" delay="0">
                                              <p:tgtEl>
                                                <p:sldTgt/>
                                              </p:tgtEl>
                                            </p:cond>
                                          </p:endCondLst>
                                        </p:cTn>
                                        <p:tgtEl>
                                          <p:sndTgt r:embed="rId2" name="breeze.wav"/>
                                        </p:tgtEl>
                                      </p:cMediaNode>
                                    </p:audio>
                                  </p:subTnLst>
                                </p:cTn>
                              </p:par>
                              <p:par>
                                <p:cTn id="135" presetID="1" presetClass="entr" presetSubtype="0" fill="hold" nodeType="withEffect">
                                  <p:stCondLst>
                                    <p:cond delay="0"/>
                                  </p:stCondLst>
                                  <p:childTnLst>
                                    <p:set>
                                      <p:cBhvr>
                                        <p:cTn id="136" dur="1" fill="hold">
                                          <p:stCondLst>
                                            <p:cond delay="0"/>
                                          </p:stCondLst>
                                        </p:cTn>
                                        <p:tgtEl>
                                          <p:spTgt spid="89153"/>
                                        </p:tgtEl>
                                        <p:attrNameLst>
                                          <p:attrName>style.visibility</p:attrName>
                                        </p:attrNameLst>
                                      </p:cBhvr>
                                      <p:to>
                                        <p:strVal val="visible"/>
                                      </p:to>
                                    </p:set>
                                  </p:childTnLst>
                                  <p:subTnLst>
                                    <p:audio>
                                      <p:cMediaNode>
                                        <p:cTn display="0" masterRel="sameClick">
                                          <p:stCondLst>
                                            <p:cond evt="begin" delay="0">
                                              <p:tn val="135"/>
                                            </p:cond>
                                          </p:stCondLst>
                                          <p:endCondLst>
                                            <p:cond evt="onStopAudio" delay="0">
                                              <p:tgtEl>
                                                <p:sldTgt/>
                                              </p:tgtEl>
                                            </p:cond>
                                          </p:endCondLst>
                                        </p:cTn>
                                        <p:tgtEl>
                                          <p:sndTgt r:embed="rId2" name="breeze.wav"/>
                                        </p:tgtEl>
                                      </p:cMediaNode>
                                    </p:audio>
                                  </p:subTnLst>
                                </p:cTn>
                              </p:par>
                            </p:childTnLst>
                          </p:cTn>
                        </p:par>
                      </p:childTnLst>
                    </p:cTn>
                  </p:par>
                  <p:par>
                    <p:cTn id="137" fill="hold" nodeType="clickPar">
                      <p:stCondLst>
                        <p:cond delay="indefinite"/>
                      </p:stCondLst>
                      <p:childTnLst>
                        <p:par>
                          <p:cTn id="138" fill="hold" nodeType="withGroup">
                            <p:stCondLst>
                              <p:cond delay="0"/>
                            </p:stCondLst>
                            <p:childTnLst>
                              <p:par>
                                <p:cTn id="139" presetID="36" presetClass="path" presetSubtype="0" accel="50000" decel="50000" fill="hold" nodeType="clickEffect">
                                  <p:stCondLst>
                                    <p:cond delay="0"/>
                                  </p:stCondLst>
                                  <p:childTnLst>
                                    <p:animMotion origin="layout" path="M 1.11022E-16 -2.82478E-6 L -0.04323 0.00278 C -0.06285 0.00416 -0.08576 0.0215 -0.08524 0.03445 L -0.08403 0.0638 " pathEditMode="relative" rAng="5218480" ptsTypes="FfFF">
                                      <p:cBhvr>
                                        <p:cTn id="140" dur="2000" fill="hold"/>
                                        <p:tgtEl>
                                          <p:spTgt spid="89153"/>
                                        </p:tgtEl>
                                        <p:attrNameLst>
                                          <p:attrName>ppt_x</p:attrName>
                                          <p:attrName>ppt_y</p:attrName>
                                        </p:attrNameLst>
                                      </p:cBhvr>
                                      <p:rCtr x="-4201" y="3167"/>
                                    </p:animMotion>
                                  </p:childTnLst>
                                  <p:subTnLst>
                                    <p:audio>
                                      <p:cMediaNode>
                                        <p:cTn display="0" masterRel="sameClick">
                                          <p:stCondLst>
                                            <p:cond evt="begin" delay="0">
                                              <p:tn val="139"/>
                                            </p:cond>
                                          </p:stCondLst>
                                          <p:endCondLst>
                                            <p:cond evt="onStopAudio" delay="0">
                                              <p:tgtEl>
                                                <p:sldTgt/>
                                              </p:tgtEl>
                                            </p:cond>
                                          </p:endCondLst>
                                        </p:cTn>
                                        <p:tgtEl>
                                          <p:sndTgt r:embed="rId2" name="breeze.wav"/>
                                        </p:tgtEl>
                                      </p:cMediaNode>
                                    </p:audio>
                                  </p:subTnLst>
                                </p:cTn>
                              </p:par>
                            </p:childTnLst>
                          </p:cTn>
                        </p:par>
                        <p:par>
                          <p:cTn id="141" fill="hold" nodeType="afterGroup">
                            <p:stCondLst>
                              <p:cond delay="2000"/>
                            </p:stCondLst>
                            <p:childTnLst>
                              <p:par>
                                <p:cTn id="142" presetID="1" presetClass="exit" presetSubtype="0" fill="hold" nodeType="afterEffect">
                                  <p:stCondLst>
                                    <p:cond delay="0"/>
                                  </p:stCondLst>
                                  <p:childTnLst>
                                    <p:set>
                                      <p:cBhvr>
                                        <p:cTn id="143" dur="1" fill="hold">
                                          <p:stCondLst>
                                            <p:cond delay="0"/>
                                          </p:stCondLst>
                                        </p:cTn>
                                        <p:tgtEl>
                                          <p:spTgt spid="89153"/>
                                        </p:tgtEl>
                                        <p:attrNameLst>
                                          <p:attrName>style.visibility</p:attrName>
                                        </p:attrNameLst>
                                      </p:cBhvr>
                                      <p:to>
                                        <p:strVal val="hidden"/>
                                      </p:to>
                                    </p:set>
                                  </p:childTnLst>
                                  <p:subTnLst>
                                    <p:audio>
                                      <p:cMediaNode>
                                        <p:cTn display="0" masterRel="sameClick">
                                          <p:stCondLst>
                                            <p:cond evt="begin" delay="0">
                                              <p:tn val="142"/>
                                            </p:cond>
                                          </p:stCondLst>
                                          <p:endCondLst>
                                            <p:cond evt="onStopAudio" delay="0">
                                              <p:tgtEl>
                                                <p:sldTgt/>
                                              </p:tgtEl>
                                            </p:cond>
                                          </p:endCondLst>
                                        </p:cTn>
                                        <p:tgtEl>
                                          <p:sndTgt r:embed="rId2" name="breeze.wav"/>
                                        </p:tgtEl>
                                      </p:cMediaNode>
                                    </p:audio>
                                  </p:subTnLst>
                                </p:cTn>
                              </p:par>
                              <p:par>
                                <p:cTn id="144" presetID="1" presetClass="entr" presetSubtype="0" fill="hold" nodeType="withEffect">
                                  <p:stCondLst>
                                    <p:cond delay="0"/>
                                  </p:stCondLst>
                                  <p:childTnLst>
                                    <p:set>
                                      <p:cBhvr>
                                        <p:cTn id="145" dur="1" fill="hold">
                                          <p:stCondLst>
                                            <p:cond delay="0"/>
                                          </p:stCondLst>
                                        </p:cTn>
                                        <p:tgtEl>
                                          <p:spTgt spid="89154"/>
                                        </p:tgtEl>
                                        <p:attrNameLst>
                                          <p:attrName>style.visibility</p:attrName>
                                        </p:attrNameLst>
                                      </p:cBhvr>
                                      <p:to>
                                        <p:strVal val="visible"/>
                                      </p:to>
                                    </p:set>
                                  </p:childTnLst>
                                  <p:subTnLst>
                                    <p:audio>
                                      <p:cMediaNode>
                                        <p:cTn display="0" masterRel="sameClick">
                                          <p:stCondLst>
                                            <p:cond evt="begin" delay="0">
                                              <p:tn val="144"/>
                                            </p:cond>
                                          </p:stCondLst>
                                          <p:endCondLst>
                                            <p:cond evt="onStopAudio" delay="0">
                                              <p:tgtEl>
                                                <p:sldTgt/>
                                              </p:tgtEl>
                                            </p:cond>
                                          </p:endCondLst>
                                        </p:cTn>
                                        <p:tgtEl>
                                          <p:sndTgt r:embed="rId2" name="breeze.wav"/>
                                        </p:tgtEl>
                                      </p:cMediaNode>
                                    </p:audio>
                                  </p:subTnLst>
                                </p:cTn>
                              </p:par>
                            </p:childTnLst>
                          </p:cTn>
                        </p:par>
                      </p:childTnLst>
                    </p:cTn>
                  </p:par>
                  <p:par>
                    <p:cTn id="146" fill="hold" nodeType="clickPar">
                      <p:stCondLst>
                        <p:cond delay="indefinite"/>
                      </p:stCondLst>
                      <p:childTnLst>
                        <p:par>
                          <p:cTn id="147" fill="hold" nodeType="withGroup">
                            <p:stCondLst>
                              <p:cond delay="0"/>
                            </p:stCondLst>
                            <p:childTnLst>
                              <p:par>
                                <p:cTn id="148" presetID="36" presetClass="path" presetSubtype="0" accel="50000" decel="50000" fill="hold" nodeType="clickEffect">
                                  <p:stCondLst>
                                    <p:cond delay="0"/>
                                  </p:stCondLst>
                                  <p:childTnLst>
                                    <p:animMotion origin="layout" path="M 0.00209 0.00648 L -0.04566 0.00648 C -0.06701 0.00648 -0.09305 0.02081 -0.09305 0.03283 L -0.09305 0.05964 " pathEditMode="relative" rAng="5400000" ptsTypes="FfFF">
                                      <p:cBhvr>
                                        <p:cTn id="149" dur="2000" fill="hold"/>
                                        <p:tgtEl>
                                          <p:spTgt spid="89154"/>
                                        </p:tgtEl>
                                        <p:attrNameLst>
                                          <p:attrName>ppt_x</p:attrName>
                                          <p:attrName>ppt_y</p:attrName>
                                        </p:attrNameLst>
                                      </p:cBhvr>
                                      <p:rCtr x="-4757" y="2658"/>
                                    </p:animMotion>
                                  </p:childTnLst>
                                  <p:subTnLst>
                                    <p:audio>
                                      <p:cMediaNode>
                                        <p:cTn display="0" masterRel="sameClick">
                                          <p:stCondLst>
                                            <p:cond evt="begin" delay="0">
                                              <p:tn val="148"/>
                                            </p:cond>
                                          </p:stCondLst>
                                          <p:endCondLst>
                                            <p:cond evt="onStopAudio" delay="0">
                                              <p:tgtEl>
                                                <p:sldTgt/>
                                              </p:tgtEl>
                                            </p:cond>
                                          </p:endCondLst>
                                        </p:cTn>
                                        <p:tgtEl>
                                          <p:sndTgt r:embed="rId2" name="breeze.wav"/>
                                        </p:tgtEl>
                                      </p:cMediaNode>
                                    </p:audio>
                                  </p:subTnLst>
                                </p:cTn>
                              </p:par>
                            </p:childTnLst>
                          </p:cTn>
                        </p:par>
                        <p:par>
                          <p:cTn id="150" fill="hold" nodeType="afterGroup">
                            <p:stCondLst>
                              <p:cond delay="2000"/>
                            </p:stCondLst>
                            <p:childTnLst>
                              <p:par>
                                <p:cTn id="151" presetID="1" presetClass="exit" presetSubtype="0" fill="hold" nodeType="afterEffect">
                                  <p:stCondLst>
                                    <p:cond delay="0"/>
                                  </p:stCondLst>
                                  <p:childTnLst>
                                    <p:set>
                                      <p:cBhvr>
                                        <p:cTn id="152" dur="1" fill="hold">
                                          <p:stCondLst>
                                            <p:cond delay="0"/>
                                          </p:stCondLst>
                                        </p:cTn>
                                        <p:tgtEl>
                                          <p:spTgt spid="89154"/>
                                        </p:tgtEl>
                                        <p:attrNameLst>
                                          <p:attrName>style.visibility</p:attrName>
                                        </p:attrNameLst>
                                      </p:cBhvr>
                                      <p:to>
                                        <p:strVal val="hidden"/>
                                      </p:to>
                                    </p:set>
                                  </p:childTnLst>
                                  <p:subTnLst>
                                    <p:audio>
                                      <p:cMediaNode>
                                        <p:cTn display="0" masterRel="sameClick">
                                          <p:stCondLst>
                                            <p:cond evt="begin" delay="0">
                                              <p:tn val="151"/>
                                            </p:cond>
                                          </p:stCondLst>
                                          <p:endCondLst>
                                            <p:cond evt="onStopAudio" delay="0">
                                              <p:tgtEl>
                                                <p:sldTgt/>
                                              </p:tgtEl>
                                            </p:cond>
                                          </p:endCondLst>
                                        </p:cTn>
                                        <p:tgtEl>
                                          <p:sndTgt r:embed="rId2" name="breeze.wav"/>
                                        </p:tgtEl>
                                      </p:cMediaNode>
                                    </p:audio>
                                  </p:subTnLst>
                                </p:cTn>
                              </p:par>
                              <p:par>
                                <p:cTn id="153" presetID="1" presetClass="entr" presetSubtype="0" fill="hold" nodeType="withEffect">
                                  <p:stCondLst>
                                    <p:cond delay="0"/>
                                  </p:stCondLst>
                                  <p:childTnLst>
                                    <p:set>
                                      <p:cBhvr>
                                        <p:cTn id="154" dur="1" fill="hold">
                                          <p:stCondLst>
                                            <p:cond delay="0"/>
                                          </p:stCondLst>
                                        </p:cTn>
                                        <p:tgtEl>
                                          <p:spTgt spid="89155"/>
                                        </p:tgtEl>
                                        <p:attrNameLst>
                                          <p:attrName>style.visibility</p:attrName>
                                        </p:attrNameLst>
                                      </p:cBhvr>
                                      <p:to>
                                        <p:strVal val="visible"/>
                                      </p:to>
                                    </p:set>
                                  </p:childTnLst>
                                  <p:subTnLst>
                                    <p:audio>
                                      <p:cMediaNode>
                                        <p:cTn display="0" masterRel="sameClick">
                                          <p:stCondLst>
                                            <p:cond evt="begin" delay="0">
                                              <p:tn val="153"/>
                                            </p:cond>
                                          </p:stCondLst>
                                          <p:endCondLst>
                                            <p:cond evt="onStopAudio" delay="0">
                                              <p:tgtEl>
                                                <p:sldTgt/>
                                              </p:tgtEl>
                                            </p:cond>
                                          </p:endCondLst>
                                        </p:cTn>
                                        <p:tgtEl>
                                          <p:sndTgt r:embed="rId2" name="breeze.wav"/>
                                        </p:tgtEl>
                                      </p:cMediaNode>
                                    </p:audio>
                                  </p:subTnLst>
                                </p:cTn>
                              </p:par>
                            </p:childTnLst>
                          </p:cTn>
                        </p:par>
                      </p:childTnLst>
                    </p:cTn>
                  </p:par>
                  <p:par>
                    <p:cTn id="155" fill="hold" nodeType="clickPar">
                      <p:stCondLst>
                        <p:cond delay="indefinite"/>
                      </p:stCondLst>
                      <p:childTnLst>
                        <p:par>
                          <p:cTn id="156" fill="hold" nodeType="withGroup">
                            <p:stCondLst>
                              <p:cond delay="0"/>
                            </p:stCondLst>
                            <p:childTnLst>
                              <p:par>
                                <p:cTn id="157" presetID="36" presetClass="path" presetSubtype="0" accel="50000" decel="50000" fill="hold" nodeType="clickEffect">
                                  <p:stCondLst>
                                    <p:cond delay="0"/>
                                  </p:stCondLst>
                                  <p:childTnLst>
                                    <p:animMotion origin="layout" path="M -4.16667E-6 -2.01572E-6 L -0.04461 0.00231 C -0.06441 0.00347 -0.08836 0.01919 -0.08802 0.03144 L -0.08715 0.05918 " pathEditMode="relative" rAng="5270966" ptsTypes="FfFF">
                                      <p:cBhvr>
                                        <p:cTn id="158" dur="2000" fill="hold"/>
                                        <p:tgtEl>
                                          <p:spTgt spid="89155"/>
                                        </p:tgtEl>
                                        <p:attrNameLst>
                                          <p:attrName>ppt_x</p:attrName>
                                          <p:attrName>ppt_y</p:attrName>
                                        </p:attrNameLst>
                                      </p:cBhvr>
                                      <p:rCtr x="-4358" y="2959"/>
                                    </p:animMotion>
                                  </p:childTnLst>
                                  <p:subTnLst>
                                    <p:audio>
                                      <p:cMediaNode>
                                        <p:cTn display="0" masterRel="sameClick">
                                          <p:stCondLst>
                                            <p:cond evt="begin" delay="0">
                                              <p:tn val="157"/>
                                            </p:cond>
                                          </p:stCondLst>
                                          <p:endCondLst>
                                            <p:cond evt="onStopAudio" delay="0">
                                              <p:tgtEl>
                                                <p:sldTgt/>
                                              </p:tgtEl>
                                            </p:cond>
                                          </p:endCondLst>
                                        </p:cTn>
                                        <p:tgtEl>
                                          <p:sndTgt r:embed="rId2" name="breeze.wav"/>
                                        </p:tgtEl>
                                      </p:cMediaNode>
                                    </p:audio>
                                  </p:subTnLst>
                                </p:cTn>
                              </p:par>
                            </p:childTnLst>
                          </p:cTn>
                        </p:par>
                        <p:par>
                          <p:cTn id="159" fill="hold" nodeType="afterGroup">
                            <p:stCondLst>
                              <p:cond delay="2000"/>
                            </p:stCondLst>
                            <p:childTnLst>
                              <p:par>
                                <p:cTn id="160" presetID="1" presetClass="exit" presetSubtype="0" fill="hold" nodeType="afterEffect">
                                  <p:stCondLst>
                                    <p:cond delay="0"/>
                                  </p:stCondLst>
                                  <p:childTnLst>
                                    <p:set>
                                      <p:cBhvr>
                                        <p:cTn id="161" dur="1" fill="hold">
                                          <p:stCondLst>
                                            <p:cond delay="0"/>
                                          </p:stCondLst>
                                        </p:cTn>
                                        <p:tgtEl>
                                          <p:spTgt spid="89155"/>
                                        </p:tgtEl>
                                        <p:attrNameLst>
                                          <p:attrName>style.visibility</p:attrName>
                                        </p:attrNameLst>
                                      </p:cBhvr>
                                      <p:to>
                                        <p:strVal val="hidden"/>
                                      </p:to>
                                    </p:set>
                                  </p:childTnLst>
                                  <p:subTnLst>
                                    <p:audio>
                                      <p:cMediaNode>
                                        <p:cTn display="0" masterRel="sameClick">
                                          <p:stCondLst>
                                            <p:cond evt="begin" delay="0">
                                              <p:tn val="160"/>
                                            </p:cond>
                                          </p:stCondLst>
                                          <p:endCondLst>
                                            <p:cond evt="onStopAudio" delay="0">
                                              <p:tgtEl>
                                                <p:sldTgt/>
                                              </p:tgtEl>
                                            </p:cond>
                                          </p:endCondLst>
                                        </p:cTn>
                                        <p:tgtEl>
                                          <p:sndTgt r:embed="rId2" name="breeze.wav"/>
                                        </p:tgtEl>
                                      </p:cMediaNode>
                                    </p:audio>
                                  </p:subTnLst>
                                </p:cTn>
                              </p:par>
                              <p:par>
                                <p:cTn id="162" presetID="1" presetClass="entr" presetSubtype="0" fill="hold" nodeType="withEffect">
                                  <p:stCondLst>
                                    <p:cond delay="0"/>
                                  </p:stCondLst>
                                  <p:childTnLst>
                                    <p:set>
                                      <p:cBhvr>
                                        <p:cTn id="163" dur="1" fill="hold">
                                          <p:stCondLst>
                                            <p:cond delay="0"/>
                                          </p:stCondLst>
                                        </p:cTn>
                                        <p:tgtEl>
                                          <p:spTgt spid="89156"/>
                                        </p:tgtEl>
                                        <p:attrNameLst>
                                          <p:attrName>style.visibility</p:attrName>
                                        </p:attrNameLst>
                                      </p:cBhvr>
                                      <p:to>
                                        <p:strVal val="visible"/>
                                      </p:to>
                                    </p:set>
                                  </p:childTnLst>
                                  <p:subTnLst>
                                    <p:audio>
                                      <p:cMediaNode>
                                        <p:cTn display="0" masterRel="sameClick">
                                          <p:stCondLst>
                                            <p:cond evt="begin" delay="0">
                                              <p:tn val="162"/>
                                            </p:cond>
                                          </p:stCondLst>
                                          <p:endCondLst>
                                            <p:cond evt="onStopAudio" delay="0">
                                              <p:tgtEl>
                                                <p:sldTgt/>
                                              </p:tgtEl>
                                            </p:cond>
                                          </p:endCondLst>
                                        </p:cTn>
                                        <p:tgtEl>
                                          <p:sndTgt r:embed="rId2" name="breeze.wav"/>
                                        </p:tgtEl>
                                      </p:cMediaNode>
                                    </p:audio>
                                  </p:subTnLst>
                                </p:cTn>
                              </p:par>
                            </p:childTnLst>
                          </p:cTn>
                        </p:par>
                      </p:childTnLst>
                    </p:cTn>
                  </p:par>
                  <p:par>
                    <p:cTn id="164" fill="hold" nodeType="clickPar">
                      <p:stCondLst>
                        <p:cond delay="indefinite"/>
                      </p:stCondLst>
                      <p:childTnLst>
                        <p:par>
                          <p:cTn id="165" fill="hold" nodeType="withGroup">
                            <p:stCondLst>
                              <p:cond delay="0"/>
                            </p:stCondLst>
                            <p:childTnLst>
                              <p:par>
                                <p:cTn id="166" presetID="36" presetClass="path" presetSubtype="0" accel="50000" decel="50000" fill="hold" nodeType="clickEffect">
                                  <p:stCondLst>
                                    <p:cond delay="0"/>
                                  </p:stCondLst>
                                  <p:childTnLst>
                                    <p:animMotion origin="layout" path="M -0.0026 0.00486 L -0.04514 0.00809 C -0.06406 0.00971 -0.08663 0.0252 -0.08611 0.03653 L -0.08489 0.06172 " pathEditMode="relative" rAng="5194363" ptsTypes="FfFF">
                                      <p:cBhvr>
                                        <p:cTn id="167" dur="2000" fill="hold"/>
                                        <p:tgtEl>
                                          <p:spTgt spid="89156"/>
                                        </p:tgtEl>
                                        <p:attrNameLst>
                                          <p:attrName>ppt_x</p:attrName>
                                          <p:attrName>ppt_y</p:attrName>
                                        </p:attrNameLst>
                                      </p:cBhvr>
                                      <p:rCtr x="-4115" y="2843"/>
                                    </p:animMotion>
                                  </p:childTnLst>
                                  <p:subTnLst>
                                    <p:audio>
                                      <p:cMediaNode>
                                        <p:cTn display="0" masterRel="sameClick">
                                          <p:stCondLst>
                                            <p:cond evt="begin" delay="0">
                                              <p:tn val="166"/>
                                            </p:cond>
                                          </p:stCondLst>
                                          <p:endCondLst>
                                            <p:cond evt="onStopAudio" delay="0">
                                              <p:tgtEl>
                                                <p:sldTgt/>
                                              </p:tgtEl>
                                            </p:cond>
                                          </p:endCondLst>
                                        </p:cTn>
                                        <p:tgtEl>
                                          <p:sndTgt r:embed="rId2" name="breeze.wav"/>
                                        </p:tgtEl>
                                      </p:cMediaNode>
                                    </p:audio>
                                  </p:subTnLst>
                                </p:cTn>
                              </p:par>
                            </p:childTnLst>
                          </p:cTn>
                        </p:par>
                        <p:par>
                          <p:cTn id="168" fill="hold" nodeType="afterGroup">
                            <p:stCondLst>
                              <p:cond delay="2000"/>
                            </p:stCondLst>
                            <p:childTnLst>
                              <p:par>
                                <p:cTn id="169" presetID="1" presetClass="exit" presetSubtype="0" fill="hold" nodeType="afterEffect">
                                  <p:stCondLst>
                                    <p:cond delay="0"/>
                                  </p:stCondLst>
                                  <p:childTnLst>
                                    <p:set>
                                      <p:cBhvr>
                                        <p:cTn id="170" dur="1" fill="hold">
                                          <p:stCondLst>
                                            <p:cond delay="0"/>
                                          </p:stCondLst>
                                        </p:cTn>
                                        <p:tgtEl>
                                          <p:spTgt spid="89156"/>
                                        </p:tgtEl>
                                        <p:attrNameLst>
                                          <p:attrName>style.visibility</p:attrName>
                                        </p:attrNameLst>
                                      </p:cBhvr>
                                      <p:to>
                                        <p:strVal val="hidden"/>
                                      </p:to>
                                    </p:set>
                                  </p:childTnLst>
                                  <p:subTnLst>
                                    <p:audio>
                                      <p:cMediaNode>
                                        <p:cTn display="0" masterRel="sameClick">
                                          <p:stCondLst>
                                            <p:cond evt="begin" delay="0">
                                              <p:tn val="169"/>
                                            </p:cond>
                                          </p:stCondLst>
                                          <p:endCondLst>
                                            <p:cond evt="onStopAudio" delay="0">
                                              <p:tgtEl>
                                                <p:sldTgt/>
                                              </p:tgtEl>
                                            </p:cond>
                                          </p:endCondLst>
                                        </p:cTn>
                                        <p:tgtEl>
                                          <p:sndTgt r:embed="rId2" name="breeze.wav"/>
                                        </p:tgtEl>
                                      </p:cMediaNode>
                                    </p:audio>
                                  </p:subTnLst>
                                </p:cTn>
                              </p:par>
                              <p:par>
                                <p:cTn id="171" presetID="1" presetClass="entr" presetSubtype="0" fill="hold" nodeType="withEffect">
                                  <p:stCondLst>
                                    <p:cond delay="0"/>
                                  </p:stCondLst>
                                  <p:childTnLst>
                                    <p:set>
                                      <p:cBhvr>
                                        <p:cTn id="172" dur="1" fill="hold">
                                          <p:stCondLst>
                                            <p:cond delay="0"/>
                                          </p:stCondLst>
                                        </p:cTn>
                                        <p:tgtEl>
                                          <p:spTgt spid="89201"/>
                                        </p:tgtEl>
                                        <p:attrNameLst>
                                          <p:attrName>style.visibility</p:attrName>
                                        </p:attrNameLst>
                                      </p:cBhvr>
                                      <p:to>
                                        <p:strVal val="visible"/>
                                      </p:to>
                                    </p:set>
                                  </p:childTnLst>
                                  <p:subTnLst>
                                    <p:audio>
                                      <p:cMediaNode>
                                        <p:cTn display="0" masterRel="sameClick">
                                          <p:stCondLst>
                                            <p:cond evt="begin" delay="0">
                                              <p:tn val="171"/>
                                            </p:cond>
                                          </p:stCondLst>
                                          <p:endCondLst>
                                            <p:cond evt="onStopAudio" delay="0">
                                              <p:tgtEl>
                                                <p:sldTgt/>
                                              </p:tgtEl>
                                            </p:cond>
                                          </p:endCondLst>
                                        </p:cTn>
                                        <p:tgtEl>
                                          <p:sndTgt r:embed="rId2" name="breeze.wav"/>
                                        </p:tgtEl>
                                      </p:cMediaNode>
                                    </p:audio>
                                  </p:subTnLst>
                                </p:cTn>
                              </p:par>
                            </p:childTnLst>
                          </p:cTn>
                        </p:par>
                      </p:childTnLst>
                    </p:cTn>
                  </p:par>
                  <p:par>
                    <p:cTn id="173" fill="hold" nodeType="clickPar">
                      <p:stCondLst>
                        <p:cond delay="indefinite"/>
                      </p:stCondLst>
                      <p:childTnLst>
                        <p:par>
                          <p:cTn id="174" fill="hold" nodeType="withGroup">
                            <p:stCondLst>
                              <p:cond delay="0"/>
                            </p:stCondLst>
                            <p:childTnLst>
                              <p:par>
                                <p:cTn id="175" presetID="36" presetClass="path" presetSubtype="0" accel="50000" decel="50000" fill="hold" nodeType="clickEffect">
                                  <p:stCondLst>
                                    <p:cond delay="0"/>
                                  </p:stCondLst>
                                  <p:childTnLst>
                                    <p:animMotion origin="layout" path="M 0.0026 0.01572 L -0.05591 0.01572 C -0.08212 0.01572 -0.11372 0.05548 -0.11372 0.08784 L -0.11372 0.15996 " pathEditMode="relative" rAng="5400000" ptsTypes="FfFF">
                                      <p:cBhvr>
                                        <p:cTn id="176" dur="2000" fill="hold"/>
                                        <p:tgtEl>
                                          <p:spTgt spid="89201"/>
                                        </p:tgtEl>
                                        <p:attrNameLst>
                                          <p:attrName>ppt_x</p:attrName>
                                          <p:attrName>ppt_y</p:attrName>
                                        </p:attrNameLst>
                                      </p:cBhvr>
                                      <p:rCtr x="-5816" y="7212"/>
                                    </p:animMotion>
                                  </p:childTnLst>
                                  <p:subTnLst>
                                    <p:audio>
                                      <p:cMediaNode>
                                        <p:cTn display="0" masterRel="sameClick">
                                          <p:stCondLst>
                                            <p:cond evt="begin" delay="0">
                                              <p:tn val="175"/>
                                            </p:cond>
                                          </p:stCondLst>
                                          <p:endCondLst>
                                            <p:cond evt="onStopAudio" delay="0">
                                              <p:tgtEl>
                                                <p:sldTgt/>
                                              </p:tgtEl>
                                            </p:cond>
                                          </p:endCondLst>
                                        </p:cTn>
                                        <p:tgtEl>
                                          <p:sndTgt r:embed="rId2" name="breeze.wav"/>
                                        </p:tgtEl>
                                      </p:cMediaNode>
                                    </p:audio>
                                  </p:subTnLst>
                                </p:cTn>
                              </p:par>
                            </p:childTnLst>
                          </p:cTn>
                        </p:par>
                        <p:par>
                          <p:cTn id="177" fill="hold" nodeType="afterGroup">
                            <p:stCondLst>
                              <p:cond delay="2000"/>
                            </p:stCondLst>
                            <p:childTnLst>
                              <p:par>
                                <p:cTn id="178" presetID="16" presetClass="exit" presetSubtype="26" fill="hold" nodeType="afterEffect">
                                  <p:stCondLst>
                                    <p:cond delay="0"/>
                                  </p:stCondLst>
                                  <p:childTnLst>
                                    <p:animEffect transition="out" filter="barn(inHorizontal)">
                                      <p:cBhvr>
                                        <p:cTn id="179" dur="500"/>
                                        <p:tgtEl>
                                          <p:spTgt spid="89201"/>
                                        </p:tgtEl>
                                      </p:cBhvr>
                                    </p:animEffect>
                                    <p:set>
                                      <p:cBhvr>
                                        <p:cTn id="180" dur="1" fill="hold">
                                          <p:stCondLst>
                                            <p:cond delay="499"/>
                                          </p:stCondLst>
                                        </p:cTn>
                                        <p:tgtEl>
                                          <p:spTgt spid="89201"/>
                                        </p:tgtEl>
                                        <p:attrNameLst>
                                          <p:attrName>style.visibility</p:attrName>
                                        </p:attrNameLst>
                                      </p:cBhvr>
                                      <p:to>
                                        <p:strVal val="hidden"/>
                                      </p:to>
                                    </p:set>
                                  </p:childTnLst>
                                  <p:subTnLst>
                                    <p:audio>
                                      <p:cMediaNode>
                                        <p:cTn display="0" masterRel="sameClick">
                                          <p:stCondLst>
                                            <p:cond evt="begin" delay="0">
                                              <p:tn val="178"/>
                                            </p:cond>
                                          </p:stCondLst>
                                          <p:endCondLst>
                                            <p:cond evt="onStopAudio" delay="0">
                                              <p:tgtEl>
                                                <p:sldTgt/>
                                              </p:tgtEl>
                                            </p:cond>
                                          </p:endCondLst>
                                        </p:cTn>
                                        <p:tgtEl>
                                          <p:sndTgt r:embed="rId2" name="breeze.wav"/>
                                        </p:tgtEl>
                                      </p:cMediaNode>
                                    </p:audio>
                                  </p:subTnLst>
                                </p:cTn>
                              </p:par>
                              <p:par>
                                <p:cTn id="181" presetID="6" presetClass="emph" presetSubtype="0" fill="hold" nodeType="withEffect">
                                  <p:stCondLst>
                                    <p:cond delay="0"/>
                                  </p:stCondLst>
                                  <p:childTnLst>
                                    <p:animScale>
                                      <p:cBhvr>
                                        <p:cTn id="182" dur="2000" fill="hold"/>
                                        <p:tgtEl>
                                          <p:spTgt spid="89093"/>
                                        </p:tgtEl>
                                      </p:cBhvr>
                                      <p:by x="150000" y="150000"/>
                                    </p:animScale>
                                  </p:childTnLst>
                                  <p:subTnLst>
                                    <p:audio>
                                      <p:cMediaNode>
                                        <p:cTn display="0" masterRel="sameClick">
                                          <p:stCondLst>
                                            <p:cond evt="begin" delay="0">
                                              <p:tn val="181"/>
                                            </p:cond>
                                          </p:stCondLst>
                                          <p:endCondLst>
                                            <p:cond evt="onStopAudio" delay="0">
                                              <p:tgtEl>
                                                <p:sldTgt/>
                                              </p:tgtEl>
                                            </p:cond>
                                          </p:endCondLst>
                                        </p:cTn>
                                        <p:tgtEl>
                                          <p:sndTgt r:embed="rId2" name="breeze.wav"/>
                                        </p:tgtEl>
                                      </p:cMediaNode>
                                    </p:audio>
                                  </p:subTnLst>
                                </p:cTn>
                              </p:par>
                            </p:childTnLst>
                          </p:cTn>
                        </p:par>
                        <p:par>
                          <p:cTn id="183" fill="hold" nodeType="afterGroup">
                            <p:stCondLst>
                              <p:cond delay="4000"/>
                            </p:stCondLst>
                            <p:childTnLst>
                              <p:par>
                                <p:cTn id="184" presetID="14" presetClass="emph" presetSubtype="0" repeatCount="3000" fill="hold" nodeType="afterEffect">
                                  <p:stCondLst>
                                    <p:cond delay="0"/>
                                  </p:stCondLst>
                                  <p:childTnLst>
                                    <p:animClr clrSpc="rgb" dir="cw">
                                      <p:cBhvr override="childStyle">
                                        <p:cTn id="185" dur="475" fill="hold">
                                          <p:stCondLst>
                                            <p:cond delay="25"/>
                                          </p:stCondLst>
                                        </p:cTn>
                                        <p:tgtEl>
                                          <p:spTgt spid="89093"/>
                                        </p:tgtEl>
                                        <p:attrNameLst>
                                          <p:attrName>style.color</p:attrName>
                                        </p:attrNameLst>
                                      </p:cBhvr>
                                      <p:to>
                                        <a:srgbClr val="FFFF00"/>
                                      </p:to>
                                    </p:animClr>
                                    <p:animClr clrSpc="rgb" dir="cw">
                                      <p:cBhvr>
                                        <p:cTn id="186" dur="475" fill="hold">
                                          <p:stCondLst>
                                            <p:cond delay="25"/>
                                          </p:stCondLst>
                                        </p:cTn>
                                        <p:tgtEl>
                                          <p:spTgt spid="89093"/>
                                        </p:tgtEl>
                                        <p:attrNameLst>
                                          <p:attrName>fillColor</p:attrName>
                                        </p:attrNameLst>
                                      </p:cBhvr>
                                      <p:to>
                                        <a:srgbClr val="FFFF00"/>
                                      </p:to>
                                    </p:animClr>
                                    <p:set>
                                      <p:cBhvr>
                                        <p:cTn id="187" dur="475" fill="hold">
                                          <p:stCondLst>
                                            <p:cond delay="25"/>
                                          </p:stCondLst>
                                        </p:cTn>
                                        <p:tgtEl>
                                          <p:spTgt spid="89093"/>
                                        </p:tgtEl>
                                        <p:attrNameLst>
                                          <p:attrName>fill.type</p:attrName>
                                        </p:attrNameLst>
                                      </p:cBhvr>
                                      <p:to>
                                        <p:strVal val="solid"/>
                                      </p:to>
                                    </p:set>
                                    <p:set>
                                      <p:cBhvr>
                                        <p:cTn id="188" dur="475" fill="hold">
                                          <p:stCondLst>
                                            <p:cond delay="25"/>
                                          </p:stCondLst>
                                        </p:cTn>
                                        <p:tgtEl>
                                          <p:spTgt spid="89093"/>
                                        </p:tgtEl>
                                        <p:attrNameLst>
                                          <p:attrName>fill.on</p:attrName>
                                        </p:attrNameLst>
                                      </p:cBhvr>
                                      <p:to>
                                        <p:strVal val="true"/>
                                      </p:to>
                                    </p:set>
                                    <p:animScale>
                                      <p:cBhvr>
                                        <p:cTn id="189" dur="50" fill="hold">
                                          <p:stCondLst>
                                            <p:cond delay="0"/>
                                          </p:stCondLst>
                                        </p:cTn>
                                        <p:tgtEl>
                                          <p:spTgt spid="89093"/>
                                        </p:tgtEl>
                                      </p:cBhvr>
                                      <p:from x="100000" y="100000"/>
                                      <p:to x="100000" y="5000"/>
                                    </p:animScale>
                                    <p:animScale>
                                      <p:cBhvr>
                                        <p:cTn id="190" dur="50" fill="hold">
                                          <p:stCondLst>
                                            <p:cond delay="50"/>
                                          </p:stCondLst>
                                        </p:cTn>
                                        <p:tgtEl>
                                          <p:spTgt spid="89093"/>
                                        </p:tgtEl>
                                      </p:cBhvr>
                                      <p:from x="100000" y="5000"/>
                                      <p:to x="120000" y="150000"/>
                                    </p:animScale>
                                    <p:animScale>
                                      <p:cBhvr>
                                        <p:cTn id="191" dur="150" fill="hold">
                                          <p:stCondLst>
                                            <p:cond delay="350"/>
                                          </p:stCondLst>
                                        </p:cTn>
                                        <p:tgtEl>
                                          <p:spTgt spid="89093"/>
                                        </p:tgtEl>
                                      </p:cBhvr>
                                      <p:to x="120000" y="150000"/>
                                    </p:animScale>
                                  </p:childTnLst>
                                  <p:subTnLst>
                                    <p:audio>
                                      <p:cMediaNode>
                                        <p:cTn display="0" masterRel="sameClick">
                                          <p:stCondLst>
                                            <p:cond evt="begin" delay="0">
                                              <p:tn val="184"/>
                                            </p:cond>
                                          </p:stCondLst>
                                          <p:endCondLst>
                                            <p:cond evt="onStopAudio" delay="0">
                                              <p:tgtEl>
                                                <p:sldTgt/>
                                              </p:tgtEl>
                                            </p:cond>
                                          </p:endCondLst>
                                        </p:cTn>
                                        <p:tgtEl>
                                          <p:sndTgt r:embed="rId2" name="breeze.wav"/>
                                        </p:tgtEl>
                                      </p:cMediaNode>
                                    </p:audio>
                                  </p:subTnLst>
                                </p:cTn>
                              </p:par>
                            </p:childTnLst>
                          </p:cTn>
                        </p:par>
                        <p:par>
                          <p:cTn id="192" fill="hold" nodeType="afterGroup">
                            <p:stCondLst>
                              <p:cond delay="5500"/>
                            </p:stCondLst>
                            <p:childTnLst>
                              <p:par>
                                <p:cTn id="193" presetID="53" presetClass="entr" presetSubtype="0" fill="hold" grpId="0" nodeType="afterEffect">
                                  <p:stCondLst>
                                    <p:cond delay="0"/>
                                  </p:stCondLst>
                                  <p:childTnLst>
                                    <p:set>
                                      <p:cBhvr>
                                        <p:cTn id="194" dur="1" fill="hold">
                                          <p:stCondLst>
                                            <p:cond delay="0"/>
                                          </p:stCondLst>
                                        </p:cTn>
                                        <p:tgtEl>
                                          <p:spTgt spid="89202"/>
                                        </p:tgtEl>
                                        <p:attrNameLst>
                                          <p:attrName>style.visibility</p:attrName>
                                        </p:attrNameLst>
                                      </p:cBhvr>
                                      <p:to>
                                        <p:strVal val="visible"/>
                                      </p:to>
                                    </p:set>
                                    <p:anim calcmode="lin" valueType="num">
                                      <p:cBhvr>
                                        <p:cTn id="195" dur="500" fill="hold"/>
                                        <p:tgtEl>
                                          <p:spTgt spid="89202"/>
                                        </p:tgtEl>
                                        <p:attrNameLst>
                                          <p:attrName>ppt_w</p:attrName>
                                        </p:attrNameLst>
                                      </p:cBhvr>
                                      <p:tavLst>
                                        <p:tav tm="0">
                                          <p:val>
                                            <p:fltVal val="0"/>
                                          </p:val>
                                        </p:tav>
                                        <p:tav tm="100000">
                                          <p:val>
                                            <p:strVal val="#ppt_w"/>
                                          </p:val>
                                        </p:tav>
                                      </p:tavLst>
                                    </p:anim>
                                    <p:anim calcmode="lin" valueType="num">
                                      <p:cBhvr>
                                        <p:cTn id="196" dur="500" fill="hold"/>
                                        <p:tgtEl>
                                          <p:spTgt spid="89202"/>
                                        </p:tgtEl>
                                        <p:attrNameLst>
                                          <p:attrName>ppt_h</p:attrName>
                                        </p:attrNameLst>
                                      </p:cBhvr>
                                      <p:tavLst>
                                        <p:tav tm="0">
                                          <p:val>
                                            <p:fltVal val="0"/>
                                          </p:val>
                                        </p:tav>
                                        <p:tav tm="100000">
                                          <p:val>
                                            <p:strVal val="#ppt_h"/>
                                          </p:val>
                                        </p:tav>
                                      </p:tavLst>
                                    </p:anim>
                                    <p:animEffect transition="in" filter="fade">
                                      <p:cBhvr>
                                        <p:cTn id="197" dur="500"/>
                                        <p:tgtEl>
                                          <p:spTgt spid="89202"/>
                                        </p:tgtEl>
                                      </p:cBhvr>
                                    </p:animEffect>
                                  </p:childTnLst>
                                  <p:subTnLst>
                                    <p:audio>
                                      <p:cMediaNode>
                                        <p:cTn display="0" masterRel="sameClick">
                                          <p:stCondLst>
                                            <p:cond evt="begin" delay="0">
                                              <p:tn val="193"/>
                                            </p:cond>
                                          </p:stCondLst>
                                          <p:endCondLst>
                                            <p:cond evt="onStopAudio" delay="0">
                                              <p:tgtEl>
                                                <p:sldTgt/>
                                              </p:tgtEl>
                                            </p:cond>
                                          </p:endCondLst>
                                        </p:cTn>
                                        <p:tgtEl>
                                          <p:sndTgt r:embed="rId2" name="breeze.wav"/>
                                        </p:tgtEl>
                                      </p:cMediaNode>
                                    </p:audio>
                                  </p:subTnLst>
                                </p:cTn>
                              </p:par>
                              <p:par>
                                <p:cTn id="198" presetID="53" presetClass="entr" presetSubtype="0" fill="hold" nodeType="withEffect">
                                  <p:stCondLst>
                                    <p:cond delay="0"/>
                                  </p:stCondLst>
                                  <p:childTnLst>
                                    <p:set>
                                      <p:cBhvr>
                                        <p:cTn id="199" dur="1" fill="hold">
                                          <p:stCondLst>
                                            <p:cond delay="0"/>
                                          </p:stCondLst>
                                        </p:cTn>
                                        <p:tgtEl>
                                          <p:spTgt spid="89203"/>
                                        </p:tgtEl>
                                        <p:attrNameLst>
                                          <p:attrName>style.visibility</p:attrName>
                                        </p:attrNameLst>
                                      </p:cBhvr>
                                      <p:to>
                                        <p:strVal val="visible"/>
                                      </p:to>
                                    </p:set>
                                    <p:anim calcmode="lin" valueType="num">
                                      <p:cBhvr>
                                        <p:cTn id="200" dur="500" fill="hold"/>
                                        <p:tgtEl>
                                          <p:spTgt spid="89203"/>
                                        </p:tgtEl>
                                        <p:attrNameLst>
                                          <p:attrName>ppt_w</p:attrName>
                                        </p:attrNameLst>
                                      </p:cBhvr>
                                      <p:tavLst>
                                        <p:tav tm="0">
                                          <p:val>
                                            <p:fltVal val="0"/>
                                          </p:val>
                                        </p:tav>
                                        <p:tav tm="100000">
                                          <p:val>
                                            <p:strVal val="#ppt_w"/>
                                          </p:val>
                                        </p:tav>
                                      </p:tavLst>
                                    </p:anim>
                                    <p:anim calcmode="lin" valueType="num">
                                      <p:cBhvr>
                                        <p:cTn id="201" dur="500" fill="hold"/>
                                        <p:tgtEl>
                                          <p:spTgt spid="89203"/>
                                        </p:tgtEl>
                                        <p:attrNameLst>
                                          <p:attrName>ppt_h</p:attrName>
                                        </p:attrNameLst>
                                      </p:cBhvr>
                                      <p:tavLst>
                                        <p:tav tm="0">
                                          <p:val>
                                            <p:fltVal val="0"/>
                                          </p:val>
                                        </p:tav>
                                        <p:tav tm="100000">
                                          <p:val>
                                            <p:strVal val="#ppt_h"/>
                                          </p:val>
                                        </p:tav>
                                      </p:tavLst>
                                    </p:anim>
                                    <p:animEffect transition="in" filter="fade">
                                      <p:cBhvr>
                                        <p:cTn id="202" dur="500"/>
                                        <p:tgtEl>
                                          <p:spTgt spid="89203"/>
                                        </p:tgtEl>
                                      </p:cBhvr>
                                    </p:animEffect>
                                  </p:childTnLst>
                                  <p:subTnLst>
                                    <p:audio>
                                      <p:cMediaNode>
                                        <p:cTn display="0" masterRel="sameClick">
                                          <p:stCondLst>
                                            <p:cond evt="begin" delay="0">
                                              <p:tn val="198"/>
                                            </p:cond>
                                          </p:stCondLst>
                                          <p:endCondLst>
                                            <p:cond evt="onStopAudio" delay="0">
                                              <p:tgtEl>
                                                <p:sldTgt/>
                                              </p:tgtEl>
                                            </p:cond>
                                          </p:endCondLst>
                                        </p:cTn>
                                        <p:tgtEl>
                                          <p:sndTgt r:embed="rId2" name="breeze.wav"/>
                                        </p:tgtEl>
                                      </p:cMediaNode>
                                    </p:audio>
                                  </p:subTnLst>
                                </p:cTn>
                              </p:par>
                              <p:par>
                                <p:cTn id="203" presetID="53" presetClass="entr" presetSubtype="0" fill="hold" nodeType="withEffect">
                                  <p:stCondLst>
                                    <p:cond delay="0"/>
                                  </p:stCondLst>
                                  <p:childTnLst>
                                    <p:set>
                                      <p:cBhvr>
                                        <p:cTn id="204" dur="1" fill="hold">
                                          <p:stCondLst>
                                            <p:cond delay="0"/>
                                          </p:stCondLst>
                                        </p:cTn>
                                        <p:tgtEl>
                                          <p:spTgt spid="89204"/>
                                        </p:tgtEl>
                                        <p:attrNameLst>
                                          <p:attrName>style.visibility</p:attrName>
                                        </p:attrNameLst>
                                      </p:cBhvr>
                                      <p:to>
                                        <p:strVal val="visible"/>
                                      </p:to>
                                    </p:set>
                                    <p:anim calcmode="lin" valueType="num">
                                      <p:cBhvr>
                                        <p:cTn id="205" dur="500" fill="hold"/>
                                        <p:tgtEl>
                                          <p:spTgt spid="89204"/>
                                        </p:tgtEl>
                                        <p:attrNameLst>
                                          <p:attrName>ppt_w</p:attrName>
                                        </p:attrNameLst>
                                      </p:cBhvr>
                                      <p:tavLst>
                                        <p:tav tm="0">
                                          <p:val>
                                            <p:fltVal val="0"/>
                                          </p:val>
                                        </p:tav>
                                        <p:tav tm="100000">
                                          <p:val>
                                            <p:strVal val="#ppt_w"/>
                                          </p:val>
                                        </p:tav>
                                      </p:tavLst>
                                    </p:anim>
                                    <p:anim calcmode="lin" valueType="num">
                                      <p:cBhvr>
                                        <p:cTn id="206" dur="500" fill="hold"/>
                                        <p:tgtEl>
                                          <p:spTgt spid="89204"/>
                                        </p:tgtEl>
                                        <p:attrNameLst>
                                          <p:attrName>ppt_h</p:attrName>
                                        </p:attrNameLst>
                                      </p:cBhvr>
                                      <p:tavLst>
                                        <p:tav tm="0">
                                          <p:val>
                                            <p:fltVal val="0"/>
                                          </p:val>
                                        </p:tav>
                                        <p:tav tm="100000">
                                          <p:val>
                                            <p:strVal val="#ppt_h"/>
                                          </p:val>
                                        </p:tav>
                                      </p:tavLst>
                                    </p:anim>
                                    <p:animEffect transition="in" filter="fade">
                                      <p:cBhvr>
                                        <p:cTn id="207" dur="500"/>
                                        <p:tgtEl>
                                          <p:spTgt spid="89204"/>
                                        </p:tgtEl>
                                      </p:cBhvr>
                                    </p:animEffect>
                                  </p:childTnLst>
                                  <p:subTnLst>
                                    <p:audio>
                                      <p:cMediaNode>
                                        <p:cTn display="0" masterRel="sameClick">
                                          <p:stCondLst>
                                            <p:cond evt="begin" delay="0">
                                              <p:tn val="203"/>
                                            </p:cond>
                                          </p:stCondLst>
                                          <p:endCondLst>
                                            <p:cond evt="onStopAudio" delay="0">
                                              <p:tgtEl>
                                                <p:sldTgt/>
                                              </p:tgtEl>
                                            </p:cond>
                                          </p:endCondLst>
                                        </p:cTn>
                                        <p:tgtEl>
                                          <p:sndTgt r:embed="rId2" name="breeze.wav"/>
                                        </p:tgtEl>
                                      </p:cMediaNode>
                                    </p:audio>
                                  </p:subTnLst>
                                </p:cTn>
                              </p:par>
                              <p:par>
                                <p:cTn id="208" presetID="53" presetClass="entr" presetSubtype="0" fill="hold" nodeType="withEffect">
                                  <p:stCondLst>
                                    <p:cond delay="0"/>
                                  </p:stCondLst>
                                  <p:childTnLst>
                                    <p:set>
                                      <p:cBhvr>
                                        <p:cTn id="209" dur="1" fill="hold">
                                          <p:stCondLst>
                                            <p:cond delay="0"/>
                                          </p:stCondLst>
                                        </p:cTn>
                                        <p:tgtEl>
                                          <p:spTgt spid="89205"/>
                                        </p:tgtEl>
                                        <p:attrNameLst>
                                          <p:attrName>style.visibility</p:attrName>
                                        </p:attrNameLst>
                                      </p:cBhvr>
                                      <p:to>
                                        <p:strVal val="visible"/>
                                      </p:to>
                                    </p:set>
                                    <p:anim calcmode="lin" valueType="num">
                                      <p:cBhvr>
                                        <p:cTn id="210" dur="500" fill="hold"/>
                                        <p:tgtEl>
                                          <p:spTgt spid="89205"/>
                                        </p:tgtEl>
                                        <p:attrNameLst>
                                          <p:attrName>ppt_w</p:attrName>
                                        </p:attrNameLst>
                                      </p:cBhvr>
                                      <p:tavLst>
                                        <p:tav tm="0">
                                          <p:val>
                                            <p:fltVal val="0"/>
                                          </p:val>
                                        </p:tav>
                                        <p:tav tm="100000">
                                          <p:val>
                                            <p:strVal val="#ppt_w"/>
                                          </p:val>
                                        </p:tav>
                                      </p:tavLst>
                                    </p:anim>
                                    <p:anim calcmode="lin" valueType="num">
                                      <p:cBhvr>
                                        <p:cTn id="211" dur="500" fill="hold"/>
                                        <p:tgtEl>
                                          <p:spTgt spid="89205"/>
                                        </p:tgtEl>
                                        <p:attrNameLst>
                                          <p:attrName>ppt_h</p:attrName>
                                        </p:attrNameLst>
                                      </p:cBhvr>
                                      <p:tavLst>
                                        <p:tav tm="0">
                                          <p:val>
                                            <p:fltVal val="0"/>
                                          </p:val>
                                        </p:tav>
                                        <p:tav tm="100000">
                                          <p:val>
                                            <p:strVal val="#ppt_h"/>
                                          </p:val>
                                        </p:tav>
                                      </p:tavLst>
                                    </p:anim>
                                    <p:animEffect transition="in" filter="fade">
                                      <p:cBhvr>
                                        <p:cTn id="212" dur="500"/>
                                        <p:tgtEl>
                                          <p:spTgt spid="89205"/>
                                        </p:tgtEl>
                                      </p:cBhvr>
                                    </p:animEffect>
                                  </p:childTnLst>
                                  <p:subTnLst>
                                    <p:audio>
                                      <p:cMediaNode>
                                        <p:cTn display="0" masterRel="sameClick">
                                          <p:stCondLst>
                                            <p:cond evt="begin" delay="0">
                                              <p:tn val="208"/>
                                            </p:cond>
                                          </p:stCondLst>
                                          <p:endCondLst>
                                            <p:cond evt="onStopAudio" delay="0">
                                              <p:tgtEl>
                                                <p:sldTgt/>
                                              </p:tgtEl>
                                            </p:cond>
                                          </p:endCondLst>
                                        </p:cTn>
                                        <p:tgtEl>
                                          <p:sndTgt r:embed="rId2" name="breeze.wav"/>
                                        </p:tgtEl>
                                      </p:cMediaNode>
                                    </p:audio>
                                  </p:subTnLst>
                                </p:cTn>
                              </p:par>
                              <p:par>
                                <p:cTn id="213" presetID="53" presetClass="entr" presetSubtype="0" fill="hold" nodeType="withEffect">
                                  <p:stCondLst>
                                    <p:cond delay="0"/>
                                  </p:stCondLst>
                                  <p:childTnLst>
                                    <p:set>
                                      <p:cBhvr>
                                        <p:cTn id="214" dur="1" fill="hold">
                                          <p:stCondLst>
                                            <p:cond delay="0"/>
                                          </p:stCondLst>
                                        </p:cTn>
                                        <p:tgtEl>
                                          <p:spTgt spid="89206"/>
                                        </p:tgtEl>
                                        <p:attrNameLst>
                                          <p:attrName>style.visibility</p:attrName>
                                        </p:attrNameLst>
                                      </p:cBhvr>
                                      <p:to>
                                        <p:strVal val="visible"/>
                                      </p:to>
                                    </p:set>
                                    <p:anim calcmode="lin" valueType="num">
                                      <p:cBhvr>
                                        <p:cTn id="215" dur="500" fill="hold"/>
                                        <p:tgtEl>
                                          <p:spTgt spid="89206"/>
                                        </p:tgtEl>
                                        <p:attrNameLst>
                                          <p:attrName>ppt_w</p:attrName>
                                        </p:attrNameLst>
                                      </p:cBhvr>
                                      <p:tavLst>
                                        <p:tav tm="0">
                                          <p:val>
                                            <p:fltVal val="0"/>
                                          </p:val>
                                        </p:tav>
                                        <p:tav tm="100000">
                                          <p:val>
                                            <p:strVal val="#ppt_w"/>
                                          </p:val>
                                        </p:tav>
                                      </p:tavLst>
                                    </p:anim>
                                    <p:anim calcmode="lin" valueType="num">
                                      <p:cBhvr>
                                        <p:cTn id="216" dur="500" fill="hold"/>
                                        <p:tgtEl>
                                          <p:spTgt spid="89206"/>
                                        </p:tgtEl>
                                        <p:attrNameLst>
                                          <p:attrName>ppt_h</p:attrName>
                                        </p:attrNameLst>
                                      </p:cBhvr>
                                      <p:tavLst>
                                        <p:tav tm="0">
                                          <p:val>
                                            <p:fltVal val="0"/>
                                          </p:val>
                                        </p:tav>
                                        <p:tav tm="100000">
                                          <p:val>
                                            <p:strVal val="#ppt_h"/>
                                          </p:val>
                                        </p:tav>
                                      </p:tavLst>
                                    </p:anim>
                                    <p:animEffect transition="in" filter="fade">
                                      <p:cBhvr>
                                        <p:cTn id="217" dur="500"/>
                                        <p:tgtEl>
                                          <p:spTgt spid="89206"/>
                                        </p:tgtEl>
                                      </p:cBhvr>
                                    </p:animEffect>
                                  </p:childTnLst>
                                  <p:subTnLst>
                                    <p:audio>
                                      <p:cMediaNode>
                                        <p:cTn display="0" masterRel="sameClick">
                                          <p:stCondLst>
                                            <p:cond evt="begin" delay="0">
                                              <p:tn val="213"/>
                                            </p:cond>
                                          </p:stCondLst>
                                          <p:endCondLst>
                                            <p:cond evt="onStopAudio" delay="0">
                                              <p:tgtEl>
                                                <p:sldTgt/>
                                              </p:tgtEl>
                                            </p:cond>
                                          </p:endCondLst>
                                        </p:cTn>
                                        <p:tgtEl>
                                          <p:sndTgt r:embed="rId2" name="breeze.wav"/>
                                        </p:tgtEl>
                                      </p:cMediaNode>
                                    </p:audio>
                                  </p:subTnLst>
                                </p:cTn>
                              </p:par>
                              <p:par>
                                <p:cTn id="218" presetID="53" presetClass="entr" presetSubtype="0" fill="hold" nodeType="withEffect">
                                  <p:stCondLst>
                                    <p:cond delay="0"/>
                                  </p:stCondLst>
                                  <p:childTnLst>
                                    <p:set>
                                      <p:cBhvr>
                                        <p:cTn id="219" dur="1" fill="hold">
                                          <p:stCondLst>
                                            <p:cond delay="0"/>
                                          </p:stCondLst>
                                        </p:cTn>
                                        <p:tgtEl>
                                          <p:spTgt spid="89207"/>
                                        </p:tgtEl>
                                        <p:attrNameLst>
                                          <p:attrName>style.visibility</p:attrName>
                                        </p:attrNameLst>
                                      </p:cBhvr>
                                      <p:to>
                                        <p:strVal val="visible"/>
                                      </p:to>
                                    </p:set>
                                    <p:anim calcmode="lin" valueType="num">
                                      <p:cBhvr>
                                        <p:cTn id="220" dur="500" fill="hold"/>
                                        <p:tgtEl>
                                          <p:spTgt spid="89207"/>
                                        </p:tgtEl>
                                        <p:attrNameLst>
                                          <p:attrName>ppt_w</p:attrName>
                                        </p:attrNameLst>
                                      </p:cBhvr>
                                      <p:tavLst>
                                        <p:tav tm="0">
                                          <p:val>
                                            <p:fltVal val="0"/>
                                          </p:val>
                                        </p:tav>
                                        <p:tav tm="100000">
                                          <p:val>
                                            <p:strVal val="#ppt_w"/>
                                          </p:val>
                                        </p:tav>
                                      </p:tavLst>
                                    </p:anim>
                                    <p:anim calcmode="lin" valueType="num">
                                      <p:cBhvr>
                                        <p:cTn id="221" dur="500" fill="hold"/>
                                        <p:tgtEl>
                                          <p:spTgt spid="89207"/>
                                        </p:tgtEl>
                                        <p:attrNameLst>
                                          <p:attrName>ppt_h</p:attrName>
                                        </p:attrNameLst>
                                      </p:cBhvr>
                                      <p:tavLst>
                                        <p:tav tm="0">
                                          <p:val>
                                            <p:fltVal val="0"/>
                                          </p:val>
                                        </p:tav>
                                        <p:tav tm="100000">
                                          <p:val>
                                            <p:strVal val="#ppt_h"/>
                                          </p:val>
                                        </p:tav>
                                      </p:tavLst>
                                    </p:anim>
                                    <p:animEffect transition="in" filter="fade">
                                      <p:cBhvr>
                                        <p:cTn id="222" dur="500"/>
                                        <p:tgtEl>
                                          <p:spTgt spid="89207"/>
                                        </p:tgtEl>
                                      </p:cBhvr>
                                    </p:animEffect>
                                  </p:childTnLst>
                                  <p:subTnLst>
                                    <p:audio>
                                      <p:cMediaNode>
                                        <p:cTn display="0" masterRel="sameClick">
                                          <p:stCondLst>
                                            <p:cond evt="begin" delay="0">
                                              <p:tn val="218"/>
                                            </p:cond>
                                          </p:stCondLst>
                                          <p:endCondLst>
                                            <p:cond evt="onStopAudio" delay="0">
                                              <p:tgtEl>
                                                <p:sldTgt/>
                                              </p:tgtEl>
                                            </p:cond>
                                          </p:endCondLst>
                                        </p:cTn>
                                        <p:tgtEl>
                                          <p:sndTgt r:embed="rId2" name="breeze.wav"/>
                                        </p:tgtEl>
                                      </p:cMediaNode>
                                    </p:audio>
                                  </p:subTnLst>
                                </p:cTn>
                              </p:par>
                              <p:par>
                                <p:cTn id="223" presetID="53" presetClass="entr" presetSubtype="0" fill="hold" nodeType="withEffect">
                                  <p:stCondLst>
                                    <p:cond delay="0"/>
                                  </p:stCondLst>
                                  <p:childTnLst>
                                    <p:set>
                                      <p:cBhvr>
                                        <p:cTn id="224" dur="1" fill="hold">
                                          <p:stCondLst>
                                            <p:cond delay="0"/>
                                          </p:stCondLst>
                                        </p:cTn>
                                        <p:tgtEl>
                                          <p:spTgt spid="89208"/>
                                        </p:tgtEl>
                                        <p:attrNameLst>
                                          <p:attrName>style.visibility</p:attrName>
                                        </p:attrNameLst>
                                      </p:cBhvr>
                                      <p:to>
                                        <p:strVal val="visible"/>
                                      </p:to>
                                    </p:set>
                                    <p:anim calcmode="lin" valueType="num">
                                      <p:cBhvr>
                                        <p:cTn id="225" dur="500" fill="hold"/>
                                        <p:tgtEl>
                                          <p:spTgt spid="89208"/>
                                        </p:tgtEl>
                                        <p:attrNameLst>
                                          <p:attrName>ppt_w</p:attrName>
                                        </p:attrNameLst>
                                      </p:cBhvr>
                                      <p:tavLst>
                                        <p:tav tm="0">
                                          <p:val>
                                            <p:fltVal val="0"/>
                                          </p:val>
                                        </p:tav>
                                        <p:tav tm="100000">
                                          <p:val>
                                            <p:strVal val="#ppt_w"/>
                                          </p:val>
                                        </p:tav>
                                      </p:tavLst>
                                    </p:anim>
                                    <p:anim calcmode="lin" valueType="num">
                                      <p:cBhvr>
                                        <p:cTn id="226" dur="500" fill="hold"/>
                                        <p:tgtEl>
                                          <p:spTgt spid="89208"/>
                                        </p:tgtEl>
                                        <p:attrNameLst>
                                          <p:attrName>ppt_h</p:attrName>
                                        </p:attrNameLst>
                                      </p:cBhvr>
                                      <p:tavLst>
                                        <p:tav tm="0">
                                          <p:val>
                                            <p:fltVal val="0"/>
                                          </p:val>
                                        </p:tav>
                                        <p:tav tm="100000">
                                          <p:val>
                                            <p:strVal val="#ppt_h"/>
                                          </p:val>
                                        </p:tav>
                                      </p:tavLst>
                                    </p:anim>
                                    <p:animEffect transition="in" filter="fade">
                                      <p:cBhvr>
                                        <p:cTn id="227" dur="500"/>
                                        <p:tgtEl>
                                          <p:spTgt spid="89208"/>
                                        </p:tgtEl>
                                      </p:cBhvr>
                                    </p:animEffect>
                                  </p:childTnLst>
                                  <p:subTnLst>
                                    <p:audio>
                                      <p:cMediaNode>
                                        <p:cTn display="0" masterRel="sameClick">
                                          <p:stCondLst>
                                            <p:cond evt="begin" delay="0">
                                              <p:tn val="223"/>
                                            </p:cond>
                                          </p:stCondLst>
                                          <p:endCondLst>
                                            <p:cond evt="onStopAudio" delay="0">
                                              <p:tgtEl>
                                                <p:sldTgt/>
                                              </p:tgtEl>
                                            </p:cond>
                                          </p:endCondLst>
                                        </p:cTn>
                                        <p:tgtEl>
                                          <p:sndTgt r:embed="rId2" name="breeze.wav"/>
                                        </p:tgtEl>
                                      </p:cMediaNode>
                                    </p:audio>
                                  </p:subTnLst>
                                </p:cTn>
                              </p:par>
                              <p:par>
                                <p:cTn id="228" presetID="53" presetClass="entr" presetSubtype="0" fill="hold" nodeType="withEffect">
                                  <p:stCondLst>
                                    <p:cond delay="0"/>
                                  </p:stCondLst>
                                  <p:childTnLst>
                                    <p:set>
                                      <p:cBhvr>
                                        <p:cTn id="229" dur="1" fill="hold">
                                          <p:stCondLst>
                                            <p:cond delay="0"/>
                                          </p:stCondLst>
                                        </p:cTn>
                                        <p:tgtEl>
                                          <p:spTgt spid="89209"/>
                                        </p:tgtEl>
                                        <p:attrNameLst>
                                          <p:attrName>style.visibility</p:attrName>
                                        </p:attrNameLst>
                                      </p:cBhvr>
                                      <p:to>
                                        <p:strVal val="visible"/>
                                      </p:to>
                                    </p:set>
                                    <p:anim calcmode="lin" valueType="num">
                                      <p:cBhvr>
                                        <p:cTn id="230" dur="500" fill="hold"/>
                                        <p:tgtEl>
                                          <p:spTgt spid="89209"/>
                                        </p:tgtEl>
                                        <p:attrNameLst>
                                          <p:attrName>ppt_w</p:attrName>
                                        </p:attrNameLst>
                                      </p:cBhvr>
                                      <p:tavLst>
                                        <p:tav tm="0">
                                          <p:val>
                                            <p:fltVal val="0"/>
                                          </p:val>
                                        </p:tav>
                                        <p:tav tm="100000">
                                          <p:val>
                                            <p:strVal val="#ppt_w"/>
                                          </p:val>
                                        </p:tav>
                                      </p:tavLst>
                                    </p:anim>
                                    <p:anim calcmode="lin" valueType="num">
                                      <p:cBhvr>
                                        <p:cTn id="231" dur="500" fill="hold"/>
                                        <p:tgtEl>
                                          <p:spTgt spid="89209"/>
                                        </p:tgtEl>
                                        <p:attrNameLst>
                                          <p:attrName>ppt_h</p:attrName>
                                        </p:attrNameLst>
                                      </p:cBhvr>
                                      <p:tavLst>
                                        <p:tav tm="0">
                                          <p:val>
                                            <p:fltVal val="0"/>
                                          </p:val>
                                        </p:tav>
                                        <p:tav tm="100000">
                                          <p:val>
                                            <p:strVal val="#ppt_h"/>
                                          </p:val>
                                        </p:tav>
                                      </p:tavLst>
                                    </p:anim>
                                    <p:animEffect transition="in" filter="fade">
                                      <p:cBhvr>
                                        <p:cTn id="232" dur="500"/>
                                        <p:tgtEl>
                                          <p:spTgt spid="89209"/>
                                        </p:tgtEl>
                                      </p:cBhvr>
                                    </p:animEffect>
                                  </p:childTnLst>
                                  <p:subTnLst>
                                    <p:audio>
                                      <p:cMediaNode>
                                        <p:cTn display="0" masterRel="sameClick">
                                          <p:stCondLst>
                                            <p:cond evt="begin" delay="0">
                                              <p:tn val="228"/>
                                            </p:cond>
                                          </p:stCondLst>
                                          <p:endCondLst>
                                            <p:cond evt="onStopAudio" delay="0">
                                              <p:tgtEl>
                                                <p:sldTgt/>
                                              </p:tgtEl>
                                            </p:cond>
                                          </p:endCondLst>
                                        </p:cTn>
                                        <p:tgtEl>
                                          <p:sndTgt r:embed="rId2" name="breeze.wav"/>
                                        </p:tgtEl>
                                      </p:cMediaNode>
                                    </p:audio>
                                  </p:subTnLst>
                                </p:cTn>
                              </p:par>
                            </p:childTnLst>
                          </p:cTn>
                        </p:par>
                      </p:childTnLst>
                    </p:cTn>
                  </p:par>
                </p:childTnLst>
              </p:cTn>
              <p:nextCondLst>
                <p:cond evt="onClick" delay="0">
                  <p:tgtEl>
                    <p:spTgt spid="3"/>
                  </p:tgtEl>
                </p:cond>
              </p:nextCondLst>
            </p:seq>
            <p:seq concurrent="1" nextAc="seek">
              <p:cTn id="233" restart="whenNotActive" fill="hold" evtFilter="cancelBubble" nodeType="interactiveSeq">
                <p:stCondLst>
                  <p:cond evt="onClick" delay="0">
                    <p:tgtEl>
                      <p:spTgt spid="89210"/>
                    </p:tgtEl>
                  </p:cond>
                </p:stCondLst>
                <p:endSync evt="end" delay="0">
                  <p:rtn val="all"/>
                </p:endSync>
                <p:childTnLst>
                  <p:par>
                    <p:cTn id="234" fill="hold" nodeType="clickPar">
                      <p:stCondLst>
                        <p:cond delay="0"/>
                      </p:stCondLst>
                      <p:childTnLst>
                        <p:par>
                          <p:cTn id="235" fill="hold" nodeType="withGroup">
                            <p:stCondLst>
                              <p:cond delay="0"/>
                            </p:stCondLst>
                            <p:childTnLst>
                              <p:par>
                                <p:cTn id="236" presetID="22" presetClass="emph" presetSubtype="0" fill="hold" grpId="0" nodeType="clickEffect">
                                  <p:stCondLst>
                                    <p:cond delay="0"/>
                                  </p:stCondLst>
                                  <p:childTnLst>
                                    <p:animClr clrSpc="hsl" dir="cw">
                                      <p:cBhvr override="childStyle">
                                        <p:cTn id="237" dur="500" fill="hold"/>
                                        <p:tgtEl>
                                          <p:spTgt spid="89210"/>
                                        </p:tgtEl>
                                        <p:attrNameLst>
                                          <p:attrName>style.color</p:attrName>
                                        </p:attrNameLst>
                                      </p:cBhvr>
                                      <p:by>
                                        <p:hsl h="-7200000" s="0" l="0"/>
                                      </p:by>
                                    </p:animClr>
                                    <p:animClr clrSpc="hsl" dir="cw">
                                      <p:cBhvr>
                                        <p:cTn id="238" dur="500" fill="hold"/>
                                        <p:tgtEl>
                                          <p:spTgt spid="89210"/>
                                        </p:tgtEl>
                                        <p:attrNameLst>
                                          <p:attrName>fillcolor</p:attrName>
                                        </p:attrNameLst>
                                      </p:cBhvr>
                                      <p:by>
                                        <p:hsl h="-7200000" s="0" l="0"/>
                                      </p:by>
                                    </p:animClr>
                                    <p:animClr clrSpc="hsl" dir="cw">
                                      <p:cBhvr>
                                        <p:cTn id="239" dur="500" fill="hold"/>
                                        <p:tgtEl>
                                          <p:spTgt spid="89210"/>
                                        </p:tgtEl>
                                        <p:attrNameLst>
                                          <p:attrName>stroke.color</p:attrName>
                                        </p:attrNameLst>
                                      </p:cBhvr>
                                      <p:by>
                                        <p:hsl h="-7200000" s="0" l="0"/>
                                      </p:by>
                                    </p:animClr>
                                    <p:set>
                                      <p:cBhvr>
                                        <p:cTn id="240" dur="500" fill="hold"/>
                                        <p:tgtEl>
                                          <p:spTgt spid="89210"/>
                                        </p:tgtEl>
                                        <p:attrNameLst>
                                          <p:attrName>fill.type</p:attrName>
                                        </p:attrNameLst>
                                      </p:cBhvr>
                                      <p:to>
                                        <p:strVal val="solid"/>
                                      </p:to>
                                    </p:set>
                                  </p:childTnLst>
                                  <p:subTnLst>
                                    <p:audio>
                                      <p:cMediaNode>
                                        <p:cTn display="0" masterRel="sameClick">
                                          <p:stCondLst>
                                            <p:cond evt="begin" delay="0">
                                              <p:tn val="236"/>
                                            </p:cond>
                                          </p:stCondLst>
                                          <p:endCondLst>
                                            <p:cond evt="onStopAudio" delay="0">
                                              <p:tgtEl>
                                                <p:sldTgt/>
                                              </p:tgtEl>
                                            </p:cond>
                                          </p:endCondLst>
                                        </p:cTn>
                                        <p:tgtEl>
                                          <p:sndTgt r:embed="rId2" name="breeze.wav"/>
                                        </p:tgtEl>
                                      </p:cMediaNode>
                                    </p:audio>
                                  </p:subTnLst>
                                </p:cTn>
                              </p:par>
                            </p:childTnLst>
                          </p:cTn>
                        </p:par>
                        <p:par>
                          <p:cTn id="241" fill="hold" nodeType="afterGroup">
                            <p:stCondLst>
                              <p:cond delay="500"/>
                            </p:stCondLst>
                            <p:childTnLst>
                              <p:par>
                                <p:cTn id="242" presetID="53" presetClass="entr" presetSubtype="0" fill="hold" grpId="0" nodeType="afterEffect">
                                  <p:stCondLst>
                                    <p:cond delay="0"/>
                                  </p:stCondLst>
                                  <p:childTnLst>
                                    <p:set>
                                      <p:cBhvr>
                                        <p:cTn id="243" dur="1" fill="hold">
                                          <p:stCondLst>
                                            <p:cond delay="0"/>
                                          </p:stCondLst>
                                        </p:cTn>
                                        <p:tgtEl>
                                          <p:spTgt spid="89211"/>
                                        </p:tgtEl>
                                        <p:attrNameLst>
                                          <p:attrName>style.visibility</p:attrName>
                                        </p:attrNameLst>
                                      </p:cBhvr>
                                      <p:to>
                                        <p:strVal val="visible"/>
                                      </p:to>
                                    </p:set>
                                    <p:anim calcmode="lin" valueType="num">
                                      <p:cBhvr>
                                        <p:cTn id="244" dur="500" fill="hold"/>
                                        <p:tgtEl>
                                          <p:spTgt spid="89211"/>
                                        </p:tgtEl>
                                        <p:attrNameLst>
                                          <p:attrName>ppt_w</p:attrName>
                                        </p:attrNameLst>
                                      </p:cBhvr>
                                      <p:tavLst>
                                        <p:tav tm="0">
                                          <p:val>
                                            <p:fltVal val="0"/>
                                          </p:val>
                                        </p:tav>
                                        <p:tav tm="100000">
                                          <p:val>
                                            <p:strVal val="#ppt_w"/>
                                          </p:val>
                                        </p:tav>
                                      </p:tavLst>
                                    </p:anim>
                                    <p:anim calcmode="lin" valueType="num">
                                      <p:cBhvr>
                                        <p:cTn id="245" dur="500" fill="hold"/>
                                        <p:tgtEl>
                                          <p:spTgt spid="89211"/>
                                        </p:tgtEl>
                                        <p:attrNameLst>
                                          <p:attrName>ppt_h</p:attrName>
                                        </p:attrNameLst>
                                      </p:cBhvr>
                                      <p:tavLst>
                                        <p:tav tm="0">
                                          <p:val>
                                            <p:fltVal val="0"/>
                                          </p:val>
                                        </p:tav>
                                        <p:tav tm="100000">
                                          <p:val>
                                            <p:strVal val="#ppt_h"/>
                                          </p:val>
                                        </p:tav>
                                      </p:tavLst>
                                    </p:anim>
                                    <p:animEffect transition="in" filter="fade">
                                      <p:cBhvr>
                                        <p:cTn id="246" dur="500"/>
                                        <p:tgtEl>
                                          <p:spTgt spid="89211"/>
                                        </p:tgtEl>
                                      </p:cBhvr>
                                    </p:animEffect>
                                  </p:childTnLst>
                                  <p:subTnLst>
                                    <p:audio>
                                      <p:cMediaNode>
                                        <p:cTn display="0" masterRel="sameClick">
                                          <p:stCondLst>
                                            <p:cond evt="begin" delay="0">
                                              <p:tn val="242"/>
                                            </p:cond>
                                          </p:stCondLst>
                                          <p:endCondLst>
                                            <p:cond evt="onStopAudio" delay="0">
                                              <p:tgtEl>
                                                <p:sldTgt/>
                                              </p:tgtEl>
                                            </p:cond>
                                          </p:endCondLst>
                                        </p:cTn>
                                        <p:tgtEl>
                                          <p:sndTgt r:embed="rId2" name="breeze.wav"/>
                                        </p:tgtEl>
                                      </p:cMediaNode>
                                    </p:audio>
                                  </p:subTnLst>
                                </p:cTn>
                              </p:par>
                            </p:childTnLst>
                          </p:cTn>
                        </p:par>
                      </p:childTnLst>
                    </p:cTn>
                  </p:par>
                </p:childTnLst>
              </p:cTn>
              <p:nextCondLst>
                <p:cond evt="onClick" delay="0">
                  <p:tgtEl>
                    <p:spTgt spid="89210"/>
                  </p:tgtEl>
                </p:cond>
              </p:nextCondLst>
            </p:seq>
            <p:seq concurrent="1" nextAc="seek">
              <p:cTn id="247" restart="whenNotActive" fill="hold" evtFilter="cancelBubble" nodeType="interactiveSeq">
                <p:stCondLst>
                  <p:cond evt="onClick" delay="0">
                    <p:tgtEl>
                      <p:spTgt spid="89212"/>
                    </p:tgtEl>
                  </p:cond>
                </p:stCondLst>
                <p:endSync evt="end" delay="0">
                  <p:rtn val="all"/>
                </p:endSync>
                <p:childTnLst>
                  <p:par>
                    <p:cTn id="248" fill="hold" nodeType="clickPar">
                      <p:stCondLst>
                        <p:cond delay="0"/>
                      </p:stCondLst>
                      <p:childTnLst>
                        <p:par>
                          <p:cTn id="249" fill="hold" nodeType="withGroup">
                            <p:stCondLst>
                              <p:cond delay="0"/>
                            </p:stCondLst>
                            <p:childTnLst>
                              <p:par>
                                <p:cTn id="250" presetID="22" presetClass="emph" presetSubtype="0" fill="hold" grpId="0" nodeType="clickEffect">
                                  <p:stCondLst>
                                    <p:cond delay="0"/>
                                  </p:stCondLst>
                                  <p:childTnLst>
                                    <p:animClr clrSpc="hsl" dir="cw">
                                      <p:cBhvr override="childStyle">
                                        <p:cTn id="251" dur="500" fill="hold"/>
                                        <p:tgtEl>
                                          <p:spTgt spid="89212"/>
                                        </p:tgtEl>
                                        <p:attrNameLst>
                                          <p:attrName>style.color</p:attrName>
                                        </p:attrNameLst>
                                      </p:cBhvr>
                                      <p:by>
                                        <p:hsl h="-7200000" s="0" l="0"/>
                                      </p:by>
                                    </p:animClr>
                                    <p:animClr clrSpc="hsl" dir="cw">
                                      <p:cBhvr>
                                        <p:cTn id="252" dur="500" fill="hold"/>
                                        <p:tgtEl>
                                          <p:spTgt spid="89212"/>
                                        </p:tgtEl>
                                        <p:attrNameLst>
                                          <p:attrName>fillcolor</p:attrName>
                                        </p:attrNameLst>
                                      </p:cBhvr>
                                      <p:by>
                                        <p:hsl h="-7200000" s="0" l="0"/>
                                      </p:by>
                                    </p:animClr>
                                    <p:animClr clrSpc="hsl" dir="cw">
                                      <p:cBhvr>
                                        <p:cTn id="253" dur="500" fill="hold"/>
                                        <p:tgtEl>
                                          <p:spTgt spid="89212"/>
                                        </p:tgtEl>
                                        <p:attrNameLst>
                                          <p:attrName>stroke.color</p:attrName>
                                        </p:attrNameLst>
                                      </p:cBhvr>
                                      <p:by>
                                        <p:hsl h="-7200000" s="0" l="0"/>
                                      </p:by>
                                    </p:animClr>
                                    <p:set>
                                      <p:cBhvr>
                                        <p:cTn id="254" dur="500" fill="hold"/>
                                        <p:tgtEl>
                                          <p:spTgt spid="89212"/>
                                        </p:tgtEl>
                                        <p:attrNameLst>
                                          <p:attrName>fill.type</p:attrName>
                                        </p:attrNameLst>
                                      </p:cBhvr>
                                      <p:to>
                                        <p:strVal val="solid"/>
                                      </p:to>
                                    </p:set>
                                  </p:childTnLst>
                                  <p:subTnLst>
                                    <p:audio>
                                      <p:cMediaNode>
                                        <p:cTn display="0" masterRel="sameClick">
                                          <p:stCondLst>
                                            <p:cond evt="begin" delay="0">
                                              <p:tn val="250"/>
                                            </p:cond>
                                          </p:stCondLst>
                                          <p:endCondLst>
                                            <p:cond evt="onStopAudio" delay="0">
                                              <p:tgtEl>
                                                <p:sldTgt/>
                                              </p:tgtEl>
                                            </p:cond>
                                          </p:endCondLst>
                                        </p:cTn>
                                        <p:tgtEl>
                                          <p:sndTgt r:embed="rId2" name="breeze.wav"/>
                                        </p:tgtEl>
                                      </p:cMediaNode>
                                    </p:audio>
                                  </p:subTnLst>
                                </p:cTn>
                              </p:par>
                            </p:childTnLst>
                          </p:cTn>
                        </p:par>
                        <p:par>
                          <p:cTn id="255" fill="hold" nodeType="afterGroup">
                            <p:stCondLst>
                              <p:cond delay="500"/>
                            </p:stCondLst>
                            <p:childTnLst>
                              <p:par>
                                <p:cTn id="256" presetID="53" presetClass="entr" presetSubtype="0" fill="hold" nodeType="afterEffect">
                                  <p:stCondLst>
                                    <p:cond delay="0"/>
                                  </p:stCondLst>
                                  <p:childTnLst>
                                    <p:set>
                                      <p:cBhvr>
                                        <p:cTn id="257" dur="1" fill="hold">
                                          <p:stCondLst>
                                            <p:cond delay="0"/>
                                          </p:stCondLst>
                                        </p:cTn>
                                        <p:tgtEl>
                                          <p:spTgt spid="89213"/>
                                        </p:tgtEl>
                                        <p:attrNameLst>
                                          <p:attrName>style.visibility</p:attrName>
                                        </p:attrNameLst>
                                      </p:cBhvr>
                                      <p:to>
                                        <p:strVal val="visible"/>
                                      </p:to>
                                    </p:set>
                                    <p:anim calcmode="lin" valueType="num">
                                      <p:cBhvr>
                                        <p:cTn id="258" dur="500" fill="hold"/>
                                        <p:tgtEl>
                                          <p:spTgt spid="89213"/>
                                        </p:tgtEl>
                                        <p:attrNameLst>
                                          <p:attrName>ppt_w</p:attrName>
                                        </p:attrNameLst>
                                      </p:cBhvr>
                                      <p:tavLst>
                                        <p:tav tm="0">
                                          <p:val>
                                            <p:fltVal val="0"/>
                                          </p:val>
                                        </p:tav>
                                        <p:tav tm="100000">
                                          <p:val>
                                            <p:strVal val="#ppt_w"/>
                                          </p:val>
                                        </p:tav>
                                      </p:tavLst>
                                    </p:anim>
                                    <p:anim calcmode="lin" valueType="num">
                                      <p:cBhvr>
                                        <p:cTn id="259" dur="500" fill="hold"/>
                                        <p:tgtEl>
                                          <p:spTgt spid="89213"/>
                                        </p:tgtEl>
                                        <p:attrNameLst>
                                          <p:attrName>ppt_h</p:attrName>
                                        </p:attrNameLst>
                                      </p:cBhvr>
                                      <p:tavLst>
                                        <p:tav tm="0">
                                          <p:val>
                                            <p:fltVal val="0"/>
                                          </p:val>
                                        </p:tav>
                                        <p:tav tm="100000">
                                          <p:val>
                                            <p:strVal val="#ppt_h"/>
                                          </p:val>
                                        </p:tav>
                                      </p:tavLst>
                                    </p:anim>
                                    <p:animEffect transition="in" filter="fade">
                                      <p:cBhvr>
                                        <p:cTn id="260" dur="500"/>
                                        <p:tgtEl>
                                          <p:spTgt spid="89213"/>
                                        </p:tgtEl>
                                      </p:cBhvr>
                                    </p:animEffect>
                                  </p:childTnLst>
                                  <p:subTnLst>
                                    <p:audio>
                                      <p:cMediaNode>
                                        <p:cTn display="0" masterRel="sameClick">
                                          <p:stCondLst>
                                            <p:cond evt="begin" delay="0">
                                              <p:tn val="256"/>
                                            </p:cond>
                                          </p:stCondLst>
                                          <p:endCondLst>
                                            <p:cond evt="onStopAudio" delay="0">
                                              <p:tgtEl>
                                                <p:sldTgt/>
                                              </p:tgtEl>
                                            </p:cond>
                                          </p:endCondLst>
                                        </p:cTn>
                                        <p:tgtEl>
                                          <p:sndTgt r:embed="rId2" name="breeze.wav"/>
                                        </p:tgtEl>
                                      </p:cMediaNode>
                                    </p:audio>
                                  </p:subTnLst>
                                </p:cTn>
                              </p:par>
                            </p:childTnLst>
                          </p:cTn>
                        </p:par>
                        <p:par>
                          <p:cTn id="261" fill="hold" nodeType="afterGroup">
                            <p:stCondLst>
                              <p:cond delay="1000"/>
                            </p:stCondLst>
                            <p:childTnLst>
                              <p:par>
                                <p:cTn id="262" presetID="53" presetClass="entr" presetSubtype="0" fill="hold" nodeType="afterEffect">
                                  <p:stCondLst>
                                    <p:cond delay="0"/>
                                  </p:stCondLst>
                                  <p:childTnLst>
                                    <p:set>
                                      <p:cBhvr>
                                        <p:cTn id="263" dur="1" fill="hold">
                                          <p:stCondLst>
                                            <p:cond delay="0"/>
                                          </p:stCondLst>
                                        </p:cTn>
                                        <p:tgtEl>
                                          <p:spTgt spid="89214"/>
                                        </p:tgtEl>
                                        <p:attrNameLst>
                                          <p:attrName>style.visibility</p:attrName>
                                        </p:attrNameLst>
                                      </p:cBhvr>
                                      <p:to>
                                        <p:strVal val="visible"/>
                                      </p:to>
                                    </p:set>
                                    <p:anim calcmode="lin" valueType="num">
                                      <p:cBhvr>
                                        <p:cTn id="264" dur="500" fill="hold"/>
                                        <p:tgtEl>
                                          <p:spTgt spid="89214"/>
                                        </p:tgtEl>
                                        <p:attrNameLst>
                                          <p:attrName>ppt_w</p:attrName>
                                        </p:attrNameLst>
                                      </p:cBhvr>
                                      <p:tavLst>
                                        <p:tav tm="0">
                                          <p:val>
                                            <p:fltVal val="0"/>
                                          </p:val>
                                        </p:tav>
                                        <p:tav tm="100000">
                                          <p:val>
                                            <p:strVal val="#ppt_w"/>
                                          </p:val>
                                        </p:tav>
                                      </p:tavLst>
                                    </p:anim>
                                    <p:anim calcmode="lin" valueType="num">
                                      <p:cBhvr>
                                        <p:cTn id="265" dur="500" fill="hold"/>
                                        <p:tgtEl>
                                          <p:spTgt spid="89214"/>
                                        </p:tgtEl>
                                        <p:attrNameLst>
                                          <p:attrName>ppt_h</p:attrName>
                                        </p:attrNameLst>
                                      </p:cBhvr>
                                      <p:tavLst>
                                        <p:tav tm="0">
                                          <p:val>
                                            <p:fltVal val="0"/>
                                          </p:val>
                                        </p:tav>
                                        <p:tav tm="100000">
                                          <p:val>
                                            <p:strVal val="#ppt_h"/>
                                          </p:val>
                                        </p:tav>
                                      </p:tavLst>
                                    </p:anim>
                                    <p:animEffect transition="in" filter="fade">
                                      <p:cBhvr>
                                        <p:cTn id="266" dur="500"/>
                                        <p:tgtEl>
                                          <p:spTgt spid="89214"/>
                                        </p:tgtEl>
                                      </p:cBhvr>
                                    </p:animEffect>
                                  </p:childTnLst>
                                  <p:subTnLst>
                                    <p:audio>
                                      <p:cMediaNode>
                                        <p:cTn display="0" masterRel="sameClick">
                                          <p:stCondLst>
                                            <p:cond evt="begin" delay="0">
                                              <p:tn val="262"/>
                                            </p:cond>
                                          </p:stCondLst>
                                          <p:endCondLst>
                                            <p:cond evt="onStopAudio" delay="0">
                                              <p:tgtEl>
                                                <p:sldTgt/>
                                              </p:tgtEl>
                                            </p:cond>
                                          </p:endCondLst>
                                        </p:cTn>
                                        <p:tgtEl>
                                          <p:sndTgt r:embed="rId2" name="breeze.wav"/>
                                        </p:tgtEl>
                                      </p:cMediaNode>
                                    </p:audio>
                                  </p:subTnLst>
                                </p:cTn>
                              </p:par>
                            </p:childTnLst>
                          </p:cTn>
                        </p:par>
                      </p:childTnLst>
                    </p:cTn>
                  </p:par>
                </p:childTnLst>
              </p:cTn>
              <p:nextCondLst>
                <p:cond evt="onClick" delay="0">
                  <p:tgtEl>
                    <p:spTgt spid="89212"/>
                  </p:tgtEl>
                </p:cond>
              </p:nextCondLst>
            </p:seq>
            <p:seq concurrent="1" nextAc="seek">
              <p:cTn id="267" restart="whenNotActive" fill="hold" evtFilter="cancelBubble" nodeType="interactiveSeq">
                <p:stCondLst>
                  <p:cond evt="onClick" delay="0">
                    <p:tgtEl>
                      <p:spTgt spid="89215"/>
                    </p:tgtEl>
                  </p:cond>
                </p:stCondLst>
                <p:endSync evt="end" delay="0">
                  <p:rtn val="all"/>
                </p:endSync>
                <p:childTnLst>
                  <p:par>
                    <p:cTn id="268" fill="hold" nodeType="clickPar">
                      <p:stCondLst>
                        <p:cond delay="0"/>
                      </p:stCondLst>
                      <p:childTnLst>
                        <p:par>
                          <p:cTn id="269" fill="hold" nodeType="withGroup">
                            <p:stCondLst>
                              <p:cond delay="0"/>
                            </p:stCondLst>
                            <p:childTnLst>
                              <p:par>
                                <p:cTn id="270" presetID="22" presetClass="emph" presetSubtype="0" fill="hold" grpId="0" nodeType="clickEffect">
                                  <p:stCondLst>
                                    <p:cond delay="0"/>
                                  </p:stCondLst>
                                  <p:childTnLst>
                                    <p:animClr clrSpc="hsl" dir="cw">
                                      <p:cBhvr override="childStyle">
                                        <p:cTn id="271" dur="500" fill="hold"/>
                                        <p:tgtEl>
                                          <p:spTgt spid="89215"/>
                                        </p:tgtEl>
                                        <p:attrNameLst>
                                          <p:attrName>style.color</p:attrName>
                                        </p:attrNameLst>
                                      </p:cBhvr>
                                      <p:by>
                                        <p:hsl h="-7200000" s="0" l="0"/>
                                      </p:by>
                                    </p:animClr>
                                    <p:animClr clrSpc="hsl" dir="cw">
                                      <p:cBhvr>
                                        <p:cTn id="272" dur="500" fill="hold"/>
                                        <p:tgtEl>
                                          <p:spTgt spid="89215"/>
                                        </p:tgtEl>
                                        <p:attrNameLst>
                                          <p:attrName>fillcolor</p:attrName>
                                        </p:attrNameLst>
                                      </p:cBhvr>
                                      <p:by>
                                        <p:hsl h="-7200000" s="0" l="0"/>
                                      </p:by>
                                    </p:animClr>
                                    <p:animClr clrSpc="hsl" dir="cw">
                                      <p:cBhvr>
                                        <p:cTn id="273" dur="500" fill="hold"/>
                                        <p:tgtEl>
                                          <p:spTgt spid="89215"/>
                                        </p:tgtEl>
                                        <p:attrNameLst>
                                          <p:attrName>stroke.color</p:attrName>
                                        </p:attrNameLst>
                                      </p:cBhvr>
                                      <p:by>
                                        <p:hsl h="-7200000" s="0" l="0"/>
                                      </p:by>
                                    </p:animClr>
                                    <p:set>
                                      <p:cBhvr>
                                        <p:cTn id="274" dur="500" fill="hold"/>
                                        <p:tgtEl>
                                          <p:spTgt spid="89215"/>
                                        </p:tgtEl>
                                        <p:attrNameLst>
                                          <p:attrName>fill.type</p:attrName>
                                        </p:attrNameLst>
                                      </p:cBhvr>
                                      <p:to>
                                        <p:strVal val="solid"/>
                                      </p:to>
                                    </p:set>
                                  </p:childTnLst>
                                  <p:subTnLst>
                                    <p:audio>
                                      <p:cMediaNode>
                                        <p:cTn display="0" masterRel="sameClick">
                                          <p:stCondLst>
                                            <p:cond evt="begin" delay="0">
                                              <p:tn val="270"/>
                                            </p:cond>
                                          </p:stCondLst>
                                          <p:endCondLst>
                                            <p:cond evt="onStopAudio" delay="0">
                                              <p:tgtEl>
                                                <p:sldTgt/>
                                              </p:tgtEl>
                                            </p:cond>
                                          </p:endCondLst>
                                        </p:cTn>
                                        <p:tgtEl>
                                          <p:sndTgt r:embed="rId2" name="breeze.wav"/>
                                        </p:tgtEl>
                                      </p:cMediaNode>
                                    </p:audio>
                                  </p:subTnLst>
                                </p:cTn>
                              </p:par>
                            </p:childTnLst>
                          </p:cTn>
                        </p:par>
                        <p:par>
                          <p:cTn id="275" fill="hold" nodeType="afterGroup">
                            <p:stCondLst>
                              <p:cond delay="500"/>
                            </p:stCondLst>
                            <p:childTnLst>
                              <p:par>
                                <p:cTn id="276" presetID="53" presetClass="entr" presetSubtype="0" fill="hold" grpId="0" nodeType="afterEffect">
                                  <p:stCondLst>
                                    <p:cond delay="0"/>
                                  </p:stCondLst>
                                  <p:childTnLst>
                                    <p:set>
                                      <p:cBhvr>
                                        <p:cTn id="277" dur="1" fill="hold">
                                          <p:stCondLst>
                                            <p:cond delay="0"/>
                                          </p:stCondLst>
                                        </p:cTn>
                                        <p:tgtEl>
                                          <p:spTgt spid="89217"/>
                                        </p:tgtEl>
                                        <p:attrNameLst>
                                          <p:attrName>style.visibility</p:attrName>
                                        </p:attrNameLst>
                                      </p:cBhvr>
                                      <p:to>
                                        <p:strVal val="visible"/>
                                      </p:to>
                                    </p:set>
                                    <p:anim calcmode="lin" valueType="num">
                                      <p:cBhvr>
                                        <p:cTn id="278" dur="500" fill="hold"/>
                                        <p:tgtEl>
                                          <p:spTgt spid="89217"/>
                                        </p:tgtEl>
                                        <p:attrNameLst>
                                          <p:attrName>ppt_w</p:attrName>
                                        </p:attrNameLst>
                                      </p:cBhvr>
                                      <p:tavLst>
                                        <p:tav tm="0">
                                          <p:val>
                                            <p:fltVal val="0"/>
                                          </p:val>
                                        </p:tav>
                                        <p:tav tm="100000">
                                          <p:val>
                                            <p:strVal val="#ppt_w"/>
                                          </p:val>
                                        </p:tav>
                                      </p:tavLst>
                                    </p:anim>
                                    <p:anim calcmode="lin" valueType="num">
                                      <p:cBhvr>
                                        <p:cTn id="279" dur="500" fill="hold"/>
                                        <p:tgtEl>
                                          <p:spTgt spid="89217"/>
                                        </p:tgtEl>
                                        <p:attrNameLst>
                                          <p:attrName>ppt_h</p:attrName>
                                        </p:attrNameLst>
                                      </p:cBhvr>
                                      <p:tavLst>
                                        <p:tav tm="0">
                                          <p:val>
                                            <p:fltVal val="0"/>
                                          </p:val>
                                        </p:tav>
                                        <p:tav tm="100000">
                                          <p:val>
                                            <p:strVal val="#ppt_h"/>
                                          </p:val>
                                        </p:tav>
                                      </p:tavLst>
                                    </p:anim>
                                    <p:animEffect transition="in" filter="fade">
                                      <p:cBhvr>
                                        <p:cTn id="280" dur="500"/>
                                        <p:tgtEl>
                                          <p:spTgt spid="89217"/>
                                        </p:tgtEl>
                                      </p:cBhvr>
                                    </p:animEffect>
                                  </p:childTnLst>
                                  <p:subTnLst>
                                    <p:audio>
                                      <p:cMediaNode>
                                        <p:cTn display="0" masterRel="sameClick">
                                          <p:stCondLst>
                                            <p:cond evt="begin" delay="0">
                                              <p:tn val="276"/>
                                            </p:cond>
                                          </p:stCondLst>
                                          <p:endCondLst>
                                            <p:cond evt="onStopAudio" delay="0">
                                              <p:tgtEl>
                                                <p:sldTgt/>
                                              </p:tgtEl>
                                            </p:cond>
                                          </p:endCondLst>
                                        </p:cTn>
                                        <p:tgtEl>
                                          <p:sndTgt r:embed="rId2" name="breeze.wav"/>
                                        </p:tgtEl>
                                      </p:cMediaNode>
                                    </p:audio>
                                  </p:subTnLst>
                                </p:cTn>
                              </p:par>
                            </p:childTnLst>
                          </p:cTn>
                        </p:par>
                        <p:par>
                          <p:cTn id="281" fill="hold" nodeType="afterGroup">
                            <p:stCondLst>
                              <p:cond delay="1000"/>
                            </p:stCondLst>
                            <p:childTnLst>
                              <p:par>
                                <p:cTn id="282" presetID="53" presetClass="entr" presetSubtype="0" fill="hold" grpId="0" nodeType="afterEffect">
                                  <p:stCondLst>
                                    <p:cond delay="0"/>
                                  </p:stCondLst>
                                  <p:childTnLst>
                                    <p:set>
                                      <p:cBhvr>
                                        <p:cTn id="283" dur="1" fill="hold">
                                          <p:stCondLst>
                                            <p:cond delay="0"/>
                                          </p:stCondLst>
                                        </p:cTn>
                                        <p:tgtEl>
                                          <p:spTgt spid="89216"/>
                                        </p:tgtEl>
                                        <p:attrNameLst>
                                          <p:attrName>style.visibility</p:attrName>
                                        </p:attrNameLst>
                                      </p:cBhvr>
                                      <p:to>
                                        <p:strVal val="visible"/>
                                      </p:to>
                                    </p:set>
                                    <p:anim calcmode="lin" valueType="num">
                                      <p:cBhvr>
                                        <p:cTn id="284" dur="500" fill="hold"/>
                                        <p:tgtEl>
                                          <p:spTgt spid="89216"/>
                                        </p:tgtEl>
                                        <p:attrNameLst>
                                          <p:attrName>ppt_w</p:attrName>
                                        </p:attrNameLst>
                                      </p:cBhvr>
                                      <p:tavLst>
                                        <p:tav tm="0">
                                          <p:val>
                                            <p:fltVal val="0"/>
                                          </p:val>
                                        </p:tav>
                                        <p:tav tm="100000">
                                          <p:val>
                                            <p:strVal val="#ppt_w"/>
                                          </p:val>
                                        </p:tav>
                                      </p:tavLst>
                                    </p:anim>
                                    <p:anim calcmode="lin" valueType="num">
                                      <p:cBhvr>
                                        <p:cTn id="285" dur="500" fill="hold"/>
                                        <p:tgtEl>
                                          <p:spTgt spid="89216"/>
                                        </p:tgtEl>
                                        <p:attrNameLst>
                                          <p:attrName>ppt_h</p:attrName>
                                        </p:attrNameLst>
                                      </p:cBhvr>
                                      <p:tavLst>
                                        <p:tav tm="0">
                                          <p:val>
                                            <p:fltVal val="0"/>
                                          </p:val>
                                        </p:tav>
                                        <p:tav tm="100000">
                                          <p:val>
                                            <p:strVal val="#ppt_h"/>
                                          </p:val>
                                        </p:tav>
                                      </p:tavLst>
                                    </p:anim>
                                    <p:animEffect transition="in" filter="fade">
                                      <p:cBhvr>
                                        <p:cTn id="286" dur="500"/>
                                        <p:tgtEl>
                                          <p:spTgt spid="89216"/>
                                        </p:tgtEl>
                                      </p:cBhvr>
                                    </p:animEffect>
                                  </p:childTnLst>
                                  <p:subTnLst>
                                    <p:audio>
                                      <p:cMediaNode>
                                        <p:cTn display="0" masterRel="sameClick">
                                          <p:stCondLst>
                                            <p:cond evt="begin" delay="0">
                                              <p:tn val="282"/>
                                            </p:cond>
                                          </p:stCondLst>
                                          <p:endCondLst>
                                            <p:cond evt="onStopAudio" delay="0">
                                              <p:tgtEl>
                                                <p:sldTgt/>
                                              </p:tgtEl>
                                            </p:cond>
                                          </p:endCondLst>
                                        </p:cTn>
                                        <p:tgtEl>
                                          <p:sndTgt r:embed="rId2" name="breeze.wav"/>
                                        </p:tgtEl>
                                      </p:cMediaNode>
                                    </p:audio>
                                  </p:subTnLst>
                                </p:cTn>
                              </p:par>
                            </p:childTnLst>
                          </p:cTn>
                        </p:par>
                      </p:childTnLst>
                    </p:cTn>
                  </p:par>
                </p:childTnLst>
              </p:cTn>
              <p:nextCondLst>
                <p:cond evt="onClick" delay="0">
                  <p:tgtEl>
                    <p:spTgt spid="89215"/>
                  </p:tgtEl>
                </p:cond>
              </p:nextCondLst>
            </p:seq>
            <p:seq concurrent="1" nextAc="seek">
              <p:cTn id="287" restart="whenNotActive" fill="hold" evtFilter="cancelBubble" nodeType="interactiveSeq">
                <p:stCondLst>
                  <p:cond evt="onClick" delay="0">
                    <p:tgtEl>
                      <p:spTgt spid="89218"/>
                    </p:tgtEl>
                  </p:cond>
                </p:stCondLst>
                <p:endSync evt="end" delay="0">
                  <p:rtn val="all"/>
                </p:endSync>
                <p:childTnLst>
                  <p:par>
                    <p:cTn id="288" fill="hold" nodeType="clickPar">
                      <p:stCondLst>
                        <p:cond delay="0"/>
                      </p:stCondLst>
                      <p:childTnLst>
                        <p:par>
                          <p:cTn id="289" fill="hold" nodeType="withGroup">
                            <p:stCondLst>
                              <p:cond delay="0"/>
                            </p:stCondLst>
                            <p:childTnLst>
                              <p:par>
                                <p:cTn id="290" presetID="22" presetClass="emph" presetSubtype="0" fill="hold" grpId="0" nodeType="afterEffect">
                                  <p:stCondLst>
                                    <p:cond delay="0"/>
                                  </p:stCondLst>
                                  <p:childTnLst>
                                    <p:animClr clrSpc="hsl" dir="cw">
                                      <p:cBhvr override="childStyle">
                                        <p:cTn id="291" dur="500" fill="hold"/>
                                        <p:tgtEl>
                                          <p:spTgt spid="89218"/>
                                        </p:tgtEl>
                                        <p:attrNameLst>
                                          <p:attrName>style.color</p:attrName>
                                        </p:attrNameLst>
                                      </p:cBhvr>
                                      <p:by>
                                        <p:hsl h="-7200000" s="0" l="0"/>
                                      </p:by>
                                    </p:animClr>
                                    <p:animClr clrSpc="hsl" dir="cw">
                                      <p:cBhvr>
                                        <p:cTn id="292" dur="500" fill="hold"/>
                                        <p:tgtEl>
                                          <p:spTgt spid="89218"/>
                                        </p:tgtEl>
                                        <p:attrNameLst>
                                          <p:attrName>fillcolor</p:attrName>
                                        </p:attrNameLst>
                                      </p:cBhvr>
                                      <p:by>
                                        <p:hsl h="-7200000" s="0" l="0"/>
                                      </p:by>
                                    </p:animClr>
                                    <p:animClr clrSpc="hsl" dir="cw">
                                      <p:cBhvr>
                                        <p:cTn id="293" dur="500" fill="hold"/>
                                        <p:tgtEl>
                                          <p:spTgt spid="89218"/>
                                        </p:tgtEl>
                                        <p:attrNameLst>
                                          <p:attrName>stroke.color</p:attrName>
                                        </p:attrNameLst>
                                      </p:cBhvr>
                                      <p:by>
                                        <p:hsl h="-7200000" s="0" l="0"/>
                                      </p:by>
                                    </p:animClr>
                                    <p:set>
                                      <p:cBhvr>
                                        <p:cTn id="294" dur="500" fill="hold"/>
                                        <p:tgtEl>
                                          <p:spTgt spid="89218"/>
                                        </p:tgtEl>
                                        <p:attrNameLst>
                                          <p:attrName>fill.type</p:attrName>
                                        </p:attrNameLst>
                                      </p:cBhvr>
                                      <p:to>
                                        <p:strVal val="solid"/>
                                      </p:to>
                                    </p:set>
                                  </p:childTnLst>
                                  <p:subTnLst>
                                    <p:audio>
                                      <p:cMediaNode>
                                        <p:cTn display="0" masterRel="sameClick">
                                          <p:stCondLst>
                                            <p:cond evt="begin" delay="0">
                                              <p:tn val="290"/>
                                            </p:cond>
                                          </p:stCondLst>
                                          <p:endCondLst>
                                            <p:cond evt="onStopAudio" delay="0">
                                              <p:tgtEl>
                                                <p:sldTgt/>
                                              </p:tgtEl>
                                            </p:cond>
                                          </p:endCondLst>
                                        </p:cTn>
                                        <p:tgtEl>
                                          <p:sndTgt r:embed="rId2" name="breeze.wav"/>
                                        </p:tgtEl>
                                      </p:cMediaNode>
                                    </p:audio>
                                  </p:subTnLst>
                                </p:cTn>
                              </p:par>
                            </p:childTnLst>
                          </p:cTn>
                        </p:par>
                        <p:par>
                          <p:cTn id="295" fill="hold" nodeType="afterGroup">
                            <p:stCondLst>
                              <p:cond delay="500"/>
                            </p:stCondLst>
                            <p:childTnLst>
                              <p:par>
                                <p:cTn id="296" presetID="53" presetClass="entr" presetSubtype="0" fill="hold" grpId="0" nodeType="afterEffect">
                                  <p:stCondLst>
                                    <p:cond delay="0"/>
                                  </p:stCondLst>
                                  <p:childTnLst>
                                    <p:set>
                                      <p:cBhvr>
                                        <p:cTn id="297" dur="1" fill="hold">
                                          <p:stCondLst>
                                            <p:cond delay="0"/>
                                          </p:stCondLst>
                                        </p:cTn>
                                        <p:tgtEl>
                                          <p:spTgt spid="89219"/>
                                        </p:tgtEl>
                                        <p:attrNameLst>
                                          <p:attrName>style.visibility</p:attrName>
                                        </p:attrNameLst>
                                      </p:cBhvr>
                                      <p:to>
                                        <p:strVal val="visible"/>
                                      </p:to>
                                    </p:set>
                                    <p:anim calcmode="lin" valueType="num">
                                      <p:cBhvr>
                                        <p:cTn id="298" dur="500" fill="hold"/>
                                        <p:tgtEl>
                                          <p:spTgt spid="89219"/>
                                        </p:tgtEl>
                                        <p:attrNameLst>
                                          <p:attrName>ppt_w</p:attrName>
                                        </p:attrNameLst>
                                      </p:cBhvr>
                                      <p:tavLst>
                                        <p:tav tm="0">
                                          <p:val>
                                            <p:fltVal val="0"/>
                                          </p:val>
                                        </p:tav>
                                        <p:tav tm="100000">
                                          <p:val>
                                            <p:strVal val="#ppt_w"/>
                                          </p:val>
                                        </p:tav>
                                      </p:tavLst>
                                    </p:anim>
                                    <p:anim calcmode="lin" valueType="num">
                                      <p:cBhvr>
                                        <p:cTn id="299" dur="500" fill="hold"/>
                                        <p:tgtEl>
                                          <p:spTgt spid="89219"/>
                                        </p:tgtEl>
                                        <p:attrNameLst>
                                          <p:attrName>ppt_h</p:attrName>
                                        </p:attrNameLst>
                                      </p:cBhvr>
                                      <p:tavLst>
                                        <p:tav tm="0">
                                          <p:val>
                                            <p:fltVal val="0"/>
                                          </p:val>
                                        </p:tav>
                                        <p:tav tm="100000">
                                          <p:val>
                                            <p:strVal val="#ppt_h"/>
                                          </p:val>
                                        </p:tav>
                                      </p:tavLst>
                                    </p:anim>
                                    <p:animEffect transition="in" filter="fade">
                                      <p:cBhvr>
                                        <p:cTn id="300" dur="500"/>
                                        <p:tgtEl>
                                          <p:spTgt spid="89219"/>
                                        </p:tgtEl>
                                      </p:cBhvr>
                                    </p:animEffect>
                                  </p:childTnLst>
                                  <p:subTnLst>
                                    <p:audio>
                                      <p:cMediaNode>
                                        <p:cTn display="0" masterRel="sameClick">
                                          <p:stCondLst>
                                            <p:cond evt="begin" delay="0">
                                              <p:tn val="296"/>
                                            </p:cond>
                                          </p:stCondLst>
                                          <p:endCondLst>
                                            <p:cond evt="onStopAudio" delay="0">
                                              <p:tgtEl>
                                                <p:sldTgt/>
                                              </p:tgtEl>
                                            </p:cond>
                                          </p:endCondLst>
                                        </p:cTn>
                                        <p:tgtEl>
                                          <p:sndTgt r:embed="rId2" name="breeze.wav"/>
                                        </p:tgtEl>
                                      </p:cMediaNode>
                                    </p:audio>
                                  </p:subTnLst>
                                </p:cTn>
                              </p:par>
                            </p:childTnLst>
                          </p:cTn>
                        </p:par>
                        <p:par>
                          <p:cTn id="301" fill="hold" nodeType="afterGroup">
                            <p:stCondLst>
                              <p:cond delay="1000"/>
                            </p:stCondLst>
                            <p:childTnLst>
                              <p:par>
                                <p:cTn id="302" presetID="53" presetClass="entr" presetSubtype="0" fill="hold" grpId="0" nodeType="afterEffect">
                                  <p:stCondLst>
                                    <p:cond delay="0"/>
                                  </p:stCondLst>
                                  <p:childTnLst>
                                    <p:set>
                                      <p:cBhvr>
                                        <p:cTn id="303" dur="1" fill="hold">
                                          <p:stCondLst>
                                            <p:cond delay="0"/>
                                          </p:stCondLst>
                                        </p:cTn>
                                        <p:tgtEl>
                                          <p:spTgt spid="89220"/>
                                        </p:tgtEl>
                                        <p:attrNameLst>
                                          <p:attrName>style.visibility</p:attrName>
                                        </p:attrNameLst>
                                      </p:cBhvr>
                                      <p:to>
                                        <p:strVal val="visible"/>
                                      </p:to>
                                    </p:set>
                                    <p:anim calcmode="lin" valueType="num">
                                      <p:cBhvr>
                                        <p:cTn id="304" dur="500" fill="hold"/>
                                        <p:tgtEl>
                                          <p:spTgt spid="89220"/>
                                        </p:tgtEl>
                                        <p:attrNameLst>
                                          <p:attrName>ppt_w</p:attrName>
                                        </p:attrNameLst>
                                      </p:cBhvr>
                                      <p:tavLst>
                                        <p:tav tm="0">
                                          <p:val>
                                            <p:fltVal val="0"/>
                                          </p:val>
                                        </p:tav>
                                        <p:tav tm="100000">
                                          <p:val>
                                            <p:strVal val="#ppt_w"/>
                                          </p:val>
                                        </p:tav>
                                      </p:tavLst>
                                    </p:anim>
                                    <p:anim calcmode="lin" valueType="num">
                                      <p:cBhvr>
                                        <p:cTn id="305" dur="500" fill="hold"/>
                                        <p:tgtEl>
                                          <p:spTgt spid="89220"/>
                                        </p:tgtEl>
                                        <p:attrNameLst>
                                          <p:attrName>ppt_h</p:attrName>
                                        </p:attrNameLst>
                                      </p:cBhvr>
                                      <p:tavLst>
                                        <p:tav tm="0">
                                          <p:val>
                                            <p:fltVal val="0"/>
                                          </p:val>
                                        </p:tav>
                                        <p:tav tm="100000">
                                          <p:val>
                                            <p:strVal val="#ppt_h"/>
                                          </p:val>
                                        </p:tav>
                                      </p:tavLst>
                                    </p:anim>
                                    <p:animEffect transition="in" filter="fade">
                                      <p:cBhvr>
                                        <p:cTn id="306" dur="500"/>
                                        <p:tgtEl>
                                          <p:spTgt spid="89220"/>
                                        </p:tgtEl>
                                      </p:cBhvr>
                                    </p:animEffect>
                                  </p:childTnLst>
                                  <p:subTnLst>
                                    <p:audio>
                                      <p:cMediaNode>
                                        <p:cTn display="0" masterRel="sameClick">
                                          <p:stCondLst>
                                            <p:cond evt="begin" delay="0">
                                              <p:tn val="302"/>
                                            </p:cond>
                                          </p:stCondLst>
                                          <p:endCondLst>
                                            <p:cond evt="onStopAudio" delay="0">
                                              <p:tgtEl>
                                                <p:sldTgt/>
                                              </p:tgtEl>
                                            </p:cond>
                                          </p:endCondLst>
                                        </p:cTn>
                                        <p:tgtEl>
                                          <p:sndTgt r:embed="rId2" name="breeze.wav"/>
                                        </p:tgtEl>
                                      </p:cMediaNode>
                                    </p:audio>
                                  </p:subTnLst>
                                </p:cTn>
                              </p:par>
                            </p:childTnLst>
                          </p:cTn>
                        </p:par>
                      </p:childTnLst>
                    </p:cTn>
                  </p:par>
                </p:childTnLst>
              </p:cTn>
              <p:nextCondLst>
                <p:cond evt="onClick" delay="0">
                  <p:tgtEl>
                    <p:spTgt spid="89218"/>
                  </p:tgtEl>
                </p:cond>
              </p:nextCondLst>
            </p:seq>
            <p:seq concurrent="1" nextAc="seek">
              <p:cTn id="307" restart="whenNotActive" fill="hold" evtFilter="cancelBubble" nodeType="interactiveSeq">
                <p:stCondLst>
                  <p:cond evt="onClick" delay="0">
                    <p:tgtEl>
                      <p:spTgt spid="89221"/>
                    </p:tgtEl>
                  </p:cond>
                </p:stCondLst>
                <p:endSync evt="end" delay="0">
                  <p:rtn val="all"/>
                </p:endSync>
                <p:childTnLst>
                  <p:par>
                    <p:cTn id="308" fill="hold" nodeType="clickPar">
                      <p:stCondLst>
                        <p:cond delay="0"/>
                      </p:stCondLst>
                      <p:childTnLst>
                        <p:par>
                          <p:cTn id="309" fill="hold" nodeType="withGroup">
                            <p:stCondLst>
                              <p:cond delay="0"/>
                            </p:stCondLst>
                            <p:childTnLst>
                              <p:par>
                                <p:cTn id="310" presetID="22" presetClass="emph" presetSubtype="0" fill="hold" grpId="0" nodeType="clickEffect">
                                  <p:stCondLst>
                                    <p:cond delay="0"/>
                                  </p:stCondLst>
                                  <p:childTnLst>
                                    <p:animClr clrSpc="hsl" dir="cw">
                                      <p:cBhvr override="childStyle">
                                        <p:cTn id="311" dur="500" fill="hold"/>
                                        <p:tgtEl>
                                          <p:spTgt spid="89221"/>
                                        </p:tgtEl>
                                        <p:attrNameLst>
                                          <p:attrName>style.color</p:attrName>
                                        </p:attrNameLst>
                                      </p:cBhvr>
                                      <p:by>
                                        <p:hsl h="-7200000" s="0" l="0"/>
                                      </p:by>
                                    </p:animClr>
                                    <p:animClr clrSpc="hsl" dir="cw">
                                      <p:cBhvr>
                                        <p:cTn id="312" dur="500" fill="hold"/>
                                        <p:tgtEl>
                                          <p:spTgt spid="89221"/>
                                        </p:tgtEl>
                                        <p:attrNameLst>
                                          <p:attrName>fillcolor</p:attrName>
                                        </p:attrNameLst>
                                      </p:cBhvr>
                                      <p:by>
                                        <p:hsl h="-7200000" s="0" l="0"/>
                                      </p:by>
                                    </p:animClr>
                                    <p:animClr clrSpc="hsl" dir="cw">
                                      <p:cBhvr>
                                        <p:cTn id="313" dur="500" fill="hold"/>
                                        <p:tgtEl>
                                          <p:spTgt spid="89221"/>
                                        </p:tgtEl>
                                        <p:attrNameLst>
                                          <p:attrName>stroke.color</p:attrName>
                                        </p:attrNameLst>
                                      </p:cBhvr>
                                      <p:by>
                                        <p:hsl h="-7200000" s="0" l="0"/>
                                      </p:by>
                                    </p:animClr>
                                    <p:set>
                                      <p:cBhvr>
                                        <p:cTn id="314" dur="500" fill="hold"/>
                                        <p:tgtEl>
                                          <p:spTgt spid="89221"/>
                                        </p:tgtEl>
                                        <p:attrNameLst>
                                          <p:attrName>fill.type</p:attrName>
                                        </p:attrNameLst>
                                      </p:cBhvr>
                                      <p:to>
                                        <p:strVal val="solid"/>
                                      </p:to>
                                    </p:set>
                                  </p:childTnLst>
                                  <p:subTnLst>
                                    <p:audio>
                                      <p:cMediaNode>
                                        <p:cTn display="0" masterRel="sameClick">
                                          <p:stCondLst>
                                            <p:cond evt="begin" delay="0">
                                              <p:tn val="310"/>
                                            </p:cond>
                                          </p:stCondLst>
                                          <p:endCondLst>
                                            <p:cond evt="onStopAudio" delay="0">
                                              <p:tgtEl>
                                                <p:sldTgt/>
                                              </p:tgtEl>
                                            </p:cond>
                                          </p:endCondLst>
                                        </p:cTn>
                                        <p:tgtEl>
                                          <p:sndTgt r:embed="rId2" name="breeze.wav"/>
                                        </p:tgtEl>
                                      </p:cMediaNode>
                                    </p:audio>
                                  </p:subTnLst>
                                </p:cTn>
                              </p:par>
                            </p:childTnLst>
                          </p:cTn>
                        </p:par>
                        <p:par>
                          <p:cTn id="315" fill="hold" nodeType="afterGroup">
                            <p:stCondLst>
                              <p:cond delay="500"/>
                            </p:stCondLst>
                            <p:childTnLst>
                              <p:par>
                                <p:cTn id="316" presetID="53" presetClass="entr" presetSubtype="0" fill="hold" grpId="0" nodeType="afterEffect">
                                  <p:stCondLst>
                                    <p:cond delay="0"/>
                                  </p:stCondLst>
                                  <p:childTnLst>
                                    <p:set>
                                      <p:cBhvr>
                                        <p:cTn id="317" dur="1" fill="hold">
                                          <p:stCondLst>
                                            <p:cond delay="0"/>
                                          </p:stCondLst>
                                        </p:cTn>
                                        <p:tgtEl>
                                          <p:spTgt spid="89222"/>
                                        </p:tgtEl>
                                        <p:attrNameLst>
                                          <p:attrName>style.visibility</p:attrName>
                                        </p:attrNameLst>
                                      </p:cBhvr>
                                      <p:to>
                                        <p:strVal val="visible"/>
                                      </p:to>
                                    </p:set>
                                    <p:anim calcmode="lin" valueType="num">
                                      <p:cBhvr>
                                        <p:cTn id="318" dur="500" fill="hold"/>
                                        <p:tgtEl>
                                          <p:spTgt spid="89222"/>
                                        </p:tgtEl>
                                        <p:attrNameLst>
                                          <p:attrName>ppt_w</p:attrName>
                                        </p:attrNameLst>
                                      </p:cBhvr>
                                      <p:tavLst>
                                        <p:tav tm="0">
                                          <p:val>
                                            <p:fltVal val="0"/>
                                          </p:val>
                                        </p:tav>
                                        <p:tav tm="100000">
                                          <p:val>
                                            <p:strVal val="#ppt_w"/>
                                          </p:val>
                                        </p:tav>
                                      </p:tavLst>
                                    </p:anim>
                                    <p:anim calcmode="lin" valueType="num">
                                      <p:cBhvr>
                                        <p:cTn id="319" dur="500" fill="hold"/>
                                        <p:tgtEl>
                                          <p:spTgt spid="89222"/>
                                        </p:tgtEl>
                                        <p:attrNameLst>
                                          <p:attrName>ppt_h</p:attrName>
                                        </p:attrNameLst>
                                      </p:cBhvr>
                                      <p:tavLst>
                                        <p:tav tm="0">
                                          <p:val>
                                            <p:fltVal val="0"/>
                                          </p:val>
                                        </p:tav>
                                        <p:tav tm="100000">
                                          <p:val>
                                            <p:strVal val="#ppt_h"/>
                                          </p:val>
                                        </p:tav>
                                      </p:tavLst>
                                    </p:anim>
                                    <p:animEffect transition="in" filter="fade">
                                      <p:cBhvr>
                                        <p:cTn id="320" dur="500"/>
                                        <p:tgtEl>
                                          <p:spTgt spid="89222"/>
                                        </p:tgtEl>
                                      </p:cBhvr>
                                    </p:animEffect>
                                  </p:childTnLst>
                                  <p:subTnLst>
                                    <p:audio>
                                      <p:cMediaNode>
                                        <p:cTn display="0" masterRel="sameClick">
                                          <p:stCondLst>
                                            <p:cond evt="begin" delay="0">
                                              <p:tn val="316"/>
                                            </p:cond>
                                          </p:stCondLst>
                                          <p:endCondLst>
                                            <p:cond evt="onStopAudio" delay="0">
                                              <p:tgtEl>
                                                <p:sldTgt/>
                                              </p:tgtEl>
                                            </p:cond>
                                          </p:endCondLst>
                                        </p:cTn>
                                        <p:tgtEl>
                                          <p:sndTgt r:embed="rId2" name="breeze.wav"/>
                                        </p:tgtEl>
                                      </p:cMediaNode>
                                    </p:audio>
                                  </p:subTnLst>
                                </p:cTn>
                              </p:par>
                            </p:childTnLst>
                          </p:cTn>
                        </p:par>
                      </p:childTnLst>
                    </p:cTn>
                  </p:par>
                </p:childTnLst>
              </p:cTn>
              <p:nextCondLst>
                <p:cond evt="onClick" delay="0">
                  <p:tgtEl>
                    <p:spTgt spid="89221"/>
                  </p:tgtEl>
                </p:cond>
              </p:nextCondLst>
            </p:seq>
            <p:seq concurrent="1" nextAc="seek">
              <p:cTn id="321" restart="whenNotActive" fill="hold" evtFilter="cancelBubble" nodeType="interactiveSeq">
                <p:stCondLst>
                  <p:cond evt="onClick" delay="0">
                    <p:tgtEl>
                      <p:spTgt spid="89253"/>
                    </p:tgtEl>
                  </p:cond>
                </p:stCondLst>
                <p:endSync evt="end" delay="0">
                  <p:rtn val="all"/>
                </p:endSync>
                <p:childTnLst>
                  <p:par>
                    <p:cTn id="322" fill="hold" nodeType="clickPar">
                      <p:stCondLst>
                        <p:cond delay="0"/>
                      </p:stCondLst>
                      <p:childTnLst>
                        <p:par>
                          <p:cTn id="323" fill="hold" nodeType="withGroup">
                            <p:stCondLst>
                              <p:cond delay="0"/>
                            </p:stCondLst>
                            <p:childTnLst>
                              <p:par>
                                <p:cTn id="324" presetID="1" presetClass="entr" presetSubtype="0" fill="hold" nodeType="afterEffect">
                                  <p:stCondLst>
                                    <p:cond delay="1000"/>
                                  </p:stCondLst>
                                  <p:childTnLst>
                                    <p:set>
                                      <p:cBhvr>
                                        <p:cTn id="325" dur="1" fill="hold">
                                          <p:stCondLst>
                                            <p:cond delay="0"/>
                                          </p:stCondLst>
                                        </p:cTn>
                                        <p:tgtEl>
                                          <p:spTgt spid="4"/>
                                        </p:tgtEl>
                                        <p:attrNameLst>
                                          <p:attrName>style.visibility</p:attrName>
                                        </p:attrNameLst>
                                      </p:cBhvr>
                                      <p:to>
                                        <p:strVal val="visible"/>
                                      </p:to>
                                    </p:set>
                                  </p:childTnLst>
                                  <p:subTnLst>
                                    <p:audio>
                                      <p:cMediaNode>
                                        <p:cTn display="0" masterRel="sameClick">
                                          <p:stCondLst>
                                            <p:cond evt="begin" delay="0">
                                              <p:tn val="324"/>
                                            </p:cond>
                                          </p:stCondLst>
                                          <p:endCondLst>
                                            <p:cond evt="onStopAudio" delay="0">
                                              <p:tgtEl>
                                                <p:sldTgt/>
                                              </p:tgtEl>
                                            </p:cond>
                                          </p:endCondLst>
                                        </p:cTn>
                                        <p:tgtEl>
                                          <p:sndTgt r:embed="rId2" name="breeze.wav"/>
                                        </p:tgtEl>
                                      </p:cMediaNode>
                                    </p:audio>
                                  </p:subTnLst>
                                </p:cTn>
                              </p:par>
                            </p:childTnLst>
                          </p:cTn>
                        </p:par>
                        <p:par>
                          <p:cTn id="326" fill="hold" nodeType="afterGroup">
                            <p:stCondLst>
                              <p:cond delay="1000"/>
                            </p:stCondLst>
                            <p:childTnLst>
                              <p:par>
                                <p:cTn id="327" presetID="1" presetClass="entr" presetSubtype="0" fill="hold" nodeType="afterEffect">
                                  <p:stCondLst>
                                    <p:cond delay="1000"/>
                                  </p:stCondLst>
                                  <p:childTnLst>
                                    <p:set>
                                      <p:cBhvr>
                                        <p:cTn id="328" dur="1" fill="hold">
                                          <p:stCondLst>
                                            <p:cond delay="0"/>
                                          </p:stCondLst>
                                        </p:cTn>
                                        <p:tgtEl>
                                          <p:spTgt spid="5"/>
                                        </p:tgtEl>
                                        <p:attrNameLst>
                                          <p:attrName>style.visibility</p:attrName>
                                        </p:attrNameLst>
                                      </p:cBhvr>
                                      <p:to>
                                        <p:strVal val="visible"/>
                                      </p:to>
                                    </p:set>
                                  </p:childTnLst>
                                  <p:subTnLst>
                                    <p:audio>
                                      <p:cMediaNode>
                                        <p:cTn display="0" masterRel="sameClick">
                                          <p:stCondLst>
                                            <p:cond evt="begin" delay="0">
                                              <p:tn val="327"/>
                                            </p:cond>
                                          </p:stCondLst>
                                          <p:endCondLst>
                                            <p:cond evt="onStopAudio" delay="0">
                                              <p:tgtEl>
                                                <p:sldTgt/>
                                              </p:tgtEl>
                                            </p:cond>
                                          </p:endCondLst>
                                        </p:cTn>
                                        <p:tgtEl>
                                          <p:sndTgt r:embed="rId2" name="breeze.wav"/>
                                        </p:tgtEl>
                                      </p:cMediaNode>
                                    </p:audio>
                                  </p:subTnLst>
                                </p:cTn>
                              </p:par>
                            </p:childTnLst>
                          </p:cTn>
                        </p:par>
                        <p:par>
                          <p:cTn id="329" fill="hold" nodeType="afterGroup">
                            <p:stCondLst>
                              <p:cond delay="2000"/>
                            </p:stCondLst>
                            <p:childTnLst>
                              <p:par>
                                <p:cTn id="330" presetID="1" presetClass="entr" presetSubtype="0" fill="hold" nodeType="afterEffect">
                                  <p:stCondLst>
                                    <p:cond delay="1000"/>
                                  </p:stCondLst>
                                  <p:childTnLst>
                                    <p:set>
                                      <p:cBhvr>
                                        <p:cTn id="331" dur="1" fill="hold">
                                          <p:stCondLst>
                                            <p:cond delay="0"/>
                                          </p:stCondLst>
                                        </p:cTn>
                                        <p:tgtEl>
                                          <p:spTgt spid="6"/>
                                        </p:tgtEl>
                                        <p:attrNameLst>
                                          <p:attrName>style.visibility</p:attrName>
                                        </p:attrNameLst>
                                      </p:cBhvr>
                                      <p:to>
                                        <p:strVal val="visible"/>
                                      </p:to>
                                    </p:set>
                                  </p:childTnLst>
                                  <p:subTnLst>
                                    <p:audio>
                                      <p:cMediaNode>
                                        <p:cTn display="0" masterRel="sameClick">
                                          <p:stCondLst>
                                            <p:cond evt="begin" delay="0">
                                              <p:tn val="330"/>
                                            </p:cond>
                                          </p:stCondLst>
                                          <p:endCondLst>
                                            <p:cond evt="onStopAudio" delay="0">
                                              <p:tgtEl>
                                                <p:sldTgt/>
                                              </p:tgtEl>
                                            </p:cond>
                                          </p:endCondLst>
                                        </p:cTn>
                                        <p:tgtEl>
                                          <p:sndTgt r:embed="rId2" name="breeze.wav"/>
                                        </p:tgtEl>
                                      </p:cMediaNode>
                                    </p:audio>
                                  </p:subTnLst>
                                </p:cTn>
                              </p:par>
                            </p:childTnLst>
                          </p:cTn>
                        </p:par>
                        <p:par>
                          <p:cTn id="332" fill="hold" nodeType="afterGroup">
                            <p:stCondLst>
                              <p:cond delay="3000"/>
                            </p:stCondLst>
                            <p:childTnLst>
                              <p:par>
                                <p:cTn id="333" presetID="1" presetClass="entr" presetSubtype="0" fill="hold" nodeType="afterEffect">
                                  <p:stCondLst>
                                    <p:cond delay="1000"/>
                                  </p:stCondLst>
                                  <p:childTnLst>
                                    <p:set>
                                      <p:cBhvr>
                                        <p:cTn id="334" dur="1" fill="hold">
                                          <p:stCondLst>
                                            <p:cond delay="0"/>
                                          </p:stCondLst>
                                        </p:cTn>
                                        <p:tgtEl>
                                          <p:spTgt spid="7"/>
                                        </p:tgtEl>
                                        <p:attrNameLst>
                                          <p:attrName>style.visibility</p:attrName>
                                        </p:attrNameLst>
                                      </p:cBhvr>
                                      <p:to>
                                        <p:strVal val="visible"/>
                                      </p:to>
                                    </p:set>
                                  </p:childTnLst>
                                  <p:subTnLst>
                                    <p:audio>
                                      <p:cMediaNode>
                                        <p:cTn display="0" masterRel="sameClick">
                                          <p:stCondLst>
                                            <p:cond evt="begin" delay="0">
                                              <p:tn val="333"/>
                                            </p:cond>
                                          </p:stCondLst>
                                          <p:endCondLst>
                                            <p:cond evt="onStopAudio" delay="0">
                                              <p:tgtEl>
                                                <p:sldTgt/>
                                              </p:tgtEl>
                                            </p:cond>
                                          </p:endCondLst>
                                        </p:cTn>
                                        <p:tgtEl>
                                          <p:sndTgt r:embed="rId2" name="breeze.wav"/>
                                        </p:tgtEl>
                                      </p:cMediaNode>
                                    </p:audio>
                                  </p:subTnLst>
                                </p:cTn>
                              </p:par>
                            </p:childTnLst>
                          </p:cTn>
                        </p:par>
                        <p:par>
                          <p:cTn id="335" fill="hold" nodeType="afterGroup">
                            <p:stCondLst>
                              <p:cond delay="4000"/>
                            </p:stCondLst>
                            <p:childTnLst>
                              <p:par>
                                <p:cTn id="336" presetID="1" presetClass="entr" presetSubtype="0" fill="hold" nodeType="afterEffect">
                                  <p:stCondLst>
                                    <p:cond delay="1000"/>
                                  </p:stCondLst>
                                  <p:childTnLst>
                                    <p:set>
                                      <p:cBhvr>
                                        <p:cTn id="337" dur="1" fill="hold">
                                          <p:stCondLst>
                                            <p:cond delay="0"/>
                                          </p:stCondLst>
                                        </p:cTn>
                                        <p:tgtEl>
                                          <p:spTgt spid="8"/>
                                        </p:tgtEl>
                                        <p:attrNameLst>
                                          <p:attrName>style.visibility</p:attrName>
                                        </p:attrNameLst>
                                      </p:cBhvr>
                                      <p:to>
                                        <p:strVal val="visible"/>
                                      </p:to>
                                    </p:set>
                                  </p:childTnLst>
                                  <p:subTnLst>
                                    <p:audio>
                                      <p:cMediaNode>
                                        <p:cTn display="0" masterRel="sameClick">
                                          <p:stCondLst>
                                            <p:cond evt="begin" delay="0">
                                              <p:tn val="336"/>
                                            </p:cond>
                                          </p:stCondLst>
                                          <p:endCondLst>
                                            <p:cond evt="onStopAudio" delay="0">
                                              <p:tgtEl>
                                                <p:sldTgt/>
                                              </p:tgtEl>
                                            </p:cond>
                                          </p:endCondLst>
                                        </p:cTn>
                                        <p:tgtEl>
                                          <p:sndTgt r:embed="rId2" name="breeze.wav"/>
                                        </p:tgtEl>
                                      </p:cMediaNode>
                                    </p:audio>
                                  </p:subTnLst>
                                </p:cTn>
                              </p:par>
                            </p:childTnLst>
                          </p:cTn>
                        </p:par>
                        <p:par>
                          <p:cTn id="338" fill="hold" nodeType="afterGroup">
                            <p:stCondLst>
                              <p:cond delay="5000"/>
                            </p:stCondLst>
                            <p:childTnLst>
                              <p:par>
                                <p:cTn id="339" presetID="1" presetClass="entr" presetSubtype="0" fill="hold" nodeType="afterEffect">
                                  <p:stCondLst>
                                    <p:cond delay="1000"/>
                                  </p:stCondLst>
                                  <p:childTnLst>
                                    <p:set>
                                      <p:cBhvr>
                                        <p:cTn id="340" dur="1" fill="hold">
                                          <p:stCondLst>
                                            <p:cond delay="0"/>
                                          </p:stCondLst>
                                        </p:cTn>
                                        <p:tgtEl>
                                          <p:spTgt spid="9"/>
                                        </p:tgtEl>
                                        <p:attrNameLst>
                                          <p:attrName>style.visibility</p:attrName>
                                        </p:attrNameLst>
                                      </p:cBhvr>
                                      <p:to>
                                        <p:strVal val="visible"/>
                                      </p:to>
                                    </p:set>
                                  </p:childTnLst>
                                  <p:subTnLst>
                                    <p:audio>
                                      <p:cMediaNode>
                                        <p:cTn display="0" masterRel="sameClick">
                                          <p:stCondLst>
                                            <p:cond evt="begin" delay="0">
                                              <p:tn val="339"/>
                                            </p:cond>
                                          </p:stCondLst>
                                          <p:endCondLst>
                                            <p:cond evt="onStopAudio" delay="0">
                                              <p:tgtEl>
                                                <p:sldTgt/>
                                              </p:tgtEl>
                                            </p:cond>
                                          </p:endCondLst>
                                        </p:cTn>
                                        <p:tgtEl>
                                          <p:sndTgt r:embed="rId2" name="breeze.wav"/>
                                        </p:tgtEl>
                                      </p:cMediaNode>
                                    </p:audio>
                                  </p:subTnLst>
                                </p:cTn>
                              </p:par>
                            </p:childTnLst>
                          </p:cTn>
                        </p:par>
                      </p:childTnLst>
                    </p:cTn>
                  </p:par>
                  <p:par>
                    <p:cTn id="341" fill="hold" nodeType="clickPar">
                      <p:stCondLst>
                        <p:cond delay="indefinite"/>
                      </p:stCondLst>
                      <p:childTnLst>
                        <p:par>
                          <p:cTn id="342" fill="hold" nodeType="withGroup">
                            <p:stCondLst>
                              <p:cond delay="0"/>
                            </p:stCondLst>
                            <p:childTnLst>
                              <p:par>
                                <p:cTn id="343" presetID="22" presetClass="entr" presetSubtype="8" fill="hold" grpId="0" nodeType="clickEffect">
                                  <p:stCondLst>
                                    <p:cond delay="0"/>
                                  </p:stCondLst>
                                  <p:childTnLst>
                                    <p:set>
                                      <p:cBhvr>
                                        <p:cTn id="344" dur="1" fill="hold">
                                          <p:stCondLst>
                                            <p:cond delay="0"/>
                                          </p:stCondLst>
                                        </p:cTn>
                                        <p:tgtEl>
                                          <p:spTgt spid="89157"/>
                                        </p:tgtEl>
                                        <p:attrNameLst>
                                          <p:attrName>style.visibility</p:attrName>
                                        </p:attrNameLst>
                                      </p:cBhvr>
                                      <p:to>
                                        <p:strVal val="visible"/>
                                      </p:to>
                                    </p:set>
                                    <p:animEffect transition="in" filter="wipe(left)">
                                      <p:cBhvr>
                                        <p:cTn id="345" dur="500"/>
                                        <p:tgtEl>
                                          <p:spTgt spid="89157"/>
                                        </p:tgtEl>
                                      </p:cBhvr>
                                    </p:animEffect>
                                  </p:childTnLst>
                                  <p:subTnLst>
                                    <p:audio>
                                      <p:cMediaNode>
                                        <p:cTn display="0" masterRel="sameClick">
                                          <p:stCondLst>
                                            <p:cond evt="begin" delay="0">
                                              <p:tn val="343"/>
                                            </p:cond>
                                          </p:stCondLst>
                                          <p:endCondLst>
                                            <p:cond evt="onStopAudio" delay="0">
                                              <p:tgtEl>
                                                <p:sldTgt/>
                                              </p:tgtEl>
                                            </p:cond>
                                          </p:endCondLst>
                                        </p:cTn>
                                        <p:tgtEl>
                                          <p:sndTgt r:embed="rId2" name="breeze.wav"/>
                                        </p:tgtEl>
                                      </p:cMediaNode>
                                    </p:audio>
                                  </p:subTnLst>
                                </p:cTn>
                              </p:par>
                            </p:childTnLst>
                          </p:cTn>
                        </p:par>
                      </p:childTnLst>
                    </p:cTn>
                  </p:par>
                </p:childTnLst>
              </p:cTn>
              <p:nextCondLst>
                <p:cond evt="onClick" delay="0">
                  <p:tgtEl>
                    <p:spTgt spid="89253"/>
                  </p:tgtEl>
                </p:cond>
              </p:nextCondLst>
            </p:seq>
          </p:childTnLst>
        </p:cTn>
      </p:par>
    </p:tnLst>
    <p:bldLst>
      <p:bldP spid="89094" grpId="0" animBg="1"/>
      <p:bldP spid="89095" grpId="0" animBg="1"/>
      <p:bldP spid="89096" grpId="0" animBg="1"/>
      <p:bldP spid="89097" grpId="0" animBg="1"/>
      <p:bldP spid="89098" grpId="0" animBg="1"/>
      <p:bldP spid="89099" grpId="0" animBg="1"/>
      <p:bldP spid="89100" grpId="0" animBg="1"/>
      <p:bldP spid="89101" grpId="0" animBg="1"/>
      <p:bldP spid="89157" grpId="0"/>
      <p:bldP spid="89157" grpId="1"/>
      <p:bldP spid="89158" grpId="0" animBg="1"/>
      <p:bldP spid="89202" grpId="0" animBg="1"/>
      <p:bldP spid="89210" grpId="0" animBg="1"/>
      <p:bldP spid="89211" grpId="0" animBg="1"/>
      <p:bldP spid="89212" grpId="0" animBg="1"/>
      <p:bldP spid="89215" grpId="0" animBg="1"/>
      <p:bldP spid="89216" grpId="0" animBg="1"/>
      <p:bldP spid="89217" grpId="0" animBg="1"/>
      <p:bldP spid="89218" grpId="0" animBg="1"/>
      <p:bldP spid="89219" grpId="0" animBg="1"/>
      <p:bldP spid="89220" grpId="0" animBg="1"/>
      <p:bldP spid="89221" grpId="0" animBg="1"/>
      <p:bldP spid="89222"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4" descr="09717122915">
            <a:extLst>
              <a:ext uri="{FF2B5EF4-FFF2-40B4-BE49-F238E27FC236}">
                <a16:creationId xmlns:a16="http://schemas.microsoft.com/office/drawing/2014/main" id="{CE2EF066-FBCE-41D7-915A-9E677AD9F63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4038600"/>
            <a:ext cx="9144000" cy="2819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3" name="Picture 5" descr="internet">
            <a:extLst>
              <a:ext uri="{FF2B5EF4-FFF2-40B4-BE49-F238E27FC236}">
                <a16:creationId xmlns:a16="http://schemas.microsoft.com/office/drawing/2014/main" id="{035ED116-02EB-49ED-9AB2-72734C9FD324}"/>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953000" y="0"/>
            <a:ext cx="4191000" cy="4038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150" name="Text Box 6">
            <a:extLst>
              <a:ext uri="{FF2B5EF4-FFF2-40B4-BE49-F238E27FC236}">
                <a16:creationId xmlns:a16="http://schemas.microsoft.com/office/drawing/2014/main" id="{5BDE51D9-85F9-48B7-90C1-C1C7BD7FDDAA}"/>
              </a:ext>
            </a:extLst>
          </p:cNvPr>
          <p:cNvSpPr txBox="1">
            <a:spLocks noChangeArrowheads="1"/>
          </p:cNvSpPr>
          <p:nvPr/>
        </p:nvSpPr>
        <p:spPr bwMode="auto">
          <a:xfrm>
            <a:off x="228600" y="247650"/>
            <a:ext cx="4953000" cy="1006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b="1">
                <a:solidFill>
                  <a:srgbClr val="FF3300"/>
                </a:solidFill>
              </a:rPr>
              <a:t>Do you find the Internet useful</a:t>
            </a:r>
            <a:r>
              <a:rPr lang="en-US" altLang="en-US" sz="3200">
                <a:solidFill>
                  <a:srgbClr val="FF3300"/>
                </a:solidFill>
              </a:rPr>
              <a:t>?</a:t>
            </a:r>
          </a:p>
        </p:txBody>
      </p:sp>
      <p:sp>
        <p:nvSpPr>
          <p:cNvPr id="6151" name="Text Box 7">
            <a:extLst>
              <a:ext uri="{FF2B5EF4-FFF2-40B4-BE49-F238E27FC236}">
                <a16:creationId xmlns:a16="http://schemas.microsoft.com/office/drawing/2014/main" id="{6DF6B967-FC95-45E5-9D21-00BADFF23902}"/>
              </a:ext>
            </a:extLst>
          </p:cNvPr>
          <p:cNvSpPr txBox="1">
            <a:spLocks noChangeArrowheads="1"/>
          </p:cNvSpPr>
          <p:nvPr/>
        </p:nvSpPr>
        <p:spPr bwMode="auto">
          <a:xfrm>
            <a:off x="304800" y="1295400"/>
            <a:ext cx="54864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a:solidFill>
                  <a:srgbClr val="0000CC"/>
                </a:solidFill>
              </a:rPr>
              <a:t>What do you use the Internet for?</a:t>
            </a:r>
          </a:p>
        </p:txBody>
      </p:sp>
      <p:sp>
        <p:nvSpPr>
          <p:cNvPr id="6152" name="Text Box 8">
            <a:extLst>
              <a:ext uri="{FF2B5EF4-FFF2-40B4-BE49-F238E27FC236}">
                <a16:creationId xmlns:a16="http://schemas.microsoft.com/office/drawing/2014/main" id="{80EF6D8C-9CE7-4444-ADB9-12FB14E13F6F}"/>
              </a:ext>
            </a:extLst>
          </p:cNvPr>
          <p:cNvSpPr txBox="1">
            <a:spLocks noChangeArrowheads="1"/>
          </p:cNvSpPr>
          <p:nvPr/>
        </p:nvSpPr>
        <p:spPr bwMode="auto">
          <a:xfrm>
            <a:off x="381000" y="1905000"/>
            <a:ext cx="4572000" cy="946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a:solidFill>
                  <a:srgbClr val="CC3300"/>
                </a:solidFill>
              </a:rPr>
              <a:t>How much time do you spend surfing the wed a day?</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6150"/>
                                        </p:tgtEl>
                                        <p:attrNameLst>
                                          <p:attrName>style.visibility</p:attrName>
                                        </p:attrNameLst>
                                      </p:cBhvr>
                                      <p:to>
                                        <p:strVal val="visible"/>
                                      </p:to>
                                    </p:set>
                                    <p:animEffect transition="in" filter="box(in)">
                                      <p:cBhvr>
                                        <p:cTn id="7" dur="500"/>
                                        <p:tgtEl>
                                          <p:spTgt spid="6150"/>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0" presetClass="entr" presetSubtype="0" fill="hold" grpId="0" nodeType="clickEffect">
                                  <p:stCondLst>
                                    <p:cond delay="0"/>
                                  </p:stCondLst>
                                  <p:childTnLst>
                                    <p:set>
                                      <p:cBhvr>
                                        <p:cTn id="11" dur="1" fill="hold">
                                          <p:stCondLst>
                                            <p:cond delay="0"/>
                                          </p:stCondLst>
                                        </p:cTn>
                                        <p:tgtEl>
                                          <p:spTgt spid="6151"/>
                                        </p:tgtEl>
                                        <p:attrNameLst>
                                          <p:attrName>style.visibility</p:attrName>
                                        </p:attrNameLst>
                                      </p:cBhvr>
                                      <p:to>
                                        <p:strVal val="visible"/>
                                      </p:to>
                                    </p:set>
                                    <p:animEffect transition="in" filter="wedge">
                                      <p:cBhvr>
                                        <p:cTn id="12" dur="2000"/>
                                        <p:tgtEl>
                                          <p:spTgt spid="6151"/>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4" presetClass="entr" presetSubtype="16" fill="hold" grpId="0" nodeType="clickEffect">
                                  <p:stCondLst>
                                    <p:cond delay="0"/>
                                  </p:stCondLst>
                                  <p:childTnLst>
                                    <p:set>
                                      <p:cBhvr>
                                        <p:cTn id="16" dur="1" fill="hold">
                                          <p:stCondLst>
                                            <p:cond delay="0"/>
                                          </p:stCondLst>
                                        </p:cTn>
                                        <p:tgtEl>
                                          <p:spTgt spid="6152"/>
                                        </p:tgtEl>
                                        <p:attrNameLst>
                                          <p:attrName>style.visibility</p:attrName>
                                        </p:attrNameLst>
                                      </p:cBhvr>
                                      <p:to>
                                        <p:strVal val="visible"/>
                                      </p:to>
                                    </p:set>
                                    <p:animEffect transition="in" filter="box(in)">
                                      <p:cBhvr>
                                        <p:cTn id="17" dur="500"/>
                                        <p:tgtEl>
                                          <p:spTgt spid="615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50" grpId="0"/>
      <p:bldP spid="6151" grpId="0"/>
      <p:bldP spid="6152"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 descr="forum">
            <a:extLst>
              <a:ext uri="{FF2B5EF4-FFF2-40B4-BE49-F238E27FC236}">
                <a16:creationId xmlns:a16="http://schemas.microsoft.com/office/drawing/2014/main" id="{25F4E6B8-FFF2-4B21-A301-AC0D5773E8D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147" name="AutoShape 3">
            <a:hlinkClick r:id="rId3" action="ppaction://hlinksldjump"/>
            <a:extLst>
              <a:ext uri="{FF2B5EF4-FFF2-40B4-BE49-F238E27FC236}">
                <a16:creationId xmlns:a16="http://schemas.microsoft.com/office/drawing/2014/main" id="{7D3C9ED4-6BAD-4715-8037-DA082718799A}"/>
              </a:ext>
            </a:extLst>
          </p:cNvPr>
          <p:cNvSpPr>
            <a:spLocks noChangeArrowheads="1"/>
          </p:cNvSpPr>
          <p:nvPr/>
        </p:nvSpPr>
        <p:spPr bwMode="auto">
          <a:xfrm>
            <a:off x="7620000" y="6324600"/>
            <a:ext cx="914400" cy="533400"/>
          </a:xfrm>
          <a:prstGeom prst="leftArrow">
            <a:avLst>
              <a:gd name="adj1" fmla="val 50000"/>
              <a:gd name="adj2" fmla="val 42857"/>
            </a:avLst>
          </a:prstGeom>
          <a:solidFill>
            <a:srgbClr val="00FF00"/>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pic>
        <p:nvPicPr>
          <p:cNvPr id="6148" name="Picture 4" descr="forum">
            <a:extLst>
              <a:ext uri="{FF2B5EF4-FFF2-40B4-BE49-F238E27FC236}">
                <a16:creationId xmlns:a16="http://schemas.microsoft.com/office/drawing/2014/main" id="{D4EB1935-2B06-4495-8E58-42CD16F5CB1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8549" name="WordArt 5">
            <a:extLst>
              <a:ext uri="{FF2B5EF4-FFF2-40B4-BE49-F238E27FC236}">
                <a16:creationId xmlns:a16="http://schemas.microsoft.com/office/drawing/2014/main" id="{91C49CE9-F337-4B6A-AA66-3D2567454443}"/>
              </a:ext>
            </a:extLst>
          </p:cNvPr>
          <p:cNvSpPr>
            <a:spLocks noChangeArrowheads="1" noChangeShapeType="1" noTextEdit="1"/>
          </p:cNvSpPr>
          <p:nvPr/>
        </p:nvSpPr>
        <p:spPr bwMode="auto">
          <a:xfrm>
            <a:off x="4152900" y="-190500"/>
            <a:ext cx="3048000" cy="1524000"/>
          </a:xfrm>
          <a:prstGeom prst="rect">
            <a:avLst/>
          </a:prstGeom>
        </p:spPr>
        <p:txBody>
          <a:bodyPr wrap="none" fromWordArt="1">
            <a:prstTxWarp prst="textSlantUp">
              <a:avLst>
                <a:gd name="adj" fmla="val 32056"/>
              </a:avLst>
            </a:prstTxWarp>
          </a:bodyPr>
          <a:lstStyle/>
          <a:p>
            <a:pPr algn="ctr"/>
            <a:r>
              <a:rPr lang="en-SG" sz="3600" kern="10">
                <a:ln w="9525">
                  <a:solidFill>
                    <a:srgbClr val="CC99FF"/>
                  </a:solidFill>
                  <a:round/>
                  <a:headEnd/>
                  <a:tailEnd/>
                </a:ln>
                <a:gradFill rotWithShape="1">
                  <a:gsLst>
                    <a:gs pos="0">
                      <a:srgbClr val="6600CC"/>
                    </a:gs>
                    <a:gs pos="100000">
                      <a:srgbClr val="CC00CC"/>
                    </a:gs>
                  </a:gsLst>
                  <a:lin ang="5400000" scaled="1"/>
                </a:gradFill>
                <a:effectLst>
                  <a:outerShdw dist="53882" dir="2700000" algn="ctr" rotWithShape="0">
                    <a:srgbClr val="9999FF">
                      <a:alpha val="79999"/>
                    </a:srgbClr>
                  </a:outerShdw>
                </a:effectLst>
                <a:latin typeface="Impact" panose="020B0806030902050204" pitchFamily="34" charset="0"/>
              </a:rPr>
              <a:t>Forum</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ntr" presetSubtype="10" fill="hold" nodeType="clickEffect">
                                  <p:stCondLst>
                                    <p:cond delay="0"/>
                                  </p:stCondLst>
                                  <p:childTnLst>
                                    <p:set>
                                      <p:cBhvr>
                                        <p:cTn id="6" dur="1" fill="hold">
                                          <p:stCondLst>
                                            <p:cond delay="0"/>
                                          </p:stCondLst>
                                        </p:cTn>
                                        <p:tgtEl>
                                          <p:spTgt spid="108549"/>
                                        </p:tgtEl>
                                        <p:attrNameLst>
                                          <p:attrName>style.visibility</p:attrName>
                                        </p:attrNameLst>
                                      </p:cBhvr>
                                      <p:to>
                                        <p:strVal val="visible"/>
                                      </p:to>
                                    </p:set>
                                    <p:animEffect transition="in" filter="blinds(horizontal)">
                                      <p:cBhvr>
                                        <p:cTn id="7" dur="500"/>
                                        <p:tgtEl>
                                          <p:spTgt spid="108549"/>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2" presetClass="emph" presetSubtype="0" repeatCount="indefinite" fill="hold" nodeType="clickEffect">
                                  <p:stCondLst>
                                    <p:cond delay="0"/>
                                  </p:stCondLst>
                                  <p:endCondLst>
                                    <p:cond evt="onNext" delay="0">
                                      <p:tgtEl>
                                        <p:sldTgt/>
                                      </p:tgtEl>
                                    </p:cond>
                                  </p:endCondLst>
                                  <p:childTnLst>
                                    <p:animClr clrSpc="hsl" dir="cw">
                                      <p:cBhvr override="childStyle">
                                        <p:cTn id="11" dur="500" fill="hold"/>
                                        <p:tgtEl>
                                          <p:spTgt spid="108549"/>
                                        </p:tgtEl>
                                        <p:attrNameLst>
                                          <p:attrName>style.color</p:attrName>
                                        </p:attrNameLst>
                                      </p:cBhvr>
                                      <p:by>
                                        <p:hsl h="-7200000" s="0" l="0"/>
                                      </p:by>
                                    </p:animClr>
                                    <p:animClr clrSpc="hsl" dir="cw">
                                      <p:cBhvr>
                                        <p:cTn id="12" dur="500" fill="hold"/>
                                        <p:tgtEl>
                                          <p:spTgt spid="108549"/>
                                        </p:tgtEl>
                                        <p:attrNameLst>
                                          <p:attrName>fillcolor</p:attrName>
                                        </p:attrNameLst>
                                      </p:cBhvr>
                                      <p:by>
                                        <p:hsl h="-7200000" s="0" l="0"/>
                                      </p:by>
                                    </p:animClr>
                                    <p:animClr clrSpc="hsl" dir="cw">
                                      <p:cBhvr>
                                        <p:cTn id="13" dur="500" fill="hold"/>
                                        <p:tgtEl>
                                          <p:spTgt spid="108549"/>
                                        </p:tgtEl>
                                        <p:attrNameLst>
                                          <p:attrName>stroke.color</p:attrName>
                                        </p:attrNameLst>
                                      </p:cBhvr>
                                      <p:by>
                                        <p:hsl h="-7200000" s="0" l="0"/>
                                      </p:by>
                                    </p:animClr>
                                    <p:set>
                                      <p:cBhvr>
                                        <p:cTn id="14" dur="500" fill="hold"/>
                                        <p:tgtEl>
                                          <p:spTgt spid="108549"/>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70" name="Picture 14">
            <a:extLst>
              <a:ext uri="{FF2B5EF4-FFF2-40B4-BE49-F238E27FC236}">
                <a16:creationId xmlns:a16="http://schemas.microsoft.com/office/drawing/2014/main" id="{70902AE7-6335-4EF4-8DDC-712F9891BE22}"/>
              </a:ext>
            </a:extLst>
          </p:cNvPr>
          <p:cNvPicPr>
            <a:picLocks noChangeAspect="1" noChangeArrowheads="1"/>
          </p:cNvPicPr>
          <p:nvPr>
            <p:ph type="body" idx="1"/>
          </p:nvPr>
        </p:nvPicPr>
        <p:blipFill>
          <a:blip r:embed="rId2">
            <a:extLst>
              <a:ext uri="{28A0092B-C50C-407E-A947-70E740481C1C}">
                <a14:useLocalDpi xmlns:a14="http://schemas.microsoft.com/office/drawing/2010/main" val="0"/>
              </a:ext>
            </a:extLst>
          </a:blip>
          <a:srcRect r="38333"/>
          <a:stretch>
            <a:fillRect/>
          </a:stretch>
        </p:blipFill>
        <p:spPr>
          <a:xfrm>
            <a:off x="0" y="0"/>
            <a:ext cx="9144000" cy="6858000"/>
          </a:xfrm>
          <a:noFill/>
        </p:spPr>
      </p:pic>
      <p:sp>
        <p:nvSpPr>
          <p:cNvPr id="7171" name="Text Box 5">
            <a:extLst>
              <a:ext uri="{FF2B5EF4-FFF2-40B4-BE49-F238E27FC236}">
                <a16:creationId xmlns:a16="http://schemas.microsoft.com/office/drawing/2014/main" id="{B7247F71-81D4-4DC0-8A98-53B88C628B84}"/>
              </a:ext>
            </a:extLst>
          </p:cNvPr>
          <p:cNvSpPr txBox="1">
            <a:spLocks noChangeArrowheads="1"/>
          </p:cNvSpPr>
          <p:nvPr/>
        </p:nvSpPr>
        <p:spPr bwMode="auto">
          <a:xfrm>
            <a:off x="1143000" y="1752600"/>
            <a:ext cx="34290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endParaRPr lang="en-US" altLang="en-US"/>
          </a:p>
        </p:txBody>
      </p:sp>
      <p:sp>
        <p:nvSpPr>
          <p:cNvPr id="91142" name="WordArt 7">
            <a:extLst>
              <a:ext uri="{FF2B5EF4-FFF2-40B4-BE49-F238E27FC236}">
                <a16:creationId xmlns:a16="http://schemas.microsoft.com/office/drawing/2014/main" id="{F5993248-1CEC-4A14-8643-4CCBF1305C36}"/>
              </a:ext>
            </a:extLst>
          </p:cNvPr>
          <p:cNvSpPr>
            <a:spLocks noChangeArrowheads="1" noChangeShapeType="1" noTextEdit="1"/>
          </p:cNvSpPr>
          <p:nvPr/>
        </p:nvSpPr>
        <p:spPr bwMode="auto">
          <a:xfrm>
            <a:off x="1524000" y="76200"/>
            <a:ext cx="5791200" cy="1371600"/>
          </a:xfrm>
          <a:prstGeom prst="rect">
            <a:avLst/>
          </a:prstGeom>
        </p:spPr>
        <p:txBody>
          <a:bodyPr wrap="none" fromWordArt="1">
            <a:prstTxWarp prst="textPlain">
              <a:avLst>
                <a:gd name="adj" fmla="val 50000"/>
              </a:avLst>
            </a:prstTxWarp>
          </a:bodyPr>
          <a:lstStyle/>
          <a:p>
            <a:pPr algn="ctr"/>
            <a:r>
              <a:rPr lang="en-US" sz="4800" b="1" kern="10">
                <a:ln w="12700">
                  <a:solidFill>
                    <a:srgbClr val="EAEAEA"/>
                  </a:solidFill>
                  <a:round/>
                  <a:headEnd/>
                  <a:tailEnd/>
                </a:ln>
                <a:solidFill>
                  <a:srgbClr val="0000CC"/>
                </a:solidFill>
                <a:effectLst>
                  <a:outerShdw dist="35921" dir="2700000" sy="50000" kx="2115830" algn="bl" rotWithShape="0">
                    <a:srgbClr val="C0C0C0">
                      <a:alpha val="79999"/>
                    </a:srgbClr>
                  </a:outerShdw>
                </a:effectLst>
                <a:latin typeface="Arial Black" panose="020B0A04020102020204" pitchFamily="34" charset="0"/>
              </a:rPr>
              <a:t>Unit 5:The media</a:t>
            </a:r>
          </a:p>
          <a:p>
            <a:pPr algn="ctr"/>
            <a:r>
              <a:rPr lang="en-US" sz="4800" b="1" kern="10">
                <a:ln w="12700">
                  <a:solidFill>
                    <a:srgbClr val="EAEAEA"/>
                  </a:solidFill>
                  <a:round/>
                  <a:headEnd/>
                  <a:tailEnd/>
                </a:ln>
                <a:solidFill>
                  <a:srgbClr val="0000CC"/>
                </a:solidFill>
                <a:effectLst>
                  <a:outerShdw dist="35921" dir="2700000" sy="50000" kx="2115830" algn="bl" rotWithShape="0">
                    <a:srgbClr val="C0C0C0">
                      <a:alpha val="79999"/>
                    </a:srgbClr>
                  </a:outerShdw>
                </a:effectLst>
                <a:latin typeface="Arial Black" panose="020B0A04020102020204" pitchFamily="34" charset="0"/>
              </a:rPr>
              <a:t>Period 30 Lesson 3: Read</a:t>
            </a:r>
            <a:endParaRPr lang="en-SG" sz="4800" b="1" kern="10">
              <a:ln w="12700">
                <a:solidFill>
                  <a:srgbClr val="EAEAEA"/>
                </a:solidFill>
                <a:round/>
                <a:headEnd/>
                <a:tailEnd/>
              </a:ln>
              <a:solidFill>
                <a:srgbClr val="0000CC"/>
              </a:solidFill>
              <a:effectLst>
                <a:outerShdw dist="35921" dir="2700000" sy="50000" kx="2115830" algn="bl" rotWithShape="0">
                  <a:srgbClr val="C0C0C0">
                    <a:alpha val="79999"/>
                  </a:srgbClr>
                </a:outerShdw>
              </a:effectLst>
              <a:latin typeface="Arial Black" panose="020B0A04020102020204" pitchFamily="34" charset="0"/>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1" presetClass="entr" presetSubtype="4" fill="hold" nodeType="clickEffect">
                                  <p:stCondLst>
                                    <p:cond delay="0"/>
                                  </p:stCondLst>
                                  <p:childTnLst>
                                    <p:set>
                                      <p:cBhvr>
                                        <p:cTn id="6" dur="1" fill="hold">
                                          <p:stCondLst>
                                            <p:cond delay="0"/>
                                          </p:stCondLst>
                                        </p:cTn>
                                        <p:tgtEl>
                                          <p:spTgt spid="91142"/>
                                        </p:tgtEl>
                                        <p:attrNameLst>
                                          <p:attrName>style.visibility</p:attrName>
                                        </p:attrNameLst>
                                      </p:cBhvr>
                                      <p:to>
                                        <p:strVal val="visible"/>
                                      </p:to>
                                    </p:set>
                                    <p:animEffect transition="in" filter="wheel(4)">
                                      <p:cBhvr>
                                        <p:cTn id="7" dur="2000"/>
                                        <p:tgtEl>
                                          <p:spTgt spid="9114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Text Box 4">
            <a:extLst>
              <a:ext uri="{FF2B5EF4-FFF2-40B4-BE49-F238E27FC236}">
                <a16:creationId xmlns:a16="http://schemas.microsoft.com/office/drawing/2014/main" id="{4E52C4CC-72D8-4B61-9248-59093D72A297}"/>
              </a:ext>
            </a:extLst>
          </p:cNvPr>
          <p:cNvSpPr txBox="1">
            <a:spLocks noChangeArrowheads="1"/>
          </p:cNvSpPr>
          <p:nvPr/>
        </p:nvSpPr>
        <p:spPr bwMode="auto">
          <a:xfrm>
            <a:off x="2438400" y="0"/>
            <a:ext cx="64008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b="1"/>
              <a:t>        </a:t>
            </a:r>
            <a:r>
              <a:rPr lang="en-US" altLang="en-US" sz="2400" b="1">
                <a:solidFill>
                  <a:srgbClr val="FF0000"/>
                </a:solidFill>
              </a:rPr>
              <a:t>Unit 5 The media </a:t>
            </a:r>
          </a:p>
          <a:p>
            <a:pPr eaLnBrk="1" hangingPunct="1">
              <a:spcBef>
                <a:spcPct val="50000"/>
              </a:spcBef>
            </a:pPr>
            <a:r>
              <a:rPr lang="en-US" altLang="en-US" sz="2400" b="1">
                <a:solidFill>
                  <a:srgbClr val="FF0000"/>
                </a:solidFill>
              </a:rPr>
              <a:t>  </a:t>
            </a:r>
            <a:endParaRPr lang="en-US" altLang="en-US" sz="2800" b="1">
              <a:solidFill>
                <a:srgbClr val="FF0000"/>
              </a:solidFill>
            </a:endParaRPr>
          </a:p>
        </p:txBody>
      </p:sp>
      <p:graphicFrame>
        <p:nvGraphicFramePr>
          <p:cNvPr id="34847" name="Group 31">
            <a:extLst>
              <a:ext uri="{FF2B5EF4-FFF2-40B4-BE49-F238E27FC236}">
                <a16:creationId xmlns:a16="http://schemas.microsoft.com/office/drawing/2014/main" id="{94D37494-B4E3-459B-B69E-0EC26C01C242}"/>
              </a:ext>
            </a:extLst>
          </p:cNvPr>
          <p:cNvGraphicFramePr>
            <a:graphicFrameLocks noGrp="1"/>
          </p:cNvGraphicFramePr>
          <p:nvPr>
            <p:ph sz="quarter" idx="2"/>
          </p:nvPr>
        </p:nvGraphicFramePr>
        <p:xfrm>
          <a:off x="457200" y="2819400"/>
          <a:ext cx="4038600" cy="762000"/>
        </p:xfrm>
        <a:graphic>
          <a:graphicData uri="http://schemas.openxmlformats.org/drawingml/2006/table">
            <a:tbl>
              <a:tblPr/>
              <a:tblGrid>
                <a:gridCol w="4038600">
                  <a:extLst>
                    <a:ext uri="{9D8B030D-6E8A-4147-A177-3AD203B41FA5}">
                      <a16:colId xmlns:a16="http://schemas.microsoft.com/office/drawing/2014/main" val="20000"/>
                    </a:ext>
                  </a:extLst>
                </a:gridCol>
              </a:tblGrid>
              <a:tr h="76200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FF3300"/>
                          </a:solidFill>
                          <a:effectLst/>
                          <a:latin typeface="Arial" charset="0"/>
                        </a:rPr>
                        <a:t> </a:t>
                      </a:r>
                      <a:r>
                        <a:rPr kumimoji="0" lang="en-US" sz="2400" b="0" i="0" u="none" strike="noStrike" cap="none" normalizeH="0" baseline="0">
                          <a:ln>
                            <a:noFill/>
                          </a:ln>
                          <a:solidFill>
                            <a:srgbClr val="FF3300"/>
                          </a:solidFill>
                          <a:effectLst/>
                          <a:latin typeface="Arial" charset="0"/>
                        </a:rPr>
                        <a:t>* </a:t>
                      </a:r>
                      <a:r>
                        <a:rPr kumimoji="0" lang="en-US" sz="2400" b="1" i="0" u="none" strike="noStrike" cap="none" normalizeH="0" baseline="0">
                          <a:ln>
                            <a:noFill/>
                          </a:ln>
                          <a:solidFill>
                            <a:srgbClr val="FF3300"/>
                          </a:solidFill>
                          <a:effectLst/>
                          <a:latin typeface="Times New Roman" pitchFamily="18" charset="0"/>
                        </a:rPr>
                        <a:t>Get access to  (v)    </a:t>
                      </a:r>
                    </a:p>
                  </a:txBody>
                  <a:tcPr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34863" name="Group 47">
            <a:extLst>
              <a:ext uri="{FF2B5EF4-FFF2-40B4-BE49-F238E27FC236}">
                <a16:creationId xmlns:a16="http://schemas.microsoft.com/office/drawing/2014/main" id="{2C01EC21-2D30-4B6A-98E3-5574C66B5125}"/>
              </a:ext>
            </a:extLst>
          </p:cNvPr>
          <p:cNvGraphicFramePr>
            <a:graphicFrameLocks noGrp="1"/>
          </p:cNvGraphicFramePr>
          <p:nvPr>
            <p:ph sz="quarter" idx="3"/>
          </p:nvPr>
        </p:nvGraphicFramePr>
        <p:xfrm>
          <a:off x="457200" y="3924300"/>
          <a:ext cx="1981200" cy="709613"/>
        </p:xfrm>
        <a:graphic>
          <a:graphicData uri="http://schemas.openxmlformats.org/drawingml/2006/table">
            <a:tbl>
              <a:tblPr/>
              <a:tblGrid>
                <a:gridCol w="1981200">
                  <a:extLst>
                    <a:ext uri="{9D8B030D-6E8A-4147-A177-3AD203B41FA5}">
                      <a16:colId xmlns:a16="http://schemas.microsoft.com/office/drawing/2014/main" val="20000"/>
                    </a:ext>
                  </a:extLst>
                </a:gridCol>
              </a:tblGrid>
              <a:tr h="70961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1" i="0" u="none" strike="noStrike" cap="none" normalizeH="0" baseline="0">
                          <a:ln>
                            <a:noFill/>
                          </a:ln>
                          <a:solidFill>
                            <a:srgbClr val="FF3300"/>
                          </a:solidFill>
                          <a:effectLst/>
                          <a:latin typeface="Times New Roman" pitchFamily="18" charset="0"/>
                        </a:rPr>
                        <a:t>* Wander (v) </a:t>
                      </a:r>
                    </a:p>
                  </a:txBody>
                  <a:tcPr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sp>
        <p:nvSpPr>
          <p:cNvPr id="34849" name="Rectangle 33">
            <a:extLst>
              <a:ext uri="{FF2B5EF4-FFF2-40B4-BE49-F238E27FC236}">
                <a16:creationId xmlns:a16="http://schemas.microsoft.com/office/drawing/2014/main" id="{6170BE69-07DB-482F-B423-73B396951568}"/>
              </a:ext>
            </a:extLst>
          </p:cNvPr>
          <p:cNvSpPr>
            <a:spLocks noChangeArrowheads="1"/>
          </p:cNvSpPr>
          <p:nvPr/>
        </p:nvSpPr>
        <p:spPr bwMode="auto">
          <a:xfrm>
            <a:off x="552450" y="2419350"/>
            <a:ext cx="1522413"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20000"/>
              </a:spcBef>
            </a:pPr>
            <a:r>
              <a:rPr lang="en-US" altLang="en-US" sz="2400" b="1">
                <a:solidFill>
                  <a:srgbClr val="FF3300"/>
                </a:solidFill>
              </a:rPr>
              <a:t>* Deny (v)</a:t>
            </a:r>
          </a:p>
        </p:txBody>
      </p:sp>
      <p:sp>
        <p:nvSpPr>
          <p:cNvPr id="34850" name="Rectangle 34">
            <a:extLst>
              <a:ext uri="{FF2B5EF4-FFF2-40B4-BE49-F238E27FC236}">
                <a16:creationId xmlns:a16="http://schemas.microsoft.com/office/drawing/2014/main" id="{A9997A71-12C1-4F64-9832-5D3ABDAD1D98}"/>
              </a:ext>
            </a:extLst>
          </p:cNvPr>
          <p:cNvSpPr>
            <a:spLocks noChangeArrowheads="1"/>
          </p:cNvSpPr>
          <p:nvPr/>
        </p:nvSpPr>
        <p:spPr bwMode="auto">
          <a:xfrm>
            <a:off x="376238" y="3295650"/>
            <a:ext cx="2333625"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r>
              <a:rPr lang="en-US" altLang="en-US" sz="2800" b="1">
                <a:solidFill>
                  <a:srgbClr val="FF3300"/>
                </a:solidFill>
              </a:rPr>
              <a:t> </a:t>
            </a:r>
            <a:r>
              <a:rPr lang="en-US" altLang="en-US" sz="2400" b="1">
                <a:solidFill>
                  <a:srgbClr val="FF3300"/>
                </a:solidFill>
              </a:rPr>
              <a:t>* Limitation(v)</a:t>
            </a:r>
            <a:r>
              <a:rPr lang="en-US" altLang="en-US" sz="2800" b="1">
                <a:solidFill>
                  <a:srgbClr val="FF3300"/>
                </a:solidFill>
              </a:rPr>
              <a:t> </a:t>
            </a:r>
          </a:p>
        </p:txBody>
      </p:sp>
      <p:pic>
        <p:nvPicPr>
          <p:cNvPr id="34852" name="Picture 36" descr="surfWeb">
            <a:extLst>
              <a:ext uri="{FF2B5EF4-FFF2-40B4-BE49-F238E27FC236}">
                <a16:creationId xmlns:a16="http://schemas.microsoft.com/office/drawing/2014/main" id="{4A9B08C2-E5A7-42B2-845B-F75B251779EC}"/>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257800" y="3733800"/>
            <a:ext cx="3886200" cy="312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4853" name="Picture 37" descr="dung internet">
            <a:extLst>
              <a:ext uri="{FF2B5EF4-FFF2-40B4-BE49-F238E27FC236}">
                <a16:creationId xmlns:a16="http://schemas.microsoft.com/office/drawing/2014/main" id="{09C2CCB1-D813-4F1F-833B-686DB9706B4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00600" y="3429000"/>
            <a:ext cx="4191000" cy="312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34876" name="Group 60">
            <a:extLst>
              <a:ext uri="{FF2B5EF4-FFF2-40B4-BE49-F238E27FC236}">
                <a16:creationId xmlns:a16="http://schemas.microsoft.com/office/drawing/2014/main" id="{F2D96689-79F8-4A0E-BF54-9C103F436CBE}"/>
              </a:ext>
            </a:extLst>
          </p:cNvPr>
          <p:cNvGraphicFramePr>
            <a:graphicFrameLocks noGrp="1"/>
          </p:cNvGraphicFramePr>
          <p:nvPr/>
        </p:nvGraphicFramePr>
        <p:xfrm>
          <a:off x="533400" y="1371600"/>
          <a:ext cx="2514600" cy="533400"/>
        </p:xfrm>
        <a:graphic>
          <a:graphicData uri="http://schemas.openxmlformats.org/drawingml/2006/table">
            <a:tbl>
              <a:tblPr/>
              <a:tblGrid>
                <a:gridCol w="2514600">
                  <a:extLst>
                    <a:ext uri="{9D8B030D-6E8A-4147-A177-3AD203B41FA5}">
                      <a16:colId xmlns:a16="http://schemas.microsoft.com/office/drawing/2014/main" val="20000"/>
                    </a:ext>
                  </a:extLst>
                </a:gridCol>
              </a:tblGrid>
              <a:tr h="53340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a:ln>
                            <a:noFill/>
                          </a:ln>
                          <a:solidFill>
                            <a:srgbClr val="FF3300"/>
                          </a:solidFill>
                          <a:effectLst/>
                          <a:latin typeface="Arial" charset="0"/>
                        </a:rPr>
                        <a:t>* </a:t>
                      </a:r>
                      <a:r>
                        <a:rPr kumimoji="0" lang="en-US" sz="2400" b="1" i="0" u="none" strike="noStrike" cap="none" normalizeH="0" baseline="0">
                          <a:ln>
                            <a:noFill/>
                          </a:ln>
                          <a:solidFill>
                            <a:srgbClr val="FF3300"/>
                          </a:solidFill>
                          <a:effectLst/>
                          <a:latin typeface="Times New Roman" pitchFamily="18" charset="0"/>
                        </a:rPr>
                        <a:t>Surf (v)</a:t>
                      </a:r>
                    </a:p>
                  </a:txBody>
                  <a:tcPr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sp>
        <p:nvSpPr>
          <p:cNvPr id="34882" name="Text Box 66">
            <a:extLst>
              <a:ext uri="{FF2B5EF4-FFF2-40B4-BE49-F238E27FC236}">
                <a16:creationId xmlns:a16="http://schemas.microsoft.com/office/drawing/2014/main" id="{F8480F08-71B7-479B-8FED-00BBD1F60D17}"/>
              </a:ext>
            </a:extLst>
          </p:cNvPr>
          <p:cNvSpPr txBox="1">
            <a:spLocks noChangeArrowheads="1"/>
          </p:cNvSpPr>
          <p:nvPr/>
        </p:nvSpPr>
        <p:spPr bwMode="auto">
          <a:xfrm>
            <a:off x="533400" y="1828800"/>
            <a:ext cx="35052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400" b="1">
                <a:solidFill>
                  <a:srgbClr val="FF0000"/>
                </a:solidFill>
              </a:rPr>
              <a:t>* Communicate</a:t>
            </a:r>
            <a:r>
              <a:rPr lang="en-US" altLang="en-US" sz="2800" b="1">
                <a:solidFill>
                  <a:srgbClr val="FF0000"/>
                </a:solidFill>
              </a:rPr>
              <a:t> (v)</a:t>
            </a:r>
          </a:p>
        </p:txBody>
      </p:sp>
      <p:sp>
        <p:nvSpPr>
          <p:cNvPr id="8206" name="Line 71">
            <a:extLst>
              <a:ext uri="{FF2B5EF4-FFF2-40B4-BE49-F238E27FC236}">
                <a16:creationId xmlns:a16="http://schemas.microsoft.com/office/drawing/2014/main" id="{D9B9B7C7-5F69-4C65-A86E-586EEE15BB23}"/>
              </a:ext>
            </a:extLst>
          </p:cNvPr>
          <p:cNvSpPr>
            <a:spLocks noChangeShapeType="1"/>
          </p:cNvSpPr>
          <p:nvPr/>
        </p:nvSpPr>
        <p:spPr bwMode="auto">
          <a:xfrm>
            <a:off x="3695700" y="990600"/>
            <a:ext cx="0" cy="579120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8207" name="Text Box 77">
            <a:extLst>
              <a:ext uri="{FF2B5EF4-FFF2-40B4-BE49-F238E27FC236}">
                <a16:creationId xmlns:a16="http://schemas.microsoft.com/office/drawing/2014/main" id="{9308E956-6F47-4A95-ADA9-07A1ED0796AC}"/>
              </a:ext>
            </a:extLst>
          </p:cNvPr>
          <p:cNvSpPr txBox="1">
            <a:spLocks noChangeArrowheads="1"/>
          </p:cNvSpPr>
          <p:nvPr/>
        </p:nvSpPr>
        <p:spPr bwMode="auto">
          <a:xfrm>
            <a:off x="2362200" y="457200"/>
            <a:ext cx="5257800" cy="11604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b="1">
                <a:solidFill>
                  <a:srgbClr val="FF0000"/>
                </a:solidFill>
              </a:rPr>
              <a:t>Period 30  Lesson 3 Read </a:t>
            </a:r>
          </a:p>
          <a:p>
            <a:pPr eaLnBrk="1" hangingPunct="1">
              <a:spcBef>
                <a:spcPct val="50000"/>
              </a:spcBef>
            </a:pPr>
            <a:endParaRPr lang="en-US" altLang="en-US" sz="2800"/>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nodeType="clickEffect">
                                  <p:stCondLst>
                                    <p:cond delay="0"/>
                                  </p:stCondLst>
                                  <p:childTnLst>
                                    <p:set>
                                      <p:cBhvr>
                                        <p:cTn id="6" dur="1" fill="hold">
                                          <p:stCondLst>
                                            <p:cond delay="0"/>
                                          </p:stCondLst>
                                        </p:cTn>
                                        <p:tgtEl>
                                          <p:spTgt spid="34852"/>
                                        </p:tgtEl>
                                        <p:attrNameLst>
                                          <p:attrName>style.visibility</p:attrName>
                                        </p:attrNameLst>
                                      </p:cBhvr>
                                      <p:to>
                                        <p:strVal val="visible"/>
                                      </p:to>
                                    </p:set>
                                    <p:animEffect transition="in" filter="box(in)">
                                      <p:cBhvr>
                                        <p:cTn id="7" dur="500"/>
                                        <p:tgtEl>
                                          <p:spTgt spid="34852"/>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4" presetClass="entr" presetSubtype="16" fill="hold" nodeType="clickEffect">
                                  <p:stCondLst>
                                    <p:cond delay="0"/>
                                  </p:stCondLst>
                                  <p:childTnLst>
                                    <p:set>
                                      <p:cBhvr>
                                        <p:cTn id="11" dur="1" fill="hold">
                                          <p:stCondLst>
                                            <p:cond delay="0"/>
                                          </p:stCondLst>
                                        </p:cTn>
                                        <p:tgtEl>
                                          <p:spTgt spid="34876"/>
                                        </p:tgtEl>
                                        <p:attrNameLst>
                                          <p:attrName>style.visibility</p:attrName>
                                        </p:attrNameLst>
                                      </p:cBhvr>
                                      <p:to>
                                        <p:strVal val="visible"/>
                                      </p:to>
                                    </p:set>
                                    <p:animEffect transition="in" filter="box(in)">
                                      <p:cBhvr>
                                        <p:cTn id="12" dur="500"/>
                                        <p:tgtEl>
                                          <p:spTgt spid="34876"/>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5" presetClass="exit" presetSubtype="10" fill="hold" nodeType="clickEffect">
                                  <p:stCondLst>
                                    <p:cond delay="0"/>
                                  </p:stCondLst>
                                  <p:childTnLst>
                                    <p:animEffect transition="out" filter="checkerboard(across)">
                                      <p:cBhvr>
                                        <p:cTn id="16" dur="500"/>
                                        <p:tgtEl>
                                          <p:spTgt spid="34852"/>
                                        </p:tgtEl>
                                      </p:cBhvr>
                                    </p:animEffect>
                                    <p:set>
                                      <p:cBhvr>
                                        <p:cTn id="17" dur="1" fill="hold">
                                          <p:stCondLst>
                                            <p:cond delay="499"/>
                                          </p:stCondLst>
                                        </p:cTn>
                                        <p:tgtEl>
                                          <p:spTgt spid="34852"/>
                                        </p:tgtEl>
                                        <p:attrNameLst>
                                          <p:attrName>style.visibility</p:attrName>
                                        </p:attrNameLst>
                                      </p:cBhvr>
                                      <p:to>
                                        <p:strVal val="hidden"/>
                                      </p:to>
                                    </p:set>
                                  </p:childTnLst>
                                </p:cTn>
                              </p:par>
                            </p:childTnLst>
                          </p:cTn>
                        </p:par>
                      </p:childTnLst>
                    </p:cTn>
                  </p:par>
                  <p:par>
                    <p:cTn id="18" fill="hold" nodeType="clickPar">
                      <p:stCondLst>
                        <p:cond delay="indefinite"/>
                      </p:stCondLst>
                      <p:childTnLst>
                        <p:par>
                          <p:cTn id="19" fill="hold" nodeType="withGroup">
                            <p:stCondLst>
                              <p:cond delay="0"/>
                            </p:stCondLst>
                            <p:childTnLst>
                              <p:par>
                                <p:cTn id="20" presetID="4" presetClass="entr" presetSubtype="16" fill="hold" nodeType="clickEffect">
                                  <p:stCondLst>
                                    <p:cond delay="0"/>
                                  </p:stCondLst>
                                  <p:childTnLst>
                                    <p:set>
                                      <p:cBhvr>
                                        <p:cTn id="21" dur="1" fill="hold">
                                          <p:stCondLst>
                                            <p:cond delay="0"/>
                                          </p:stCondLst>
                                        </p:cTn>
                                        <p:tgtEl>
                                          <p:spTgt spid="34853"/>
                                        </p:tgtEl>
                                        <p:attrNameLst>
                                          <p:attrName>style.visibility</p:attrName>
                                        </p:attrNameLst>
                                      </p:cBhvr>
                                      <p:to>
                                        <p:strVal val="visible"/>
                                      </p:to>
                                    </p:set>
                                    <p:animEffect transition="in" filter="box(in)">
                                      <p:cBhvr>
                                        <p:cTn id="22" dur="500"/>
                                        <p:tgtEl>
                                          <p:spTgt spid="34853"/>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4" presetClass="entr" presetSubtype="16" fill="hold" grpId="0" nodeType="clickEffect">
                                  <p:stCondLst>
                                    <p:cond delay="0"/>
                                  </p:stCondLst>
                                  <p:childTnLst>
                                    <p:set>
                                      <p:cBhvr>
                                        <p:cTn id="26" dur="1" fill="hold">
                                          <p:stCondLst>
                                            <p:cond delay="0"/>
                                          </p:stCondLst>
                                        </p:cTn>
                                        <p:tgtEl>
                                          <p:spTgt spid="34882"/>
                                        </p:tgtEl>
                                        <p:attrNameLst>
                                          <p:attrName>style.visibility</p:attrName>
                                        </p:attrNameLst>
                                      </p:cBhvr>
                                      <p:to>
                                        <p:strVal val="visible"/>
                                      </p:to>
                                    </p:set>
                                    <p:animEffect transition="in" filter="box(in)">
                                      <p:cBhvr>
                                        <p:cTn id="27" dur="500"/>
                                        <p:tgtEl>
                                          <p:spTgt spid="34882"/>
                                        </p:tgtEl>
                                      </p:cBhvr>
                                    </p:animEffect>
                                  </p:childTnLst>
                                </p:cTn>
                              </p:par>
                            </p:childTnLst>
                          </p:cTn>
                        </p:par>
                      </p:childTnLst>
                    </p:cTn>
                  </p:par>
                  <p:par>
                    <p:cTn id="28" fill="hold" nodeType="clickPar">
                      <p:stCondLst>
                        <p:cond delay="indefinite"/>
                      </p:stCondLst>
                      <p:childTnLst>
                        <p:par>
                          <p:cTn id="29" fill="hold" nodeType="withGroup">
                            <p:stCondLst>
                              <p:cond delay="0"/>
                            </p:stCondLst>
                            <p:childTnLst>
                              <p:par>
                                <p:cTn id="30" presetID="14" presetClass="exit" presetSubtype="10" fill="hold" nodeType="clickEffect">
                                  <p:stCondLst>
                                    <p:cond delay="0"/>
                                  </p:stCondLst>
                                  <p:childTnLst>
                                    <p:animEffect transition="out" filter="randombar(horizontal)">
                                      <p:cBhvr>
                                        <p:cTn id="31" dur="500"/>
                                        <p:tgtEl>
                                          <p:spTgt spid="34853"/>
                                        </p:tgtEl>
                                      </p:cBhvr>
                                    </p:animEffect>
                                    <p:set>
                                      <p:cBhvr>
                                        <p:cTn id="32" dur="1" fill="hold">
                                          <p:stCondLst>
                                            <p:cond delay="499"/>
                                          </p:stCondLst>
                                        </p:cTn>
                                        <p:tgtEl>
                                          <p:spTgt spid="34853"/>
                                        </p:tgtEl>
                                        <p:attrNameLst>
                                          <p:attrName>style.visibility</p:attrName>
                                        </p:attrNameLst>
                                      </p:cBhvr>
                                      <p:to>
                                        <p:strVal val="hidden"/>
                                      </p:to>
                                    </p:set>
                                  </p:childTnLst>
                                </p:cTn>
                              </p:par>
                            </p:childTnLst>
                          </p:cTn>
                        </p:par>
                      </p:childTnLst>
                    </p:cTn>
                  </p:par>
                  <p:par>
                    <p:cTn id="33" fill="hold" nodeType="clickPar">
                      <p:stCondLst>
                        <p:cond delay="indefinite"/>
                      </p:stCondLst>
                      <p:childTnLst>
                        <p:par>
                          <p:cTn id="34" fill="hold" nodeType="withGroup">
                            <p:stCondLst>
                              <p:cond delay="0"/>
                            </p:stCondLst>
                            <p:childTnLst>
                              <p:par>
                                <p:cTn id="35" presetID="4" presetClass="entr" presetSubtype="16" fill="hold" grpId="0" nodeType="clickEffect">
                                  <p:stCondLst>
                                    <p:cond delay="0"/>
                                  </p:stCondLst>
                                  <p:childTnLst>
                                    <p:set>
                                      <p:cBhvr>
                                        <p:cTn id="36" dur="1" fill="hold">
                                          <p:stCondLst>
                                            <p:cond delay="0"/>
                                          </p:stCondLst>
                                        </p:cTn>
                                        <p:tgtEl>
                                          <p:spTgt spid="34849"/>
                                        </p:tgtEl>
                                        <p:attrNameLst>
                                          <p:attrName>style.visibility</p:attrName>
                                        </p:attrNameLst>
                                      </p:cBhvr>
                                      <p:to>
                                        <p:strVal val="visible"/>
                                      </p:to>
                                    </p:set>
                                    <p:animEffect transition="in" filter="box(in)">
                                      <p:cBhvr>
                                        <p:cTn id="37" dur="500"/>
                                        <p:tgtEl>
                                          <p:spTgt spid="34849"/>
                                        </p:tgtEl>
                                      </p:cBhvr>
                                    </p:animEffect>
                                  </p:childTnLst>
                                </p:cTn>
                              </p:par>
                            </p:childTnLst>
                          </p:cTn>
                        </p:par>
                      </p:childTnLst>
                    </p:cTn>
                  </p:par>
                  <p:par>
                    <p:cTn id="38" fill="hold" nodeType="clickPar">
                      <p:stCondLst>
                        <p:cond delay="indefinite"/>
                      </p:stCondLst>
                      <p:childTnLst>
                        <p:par>
                          <p:cTn id="39" fill="hold" nodeType="withGroup">
                            <p:stCondLst>
                              <p:cond delay="0"/>
                            </p:stCondLst>
                            <p:childTnLst>
                              <p:par>
                                <p:cTn id="40" presetID="8" presetClass="entr" presetSubtype="16" fill="hold" nodeType="clickEffect">
                                  <p:stCondLst>
                                    <p:cond delay="0"/>
                                  </p:stCondLst>
                                  <p:childTnLst>
                                    <p:set>
                                      <p:cBhvr>
                                        <p:cTn id="41" dur="1" fill="hold">
                                          <p:stCondLst>
                                            <p:cond delay="0"/>
                                          </p:stCondLst>
                                        </p:cTn>
                                        <p:tgtEl>
                                          <p:spTgt spid="34847"/>
                                        </p:tgtEl>
                                        <p:attrNameLst>
                                          <p:attrName>style.visibility</p:attrName>
                                        </p:attrNameLst>
                                      </p:cBhvr>
                                      <p:to>
                                        <p:strVal val="visible"/>
                                      </p:to>
                                    </p:set>
                                    <p:animEffect transition="in" filter="diamond(in)">
                                      <p:cBhvr>
                                        <p:cTn id="42" dur="2000"/>
                                        <p:tgtEl>
                                          <p:spTgt spid="34847"/>
                                        </p:tgtEl>
                                      </p:cBhvr>
                                    </p:animEffect>
                                  </p:childTnLst>
                                </p:cTn>
                              </p:par>
                            </p:childTnLst>
                          </p:cTn>
                        </p:par>
                      </p:childTnLst>
                    </p:cTn>
                  </p:par>
                  <p:par>
                    <p:cTn id="43" fill="hold" nodeType="clickPar">
                      <p:stCondLst>
                        <p:cond delay="indefinite"/>
                      </p:stCondLst>
                      <p:childTnLst>
                        <p:par>
                          <p:cTn id="44" fill="hold" nodeType="withGroup">
                            <p:stCondLst>
                              <p:cond delay="0"/>
                            </p:stCondLst>
                            <p:childTnLst>
                              <p:par>
                                <p:cTn id="45" presetID="4" presetClass="entr" presetSubtype="16" fill="hold" grpId="0" nodeType="clickEffect">
                                  <p:stCondLst>
                                    <p:cond delay="0"/>
                                  </p:stCondLst>
                                  <p:childTnLst>
                                    <p:set>
                                      <p:cBhvr>
                                        <p:cTn id="46" dur="1" fill="hold">
                                          <p:stCondLst>
                                            <p:cond delay="0"/>
                                          </p:stCondLst>
                                        </p:cTn>
                                        <p:tgtEl>
                                          <p:spTgt spid="34850"/>
                                        </p:tgtEl>
                                        <p:attrNameLst>
                                          <p:attrName>style.visibility</p:attrName>
                                        </p:attrNameLst>
                                      </p:cBhvr>
                                      <p:to>
                                        <p:strVal val="visible"/>
                                      </p:to>
                                    </p:set>
                                    <p:animEffect transition="in" filter="box(in)">
                                      <p:cBhvr>
                                        <p:cTn id="47" dur="500"/>
                                        <p:tgtEl>
                                          <p:spTgt spid="34850"/>
                                        </p:tgtEl>
                                      </p:cBhvr>
                                    </p:animEffect>
                                  </p:childTnLst>
                                </p:cTn>
                              </p:par>
                            </p:childTnLst>
                          </p:cTn>
                        </p:par>
                      </p:childTnLst>
                    </p:cTn>
                  </p:par>
                  <p:par>
                    <p:cTn id="48" fill="hold" nodeType="clickPar">
                      <p:stCondLst>
                        <p:cond delay="indefinite"/>
                      </p:stCondLst>
                      <p:childTnLst>
                        <p:par>
                          <p:cTn id="49" fill="hold" nodeType="withGroup">
                            <p:stCondLst>
                              <p:cond delay="0"/>
                            </p:stCondLst>
                            <p:childTnLst>
                              <p:par>
                                <p:cTn id="50" presetID="4" presetClass="entr" presetSubtype="16" fill="hold" nodeType="clickEffect">
                                  <p:stCondLst>
                                    <p:cond delay="0"/>
                                  </p:stCondLst>
                                  <p:childTnLst>
                                    <p:set>
                                      <p:cBhvr>
                                        <p:cTn id="51" dur="1" fill="hold">
                                          <p:stCondLst>
                                            <p:cond delay="0"/>
                                          </p:stCondLst>
                                        </p:cTn>
                                        <p:tgtEl>
                                          <p:spTgt spid="34863"/>
                                        </p:tgtEl>
                                        <p:attrNameLst>
                                          <p:attrName>style.visibility</p:attrName>
                                        </p:attrNameLst>
                                      </p:cBhvr>
                                      <p:to>
                                        <p:strVal val="visible"/>
                                      </p:to>
                                    </p:set>
                                    <p:animEffect transition="in" filter="box(in)">
                                      <p:cBhvr>
                                        <p:cTn id="52" dur="500"/>
                                        <p:tgtEl>
                                          <p:spTgt spid="3486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4849" grpId="0"/>
      <p:bldP spid="34850" grpId="0"/>
      <p:bldP spid="34882"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218" name="Picture 2" descr="023_1_th">
            <a:extLst>
              <a:ext uri="{FF2B5EF4-FFF2-40B4-BE49-F238E27FC236}">
                <a16:creationId xmlns:a16="http://schemas.microsoft.com/office/drawing/2014/main" id="{A6045285-1BBB-452F-8A7F-21ED2E1B3CAE}"/>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9331" name="Text Box 3">
            <a:extLst>
              <a:ext uri="{FF2B5EF4-FFF2-40B4-BE49-F238E27FC236}">
                <a16:creationId xmlns:a16="http://schemas.microsoft.com/office/drawing/2014/main" id="{9D6BA1CD-90EF-4E30-B3B1-B9F27316FBB1}"/>
              </a:ext>
            </a:extLst>
          </p:cNvPr>
          <p:cNvSpPr txBox="1">
            <a:spLocks noChangeArrowheads="1"/>
          </p:cNvSpPr>
          <p:nvPr/>
        </p:nvSpPr>
        <p:spPr bwMode="auto">
          <a:xfrm>
            <a:off x="2438400" y="304800"/>
            <a:ext cx="4343400" cy="5794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r>
              <a:rPr lang="en-US" altLang="en-US" sz="3200" b="1">
                <a:solidFill>
                  <a:schemeClr val="folHlink"/>
                </a:solidFill>
                <a:latin typeface=".VnTifani HeavyH" panose="020B7200000000000000" pitchFamily="34" charset="0"/>
              </a:rPr>
              <a:t>* Let’s check </a:t>
            </a:r>
          </a:p>
        </p:txBody>
      </p:sp>
      <p:sp>
        <p:nvSpPr>
          <p:cNvPr id="99332" name="Text Box 4">
            <a:hlinkClick r:id="rId7" action="ppaction://hlinksldjump"/>
            <a:extLst>
              <a:ext uri="{FF2B5EF4-FFF2-40B4-BE49-F238E27FC236}">
                <a16:creationId xmlns:a16="http://schemas.microsoft.com/office/drawing/2014/main" id="{1EE6636F-B417-4157-952F-6302F81840CA}"/>
              </a:ext>
            </a:extLst>
          </p:cNvPr>
          <p:cNvSpPr txBox="1">
            <a:spLocks noChangeArrowheads="1"/>
          </p:cNvSpPr>
          <p:nvPr/>
        </p:nvSpPr>
        <p:spPr bwMode="auto">
          <a:xfrm>
            <a:off x="-1296988" y="5029200"/>
            <a:ext cx="184150" cy="457200"/>
          </a:xfrm>
          <a:prstGeom prst="rect">
            <a:avLst/>
          </a:prstGeom>
          <a:solidFill>
            <a:srgbClr val="F4F2FC"/>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sz="2400" b="1">
              <a:solidFill>
                <a:srgbClr val="EB7E11"/>
              </a:solidFill>
              <a:latin typeface=".VnTeknicalH" panose="020B7200000000000000" pitchFamily="34" charset="0"/>
            </a:endParaRPr>
          </a:p>
        </p:txBody>
      </p:sp>
      <p:sp>
        <p:nvSpPr>
          <p:cNvPr id="99333" name="Text Box 5">
            <a:hlinkClick r:id="rId8" action="ppaction://hlinksldjump"/>
            <a:extLst>
              <a:ext uri="{FF2B5EF4-FFF2-40B4-BE49-F238E27FC236}">
                <a16:creationId xmlns:a16="http://schemas.microsoft.com/office/drawing/2014/main" id="{C5EBD578-5677-4FA0-94FB-1F7C85EB9506}"/>
              </a:ext>
            </a:extLst>
          </p:cNvPr>
          <p:cNvSpPr txBox="1">
            <a:spLocks noChangeArrowheads="1"/>
          </p:cNvSpPr>
          <p:nvPr/>
        </p:nvSpPr>
        <p:spPr bwMode="auto">
          <a:xfrm>
            <a:off x="2971800" y="5943600"/>
            <a:ext cx="184150" cy="457200"/>
          </a:xfrm>
          <a:prstGeom prst="rect">
            <a:avLst/>
          </a:prstGeom>
          <a:solidFill>
            <a:srgbClr val="F4F2FC"/>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sz="2400" b="1">
              <a:solidFill>
                <a:srgbClr val="EB7E11"/>
              </a:solidFill>
              <a:latin typeface=".VnTeknicalH" panose="020B7200000000000000" pitchFamily="34" charset="0"/>
            </a:endParaRPr>
          </a:p>
        </p:txBody>
      </p:sp>
      <p:sp>
        <p:nvSpPr>
          <p:cNvPr id="99334" name="AutoShape 6">
            <a:extLst>
              <a:ext uri="{FF2B5EF4-FFF2-40B4-BE49-F238E27FC236}">
                <a16:creationId xmlns:a16="http://schemas.microsoft.com/office/drawing/2014/main" id="{805A8C5E-5B42-46E0-8EA2-C8E9BAC64093}"/>
              </a:ext>
            </a:extLst>
          </p:cNvPr>
          <p:cNvSpPr>
            <a:spLocks noChangeArrowheads="1"/>
          </p:cNvSpPr>
          <p:nvPr/>
        </p:nvSpPr>
        <p:spPr bwMode="auto">
          <a:xfrm>
            <a:off x="381000" y="457200"/>
            <a:ext cx="2895600" cy="2819400"/>
          </a:xfrm>
          <a:prstGeom prst="irregularSeal1">
            <a:avLst/>
          </a:prstGeom>
          <a:solidFill>
            <a:srgbClr val="FB9567"/>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endParaRPr lang="en-US" altLang="en-US" sz="2400"/>
          </a:p>
        </p:txBody>
      </p:sp>
      <p:sp>
        <p:nvSpPr>
          <p:cNvPr id="99335" name="Text Box 7">
            <a:extLst>
              <a:ext uri="{FF2B5EF4-FFF2-40B4-BE49-F238E27FC236}">
                <a16:creationId xmlns:a16="http://schemas.microsoft.com/office/drawing/2014/main" id="{3F25E7C7-AF38-4585-AF00-E990129FE9EA}"/>
              </a:ext>
            </a:extLst>
          </p:cNvPr>
          <p:cNvSpPr txBox="1">
            <a:spLocks noChangeArrowheads="1"/>
          </p:cNvSpPr>
          <p:nvPr/>
        </p:nvSpPr>
        <p:spPr bwMode="auto">
          <a:xfrm>
            <a:off x="1160463" y="1785938"/>
            <a:ext cx="1576387" cy="519112"/>
          </a:xfrm>
          <a:prstGeom prst="rect">
            <a:avLst/>
          </a:prstGeom>
          <a:solidFill>
            <a:srgbClr val="F4F2FC"/>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r>
              <a:rPr lang="en-US" altLang="en-US" sz="2800" b="1">
                <a:solidFill>
                  <a:srgbClr val="EB7E11"/>
                </a:solidFill>
                <a:latin typeface=".VnVogue" panose="020B7200000000000000" pitchFamily="34" charset="0"/>
              </a:rPr>
              <a:t>Surf</a:t>
            </a:r>
          </a:p>
        </p:txBody>
      </p:sp>
      <p:sp>
        <p:nvSpPr>
          <p:cNvPr id="99336" name="AutoShape 8">
            <a:extLst>
              <a:ext uri="{FF2B5EF4-FFF2-40B4-BE49-F238E27FC236}">
                <a16:creationId xmlns:a16="http://schemas.microsoft.com/office/drawing/2014/main" id="{111938BD-D206-4872-AB3F-40F696B06103}"/>
              </a:ext>
            </a:extLst>
          </p:cNvPr>
          <p:cNvSpPr>
            <a:spLocks noChangeArrowheads="1"/>
          </p:cNvSpPr>
          <p:nvPr/>
        </p:nvSpPr>
        <p:spPr bwMode="auto">
          <a:xfrm>
            <a:off x="5943600" y="4267200"/>
            <a:ext cx="2895600" cy="2819400"/>
          </a:xfrm>
          <a:prstGeom prst="irregularSeal1">
            <a:avLst/>
          </a:prstGeom>
          <a:solidFill>
            <a:srgbClr val="FB9567"/>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endParaRPr lang="en-US" altLang="en-US" sz="2400"/>
          </a:p>
        </p:txBody>
      </p:sp>
      <p:sp>
        <p:nvSpPr>
          <p:cNvPr id="99337" name="AutoShape 9">
            <a:extLst>
              <a:ext uri="{FF2B5EF4-FFF2-40B4-BE49-F238E27FC236}">
                <a16:creationId xmlns:a16="http://schemas.microsoft.com/office/drawing/2014/main" id="{0BC94865-C639-42CE-A5E0-1CF8B7045E82}"/>
              </a:ext>
            </a:extLst>
          </p:cNvPr>
          <p:cNvSpPr>
            <a:spLocks noChangeArrowheads="1"/>
          </p:cNvSpPr>
          <p:nvPr/>
        </p:nvSpPr>
        <p:spPr bwMode="auto">
          <a:xfrm>
            <a:off x="6477000" y="838200"/>
            <a:ext cx="2895600" cy="2819400"/>
          </a:xfrm>
          <a:prstGeom prst="irregularSeal1">
            <a:avLst/>
          </a:prstGeom>
          <a:solidFill>
            <a:srgbClr val="FB9567"/>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r>
              <a:rPr lang="en-US" altLang="en-US" sz="2400"/>
              <a:t> </a:t>
            </a:r>
          </a:p>
        </p:txBody>
      </p:sp>
      <p:sp>
        <p:nvSpPr>
          <p:cNvPr id="99338" name="AutoShape 10">
            <a:extLst>
              <a:ext uri="{FF2B5EF4-FFF2-40B4-BE49-F238E27FC236}">
                <a16:creationId xmlns:a16="http://schemas.microsoft.com/office/drawing/2014/main" id="{34B9A887-B97F-4E5B-B559-5BF5ED8E7596}"/>
              </a:ext>
            </a:extLst>
          </p:cNvPr>
          <p:cNvSpPr>
            <a:spLocks noChangeArrowheads="1"/>
          </p:cNvSpPr>
          <p:nvPr/>
        </p:nvSpPr>
        <p:spPr bwMode="auto">
          <a:xfrm>
            <a:off x="3810000" y="1371600"/>
            <a:ext cx="2895600" cy="2819400"/>
          </a:xfrm>
          <a:prstGeom prst="irregularSeal1">
            <a:avLst/>
          </a:prstGeom>
          <a:solidFill>
            <a:srgbClr val="FB9567"/>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endParaRPr lang="en-US" altLang="en-US" sz="2400"/>
          </a:p>
        </p:txBody>
      </p:sp>
      <p:sp>
        <p:nvSpPr>
          <p:cNvPr id="99339" name="AutoShape 11">
            <a:extLst>
              <a:ext uri="{FF2B5EF4-FFF2-40B4-BE49-F238E27FC236}">
                <a16:creationId xmlns:a16="http://schemas.microsoft.com/office/drawing/2014/main" id="{5EAE5EB0-4B8D-4107-9EF3-470B62162954}"/>
              </a:ext>
            </a:extLst>
          </p:cNvPr>
          <p:cNvSpPr>
            <a:spLocks noChangeArrowheads="1"/>
          </p:cNvSpPr>
          <p:nvPr/>
        </p:nvSpPr>
        <p:spPr bwMode="auto">
          <a:xfrm>
            <a:off x="228600" y="3048000"/>
            <a:ext cx="2895600" cy="2819400"/>
          </a:xfrm>
          <a:prstGeom prst="irregularSeal1">
            <a:avLst/>
          </a:prstGeom>
          <a:solidFill>
            <a:srgbClr val="FB9567"/>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r>
              <a:rPr lang="en-US" altLang="en-US" sz="2400"/>
              <a:t>  </a:t>
            </a:r>
          </a:p>
        </p:txBody>
      </p:sp>
      <p:sp>
        <p:nvSpPr>
          <p:cNvPr id="99340" name="AutoShape 12">
            <a:extLst>
              <a:ext uri="{FF2B5EF4-FFF2-40B4-BE49-F238E27FC236}">
                <a16:creationId xmlns:a16="http://schemas.microsoft.com/office/drawing/2014/main" id="{964939BA-4FF5-4983-8A5F-51AE3696AACF}"/>
              </a:ext>
            </a:extLst>
          </p:cNvPr>
          <p:cNvSpPr>
            <a:spLocks noChangeArrowheads="1"/>
          </p:cNvSpPr>
          <p:nvPr/>
        </p:nvSpPr>
        <p:spPr bwMode="auto">
          <a:xfrm>
            <a:off x="2819400" y="4267200"/>
            <a:ext cx="2895600" cy="2819400"/>
          </a:xfrm>
          <a:prstGeom prst="irregularSeal1">
            <a:avLst/>
          </a:prstGeom>
          <a:solidFill>
            <a:srgbClr val="FB9567"/>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endParaRPr lang="en-US" altLang="en-US" sz="2400"/>
          </a:p>
        </p:txBody>
      </p:sp>
      <p:sp>
        <p:nvSpPr>
          <p:cNvPr id="99341" name="Text Box 13">
            <a:extLst>
              <a:ext uri="{FF2B5EF4-FFF2-40B4-BE49-F238E27FC236}">
                <a16:creationId xmlns:a16="http://schemas.microsoft.com/office/drawing/2014/main" id="{72390D2F-229B-40AF-B8CE-CA20D391BE78}"/>
              </a:ext>
            </a:extLst>
          </p:cNvPr>
          <p:cNvSpPr txBox="1">
            <a:spLocks noChangeArrowheads="1"/>
          </p:cNvSpPr>
          <p:nvPr/>
        </p:nvSpPr>
        <p:spPr bwMode="auto">
          <a:xfrm>
            <a:off x="1431925" y="3851275"/>
            <a:ext cx="18415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sz="2400"/>
          </a:p>
        </p:txBody>
      </p:sp>
      <p:sp>
        <p:nvSpPr>
          <p:cNvPr id="99342" name="Text Box 14">
            <a:extLst>
              <a:ext uri="{FF2B5EF4-FFF2-40B4-BE49-F238E27FC236}">
                <a16:creationId xmlns:a16="http://schemas.microsoft.com/office/drawing/2014/main" id="{27C535BB-E35D-4F98-8D93-249DB21ADA72}"/>
              </a:ext>
            </a:extLst>
          </p:cNvPr>
          <p:cNvSpPr txBox="1">
            <a:spLocks noChangeArrowheads="1"/>
          </p:cNvSpPr>
          <p:nvPr/>
        </p:nvSpPr>
        <p:spPr bwMode="auto">
          <a:xfrm>
            <a:off x="7086600" y="1981200"/>
            <a:ext cx="1676400" cy="519113"/>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r>
              <a:rPr lang="en-US" altLang="en-US" sz="2800" b="1">
                <a:solidFill>
                  <a:srgbClr val="EB7E11"/>
                </a:solidFill>
                <a:latin typeface=".VnVogue" panose="020B7200000000000000" pitchFamily="34" charset="0"/>
              </a:rPr>
              <a:t>Deny</a:t>
            </a:r>
          </a:p>
        </p:txBody>
      </p:sp>
      <p:sp>
        <p:nvSpPr>
          <p:cNvPr id="99343" name="Text Box 15">
            <a:extLst>
              <a:ext uri="{FF2B5EF4-FFF2-40B4-BE49-F238E27FC236}">
                <a16:creationId xmlns:a16="http://schemas.microsoft.com/office/drawing/2014/main" id="{FA4AAC11-A781-4D0E-AF77-07D4C6B9773B}"/>
              </a:ext>
            </a:extLst>
          </p:cNvPr>
          <p:cNvSpPr txBox="1">
            <a:spLocks noChangeArrowheads="1"/>
          </p:cNvSpPr>
          <p:nvPr/>
        </p:nvSpPr>
        <p:spPr bwMode="auto">
          <a:xfrm>
            <a:off x="6705600" y="5562600"/>
            <a:ext cx="1676400" cy="519113"/>
          </a:xfrm>
          <a:prstGeom prst="rect">
            <a:avLst/>
          </a:prstGeom>
          <a:solidFill>
            <a:srgbClr val="F4F2FC"/>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r>
              <a:rPr lang="en-US" altLang="en-US" sz="2800" b="1">
                <a:solidFill>
                  <a:srgbClr val="EB7E11"/>
                </a:solidFill>
                <a:latin typeface=".VnVogue" panose="020B7200000000000000" pitchFamily="34" charset="0"/>
              </a:rPr>
              <a:t>Wander </a:t>
            </a:r>
            <a:endParaRPr lang="en-US" altLang="en-US" sz="2800" b="1">
              <a:latin typeface=".VnVogue" panose="020B7200000000000000" pitchFamily="34" charset="0"/>
            </a:endParaRPr>
          </a:p>
        </p:txBody>
      </p:sp>
      <p:sp>
        <p:nvSpPr>
          <p:cNvPr id="99344" name="Text Box 16">
            <a:extLst>
              <a:ext uri="{FF2B5EF4-FFF2-40B4-BE49-F238E27FC236}">
                <a16:creationId xmlns:a16="http://schemas.microsoft.com/office/drawing/2014/main" id="{56486284-E28D-4503-BE54-94B9BB608F29}"/>
              </a:ext>
            </a:extLst>
          </p:cNvPr>
          <p:cNvSpPr txBox="1">
            <a:spLocks noChangeArrowheads="1"/>
          </p:cNvSpPr>
          <p:nvPr/>
        </p:nvSpPr>
        <p:spPr bwMode="auto">
          <a:xfrm>
            <a:off x="3352800" y="5638800"/>
            <a:ext cx="2108200" cy="519113"/>
          </a:xfrm>
          <a:prstGeom prst="rect">
            <a:avLst/>
          </a:prstGeom>
          <a:solidFill>
            <a:srgbClr val="F4F2FC"/>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r>
              <a:rPr lang="en-US" altLang="en-US" sz="2800" b="1">
                <a:solidFill>
                  <a:srgbClr val="EB7E11"/>
                </a:solidFill>
                <a:latin typeface=".VnVogue" panose="020B7200000000000000" pitchFamily="34" charset="0"/>
              </a:rPr>
              <a:t> Limitation</a:t>
            </a:r>
          </a:p>
        </p:txBody>
      </p:sp>
      <p:sp>
        <p:nvSpPr>
          <p:cNvPr id="99345" name="Text Box 17">
            <a:extLst>
              <a:ext uri="{FF2B5EF4-FFF2-40B4-BE49-F238E27FC236}">
                <a16:creationId xmlns:a16="http://schemas.microsoft.com/office/drawing/2014/main" id="{CD9DFA8C-4E4B-490F-B3AD-4E6EE73AE94D}"/>
              </a:ext>
            </a:extLst>
          </p:cNvPr>
          <p:cNvSpPr txBox="1">
            <a:spLocks noChangeArrowheads="1"/>
          </p:cNvSpPr>
          <p:nvPr/>
        </p:nvSpPr>
        <p:spPr bwMode="auto">
          <a:xfrm>
            <a:off x="3733800" y="2514600"/>
            <a:ext cx="2743200" cy="519113"/>
          </a:xfrm>
          <a:prstGeom prst="rect">
            <a:avLst/>
          </a:prstGeom>
          <a:solidFill>
            <a:srgbClr val="F4F2FC"/>
          </a:solidFill>
          <a:ln>
            <a:noFill/>
          </a:ln>
          <a:extLs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r>
              <a:rPr lang="en-US" altLang="en-US" sz="2800" b="1">
                <a:solidFill>
                  <a:srgbClr val="EB7E11"/>
                </a:solidFill>
                <a:latin typeface=".VnVogue" panose="020B7200000000000000" pitchFamily="34" charset="0"/>
              </a:rPr>
              <a:t>Communicate </a:t>
            </a:r>
          </a:p>
        </p:txBody>
      </p:sp>
      <p:sp>
        <p:nvSpPr>
          <p:cNvPr id="99346" name="Text Box 18">
            <a:extLst>
              <a:ext uri="{FF2B5EF4-FFF2-40B4-BE49-F238E27FC236}">
                <a16:creationId xmlns:a16="http://schemas.microsoft.com/office/drawing/2014/main" id="{96A84C89-7D4E-490F-959A-3EE4B28AB7E0}"/>
              </a:ext>
            </a:extLst>
          </p:cNvPr>
          <p:cNvSpPr txBox="1">
            <a:spLocks noChangeArrowheads="1"/>
          </p:cNvSpPr>
          <p:nvPr/>
        </p:nvSpPr>
        <p:spPr bwMode="auto">
          <a:xfrm>
            <a:off x="457200" y="4267200"/>
            <a:ext cx="2514600" cy="519113"/>
          </a:xfrm>
          <a:prstGeom prst="rect">
            <a:avLst/>
          </a:prstGeom>
          <a:solidFill>
            <a:srgbClr val="F4F2FC"/>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r>
              <a:rPr lang="en-US" altLang="en-US" sz="2800" b="1">
                <a:solidFill>
                  <a:srgbClr val="EB7E11"/>
                </a:solidFill>
                <a:latin typeface=".VnVogue" panose="020B7200000000000000" pitchFamily="34" charset="0"/>
              </a:rPr>
              <a:t>Get access to </a:t>
            </a:r>
          </a:p>
        </p:txBody>
      </p:sp>
      <p:sp>
        <p:nvSpPr>
          <p:cNvPr id="99347" name="Text Box 19">
            <a:extLst>
              <a:ext uri="{FF2B5EF4-FFF2-40B4-BE49-F238E27FC236}">
                <a16:creationId xmlns:a16="http://schemas.microsoft.com/office/drawing/2014/main" id="{0247DA5C-8D8C-44E8-832C-72722245ECA2}"/>
              </a:ext>
            </a:extLst>
          </p:cNvPr>
          <p:cNvSpPr txBox="1">
            <a:spLocks noChangeArrowheads="1"/>
          </p:cNvSpPr>
          <p:nvPr/>
        </p:nvSpPr>
        <p:spPr bwMode="auto">
          <a:xfrm>
            <a:off x="1524000" y="1157288"/>
            <a:ext cx="457200" cy="528637"/>
          </a:xfrm>
          <a:prstGeom prst="rect">
            <a:avLst/>
          </a:prstGeom>
          <a:solidFill>
            <a:schemeClr val="bg2"/>
          </a:solidFill>
          <a:ln w="9525">
            <a:solidFill>
              <a:schemeClr val="tx1"/>
            </a:solidFill>
            <a:miter lim="800000"/>
            <a:headEnd/>
            <a:tailEnd/>
          </a:ln>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a:solidFill>
                  <a:schemeClr val="bg1"/>
                </a:solidFill>
                <a:latin typeface=".VnTime" panose="020B7200000000000000" pitchFamily="34" charset="0"/>
              </a:rPr>
              <a:t>1</a:t>
            </a:r>
          </a:p>
        </p:txBody>
      </p:sp>
      <p:sp>
        <p:nvSpPr>
          <p:cNvPr id="99348" name="Text Box 20">
            <a:extLst>
              <a:ext uri="{FF2B5EF4-FFF2-40B4-BE49-F238E27FC236}">
                <a16:creationId xmlns:a16="http://schemas.microsoft.com/office/drawing/2014/main" id="{9EBB2348-F142-46E3-85A8-3EF3BAE6A281}"/>
              </a:ext>
            </a:extLst>
          </p:cNvPr>
          <p:cNvSpPr txBox="1">
            <a:spLocks noChangeArrowheads="1"/>
          </p:cNvSpPr>
          <p:nvPr/>
        </p:nvSpPr>
        <p:spPr bwMode="auto">
          <a:xfrm>
            <a:off x="7772400" y="1447800"/>
            <a:ext cx="457200" cy="528638"/>
          </a:xfrm>
          <a:prstGeom prst="rect">
            <a:avLst/>
          </a:prstGeom>
          <a:solidFill>
            <a:schemeClr val="bg2"/>
          </a:solidFill>
          <a:ln w="9525" algn="ctr">
            <a:solidFill>
              <a:schemeClr val="tx1"/>
            </a:solidFill>
            <a:miter lim="800000"/>
            <a:headEnd/>
            <a:tailEnd/>
          </a:ln>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a:solidFill>
                  <a:schemeClr val="bg1"/>
                </a:solidFill>
                <a:latin typeface=".VnTime" panose="020B7200000000000000" pitchFamily="34" charset="0"/>
              </a:rPr>
              <a:t>3</a:t>
            </a:r>
          </a:p>
        </p:txBody>
      </p:sp>
      <p:sp>
        <p:nvSpPr>
          <p:cNvPr id="99349" name="Text Box 21">
            <a:extLst>
              <a:ext uri="{FF2B5EF4-FFF2-40B4-BE49-F238E27FC236}">
                <a16:creationId xmlns:a16="http://schemas.microsoft.com/office/drawing/2014/main" id="{29301EC6-F414-475B-907D-B855D634A482}"/>
              </a:ext>
            </a:extLst>
          </p:cNvPr>
          <p:cNvSpPr txBox="1">
            <a:spLocks noChangeArrowheads="1"/>
          </p:cNvSpPr>
          <p:nvPr/>
        </p:nvSpPr>
        <p:spPr bwMode="auto">
          <a:xfrm>
            <a:off x="7391400" y="5029200"/>
            <a:ext cx="457200" cy="528638"/>
          </a:xfrm>
          <a:prstGeom prst="rect">
            <a:avLst/>
          </a:prstGeom>
          <a:solidFill>
            <a:schemeClr val="bg2"/>
          </a:solidFill>
          <a:ln w="9525" algn="ctr">
            <a:solidFill>
              <a:schemeClr val="tx1"/>
            </a:solidFill>
            <a:miter lim="800000"/>
            <a:headEnd/>
            <a:tailEnd/>
          </a:ln>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a:solidFill>
                  <a:schemeClr val="bg1"/>
                </a:solidFill>
                <a:latin typeface=".VnTime" panose="020B7200000000000000" pitchFamily="34" charset="0"/>
              </a:rPr>
              <a:t>6</a:t>
            </a:r>
          </a:p>
        </p:txBody>
      </p:sp>
      <p:sp>
        <p:nvSpPr>
          <p:cNvPr id="99350" name="Text Box 22">
            <a:extLst>
              <a:ext uri="{FF2B5EF4-FFF2-40B4-BE49-F238E27FC236}">
                <a16:creationId xmlns:a16="http://schemas.microsoft.com/office/drawing/2014/main" id="{84883E34-FF71-490C-AE30-BC88F698DFA4}"/>
              </a:ext>
            </a:extLst>
          </p:cNvPr>
          <p:cNvSpPr txBox="1">
            <a:spLocks noChangeArrowheads="1"/>
          </p:cNvSpPr>
          <p:nvPr/>
        </p:nvSpPr>
        <p:spPr bwMode="auto">
          <a:xfrm>
            <a:off x="4038600" y="5029200"/>
            <a:ext cx="457200" cy="528638"/>
          </a:xfrm>
          <a:prstGeom prst="rect">
            <a:avLst/>
          </a:prstGeom>
          <a:solidFill>
            <a:schemeClr val="bg2"/>
          </a:solidFill>
          <a:ln w="9525" algn="ctr">
            <a:solidFill>
              <a:schemeClr val="tx1"/>
            </a:solidFill>
            <a:miter lim="800000"/>
            <a:headEnd/>
            <a:tailEnd/>
          </a:ln>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a:solidFill>
                  <a:schemeClr val="bg1"/>
                </a:solidFill>
                <a:latin typeface=".VnTime" panose="020B7200000000000000" pitchFamily="34" charset="0"/>
              </a:rPr>
              <a:t>5</a:t>
            </a:r>
          </a:p>
        </p:txBody>
      </p:sp>
      <p:sp>
        <p:nvSpPr>
          <p:cNvPr id="99351" name="Text Box 23">
            <a:extLst>
              <a:ext uri="{FF2B5EF4-FFF2-40B4-BE49-F238E27FC236}">
                <a16:creationId xmlns:a16="http://schemas.microsoft.com/office/drawing/2014/main" id="{C9481EA9-221C-4B54-9DB1-E27D69BA10BA}"/>
              </a:ext>
            </a:extLst>
          </p:cNvPr>
          <p:cNvSpPr txBox="1">
            <a:spLocks noChangeArrowheads="1"/>
          </p:cNvSpPr>
          <p:nvPr/>
        </p:nvSpPr>
        <p:spPr bwMode="auto">
          <a:xfrm>
            <a:off x="1447800" y="3810000"/>
            <a:ext cx="457200" cy="528638"/>
          </a:xfrm>
          <a:prstGeom prst="rect">
            <a:avLst/>
          </a:prstGeom>
          <a:solidFill>
            <a:schemeClr val="bg2"/>
          </a:solidFill>
          <a:ln w="9525" algn="ctr">
            <a:solidFill>
              <a:schemeClr val="tx1"/>
            </a:solidFill>
            <a:miter lim="800000"/>
            <a:headEnd/>
            <a:tailEnd/>
          </a:ln>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a:solidFill>
                  <a:schemeClr val="bg1"/>
                </a:solidFill>
                <a:latin typeface=".VnTime" panose="020B7200000000000000" pitchFamily="34" charset="0"/>
              </a:rPr>
              <a:t>4</a:t>
            </a:r>
          </a:p>
        </p:txBody>
      </p:sp>
      <p:sp>
        <p:nvSpPr>
          <p:cNvPr id="99352" name="Text Box 24">
            <a:extLst>
              <a:ext uri="{FF2B5EF4-FFF2-40B4-BE49-F238E27FC236}">
                <a16:creationId xmlns:a16="http://schemas.microsoft.com/office/drawing/2014/main" id="{3E310511-6B8F-45D4-9B34-FC283C6E178F}"/>
              </a:ext>
            </a:extLst>
          </p:cNvPr>
          <p:cNvSpPr txBox="1">
            <a:spLocks noChangeArrowheads="1"/>
          </p:cNvSpPr>
          <p:nvPr/>
        </p:nvSpPr>
        <p:spPr bwMode="auto">
          <a:xfrm>
            <a:off x="5029200" y="1981200"/>
            <a:ext cx="457200" cy="528638"/>
          </a:xfrm>
          <a:prstGeom prst="rect">
            <a:avLst/>
          </a:prstGeom>
          <a:solidFill>
            <a:schemeClr val="bg2"/>
          </a:solidFill>
          <a:ln w="9525" algn="ctr">
            <a:solidFill>
              <a:schemeClr val="tx1"/>
            </a:solidFill>
            <a:miter lim="800000"/>
            <a:headEnd/>
            <a:tailEnd/>
          </a:ln>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a:solidFill>
                  <a:schemeClr val="bg1"/>
                </a:solidFill>
                <a:latin typeface=".VnTime" panose="020B7200000000000000" pitchFamily="34" charset="0"/>
              </a:rPr>
              <a:t>2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8" presetClass="entr" presetSubtype="16" fill="hold" grpId="0" nodeType="withEffect">
                                  <p:stCondLst>
                                    <p:cond delay="0"/>
                                  </p:stCondLst>
                                  <p:childTnLst>
                                    <p:set>
                                      <p:cBhvr>
                                        <p:cTn id="6" dur="1" fill="hold">
                                          <p:stCondLst>
                                            <p:cond delay="0"/>
                                          </p:stCondLst>
                                        </p:cTn>
                                        <p:tgtEl>
                                          <p:spTgt spid="99331"/>
                                        </p:tgtEl>
                                        <p:attrNameLst>
                                          <p:attrName>style.visibility</p:attrName>
                                        </p:attrNameLst>
                                      </p:cBhvr>
                                      <p:to>
                                        <p:strVal val="visible"/>
                                      </p:to>
                                    </p:set>
                                    <p:animEffect transition="in" filter="diamond(in)">
                                      <p:cBhvr>
                                        <p:cTn id="7" dur="500"/>
                                        <p:tgtEl>
                                          <p:spTgt spid="99331"/>
                                        </p:tgtEl>
                                      </p:cBhvr>
                                    </p:animEffect>
                                  </p:childTnLst>
                                </p:cTn>
                              </p:par>
                              <p:par>
                                <p:cTn id="8" presetID="8" presetClass="entr" presetSubtype="16" fill="hold" grpId="0" nodeType="withEffect">
                                  <p:stCondLst>
                                    <p:cond delay="0"/>
                                  </p:stCondLst>
                                  <p:childTnLst>
                                    <p:set>
                                      <p:cBhvr>
                                        <p:cTn id="9" dur="1" fill="hold">
                                          <p:stCondLst>
                                            <p:cond delay="0"/>
                                          </p:stCondLst>
                                        </p:cTn>
                                        <p:tgtEl>
                                          <p:spTgt spid="99332"/>
                                        </p:tgtEl>
                                        <p:attrNameLst>
                                          <p:attrName>style.visibility</p:attrName>
                                        </p:attrNameLst>
                                      </p:cBhvr>
                                      <p:to>
                                        <p:strVal val="visible"/>
                                      </p:to>
                                    </p:set>
                                    <p:animEffect transition="in" filter="diamond(in)">
                                      <p:cBhvr>
                                        <p:cTn id="10" dur="500"/>
                                        <p:tgtEl>
                                          <p:spTgt spid="99332"/>
                                        </p:tgtEl>
                                      </p:cBhvr>
                                    </p:animEffect>
                                  </p:childTnLst>
                                </p:cTn>
                              </p:par>
                              <p:par>
                                <p:cTn id="11" presetID="8" presetClass="entr" presetSubtype="16" fill="hold" grpId="0" nodeType="withEffect">
                                  <p:stCondLst>
                                    <p:cond delay="0"/>
                                  </p:stCondLst>
                                  <p:childTnLst>
                                    <p:set>
                                      <p:cBhvr>
                                        <p:cTn id="12" dur="1" fill="hold">
                                          <p:stCondLst>
                                            <p:cond delay="0"/>
                                          </p:stCondLst>
                                        </p:cTn>
                                        <p:tgtEl>
                                          <p:spTgt spid="99333"/>
                                        </p:tgtEl>
                                        <p:attrNameLst>
                                          <p:attrName>style.visibility</p:attrName>
                                        </p:attrNameLst>
                                      </p:cBhvr>
                                      <p:to>
                                        <p:strVal val="visible"/>
                                      </p:to>
                                    </p:set>
                                    <p:animEffect transition="in" filter="diamond(in)">
                                      <p:cBhvr>
                                        <p:cTn id="13" dur="500"/>
                                        <p:tgtEl>
                                          <p:spTgt spid="99333"/>
                                        </p:tgtEl>
                                      </p:cBhvr>
                                    </p:animEffect>
                                  </p:childTnLst>
                                </p:cTn>
                              </p:par>
                              <p:par>
                                <p:cTn id="14" presetID="8" presetClass="entr" presetSubtype="16" fill="hold" grpId="0" nodeType="withEffect">
                                  <p:stCondLst>
                                    <p:cond delay="0"/>
                                  </p:stCondLst>
                                  <p:childTnLst>
                                    <p:set>
                                      <p:cBhvr>
                                        <p:cTn id="15" dur="1" fill="hold">
                                          <p:stCondLst>
                                            <p:cond delay="0"/>
                                          </p:stCondLst>
                                        </p:cTn>
                                        <p:tgtEl>
                                          <p:spTgt spid="99334"/>
                                        </p:tgtEl>
                                        <p:attrNameLst>
                                          <p:attrName>style.visibility</p:attrName>
                                        </p:attrNameLst>
                                      </p:cBhvr>
                                      <p:to>
                                        <p:strVal val="visible"/>
                                      </p:to>
                                    </p:set>
                                    <p:animEffect transition="in" filter="diamond(in)">
                                      <p:cBhvr>
                                        <p:cTn id="16" dur="500"/>
                                        <p:tgtEl>
                                          <p:spTgt spid="99334"/>
                                        </p:tgtEl>
                                      </p:cBhvr>
                                    </p:animEffect>
                                  </p:childTnLst>
                                </p:cTn>
                              </p:par>
                              <p:par>
                                <p:cTn id="17" presetID="8" presetClass="entr" presetSubtype="16" fill="hold" grpId="0" nodeType="withEffect">
                                  <p:stCondLst>
                                    <p:cond delay="0"/>
                                  </p:stCondLst>
                                  <p:childTnLst>
                                    <p:set>
                                      <p:cBhvr>
                                        <p:cTn id="18" dur="1" fill="hold">
                                          <p:stCondLst>
                                            <p:cond delay="0"/>
                                          </p:stCondLst>
                                        </p:cTn>
                                        <p:tgtEl>
                                          <p:spTgt spid="99336"/>
                                        </p:tgtEl>
                                        <p:attrNameLst>
                                          <p:attrName>style.visibility</p:attrName>
                                        </p:attrNameLst>
                                      </p:cBhvr>
                                      <p:to>
                                        <p:strVal val="visible"/>
                                      </p:to>
                                    </p:set>
                                    <p:animEffect transition="in" filter="diamond(in)">
                                      <p:cBhvr>
                                        <p:cTn id="19" dur="500"/>
                                        <p:tgtEl>
                                          <p:spTgt spid="99336"/>
                                        </p:tgtEl>
                                      </p:cBhvr>
                                    </p:animEffect>
                                  </p:childTnLst>
                                </p:cTn>
                              </p:par>
                              <p:par>
                                <p:cTn id="20" presetID="8" presetClass="entr" presetSubtype="16" fill="hold" grpId="0" nodeType="withEffect">
                                  <p:stCondLst>
                                    <p:cond delay="0"/>
                                  </p:stCondLst>
                                  <p:childTnLst>
                                    <p:set>
                                      <p:cBhvr>
                                        <p:cTn id="21" dur="1" fill="hold">
                                          <p:stCondLst>
                                            <p:cond delay="0"/>
                                          </p:stCondLst>
                                        </p:cTn>
                                        <p:tgtEl>
                                          <p:spTgt spid="99337"/>
                                        </p:tgtEl>
                                        <p:attrNameLst>
                                          <p:attrName>style.visibility</p:attrName>
                                        </p:attrNameLst>
                                      </p:cBhvr>
                                      <p:to>
                                        <p:strVal val="visible"/>
                                      </p:to>
                                    </p:set>
                                    <p:animEffect transition="in" filter="diamond(in)">
                                      <p:cBhvr>
                                        <p:cTn id="22" dur="500"/>
                                        <p:tgtEl>
                                          <p:spTgt spid="99337"/>
                                        </p:tgtEl>
                                      </p:cBhvr>
                                    </p:animEffect>
                                  </p:childTnLst>
                                </p:cTn>
                              </p:par>
                              <p:par>
                                <p:cTn id="23" presetID="8" presetClass="entr" presetSubtype="16" fill="hold" grpId="0" nodeType="withEffect">
                                  <p:stCondLst>
                                    <p:cond delay="0"/>
                                  </p:stCondLst>
                                  <p:childTnLst>
                                    <p:set>
                                      <p:cBhvr>
                                        <p:cTn id="24" dur="1" fill="hold">
                                          <p:stCondLst>
                                            <p:cond delay="0"/>
                                          </p:stCondLst>
                                        </p:cTn>
                                        <p:tgtEl>
                                          <p:spTgt spid="99338"/>
                                        </p:tgtEl>
                                        <p:attrNameLst>
                                          <p:attrName>style.visibility</p:attrName>
                                        </p:attrNameLst>
                                      </p:cBhvr>
                                      <p:to>
                                        <p:strVal val="visible"/>
                                      </p:to>
                                    </p:set>
                                    <p:animEffect transition="in" filter="diamond(in)">
                                      <p:cBhvr>
                                        <p:cTn id="25" dur="500"/>
                                        <p:tgtEl>
                                          <p:spTgt spid="99338"/>
                                        </p:tgtEl>
                                      </p:cBhvr>
                                    </p:animEffect>
                                  </p:childTnLst>
                                </p:cTn>
                              </p:par>
                              <p:par>
                                <p:cTn id="26" presetID="8" presetClass="entr" presetSubtype="16" fill="hold" grpId="0" nodeType="withEffect">
                                  <p:stCondLst>
                                    <p:cond delay="0"/>
                                  </p:stCondLst>
                                  <p:childTnLst>
                                    <p:set>
                                      <p:cBhvr>
                                        <p:cTn id="27" dur="1" fill="hold">
                                          <p:stCondLst>
                                            <p:cond delay="0"/>
                                          </p:stCondLst>
                                        </p:cTn>
                                        <p:tgtEl>
                                          <p:spTgt spid="99339"/>
                                        </p:tgtEl>
                                        <p:attrNameLst>
                                          <p:attrName>style.visibility</p:attrName>
                                        </p:attrNameLst>
                                      </p:cBhvr>
                                      <p:to>
                                        <p:strVal val="visible"/>
                                      </p:to>
                                    </p:set>
                                    <p:animEffect transition="in" filter="diamond(in)">
                                      <p:cBhvr>
                                        <p:cTn id="28" dur="500"/>
                                        <p:tgtEl>
                                          <p:spTgt spid="99339"/>
                                        </p:tgtEl>
                                      </p:cBhvr>
                                    </p:animEffect>
                                  </p:childTnLst>
                                </p:cTn>
                              </p:par>
                              <p:par>
                                <p:cTn id="29" presetID="8" presetClass="entr" presetSubtype="16" fill="hold" grpId="0" nodeType="withEffect">
                                  <p:stCondLst>
                                    <p:cond delay="0"/>
                                  </p:stCondLst>
                                  <p:childTnLst>
                                    <p:set>
                                      <p:cBhvr>
                                        <p:cTn id="30" dur="1" fill="hold">
                                          <p:stCondLst>
                                            <p:cond delay="0"/>
                                          </p:stCondLst>
                                        </p:cTn>
                                        <p:tgtEl>
                                          <p:spTgt spid="99340"/>
                                        </p:tgtEl>
                                        <p:attrNameLst>
                                          <p:attrName>style.visibility</p:attrName>
                                        </p:attrNameLst>
                                      </p:cBhvr>
                                      <p:to>
                                        <p:strVal val="visible"/>
                                      </p:to>
                                    </p:set>
                                    <p:animEffect transition="in" filter="diamond(in)">
                                      <p:cBhvr>
                                        <p:cTn id="31" dur="500"/>
                                        <p:tgtEl>
                                          <p:spTgt spid="99340"/>
                                        </p:tgtEl>
                                      </p:cBhvr>
                                    </p:animEffect>
                                  </p:childTnLst>
                                </p:cTn>
                              </p:par>
                              <p:par>
                                <p:cTn id="32" presetID="8" presetClass="entr" presetSubtype="16" fill="hold" grpId="0" nodeType="withEffect" nodePh="1">
                                  <p:stCondLst>
                                    <p:cond delay="0"/>
                                  </p:stCondLst>
                                  <p:endCondLst>
                                    <p:cond evt="begin" delay="0">
                                      <p:tn val="32"/>
                                    </p:cond>
                                  </p:endCondLst>
                                  <p:childTnLst>
                                    <p:set>
                                      <p:cBhvr>
                                        <p:cTn id="33" dur="1" fill="hold">
                                          <p:stCondLst>
                                            <p:cond delay="0"/>
                                          </p:stCondLst>
                                        </p:cTn>
                                        <p:tgtEl>
                                          <p:spTgt spid="99341"/>
                                        </p:tgtEl>
                                        <p:attrNameLst>
                                          <p:attrName>style.visibility</p:attrName>
                                        </p:attrNameLst>
                                      </p:cBhvr>
                                      <p:to>
                                        <p:strVal val="visible"/>
                                      </p:to>
                                    </p:set>
                                    <p:animEffect transition="in" filter="diamond(in)">
                                      <p:cBhvr>
                                        <p:cTn id="34" dur="500"/>
                                        <p:tgtEl>
                                          <p:spTgt spid="99341"/>
                                        </p:tgtEl>
                                      </p:cBhvr>
                                    </p:animEffect>
                                  </p:childTnLst>
                                </p:cTn>
                              </p:par>
                              <p:par>
                                <p:cTn id="35" presetID="8" presetClass="entr" presetSubtype="16" fill="hold" grpId="0" nodeType="withEffect">
                                  <p:stCondLst>
                                    <p:cond delay="0"/>
                                  </p:stCondLst>
                                  <p:childTnLst>
                                    <p:set>
                                      <p:cBhvr>
                                        <p:cTn id="36" dur="1" fill="hold">
                                          <p:stCondLst>
                                            <p:cond delay="0"/>
                                          </p:stCondLst>
                                        </p:cTn>
                                        <p:tgtEl>
                                          <p:spTgt spid="99347"/>
                                        </p:tgtEl>
                                        <p:attrNameLst>
                                          <p:attrName>style.visibility</p:attrName>
                                        </p:attrNameLst>
                                      </p:cBhvr>
                                      <p:to>
                                        <p:strVal val="visible"/>
                                      </p:to>
                                    </p:set>
                                    <p:animEffect transition="in" filter="diamond(in)">
                                      <p:cBhvr>
                                        <p:cTn id="37" dur="500"/>
                                        <p:tgtEl>
                                          <p:spTgt spid="99347"/>
                                        </p:tgtEl>
                                      </p:cBhvr>
                                    </p:animEffect>
                                  </p:childTnLst>
                                </p:cTn>
                              </p:par>
                              <p:par>
                                <p:cTn id="38" presetID="8" presetClass="entr" presetSubtype="16" fill="hold" grpId="0" nodeType="withEffect">
                                  <p:stCondLst>
                                    <p:cond delay="0"/>
                                  </p:stCondLst>
                                  <p:childTnLst>
                                    <p:set>
                                      <p:cBhvr>
                                        <p:cTn id="39" dur="1" fill="hold">
                                          <p:stCondLst>
                                            <p:cond delay="0"/>
                                          </p:stCondLst>
                                        </p:cTn>
                                        <p:tgtEl>
                                          <p:spTgt spid="99348"/>
                                        </p:tgtEl>
                                        <p:attrNameLst>
                                          <p:attrName>style.visibility</p:attrName>
                                        </p:attrNameLst>
                                      </p:cBhvr>
                                      <p:to>
                                        <p:strVal val="visible"/>
                                      </p:to>
                                    </p:set>
                                    <p:animEffect transition="in" filter="diamond(in)">
                                      <p:cBhvr>
                                        <p:cTn id="40" dur="500"/>
                                        <p:tgtEl>
                                          <p:spTgt spid="99348"/>
                                        </p:tgtEl>
                                      </p:cBhvr>
                                    </p:animEffect>
                                  </p:childTnLst>
                                </p:cTn>
                              </p:par>
                              <p:par>
                                <p:cTn id="41" presetID="8" presetClass="entr" presetSubtype="16" fill="hold" grpId="0" nodeType="withEffect">
                                  <p:stCondLst>
                                    <p:cond delay="0"/>
                                  </p:stCondLst>
                                  <p:childTnLst>
                                    <p:set>
                                      <p:cBhvr>
                                        <p:cTn id="42" dur="1" fill="hold">
                                          <p:stCondLst>
                                            <p:cond delay="0"/>
                                          </p:stCondLst>
                                        </p:cTn>
                                        <p:tgtEl>
                                          <p:spTgt spid="99349"/>
                                        </p:tgtEl>
                                        <p:attrNameLst>
                                          <p:attrName>style.visibility</p:attrName>
                                        </p:attrNameLst>
                                      </p:cBhvr>
                                      <p:to>
                                        <p:strVal val="visible"/>
                                      </p:to>
                                    </p:set>
                                    <p:animEffect transition="in" filter="diamond(in)">
                                      <p:cBhvr>
                                        <p:cTn id="43" dur="500"/>
                                        <p:tgtEl>
                                          <p:spTgt spid="99349"/>
                                        </p:tgtEl>
                                      </p:cBhvr>
                                    </p:animEffect>
                                  </p:childTnLst>
                                </p:cTn>
                              </p:par>
                              <p:par>
                                <p:cTn id="44" presetID="8" presetClass="entr" presetSubtype="16" fill="hold" grpId="0" nodeType="withEffect">
                                  <p:stCondLst>
                                    <p:cond delay="0"/>
                                  </p:stCondLst>
                                  <p:childTnLst>
                                    <p:set>
                                      <p:cBhvr>
                                        <p:cTn id="45" dur="1" fill="hold">
                                          <p:stCondLst>
                                            <p:cond delay="0"/>
                                          </p:stCondLst>
                                        </p:cTn>
                                        <p:tgtEl>
                                          <p:spTgt spid="99350"/>
                                        </p:tgtEl>
                                        <p:attrNameLst>
                                          <p:attrName>style.visibility</p:attrName>
                                        </p:attrNameLst>
                                      </p:cBhvr>
                                      <p:to>
                                        <p:strVal val="visible"/>
                                      </p:to>
                                    </p:set>
                                    <p:animEffect transition="in" filter="diamond(in)">
                                      <p:cBhvr>
                                        <p:cTn id="46" dur="500"/>
                                        <p:tgtEl>
                                          <p:spTgt spid="99350"/>
                                        </p:tgtEl>
                                      </p:cBhvr>
                                    </p:animEffect>
                                  </p:childTnLst>
                                </p:cTn>
                              </p:par>
                              <p:par>
                                <p:cTn id="47" presetID="8" presetClass="entr" presetSubtype="16" fill="hold" grpId="0" nodeType="withEffect">
                                  <p:stCondLst>
                                    <p:cond delay="0"/>
                                  </p:stCondLst>
                                  <p:childTnLst>
                                    <p:set>
                                      <p:cBhvr>
                                        <p:cTn id="48" dur="1" fill="hold">
                                          <p:stCondLst>
                                            <p:cond delay="0"/>
                                          </p:stCondLst>
                                        </p:cTn>
                                        <p:tgtEl>
                                          <p:spTgt spid="99351"/>
                                        </p:tgtEl>
                                        <p:attrNameLst>
                                          <p:attrName>style.visibility</p:attrName>
                                        </p:attrNameLst>
                                      </p:cBhvr>
                                      <p:to>
                                        <p:strVal val="visible"/>
                                      </p:to>
                                    </p:set>
                                    <p:animEffect transition="in" filter="diamond(in)">
                                      <p:cBhvr>
                                        <p:cTn id="49" dur="500"/>
                                        <p:tgtEl>
                                          <p:spTgt spid="99351"/>
                                        </p:tgtEl>
                                      </p:cBhvr>
                                    </p:animEffect>
                                  </p:childTnLst>
                                </p:cTn>
                              </p:par>
                              <p:par>
                                <p:cTn id="50" presetID="8" presetClass="entr" presetSubtype="16" fill="hold" grpId="0" nodeType="withEffect">
                                  <p:stCondLst>
                                    <p:cond delay="0"/>
                                  </p:stCondLst>
                                  <p:childTnLst>
                                    <p:set>
                                      <p:cBhvr>
                                        <p:cTn id="51" dur="1" fill="hold">
                                          <p:stCondLst>
                                            <p:cond delay="0"/>
                                          </p:stCondLst>
                                        </p:cTn>
                                        <p:tgtEl>
                                          <p:spTgt spid="99352"/>
                                        </p:tgtEl>
                                        <p:attrNameLst>
                                          <p:attrName>style.visibility</p:attrName>
                                        </p:attrNameLst>
                                      </p:cBhvr>
                                      <p:to>
                                        <p:strVal val="visible"/>
                                      </p:to>
                                    </p:set>
                                    <p:animEffect transition="in" filter="diamond(in)">
                                      <p:cBhvr>
                                        <p:cTn id="52" dur="500"/>
                                        <p:tgtEl>
                                          <p:spTgt spid="99352"/>
                                        </p:tgtEl>
                                      </p:cBhvr>
                                    </p:animEffect>
                                  </p:childTnLst>
                                </p:cTn>
                              </p:par>
                            </p:childTnLst>
                          </p:cTn>
                        </p:par>
                      </p:childTnLst>
                    </p:cTn>
                  </p:par>
                </p:childTnLst>
              </p:cTn>
              <p:prevCondLst>
                <p:cond evt="onPrev" delay="0">
                  <p:tgtEl>
                    <p:sldTgt/>
                  </p:tgtEl>
                </p:cond>
              </p:prevCondLst>
              <p:nextCondLst>
                <p:cond evt="onNext" delay="0">
                  <p:tgtEl>
                    <p:sldTgt/>
                  </p:tgtEl>
                </p:cond>
              </p:nextCondLst>
            </p:seq>
            <p:seq concurrent="1" nextAc="seek">
              <p:cTn id="53" restart="whenNotActive" fill="hold" evtFilter="cancelBubble" nodeType="interactiveSeq">
                <p:stCondLst>
                  <p:cond evt="onClick" delay="0">
                    <p:tgtEl>
                      <p:spTgt spid="99347"/>
                    </p:tgtEl>
                  </p:cond>
                </p:stCondLst>
                <p:endSync evt="end" delay="0">
                  <p:rtn val="all"/>
                </p:endSync>
                <p:childTnLst>
                  <p:par>
                    <p:cTn id="54" fill="hold" nodeType="clickPar">
                      <p:stCondLst>
                        <p:cond delay="0"/>
                      </p:stCondLst>
                      <p:childTnLst>
                        <p:par>
                          <p:cTn id="55" fill="hold" nodeType="withGroup">
                            <p:stCondLst>
                              <p:cond delay="0"/>
                            </p:stCondLst>
                            <p:childTnLst>
                              <p:par>
                                <p:cTn id="56" presetID="8" presetClass="entr" presetSubtype="16" fill="hold" grpId="0" nodeType="clickEffect">
                                  <p:stCondLst>
                                    <p:cond delay="0"/>
                                  </p:stCondLst>
                                  <p:childTnLst>
                                    <p:set>
                                      <p:cBhvr>
                                        <p:cTn id="57" dur="1" fill="hold">
                                          <p:stCondLst>
                                            <p:cond delay="0"/>
                                          </p:stCondLst>
                                        </p:cTn>
                                        <p:tgtEl>
                                          <p:spTgt spid="99335"/>
                                        </p:tgtEl>
                                        <p:attrNameLst>
                                          <p:attrName>style.visibility</p:attrName>
                                        </p:attrNameLst>
                                      </p:cBhvr>
                                      <p:to>
                                        <p:strVal val="visible"/>
                                      </p:to>
                                    </p:set>
                                    <p:animEffect transition="in" filter="diamond(in)">
                                      <p:cBhvr>
                                        <p:cTn id="58" dur="500"/>
                                        <p:tgtEl>
                                          <p:spTgt spid="99335"/>
                                        </p:tgtEl>
                                      </p:cBhvr>
                                    </p:animEffect>
                                  </p:childTnLst>
                                  <p:subTnLst>
                                    <p:set>
                                      <p:cBhvr override="childStyle">
                                        <p:cTn dur="1" fill="hold" display="0" masterRel="nextClick" afterEffect="1"/>
                                        <p:tgtEl>
                                          <p:spTgt spid="99335"/>
                                        </p:tgtEl>
                                        <p:attrNameLst>
                                          <p:attrName>style.visibility</p:attrName>
                                        </p:attrNameLst>
                                      </p:cBhvr>
                                      <p:to>
                                        <p:strVal val="hidden"/>
                                      </p:to>
                                    </p:set>
                                  </p:subTnLst>
                                </p:cTn>
                              </p:par>
                            </p:childTnLst>
                          </p:cTn>
                        </p:par>
                      </p:childTnLst>
                    </p:cTn>
                  </p:par>
                </p:childTnLst>
              </p:cTn>
              <p:nextCondLst>
                <p:cond evt="onClick" delay="0">
                  <p:tgtEl>
                    <p:spTgt spid="99347"/>
                  </p:tgtEl>
                </p:cond>
              </p:nextCondLst>
            </p:seq>
            <p:seq concurrent="1" nextAc="seek">
              <p:cTn id="59" restart="whenNotActive" fill="hold" evtFilter="cancelBubble" nodeType="interactiveSeq">
                <p:stCondLst>
                  <p:cond evt="onClick" delay="0">
                    <p:tgtEl>
                      <p:spTgt spid="99352"/>
                    </p:tgtEl>
                  </p:cond>
                </p:stCondLst>
                <p:endSync evt="end" delay="0">
                  <p:rtn val="all"/>
                </p:endSync>
                <p:childTnLst>
                  <p:par>
                    <p:cTn id="60" fill="hold" nodeType="clickPar">
                      <p:stCondLst>
                        <p:cond delay="0"/>
                      </p:stCondLst>
                      <p:childTnLst>
                        <p:par>
                          <p:cTn id="61" fill="hold" nodeType="withGroup">
                            <p:stCondLst>
                              <p:cond delay="0"/>
                            </p:stCondLst>
                            <p:childTnLst>
                              <p:par>
                                <p:cTn id="62" presetID="8" presetClass="entr" presetSubtype="16" fill="hold" grpId="0" nodeType="clickEffect">
                                  <p:stCondLst>
                                    <p:cond delay="0"/>
                                  </p:stCondLst>
                                  <p:childTnLst>
                                    <p:set>
                                      <p:cBhvr>
                                        <p:cTn id="63" dur="1" fill="hold">
                                          <p:stCondLst>
                                            <p:cond delay="0"/>
                                          </p:stCondLst>
                                        </p:cTn>
                                        <p:tgtEl>
                                          <p:spTgt spid="99345"/>
                                        </p:tgtEl>
                                        <p:attrNameLst>
                                          <p:attrName>style.visibility</p:attrName>
                                        </p:attrNameLst>
                                      </p:cBhvr>
                                      <p:to>
                                        <p:strVal val="visible"/>
                                      </p:to>
                                    </p:set>
                                    <p:animEffect transition="in" filter="diamond(in)">
                                      <p:cBhvr>
                                        <p:cTn id="64" dur="500"/>
                                        <p:tgtEl>
                                          <p:spTgt spid="99345"/>
                                        </p:tgtEl>
                                      </p:cBhvr>
                                    </p:animEffect>
                                  </p:childTnLst>
                                  <p:subTnLst>
                                    <p:set>
                                      <p:cBhvr override="childStyle">
                                        <p:cTn dur="1" fill="hold" display="0" masterRel="nextClick" afterEffect="1"/>
                                        <p:tgtEl>
                                          <p:spTgt spid="99345"/>
                                        </p:tgtEl>
                                        <p:attrNameLst>
                                          <p:attrName>style.visibility</p:attrName>
                                        </p:attrNameLst>
                                      </p:cBhvr>
                                      <p:to>
                                        <p:strVal val="hidden"/>
                                      </p:to>
                                    </p:set>
                                    <p:audio>
                                      <p:cMediaNode>
                                        <p:cTn display="0" masterRel="sameClick">
                                          <p:stCondLst>
                                            <p:cond evt="begin" delay="0">
                                              <p:tn val="62"/>
                                            </p:cond>
                                          </p:stCondLst>
                                          <p:endCondLst>
                                            <p:cond evt="onStopAudio" delay="0">
                                              <p:tgtEl>
                                                <p:sldTgt/>
                                              </p:tgtEl>
                                            </p:cond>
                                          </p:endCondLst>
                                        </p:cTn>
                                        <p:tgtEl>
                                          <p:sndTgt r:embed="rId2" name="bomb.wav"/>
                                        </p:tgtEl>
                                      </p:cMediaNode>
                                    </p:audio>
                                  </p:subTnLst>
                                </p:cTn>
                              </p:par>
                            </p:childTnLst>
                          </p:cTn>
                        </p:par>
                      </p:childTnLst>
                    </p:cTn>
                  </p:par>
                </p:childTnLst>
              </p:cTn>
              <p:nextCondLst>
                <p:cond evt="onClick" delay="0">
                  <p:tgtEl>
                    <p:spTgt spid="99352"/>
                  </p:tgtEl>
                </p:cond>
              </p:nextCondLst>
            </p:seq>
            <p:seq concurrent="1" nextAc="seek">
              <p:cTn id="65" restart="whenNotActive" fill="hold" evtFilter="cancelBubble" nodeType="interactiveSeq">
                <p:stCondLst>
                  <p:cond evt="onClick" delay="0">
                    <p:tgtEl>
                      <p:spTgt spid="99351"/>
                    </p:tgtEl>
                  </p:cond>
                </p:stCondLst>
                <p:endSync evt="end" delay="0">
                  <p:rtn val="all"/>
                </p:endSync>
                <p:childTnLst>
                  <p:par>
                    <p:cTn id="66" fill="hold" nodeType="clickPar">
                      <p:stCondLst>
                        <p:cond delay="0"/>
                      </p:stCondLst>
                      <p:childTnLst>
                        <p:par>
                          <p:cTn id="67" fill="hold" nodeType="withGroup">
                            <p:stCondLst>
                              <p:cond delay="0"/>
                            </p:stCondLst>
                            <p:childTnLst>
                              <p:par>
                                <p:cTn id="68" presetID="8" presetClass="entr" presetSubtype="16" fill="hold" grpId="0" nodeType="clickEffect">
                                  <p:stCondLst>
                                    <p:cond delay="0"/>
                                  </p:stCondLst>
                                  <p:childTnLst>
                                    <p:set>
                                      <p:cBhvr>
                                        <p:cTn id="69" dur="1" fill="hold">
                                          <p:stCondLst>
                                            <p:cond delay="0"/>
                                          </p:stCondLst>
                                        </p:cTn>
                                        <p:tgtEl>
                                          <p:spTgt spid="99346"/>
                                        </p:tgtEl>
                                        <p:attrNameLst>
                                          <p:attrName>style.visibility</p:attrName>
                                        </p:attrNameLst>
                                      </p:cBhvr>
                                      <p:to>
                                        <p:strVal val="visible"/>
                                      </p:to>
                                    </p:set>
                                    <p:animEffect transition="in" filter="diamond(in)">
                                      <p:cBhvr>
                                        <p:cTn id="70" dur="500"/>
                                        <p:tgtEl>
                                          <p:spTgt spid="99346"/>
                                        </p:tgtEl>
                                      </p:cBhvr>
                                    </p:animEffect>
                                  </p:childTnLst>
                                  <p:subTnLst>
                                    <p:set>
                                      <p:cBhvr override="childStyle">
                                        <p:cTn dur="1" fill="hold" display="0" masterRel="nextClick" afterEffect="1"/>
                                        <p:tgtEl>
                                          <p:spTgt spid="99346"/>
                                        </p:tgtEl>
                                        <p:attrNameLst>
                                          <p:attrName>style.visibility</p:attrName>
                                        </p:attrNameLst>
                                      </p:cBhvr>
                                      <p:to>
                                        <p:strVal val="hidden"/>
                                      </p:to>
                                    </p:set>
                                    <p:audio>
                                      <p:cMediaNode>
                                        <p:cTn display="0" masterRel="sameClick">
                                          <p:stCondLst>
                                            <p:cond evt="begin" delay="0">
                                              <p:tn val="68"/>
                                            </p:cond>
                                          </p:stCondLst>
                                          <p:endCondLst>
                                            <p:cond evt="onStopAudio" delay="0">
                                              <p:tgtEl>
                                                <p:sldTgt/>
                                              </p:tgtEl>
                                            </p:cond>
                                          </p:endCondLst>
                                        </p:cTn>
                                        <p:tgtEl>
                                          <p:sndTgt r:embed="rId3" name="arrow.wav"/>
                                        </p:tgtEl>
                                      </p:cMediaNode>
                                    </p:audio>
                                  </p:subTnLst>
                                </p:cTn>
                              </p:par>
                            </p:childTnLst>
                          </p:cTn>
                        </p:par>
                      </p:childTnLst>
                    </p:cTn>
                  </p:par>
                </p:childTnLst>
              </p:cTn>
              <p:nextCondLst>
                <p:cond evt="onClick" delay="0">
                  <p:tgtEl>
                    <p:spTgt spid="99351"/>
                  </p:tgtEl>
                </p:cond>
              </p:nextCondLst>
            </p:seq>
            <p:seq concurrent="1" nextAc="seek">
              <p:cTn id="71" restart="whenNotActive" fill="hold" evtFilter="cancelBubble" nodeType="interactiveSeq">
                <p:stCondLst>
                  <p:cond evt="onClick" delay="0">
                    <p:tgtEl>
                      <p:spTgt spid="99348"/>
                    </p:tgtEl>
                  </p:cond>
                </p:stCondLst>
                <p:endSync evt="end" delay="0">
                  <p:rtn val="all"/>
                </p:endSync>
                <p:childTnLst>
                  <p:par>
                    <p:cTn id="72" fill="hold" nodeType="clickPar">
                      <p:stCondLst>
                        <p:cond delay="0"/>
                      </p:stCondLst>
                      <p:childTnLst>
                        <p:par>
                          <p:cTn id="73" fill="hold" nodeType="withGroup">
                            <p:stCondLst>
                              <p:cond delay="0"/>
                            </p:stCondLst>
                            <p:childTnLst>
                              <p:par>
                                <p:cTn id="74" presetID="8" presetClass="entr" presetSubtype="16" fill="hold" grpId="0" nodeType="clickEffect">
                                  <p:stCondLst>
                                    <p:cond delay="0"/>
                                  </p:stCondLst>
                                  <p:childTnLst>
                                    <p:set>
                                      <p:cBhvr>
                                        <p:cTn id="75" dur="1" fill="hold">
                                          <p:stCondLst>
                                            <p:cond delay="0"/>
                                          </p:stCondLst>
                                        </p:cTn>
                                        <p:tgtEl>
                                          <p:spTgt spid="99342"/>
                                        </p:tgtEl>
                                        <p:attrNameLst>
                                          <p:attrName>style.visibility</p:attrName>
                                        </p:attrNameLst>
                                      </p:cBhvr>
                                      <p:to>
                                        <p:strVal val="visible"/>
                                      </p:to>
                                    </p:set>
                                    <p:animEffect transition="in" filter="diamond(in)">
                                      <p:cBhvr>
                                        <p:cTn id="76" dur="500"/>
                                        <p:tgtEl>
                                          <p:spTgt spid="99342"/>
                                        </p:tgtEl>
                                      </p:cBhvr>
                                    </p:animEffect>
                                  </p:childTnLst>
                                  <p:subTnLst>
                                    <p:set>
                                      <p:cBhvr override="childStyle">
                                        <p:cTn dur="1" fill="hold" display="0" masterRel="nextClick" afterEffect="1"/>
                                        <p:tgtEl>
                                          <p:spTgt spid="99342"/>
                                        </p:tgtEl>
                                        <p:attrNameLst>
                                          <p:attrName>style.visibility</p:attrName>
                                        </p:attrNameLst>
                                      </p:cBhvr>
                                      <p:to>
                                        <p:strVal val="hidden"/>
                                      </p:to>
                                    </p:set>
                                    <p:audio>
                                      <p:cMediaNode>
                                        <p:cTn display="0" masterRel="sameClick">
                                          <p:stCondLst>
                                            <p:cond evt="begin" delay="0">
                                              <p:tn val="74"/>
                                            </p:cond>
                                          </p:stCondLst>
                                          <p:endCondLst>
                                            <p:cond evt="onStopAudio" delay="0">
                                              <p:tgtEl>
                                                <p:sldTgt/>
                                              </p:tgtEl>
                                            </p:cond>
                                          </p:endCondLst>
                                        </p:cTn>
                                        <p:tgtEl>
                                          <p:sndTgt r:embed="rId3" name="arrow.wav"/>
                                        </p:tgtEl>
                                      </p:cMediaNode>
                                    </p:audio>
                                  </p:subTnLst>
                                </p:cTn>
                              </p:par>
                            </p:childTnLst>
                          </p:cTn>
                        </p:par>
                      </p:childTnLst>
                    </p:cTn>
                  </p:par>
                </p:childTnLst>
              </p:cTn>
              <p:nextCondLst>
                <p:cond evt="onClick" delay="0">
                  <p:tgtEl>
                    <p:spTgt spid="99348"/>
                  </p:tgtEl>
                </p:cond>
              </p:nextCondLst>
            </p:seq>
            <p:seq concurrent="1" nextAc="seek">
              <p:cTn id="77" restart="whenNotActive" fill="hold" evtFilter="cancelBubble" nodeType="interactiveSeq">
                <p:stCondLst>
                  <p:cond evt="onClick" delay="0">
                    <p:tgtEl>
                      <p:spTgt spid="99349"/>
                    </p:tgtEl>
                  </p:cond>
                </p:stCondLst>
                <p:endSync evt="end" delay="0">
                  <p:rtn val="all"/>
                </p:endSync>
                <p:childTnLst>
                  <p:par>
                    <p:cTn id="78" fill="hold" nodeType="clickPar">
                      <p:stCondLst>
                        <p:cond delay="0"/>
                      </p:stCondLst>
                      <p:childTnLst>
                        <p:par>
                          <p:cTn id="79" fill="hold" nodeType="withGroup">
                            <p:stCondLst>
                              <p:cond delay="0"/>
                            </p:stCondLst>
                            <p:childTnLst>
                              <p:par>
                                <p:cTn id="80" presetID="8" presetClass="entr" presetSubtype="16" fill="hold" grpId="0" nodeType="clickEffect">
                                  <p:stCondLst>
                                    <p:cond delay="0"/>
                                  </p:stCondLst>
                                  <p:childTnLst>
                                    <p:set>
                                      <p:cBhvr>
                                        <p:cTn id="81" dur="1" fill="hold">
                                          <p:stCondLst>
                                            <p:cond delay="0"/>
                                          </p:stCondLst>
                                        </p:cTn>
                                        <p:tgtEl>
                                          <p:spTgt spid="99343"/>
                                        </p:tgtEl>
                                        <p:attrNameLst>
                                          <p:attrName>style.visibility</p:attrName>
                                        </p:attrNameLst>
                                      </p:cBhvr>
                                      <p:to>
                                        <p:strVal val="visible"/>
                                      </p:to>
                                    </p:set>
                                    <p:animEffect transition="in" filter="diamond(in)">
                                      <p:cBhvr>
                                        <p:cTn id="82" dur="500"/>
                                        <p:tgtEl>
                                          <p:spTgt spid="99343"/>
                                        </p:tgtEl>
                                      </p:cBhvr>
                                    </p:animEffect>
                                  </p:childTnLst>
                                  <p:subTnLst>
                                    <p:set>
                                      <p:cBhvr override="childStyle">
                                        <p:cTn dur="1" fill="hold" display="0" masterRel="nextClick" afterEffect="1"/>
                                        <p:tgtEl>
                                          <p:spTgt spid="99343"/>
                                        </p:tgtEl>
                                        <p:attrNameLst>
                                          <p:attrName>style.visibility</p:attrName>
                                        </p:attrNameLst>
                                      </p:cBhvr>
                                      <p:to>
                                        <p:strVal val="hidden"/>
                                      </p:to>
                                    </p:set>
                                    <p:audio>
                                      <p:cMediaNode>
                                        <p:cTn display="0" masterRel="sameClick">
                                          <p:stCondLst>
                                            <p:cond evt="begin" delay="0">
                                              <p:tn val="80"/>
                                            </p:cond>
                                          </p:stCondLst>
                                          <p:endCondLst>
                                            <p:cond evt="onStopAudio" delay="0">
                                              <p:tgtEl>
                                                <p:sldTgt/>
                                              </p:tgtEl>
                                            </p:cond>
                                          </p:endCondLst>
                                        </p:cTn>
                                        <p:tgtEl>
                                          <p:sndTgt r:embed="rId4" name="whoosh.wav"/>
                                        </p:tgtEl>
                                      </p:cMediaNode>
                                    </p:audio>
                                  </p:subTnLst>
                                </p:cTn>
                              </p:par>
                            </p:childTnLst>
                          </p:cTn>
                        </p:par>
                      </p:childTnLst>
                    </p:cTn>
                  </p:par>
                </p:childTnLst>
              </p:cTn>
              <p:nextCondLst>
                <p:cond evt="onClick" delay="0">
                  <p:tgtEl>
                    <p:spTgt spid="99349"/>
                  </p:tgtEl>
                </p:cond>
              </p:nextCondLst>
            </p:seq>
            <p:seq concurrent="1" nextAc="seek">
              <p:cTn id="83" restart="whenNotActive" fill="hold" evtFilter="cancelBubble" nodeType="interactiveSeq">
                <p:stCondLst>
                  <p:cond evt="onClick" delay="0">
                    <p:tgtEl>
                      <p:spTgt spid="99350"/>
                    </p:tgtEl>
                  </p:cond>
                </p:stCondLst>
                <p:endSync evt="end" delay="0">
                  <p:rtn val="all"/>
                </p:endSync>
                <p:childTnLst>
                  <p:par>
                    <p:cTn id="84" fill="hold" nodeType="clickPar">
                      <p:stCondLst>
                        <p:cond delay="0"/>
                      </p:stCondLst>
                      <p:childTnLst>
                        <p:par>
                          <p:cTn id="85" fill="hold" nodeType="withGroup">
                            <p:stCondLst>
                              <p:cond delay="0"/>
                            </p:stCondLst>
                            <p:childTnLst>
                              <p:par>
                                <p:cTn id="86" presetID="8" presetClass="entr" presetSubtype="16" fill="hold" grpId="0" nodeType="clickEffect">
                                  <p:stCondLst>
                                    <p:cond delay="0"/>
                                  </p:stCondLst>
                                  <p:childTnLst>
                                    <p:set>
                                      <p:cBhvr>
                                        <p:cTn id="87" dur="1" fill="hold">
                                          <p:stCondLst>
                                            <p:cond delay="0"/>
                                          </p:stCondLst>
                                        </p:cTn>
                                        <p:tgtEl>
                                          <p:spTgt spid="99344"/>
                                        </p:tgtEl>
                                        <p:attrNameLst>
                                          <p:attrName>style.visibility</p:attrName>
                                        </p:attrNameLst>
                                      </p:cBhvr>
                                      <p:to>
                                        <p:strVal val="visible"/>
                                      </p:to>
                                    </p:set>
                                    <p:animEffect transition="in" filter="diamond(in)">
                                      <p:cBhvr>
                                        <p:cTn id="88" dur="500"/>
                                        <p:tgtEl>
                                          <p:spTgt spid="99344"/>
                                        </p:tgtEl>
                                      </p:cBhvr>
                                    </p:animEffect>
                                  </p:childTnLst>
                                  <p:subTnLst>
                                    <p:set>
                                      <p:cBhvr override="childStyle">
                                        <p:cTn dur="1" fill="hold" display="0" masterRel="nextClick" afterEffect="1"/>
                                        <p:tgtEl>
                                          <p:spTgt spid="99344"/>
                                        </p:tgtEl>
                                        <p:attrNameLst>
                                          <p:attrName>style.visibility</p:attrName>
                                        </p:attrNameLst>
                                      </p:cBhvr>
                                      <p:to>
                                        <p:strVal val="hidden"/>
                                      </p:to>
                                    </p:set>
                                    <p:audio>
                                      <p:cMediaNode>
                                        <p:cTn display="0" masterRel="sameClick">
                                          <p:stCondLst>
                                            <p:cond evt="begin" delay="0">
                                              <p:tn val="86"/>
                                            </p:cond>
                                          </p:stCondLst>
                                          <p:endCondLst>
                                            <p:cond evt="onStopAudio" delay="0">
                                              <p:tgtEl>
                                                <p:sldTgt/>
                                              </p:tgtEl>
                                            </p:cond>
                                          </p:endCondLst>
                                        </p:cTn>
                                        <p:tgtEl>
                                          <p:sndTgt r:embed="rId5" name="cashreg.wav"/>
                                        </p:tgtEl>
                                      </p:cMediaNode>
                                    </p:audio>
                                  </p:subTnLst>
                                </p:cTn>
                              </p:par>
                            </p:childTnLst>
                          </p:cTn>
                        </p:par>
                      </p:childTnLst>
                    </p:cTn>
                  </p:par>
                </p:childTnLst>
              </p:cTn>
              <p:nextCondLst>
                <p:cond evt="onClick" delay="0">
                  <p:tgtEl>
                    <p:spTgt spid="99350"/>
                  </p:tgtEl>
                </p:cond>
              </p:nextCondLst>
            </p:seq>
          </p:childTnLst>
        </p:cTn>
      </p:par>
    </p:tnLst>
    <p:bldLst>
      <p:bldP spid="99331" grpId="0"/>
      <p:bldP spid="99332" grpId="0" animBg="1"/>
      <p:bldP spid="99333" grpId="0" animBg="1"/>
      <p:bldP spid="99334" grpId="0" animBg="1"/>
      <p:bldP spid="99335" grpId="0" animBg="1"/>
      <p:bldP spid="99336" grpId="0" animBg="1"/>
      <p:bldP spid="99337" grpId="0" animBg="1"/>
      <p:bldP spid="99338" grpId="0" animBg="1"/>
      <p:bldP spid="99339" grpId="0" animBg="1"/>
      <p:bldP spid="99340" grpId="0" animBg="1"/>
      <p:bldP spid="99341" grpId="0"/>
      <p:bldP spid="99342" grpId="0" animBg="1"/>
      <p:bldP spid="99343" grpId="0" animBg="1"/>
      <p:bldP spid="99344" grpId="0" animBg="1"/>
      <p:bldP spid="99345" grpId="0" animBg="1"/>
      <p:bldP spid="99346" grpId="0" animBg="1"/>
      <p:bldP spid="99347" grpId="0" animBg="1"/>
      <p:bldP spid="99348" grpId="0" animBg="1"/>
      <p:bldP spid="99349" grpId="0" animBg="1"/>
      <p:bldP spid="99350" grpId="0" animBg="1"/>
      <p:bldP spid="99351" grpId="0" animBg="1"/>
      <p:bldP spid="99352"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7042" name="Picture 2" descr="internet">
            <a:extLst>
              <a:ext uri="{FF2B5EF4-FFF2-40B4-BE49-F238E27FC236}">
                <a16:creationId xmlns:a16="http://schemas.microsoft.com/office/drawing/2014/main" id="{216244C6-1E27-45BA-A2D8-B2D4E708D239}"/>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3999" t="8000" r="8000" b="8000"/>
          <a:stretch>
            <a:fillRect/>
          </a:stretch>
        </p:blipFill>
        <p:spPr bwMode="auto">
          <a:xfrm>
            <a:off x="4648200" y="2819400"/>
            <a:ext cx="2514600" cy="2400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7043" name="Oval 3">
            <a:extLst>
              <a:ext uri="{FF2B5EF4-FFF2-40B4-BE49-F238E27FC236}">
                <a16:creationId xmlns:a16="http://schemas.microsoft.com/office/drawing/2014/main" id="{1BD38C6E-1CBE-4E43-8D81-29F6D8CB9D86}"/>
              </a:ext>
            </a:extLst>
          </p:cNvPr>
          <p:cNvSpPr>
            <a:spLocks noChangeArrowheads="1"/>
          </p:cNvSpPr>
          <p:nvPr/>
        </p:nvSpPr>
        <p:spPr bwMode="auto">
          <a:xfrm>
            <a:off x="3962400" y="2286000"/>
            <a:ext cx="3657600" cy="3429000"/>
          </a:xfrm>
          <a:prstGeom prst="ellipse">
            <a:avLst/>
          </a:prstGeom>
          <a:solidFill>
            <a:schemeClr val="accent1">
              <a:alpha val="0"/>
            </a:schemeClr>
          </a:solidFill>
          <a:ln w="76200" cap="rnd">
            <a:solidFill>
              <a:srgbClr val="FF00FF"/>
            </a:solidFill>
            <a:prstDash val="sysDot"/>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r>
              <a:rPr lang="en-US" altLang="en-US" sz="3200" b="1" i="1">
                <a:solidFill>
                  <a:srgbClr val="FF0000"/>
                </a:solidFill>
              </a:rPr>
              <a:t>Benefits of the Internet</a:t>
            </a:r>
          </a:p>
        </p:txBody>
      </p:sp>
      <p:sp>
        <p:nvSpPr>
          <p:cNvPr id="87044" name="Line 4">
            <a:extLst>
              <a:ext uri="{FF2B5EF4-FFF2-40B4-BE49-F238E27FC236}">
                <a16:creationId xmlns:a16="http://schemas.microsoft.com/office/drawing/2014/main" id="{0021AAFA-7D6F-4851-9319-598DB4FF294B}"/>
              </a:ext>
            </a:extLst>
          </p:cNvPr>
          <p:cNvSpPr>
            <a:spLocks noChangeShapeType="1"/>
          </p:cNvSpPr>
          <p:nvPr/>
        </p:nvSpPr>
        <p:spPr bwMode="auto">
          <a:xfrm flipH="1">
            <a:off x="2895600" y="4114800"/>
            <a:ext cx="990600" cy="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87045" name="Line 5">
            <a:extLst>
              <a:ext uri="{FF2B5EF4-FFF2-40B4-BE49-F238E27FC236}">
                <a16:creationId xmlns:a16="http://schemas.microsoft.com/office/drawing/2014/main" id="{57C6B6D8-005F-4E96-84F3-CF14248725FD}"/>
              </a:ext>
            </a:extLst>
          </p:cNvPr>
          <p:cNvSpPr>
            <a:spLocks noChangeShapeType="1"/>
          </p:cNvSpPr>
          <p:nvPr/>
        </p:nvSpPr>
        <p:spPr bwMode="auto">
          <a:xfrm flipV="1">
            <a:off x="7696200" y="4114800"/>
            <a:ext cx="990600" cy="762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87046" name="Line 6">
            <a:extLst>
              <a:ext uri="{FF2B5EF4-FFF2-40B4-BE49-F238E27FC236}">
                <a16:creationId xmlns:a16="http://schemas.microsoft.com/office/drawing/2014/main" id="{B48F2CF6-33D1-43E0-8BE6-79D0457BAE93}"/>
              </a:ext>
            </a:extLst>
          </p:cNvPr>
          <p:cNvSpPr>
            <a:spLocks noChangeShapeType="1"/>
          </p:cNvSpPr>
          <p:nvPr/>
        </p:nvSpPr>
        <p:spPr bwMode="auto">
          <a:xfrm flipH="1" flipV="1">
            <a:off x="5867400" y="1371600"/>
            <a:ext cx="0" cy="9144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87047" name="Line 7">
            <a:extLst>
              <a:ext uri="{FF2B5EF4-FFF2-40B4-BE49-F238E27FC236}">
                <a16:creationId xmlns:a16="http://schemas.microsoft.com/office/drawing/2014/main" id="{888796F6-C7FD-4B26-923E-E768F6C4EDFB}"/>
              </a:ext>
            </a:extLst>
          </p:cNvPr>
          <p:cNvSpPr>
            <a:spLocks noChangeShapeType="1"/>
          </p:cNvSpPr>
          <p:nvPr/>
        </p:nvSpPr>
        <p:spPr bwMode="auto">
          <a:xfrm>
            <a:off x="7391400" y="4876800"/>
            <a:ext cx="762000" cy="6858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87048" name="Line 8">
            <a:extLst>
              <a:ext uri="{FF2B5EF4-FFF2-40B4-BE49-F238E27FC236}">
                <a16:creationId xmlns:a16="http://schemas.microsoft.com/office/drawing/2014/main" id="{0A3123C0-98A2-402B-B2A4-DB69AB17C72C}"/>
              </a:ext>
            </a:extLst>
          </p:cNvPr>
          <p:cNvSpPr>
            <a:spLocks noChangeShapeType="1"/>
          </p:cNvSpPr>
          <p:nvPr/>
        </p:nvSpPr>
        <p:spPr bwMode="auto">
          <a:xfrm flipV="1">
            <a:off x="7467600" y="2362200"/>
            <a:ext cx="685800" cy="7620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87049" name="Line 9">
            <a:extLst>
              <a:ext uri="{FF2B5EF4-FFF2-40B4-BE49-F238E27FC236}">
                <a16:creationId xmlns:a16="http://schemas.microsoft.com/office/drawing/2014/main" id="{962B2569-EFDE-401D-9DCD-73B909CEF543}"/>
              </a:ext>
            </a:extLst>
          </p:cNvPr>
          <p:cNvSpPr>
            <a:spLocks noChangeShapeType="1"/>
          </p:cNvSpPr>
          <p:nvPr/>
        </p:nvSpPr>
        <p:spPr bwMode="auto">
          <a:xfrm>
            <a:off x="5791200" y="5638800"/>
            <a:ext cx="0" cy="9144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87051" name="Line 11">
            <a:extLst>
              <a:ext uri="{FF2B5EF4-FFF2-40B4-BE49-F238E27FC236}">
                <a16:creationId xmlns:a16="http://schemas.microsoft.com/office/drawing/2014/main" id="{188CEFAA-3BF3-45C7-86A0-FEBCE344B1C2}"/>
              </a:ext>
            </a:extLst>
          </p:cNvPr>
          <p:cNvSpPr>
            <a:spLocks noChangeShapeType="1"/>
          </p:cNvSpPr>
          <p:nvPr/>
        </p:nvSpPr>
        <p:spPr bwMode="auto">
          <a:xfrm flipH="1">
            <a:off x="3962400" y="5334000"/>
            <a:ext cx="685800" cy="6096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10251" name="AutoShape 12">
            <a:hlinkClick r:id="rId3" action="ppaction://hlinksldjump"/>
            <a:extLst>
              <a:ext uri="{FF2B5EF4-FFF2-40B4-BE49-F238E27FC236}">
                <a16:creationId xmlns:a16="http://schemas.microsoft.com/office/drawing/2014/main" id="{16A3FBCE-245B-473B-B191-F054F6AB3F98}"/>
              </a:ext>
            </a:extLst>
          </p:cNvPr>
          <p:cNvSpPr>
            <a:spLocks noChangeArrowheads="1"/>
          </p:cNvSpPr>
          <p:nvPr/>
        </p:nvSpPr>
        <p:spPr bwMode="auto">
          <a:xfrm>
            <a:off x="8382000" y="6248400"/>
            <a:ext cx="609600" cy="457200"/>
          </a:xfrm>
          <a:prstGeom prst="rightArrow">
            <a:avLst>
              <a:gd name="adj1" fmla="val 50000"/>
              <a:gd name="adj2" fmla="val 33333"/>
            </a:avLst>
          </a:prstGeom>
          <a:solidFill>
            <a:srgbClr val="0000FF"/>
          </a:solidFill>
          <a:ln w="76200" cmpd="tri">
            <a:solidFill>
              <a:srgbClr val="FFFF00"/>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10252" name="AutoShape 13">
            <a:hlinkClick r:id="rId4" action="ppaction://hlinksldjump"/>
            <a:extLst>
              <a:ext uri="{FF2B5EF4-FFF2-40B4-BE49-F238E27FC236}">
                <a16:creationId xmlns:a16="http://schemas.microsoft.com/office/drawing/2014/main" id="{E7A97AAA-D853-4D7B-BD8E-D569BED9DEE5}"/>
              </a:ext>
            </a:extLst>
          </p:cNvPr>
          <p:cNvSpPr>
            <a:spLocks noChangeArrowheads="1"/>
          </p:cNvSpPr>
          <p:nvPr/>
        </p:nvSpPr>
        <p:spPr bwMode="auto">
          <a:xfrm>
            <a:off x="0" y="6400800"/>
            <a:ext cx="533400" cy="457200"/>
          </a:xfrm>
          <a:prstGeom prst="leftArrow">
            <a:avLst>
              <a:gd name="adj1" fmla="val 50000"/>
              <a:gd name="adj2" fmla="val 29167"/>
            </a:avLst>
          </a:prstGeom>
          <a:solidFill>
            <a:srgbClr val="FF00FF"/>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10253" name="Text Box 14">
            <a:extLst>
              <a:ext uri="{FF2B5EF4-FFF2-40B4-BE49-F238E27FC236}">
                <a16:creationId xmlns:a16="http://schemas.microsoft.com/office/drawing/2014/main" id="{056478A0-F9C7-4675-AA87-B1D61803644A}"/>
              </a:ext>
            </a:extLst>
          </p:cNvPr>
          <p:cNvSpPr txBox="1">
            <a:spLocks noChangeArrowheads="1"/>
          </p:cNvSpPr>
          <p:nvPr/>
        </p:nvSpPr>
        <p:spPr bwMode="auto">
          <a:xfrm>
            <a:off x="1219200" y="0"/>
            <a:ext cx="6705600" cy="11604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b="1"/>
              <a:t>              </a:t>
            </a:r>
            <a:r>
              <a:rPr lang="en-US" altLang="en-US" sz="2400" b="1">
                <a:solidFill>
                  <a:srgbClr val="FF0000"/>
                </a:solidFill>
              </a:rPr>
              <a:t>Unit 5 The media </a:t>
            </a:r>
          </a:p>
          <a:p>
            <a:pPr eaLnBrk="1" hangingPunct="1">
              <a:spcBef>
                <a:spcPct val="50000"/>
              </a:spcBef>
            </a:pPr>
            <a:r>
              <a:rPr lang="en-US" altLang="en-US" sz="2400" b="1">
                <a:solidFill>
                  <a:srgbClr val="FF0000"/>
                </a:solidFill>
              </a:rPr>
              <a:t>            Period 30  Lesson 3 Read</a:t>
            </a:r>
            <a:r>
              <a:rPr lang="en-US" altLang="en-US" sz="2800" b="1">
                <a:solidFill>
                  <a:srgbClr val="FF0000"/>
                </a:solidFill>
              </a:rPr>
              <a:t> </a:t>
            </a:r>
          </a:p>
        </p:txBody>
      </p:sp>
      <p:graphicFrame>
        <p:nvGraphicFramePr>
          <p:cNvPr id="87055" name="Group 15">
            <a:extLst>
              <a:ext uri="{FF2B5EF4-FFF2-40B4-BE49-F238E27FC236}">
                <a16:creationId xmlns:a16="http://schemas.microsoft.com/office/drawing/2014/main" id="{AAFF153C-30B7-4503-A5F8-709947F95D83}"/>
              </a:ext>
            </a:extLst>
          </p:cNvPr>
          <p:cNvGraphicFramePr>
            <a:graphicFrameLocks noGrp="1"/>
          </p:cNvGraphicFramePr>
          <p:nvPr/>
        </p:nvGraphicFramePr>
        <p:xfrm>
          <a:off x="419100" y="1371600"/>
          <a:ext cx="2362200" cy="533400"/>
        </p:xfrm>
        <a:graphic>
          <a:graphicData uri="http://schemas.openxmlformats.org/drawingml/2006/table">
            <a:tbl>
              <a:tblPr/>
              <a:tblGrid>
                <a:gridCol w="2362200">
                  <a:extLst>
                    <a:ext uri="{9D8B030D-6E8A-4147-A177-3AD203B41FA5}">
                      <a16:colId xmlns:a16="http://schemas.microsoft.com/office/drawing/2014/main" val="20000"/>
                    </a:ext>
                  </a:extLst>
                </a:gridCol>
              </a:tblGrid>
              <a:tr h="53340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a:ln>
                            <a:noFill/>
                          </a:ln>
                          <a:solidFill>
                            <a:srgbClr val="FF3300"/>
                          </a:solidFill>
                          <a:effectLst/>
                          <a:latin typeface="Arial" charset="0"/>
                        </a:rPr>
                        <a:t>* </a:t>
                      </a:r>
                      <a:r>
                        <a:rPr kumimoji="0" lang="en-US" sz="2400" b="1" i="0" u="none" strike="noStrike" cap="none" normalizeH="0" baseline="0">
                          <a:ln>
                            <a:noFill/>
                          </a:ln>
                          <a:solidFill>
                            <a:srgbClr val="FF3300"/>
                          </a:solidFill>
                          <a:effectLst/>
                          <a:latin typeface="Times New Roman" pitchFamily="18" charset="0"/>
                        </a:rPr>
                        <a:t>Surf (v)</a:t>
                      </a:r>
                    </a:p>
                  </a:txBody>
                  <a:tcPr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sp>
        <p:nvSpPr>
          <p:cNvPr id="10256" name="Text Box 21">
            <a:extLst>
              <a:ext uri="{FF2B5EF4-FFF2-40B4-BE49-F238E27FC236}">
                <a16:creationId xmlns:a16="http://schemas.microsoft.com/office/drawing/2014/main" id="{6545104C-888E-4A51-9A0A-219C4D921698}"/>
              </a:ext>
            </a:extLst>
          </p:cNvPr>
          <p:cNvSpPr txBox="1">
            <a:spLocks noChangeArrowheads="1"/>
          </p:cNvSpPr>
          <p:nvPr/>
        </p:nvSpPr>
        <p:spPr bwMode="auto">
          <a:xfrm>
            <a:off x="381000" y="1828800"/>
            <a:ext cx="35052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400" b="1">
                <a:solidFill>
                  <a:srgbClr val="FF0000"/>
                </a:solidFill>
              </a:rPr>
              <a:t>* Communicate (v) </a:t>
            </a:r>
          </a:p>
        </p:txBody>
      </p:sp>
      <p:graphicFrame>
        <p:nvGraphicFramePr>
          <p:cNvPr id="87062" name="Group 22">
            <a:extLst>
              <a:ext uri="{FF2B5EF4-FFF2-40B4-BE49-F238E27FC236}">
                <a16:creationId xmlns:a16="http://schemas.microsoft.com/office/drawing/2014/main" id="{1707BAB3-F39E-4A53-B2B6-8EC0C80C682B}"/>
              </a:ext>
            </a:extLst>
          </p:cNvPr>
          <p:cNvGraphicFramePr>
            <a:graphicFrameLocks noGrp="1"/>
          </p:cNvGraphicFramePr>
          <p:nvPr/>
        </p:nvGraphicFramePr>
        <p:xfrm>
          <a:off x="381000" y="2667000"/>
          <a:ext cx="4038600" cy="762000"/>
        </p:xfrm>
        <a:graphic>
          <a:graphicData uri="http://schemas.openxmlformats.org/drawingml/2006/table">
            <a:tbl>
              <a:tblPr/>
              <a:tblGrid>
                <a:gridCol w="4038600">
                  <a:extLst>
                    <a:ext uri="{9D8B030D-6E8A-4147-A177-3AD203B41FA5}">
                      <a16:colId xmlns:a16="http://schemas.microsoft.com/office/drawing/2014/main" val="20000"/>
                    </a:ext>
                  </a:extLst>
                </a:gridCol>
              </a:tblGrid>
              <a:tr h="76200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FF3300"/>
                          </a:solidFill>
                          <a:effectLst/>
                          <a:latin typeface="Arial" charset="0"/>
                        </a:rPr>
                        <a:t> </a:t>
                      </a:r>
                      <a:r>
                        <a:rPr kumimoji="0" lang="en-US" sz="2400" b="0" i="0" u="none" strike="noStrike" cap="none" normalizeH="0" baseline="0">
                          <a:ln>
                            <a:noFill/>
                          </a:ln>
                          <a:solidFill>
                            <a:srgbClr val="FF3300"/>
                          </a:solidFill>
                          <a:effectLst/>
                          <a:latin typeface="Arial" charset="0"/>
                        </a:rPr>
                        <a:t>* </a:t>
                      </a:r>
                      <a:r>
                        <a:rPr kumimoji="0" lang="en-US" sz="2400" b="1" i="0" u="none" strike="noStrike" cap="none" normalizeH="0" baseline="0">
                          <a:ln>
                            <a:noFill/>
                          </a:ln>
                          <a:solidFill>
                            <a:srgbClr val="FF3300"/>
                          </a:solidFill>
                          <a:effectLst/>
                          <a:latin typeface="Times New Roman" pitchFamily="18" charset="0"/>
                        </a:rPr>
                        <a:t>Get access to  (v)</a:t>
                      </a:r>
                    </a:p>
                  </a:txBody>
                  <a:tcPr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sp>
        <p:nvSpPr>
          <p:cNvPr id="10259" name="Rectangle 28">
            <a:extLst>
              <a:ext uri="{FF2B5EF4-FFF2-40B4-BE49-F238E27FC236}">
                <a16:creationId xmlns:a16="http://schemas.microsoft.com/office/drawing/2014/main" id="{AABF8775-B0C2-46DE-870C-FD885D558D52}"/>
              </a:ext>
            </a:extLst>
          </p:cNvPr>
          <p:cNvSpPr>
            <a:spLocks noChangeArrowheads="1"/>
          </p:cNvSpPr>
          <p:nvPr/>
        </p:nvSpPr>
        <p:spPr bwMode="auto">
          <a:xfrm>
            <a:off x="369888" y="2209800"/>
            <a:ext cx="1687512"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20000"/>
              </a:spcBef>
            </a:pPr>
            <a:r>
              <a:rPr lang="en-US" altLang="en-US" sz="2800" b="1">
                <a:solidFill>
                  <a:srgbClr val="FF3300"/>
                </a:solidFill>
              </a:rPr>
              <a:t> </a:t>
            </a:r>
            <a:r>
              <a:rPr lang="en-US" altLang="en-US" sz="2400" b="1">
                <a:solidFill>
                  <a:srgbClr val="FF3300"/>
                </a:solidFill>
              </a:rPr>
              <a:t>* Deny (v)</a:t>
            </a:r>
          </a:p>
        </p:txBody>
      </p:sp>
      <p:sp>
        <p:nvSpPr>
          <p:cNvPr id="10260" name="Rectangle 29">
            <a:extLst>
              <a:ext uri="{FF2B5EF4-FFF2-40B4-BE49-F238E27FC236}">
                <a16:creationId xmlns:a16="http://schemas.microsoft.com/office/drawing/2014/main" id="{48568DC4-8A47-4D6A-B1C4-537F9C44B0DA}"/>
              </a:ext>
            </a:extLst>
          </p:cNvPr>
          <p:cNvSpPr>
            <a:spLocks noChangeArrowheads="1"/>
          </p:cNvSpPr>
          <p:nvPr/>
        </p:nvSpPr>
        <p:spPr bwMode="auto">
          <a:xfrm>
            <a:off x="304800" y="3162300"/>
            <a:ext cx="2414588"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r>
              <a:rPr lang="en-US" altLang="en-US" sz="2800" b="1">
                <a:solidFill>
                  <a:srgbClr val="FF3300"/>
                </a:solidFill>
              </a:rPr>
              <a:t> </a:t>
            </a:r>
            <a:r>
              <a:rPr lang="en-US" altLang="en-US" sz="2400" b="1">
                <a:solidFill>
                  <a:srgbClr val="FF3300"/>
                </a:solidFill>
              </a:rPr>
              <a:t>* Limitation (n) </a:t>
            </a:r>
          </a:p>
        </p:txBody>
      </p:sp>
      <p:graphicFrame>
        <p:nvGraphicFramePr>
          <p:cNvPr id="87077" name="Group 37">
            <a:extLst>
              <a:ext uri="{FF2B5EF4-FFF2-40B4-BE49-F238E27FC236}">
                <a16:creationId xmlns:a16="http://schemas.microsoft.com/office/drawing/2014/main" id="{8EDE4CA3-C8A0-4DD7-BD96-413D52BB0F09}"/>
              </a:ext>
            </a:extLst>
          </p:cNvPr>
          <p:cNvGraphicFramePr>
            <a:graphicFrameLocks noGrp="1"/>
          </p:cNvGraphicFramePr>
          <p:nvPr/>
        </p:nvGraphicFramePr>
        <p:xfrm>
          <a:off x="400050" y="3714750"/>
          <a:ext cx="2438400" cy="685800"/>
        </p:xfrm>
        <a:graphic>
          <a:graphicData uri="http://schemas.openxmlformats.org/drawingml/2006/table">
            <a:tbl>
              <a:tblPr/>
              <a:tblGrid>
                <a:gridCol w="2438400">
                  <a:extLst>
                    <a:ext uri="{9D8B030D-6E8A-4147-A177-3AD203B41FA5}">
                      <a16:colId xmlns:a16="http://schemas.microsoft.com/office/drawing/2014/main" val="20000"/>
                    </a:ext>
                  </a:extLst>
                </a:gridCol>
              </a:tblGrid>
              <a:tr h="68580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1" i="0" u="none" strike="noStrike" cap="none" normalizeH="0" baseline="0">
                          <a:ln>
                            <a:noFill/>
                          </a:ln>
                          <a:solidFill>
                            <a:srgbClr val="FF3300"/>
                          </a:solidFill>
                          <a:effectLst/>
                          <a:latin typeface="Times New Roman" pitchFamily="18" charset="0"/>
                        </a:rPr>
                        <a:t>* Wander (v)</a:t>
                      </a:r>
                      <a:r>
                        <a:rPr kumimoji="0" lang="en-US" sz="2800" b="1" i="0" u="none" strike="noStrike" cap="none" normalizeH="0" baseline="0">
                          <a:ln>
                            <a:noFill/>
                          </a:ln>
                          <a:solidFill>
                            <a:srgbClr val="FF3300"/>
                          </a:solidFill>
                          <a:effectLst/>
                          <a:latin typeface="Times New Roman" pitchFamily="18" charset="0"/>
                        </a:rPr>
                        <a:t> </a:t>
                      </a:r>
                    </a:p>
                  </a:txBody>
                  <a:tcPr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sp>
        <p:nvSpPr>
          <p:cNvPr id="87076" name="Line 36">
            <a:extLst>
              <a:ext uri="{FF2B5EF4-FFF2-40B4-BE49-F238E27FC236}">
                <a16:creationId xmlns:a16="http://schemas.microsoft.com/office/drawing/2014/main" id="{184A482F-00D2-4665-9C33-91F5F4B8AE69}"/>
              </a:ext>
            </a:extLst>
          </p:cNvPr>
          <p:cNvSpPr>
            <a:spLocks noChangeShapeType="1"/>
          </p:cNvSpPr>
          <p:nvPr/>
        </p:nvSpPr>
        <p:spPr bwMode="auto">
          <a:xfrm flipH="1" flipV="1">
            <a:off x="3962400" y="2057400"/>
            <a:ext cx="762000" cy="5334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nodeType="clickEffect">
                                  <p:stCondLst>
                                    <p:cond delay="0"/>
                                  </p:stCondLst>
                                  <p:childTnLst>
                                    <p:set>
                                      <p:cBhvr>
                                        <p:cTn id="6" dur="1" fill="hold">
                                          <p:stCondLst>
                                            <p:cond delay="0"/>
                                          </p:stCondLst>
                                        </p:cTn>
                                        <p:tgtEl>
                                          <p:spTgt spid="87042"/>
                                        </p:tgtEl>
                                        <p:attrNameLst>
                                          <p:attrName>style.visibility</p:attrName>
                                        </p:attrNameLst>
                                      </p:cBhvr>
                                      <p:to>
                                        <p:strVal val="visible"/>
                                      </p:to>
                                    </p:set>
                                    <p:animEffect transition="in" filter="box(in)">
                                      <p:cBhvr>
                                        <p:cTn id="7" dur="500"/>
                                        <p:tgtEl>
                                          <p:spTgt spid="87042"/>
                                        </p:tgtEl>
                                      </p:cBhvr>
                                    </p:animEffect>
                                  </p:childTnLst>
                                </p:cTn>
                              </p:par>
                              <p:par>
                                <p:cTn id="8" presetID="4" presetClass="entr" presetSubtype="16" fill="hold" grpId="0" nodeType="withEffect">
                                  <p:stCondLst>
                                    <p:cond delay="0"/>
                                  </p:stCondLst>
                                  <p:childTnLst>
                                    <p:set>
                                      <p:cBhvr>
                                        <p:cTn id="9" dur="1" fill="hold">
                                          <p:stCondLst>
                                            <p:cond delay="0"/>
                                          </p:stCondLst>
                                        </p:cTn>
                                        <p:tgtEl>
                                          <p:spTgt spid="87043"/>
                                        </p:tgtEl>
                                        <p:attrNameLst>
                                          <p:attrName>style.visibility</p:attrName>
                                        </p:attrNameLst>
                                      </p:cBhvr>
                                      <p:to>
                                        <p:strVal val="visible"/>
                                      </p:to>
                                    </p:set>
                                    <p:animEffect transition="in" filter="box(in)">
                                      <p:cBhvr>
                                        <p:cTn id="10" dur="500"/>
                                        <p:tgtEl>
                                          <p:spTgt spid="87043"/>
                                        </p:tgtEl>
                                      </p:cBhvr>
                                    </p:animEffect>
                                  </p:childTnLst>
                                </p:cTn>
                              </p:par>
                              <p:par>
                                <p:cTn id="11" presetID="4" presetClass="entr" presetSubtype="16" fill="hold" nodeType="withEffect">
                                  <p:stCondLst>
                                    <p:cond delay="0"/>
                                  </p:stCondLst>
                                  <p:childTnLst>
                                    <p:set>
                                      <p:cBhvr>
                                        <p:cTn id="12" dur="1" fill="hold">
                                          <p:stCondLst>
                                            <p:cond delay="0"/>
                                          </p:stCondLst>
                                        </p:cTn>
                                        <p:tgtEl>
                                          <p:spTgt spid="87046"/>
                                        </p:tgtEl>
                                        <p:attrNameLst>
                                          <p:attrName>style.visibility</p:attrName>
                                        </p:attrNameLst>
                                      </p:cBhvr>
                                      <p:to>
                                        <p:strVal val="visible"/>
                                      </p:to>
                                    </p:set>
                                    <p:animEffect transition="in" filter="box(in)">
                                      <p:cBhvr>
                                        <p:cTn id="13" dur="500"/>
                                        <p:tgtEl>
                                          <p:spTgt spid="87046"/>
                                        </p:tgtEl>
                                      </p:cBhvr>
                                    </p:animEffect>
                                  </p:childTnLst>
                                </p:cTn>
                              </p:par>
                              <p:par>
                                <p:cTn id="14" presetID="4" presetClass="entr" presetSubtype="16" fill="hold" nodeType="withEffect">
                                  <p:stCondLst>
                                    <p:cond delay="0"/>
                                  </p:stCondLst>
                                  <p:childTnLst>
                                    <p:set>
                                      <p:cBhvr>
                                        <p:cTn id="15" dur="1" fill="hold">
                                          <p:stCondLst>
                                            <p:cond delay="0"/>
                                          </p:stCondLst>
                                        </p:cTn>
                                        <p:tgtEl>
                                          <p:spTgt spid="87048"/>
                                        </p:tgtEl>
                                        <p:attrNameLst>
                                          <p:attrName>style.visibility</p:attrName>
                                        </p:attrNameLst>
                                      </p:cBhvr>
                                      <p:to>
                                        <p:strVal val="visible"/>
                                      </p:to>
                                    </p:set>
                                    <p:animEffect transition="in" filter="box(in)">
                                      <p:cBhvr>
                                        <p:cTn id="16" dur="500"/>
                                        <p:tgtEl>
                                          <p:spTgt spid="87048"/>
                                        </p:tgtEl>
                                      </p:cBhvr>
                                    </p:animEffect>
                                  </p:childTnLst>
                                </p:cTn>
                              </p:par>
                              <p:par>
                                <p:cTn id="17" presetID="4" presetClass="entr" presetSubtype="16" fill="hold" nodeType="withEffect">
                                  <p:stCondLst>
                                    <p:cond delay="0"/>
                                  </p:stCondLst>
                                  <p:childTnLst>
                                    <p:set>
                                      <p:cBhvr>
                                        <p:cTn id="18" dur="1" fill="hold">
                                          <p:stCondLst>
                                            <p:cond delay="0"/>
                                          </p:stCondLst>
                                        </p:cTn>
                                        <p:tgtEl>
                                          <p:spTgt spid="87045"/>
                                        </p:tgtEl>
                                        <p:attrNameLst>
                                          <p:attrName>style.visibility</p:attrName>
                                        </p:attrNameLst>
                                      </p:cBhvr>
                                      <p:to>
                                        <p:strVal val="visible"/>
                                      </p:to>
                                    </p:set>
                                    <p:animEffect transition="in" filter="box(in)">
                                      <p:cBhvr>
                                        <p:cTn id="19" dur="500"/>
                                        <p:tgtEl>
                                          <p:spTgt spid="87045"/>
                                        </p:tgtEl>
                                      </p:cBhvr>
                                    </p:animEffect>
                                  </p:childTnLst>
                                </p:cTn>
                              </p:par>
                              <p:par>
                                <p:cTn id="20" presetID="4" presetClass="entr" presetSubtype="16" fill="hold" nodeType="withEffect">
                                  <p:stCondLst>
                                    <p:cond delay="0"/>
                                  </p:stCondLst>
                                  <p:childTnLst>
                                    <p:set>
                                      <p:cBhvr>
                                        <p:cTn id="21" dur="1" fill="hold">
                                          <p:stCondLst>
                                            <p:cond delay="0"/>
                                          </p:stCondLst>
                                        </p:cTn>
                                        <p:tgtEl>
                                          <p:spTgt spid="87047"/>
                                        </p:tgtEl>
                                        <p:attrNameLst>
                                          <p:attrName>style.visibility</p:attrName>
                                        </p:attrNameLst>
                                      </p:cBhvr>
                                      <p:to>
                                        <p:strVal val="visible"/>
                                      </p:to>
                                    </p:set>
                                    <p:animEffect transition="in" filter="box(in)">
                                      <p:cBhvr>
                                        <p:cTn id="22" dur="500"/>
                                        <p:tgtEl>
                                          <p:spTgt spid="87047"/>
                                        </p:tgtEl>
                                      </p:cBhvr>
                                    </p:animEffect>
                                  </p:childTnLst>
                                </p:cTn>
                              </p:par>
                              <p:par>
                                <p:cTn id="23" presetID="4" presetClass="entr" presetSubtype="16" fill="hold" nodeType="withEffect">
                                  <p:stCondLst>
                                    <p:cond delay="0"/>
                                  </p:stCondLst>
                                  <p:childTnLst>
                                    <p:set>
                                      <p:cBhvr>
                                        <p:cTn id="24" dur="1" fill="hold">
                                          <p:stCondLst>
                                            <p:cond delay="0"/>
                                          </p:stCondLst>
                                        </p:cTn>
                                        <p:tgtEl>
                                          <p:spTgt spid="87049"/>
                                        </p:tgtEl>
                                        <p:attrNameLst>
                                          <p:attrName>style.visibility</p:attrName>
                                        </p:attrNameLst>
                                      </p:cBhvr>
                                      <p:to>
                                        <p:strVal val="visible"/>
                                      </p:to>
                                    </p:set>
                                    <p:animEffect transition="in" filter="box(in)">
                                      <p:cBhvr>
                                        <p:cTn id="25" dur="500"/>
                                        <p:tgtEl>
                                          <p:spTgt spid="87049"/>
                                        </p:tgtEl>
                                      </p:cBhvr>
                                    </p:animEffect>
                                  </p:childTnLst>
                                </p:cTn>
                              </p:par>
                              <p:par>
                                <p:cTn id="26" presetID="4" presetClass="entr" presetSubtype="16" fill="hold" nodeType="withEffect">
                                  <p:stCondLst>
                                    <p:cond delay="0"/>
                                  </p:stCondLst>
                                  <p:childTnLst>
                                    <p:set>
                                      <p:cBhvr>
                                        <p:cTn id="27" dur="1" fill="hold">
                                          <p:stCondLst>
                                            <p:cond delay="0"/>
                                          </p:stCondLst>
                                        </p:cTn>
                                        <p:tgtEl>
                                          <p:spTgt spid="87051"/>
                                        </p:tgtEl>
                                        <p:attrNameLst>
                                          <p:attrName>style.visibility</p:attrName>
                                        </p:attrNameLst>
                                      </p:cBhvr>
                                      <p:to>
                                        <p:strVal val="visible"/>
                                      </p:to>
                                    </p:set>
                                    <p:animEffect transition="in" filter="box(in)">
                                      <p:cBhvr>
                                        <p:cTn id="28" dur="500"/>
                                        <p:tgtEl>
                                          <p:spTgt spid="87051"/>
                                        </p:tgtEl>
                                      </p:cBhvr>
                                    </p:animEffect>
                                  </p:childTnLst>
                                </p:cTn>
                              </p:par>
                              <p:par>
                                <p:cTn id="29" presetID="4" presetClass="entr" presetSubtype="16" fill="hold" nodeType="withEffect">
                                  <p:stCondLst>
                                    <p:cond delay="0"/>
                                  </p:stCondLst>
                                  <p:childTnLst>
                                    <p:set>
                                      <p:cBhvr>
                                        <p:cTn id="30" dur="1" fill="hold">
                                          <p:stCondLst>
                                            <p:cond delay="0"/>
                                          </p:stCondLst>
                                        </p:cTn>
                                        <p:tgtEl>
                                          <p:spTgt spid="87044"/>
                                        </p:tgtEl>
                                        <p:attrNameLst>
                                          <p:attrName>style.visibility</p:attrName>
                                        </p:attrNameLst>
                                      </p:cBhvr>
                                      <p:to>
                                        <p:strVal val="visible"/>
                                      </p:to>
                                    </p:set>
                                    <p:animEffect transition="in" filter="box(in)">
                                      <p:cBhvr>
                                        <p:cTn id="31" dur="500"/>
                                        <p:tgtEl>
                                          <p:spTgt spid="87044"/>
                                        </p:tgtEl>
                                      </p:cBhvr>
                                    </p:animEffect>
                                  </p:childTnLst>
                                </p:cTn>
                              </p:par>
                              <p:par>
                                <p:cTn id="32" presetID="4" presetClass="entr" presetSubtype="16" fill="hold" nodeType="withEffect">
                                  <p:stCondLst>
                                    <p:cond delay="0"/>
                                  </p:stCondLst>
                                  <p:childTnLst>
                                    <p:set>
                                      <p:cBhvr>
                                        <p:cTn id="33" dur="1" fill="hold">
                                          <p:stCondLst>
                                            <p:cond delay="0"/>
                                          </p:stCondLst>
                                        </p:cTn>
                                        <p:tgtEl>
                                          <p:spTgt spid="87076"/>
                                        </p:tgtEl>
                                        <p:attrNameLst>
                                          <p:attrName>style.visibility</p:attrName>
                                        </p:attrNameLst>
                                      </p:cBhvr>
                                      <p:to>
                                        <p:strVal val="visible"/>
                                      </p:to>
                                    </p:set>
                                    <p:animEffect transition="in" filter="box(in)">
                                      <p:cBhvr>
                                        <p:cTn id="34" dur="500"/>
                                        <p:tgtEl>
                                          <p:spTgt spid="8707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7043"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Line 3">
            <a:extLst>
              <a:ext uri="{FF2B5EF4-FFF2-40B4-BE49-F238E27FC236}">
                <a16:creationId xmlns:a16="http://schemas.microsoft.com/office/drawing/2014/main" id="{7ACDF31C-AF18-4370-98B7-3DCA6A9A69C9}"/>
              </a:ext>
            </a:extLst>
          </p:cNvPr>
          <p:cNvSpPr>
            <a:spLocks noChangeShapeType="1"/>
          </p:cNvSpPr>
          <p:nvPr/>
        </p:nvSpPr>
        <p:spPr bwMode="auto">
          <a:xfrm>
            <a:off x="0" y="609600"/>
            <a:ext cx="9144000" cy="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80900" name="Rectangle 4">
            <a:extLst>
              <a:ext uri="{FF2B5EF4-FFF2-40B4-BE49-F238E27FC236}">
                <a16:creationId xmlns:a16="http://schemas.microsoft.com/office/drawing/2014/main" id="{BB4F5B38-148D-4585-B6B0-CFE5BA5AE865}"/>
              </a:ext>
            </a:extLst>
          </p:cNvPr>
          <p:cNvSpPr>
            <a:spLocks noChangeArrowheads="1"/>
          </p:cNvSpPr>
          <p:nvPr/>
        </p:nvSpPr>
        <p:spPr bwMode="auto">
          <a:xfrm>
            <a:off x="0" y="-838200"/>
            <a:ext cx="4495800" cy="647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nchorCtr="1"/>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r>
              <a:rPr lang="en-US" altLang="en-US" b="1">
                <a:solidFill>
                  <a:schemeClr val="tx2"/>
                </a:solidFill>
              </a:rPr>
              <a:t>Read the forum on the Internet</a:t>
            </a:r>
            <a:br>
              <a:rPr lang="en-US" altLang="en-US" b="1">
                <a:solidFill>
                  <a:schemeClr val="tx2"/>
                </a:solidFill>
              </a:rPr>
            </a:br>
            <a:r>
              <a:rPr lang="en-US" altLang="en-US" i="1">
                <a:solidFill>
                  <a:schemeClr val="tx2"/>
                </a:solidFill>
              </a:rPr>
              <a:t>	</a:t>
            </a:r>
            <a:r>
              <a:rPr lang="en-US" altLang="en-US" b="1" i="1">
                <a:solidFill>
                  <a:schemeClr val="tx2"/>
                </a:solidFill>
              </a:rPr>
              <a:t>The Internet posted by Jimhello on Tuesday, 10 December 2002, at 9.07 pm.</a:t>
            </a:r>
            <a:br>
              <a:rPr lang="en-US" altLang="en-US" b="1" i="1">
                <a:solidFill>
                  <a:schemeClr val="tx2"/>
                </a:solidFill>
              </a:rPr>
            </a:br>
            <a:r>
              <a:rPr lang="en-US" altLang="en-US" i="1">
                <a:solidFill>
                  <a:schemeClr val="tx2"/>
                </a:solidFill>
              </a:rPr>
              <a:t>	</a:t>
            </a:r>
            <a:r>
              <a:rPr lang="en-US" altLang="en-US">
                <a:solidFill>
                  <a:schemeClr val="tx2"/>
                </a:solidFill>
              </a:rPr>
              <a:t>The Internet has increasingly developed and become part of our everyday life. Do you find the Internet useful? What do you use the Internet for? How much time do you spend surfing the web a day? Please respond to these questions.</a:t>
            </a:r>
            <a:br>
              <a:rPr lang="en-US" altLang="en-US">
                <a:solidFill>
                  <a:schemeClr val="tx2"/>
                </a:solidFill>
              </a:rPr>
            </a:br>
            <a:endParaRPr lang="en-US" altLang="en-US">
              <a:solidFill>
                <a:schemeClr val="tx2"/>
              </a:solidFill>
              <a:latin typeface="Arial" panose="020B0604020202020204" pitchFamily="34" charset="0"/>
            </a:endParaRPr>
          </a:p>
        </p:txBody>
      </p:sp>
      <p:pic>
        <p:nvPicPr>
          <p:cNvPr id="80901" name="Picture 5" descr="44">
            <a:extLst>
              <a:ext uri="{FF2B5EF4-FFF2-40B4-BE49-F238E27FC236}">
                <a16:creationId xmlns:a16="http://schemas.microsoft.com/office/drawing/2014/main" id="{42616069-898E-4259-8BBC-F0DB03E6432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838200"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269" name="Line 6">
            <a:extLst>
              <a:ext uri="{FF2B5EF4-FFF2-40B4-BE49-F238E27FC236}">
                <a16:creationId xmlns:a16="http://schemas.microsoft.com/office/drawing/2014/main" id="{4DB14628-3C50-4E51-9964-971112EEC94E}"/>
              </a:ext>
            </a:extLst>
          </p:cNvPr>
          <p:cNvSpPr>
            <a:spLocks noChangeShapeType="1"/>
          </p:cNvSpPr>
          <p:nvPr/>
        </p:nvSpPr>
        <p:spPr bwMode="auto">
          <a:xfrm>
            <a:off x="4419600" y="609600"/>
            <a:ext cx="0" cy="6248400"/>
          </a:xfrm>
          <a:prstGeom prst="line">
            <a:avLst/>
          </a:prstGeom>
          <a:noFill/>
          <a:ln w="9525">
            <a:solidFill>
              <a:srgbClr val="CC0099"/>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11270" name="Line 7">
            <a:extLst>
              <a:ext uri="{FF2B5EF4-FFF2-40B4-BE49-F238E27FC236}">
                <a16:creationId xmlns:a16="http://schemas.microsoft.com/office/drawing/2014/main" id="{BBA852AA-DB66-487C-91DD-C501C37B9C8D}"/>
              </a:ext>
            </a:extLst>
          </p:cNvPr>
          <p:cNvSpPr>
            <a:spLocks noChangeShapeType="1"/>
          </p:cNvSpPr>
          <p:nvPr/>
        </p:nvSpPr>
        <p:spPr bwMode="auto">
          <a:xfrm>
            <a:off x="0" y="3962400"/>
            <a:ext cx="4419600" cy="0"/>
          </a:xfrm>
          <a:prstGeom prst="line">
            <a:avLst/>
          </a:prstGeom>
          <a:noFill/>
          <a:ln w="9525">
            <a:solidFill>
              <a:srgbClr val="CC0000"/>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80904" name="Text Box 8">
            <a:extLst>
              <a:ext uri="{FF2B5EF4-FFF2-40B4-BE49-F238E27FC236}">
                <a16:creationId xmlns:a16="http://schemas.microsoft.com/office/drawing/2014/main" id="{F0C768B0-82AE-41D7-A99F-281996F78413}"/>
              </a:ext>
            </a:extLst>
          </p:cNvPr>
          <p:cNvSpPr txBox="1">
            <a:spLocks noChangeArrowheads="1"/>
          </p:cNvSpPr>
          <p:nvPr/>
        </p:nvSpPr>
        <p:spPr bwMode="auto">
          <a:xfrm>
            <a:off x="0" y="3810000"/>
            <a:ext cx="4419600" cy="31480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spcBef>
                <a:spcPct val="50000"/>
              </a:spcBef>
            </a:pPr>
            <a:r>
              <a:rPr lang="en-US" altLang="en-US" sz="1600">
                <a:solidFill>
                  <a:srgbClr val="FF00FF"/>
                </a:solidFill>
              </a:rPr>
              <a:t>Forum</a:t>
            </a:r>
          </a:p>
          <a:p>
            <a:pPr>
              <a:spcBef>
                <a:spcPct val="50000"/>
              </a:spcBef>
            </a:pPr>
            <a:r>
              <a:rPr lang="en-US" altLang="en-US" sz="1600" b="1">
                <a:solidFill>
                  <a:srgbClr val="FF00FF"/>
                </a:solidFill>
              </a:rPr>
              <a:t>Response # 1Re : The Internet</a:t>
            </a:r>
          </a:p>
          <a:p>
            <a:pPr>
              <a:spcBef>
                <a:spcPct val="50000"/>
              </a:spcBef>
            </a:pPr>
            <a:r>
              <a:rPr lang="en-US" altLang="en-US" sz="1600" i="1">
                <a:solidFill>
                  <a:srgbClr val="FF00FF"/>
                </a:solidFill>
              </a:rPr>
              <a:t>Posted by sandra Morgan</a:t>
            </a:r>
          </a:p>
          <a:p>
            <a:pPr>
              <a:spcBef>
                <a:spcPct val="50000"/>
              </a:spcBef>
            </a:pPr>
            <a:r>
              <a:rPr lang="en-US" altLang="en-US" sz="1600">
                <a:solidFill>
                  <a:srgbClr val="FF00FF"/>
                </a:solidFill>
              </a:rPr>
              <a:t>	In my opinion, the Internet is very fast and convenient way for me to get information. I can also communicate with my friends and relatives by means of e-mail or chatting. However, I don’t use the Internet very often because I don’t have much time. For me, the Internet is a wonderful invention of modern life. It makes our world a small village.</a:t>
            </a:r>
          </a:p>
        </p:txBody>
      </p:sp>
      <p:pic>
        <p:nvPicPr>
          <p:cNvPr id="80905" name="Picture 9" descr="nguoi">
            <a:extLst>
              <a:ext uri="{FF2B5EF4-FFF2-40B4-BE49-F238E27FC236}">
                <a16:creationId xmlns:a16="http://schemas.microsoft.com/office/drawing/2014/main" id="{D360CFCB-B3EB-410C-B20F-353C885422C7}"/>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581400" y="3962400"/>
            <a:ext cx="833438"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0906" name="Text Box 10">
            <a:extLst>
              <a:ext uri="{FF2B5EF4-FFF2-40B4-BE49-F238E27FC236}">
                <a16:creationId xmlns:a16="http://schemas.microsoft.com/office/drawing/2014/main" id="{172F2158-AEFC-4AC1-869E-4550F9F8D45D}"/>
              </a:ext>
            </a:extLst>
          </p:cNvPr>
          <p:cNvSpPr txBox="1">
            <a:spLocks noChangeArrowheads="1"/>
          </p:cNvSpPr>
          <p:nvPr/>
        </p:nvSpPr>
        <p:spPr bwMode="auto">
          <a:xfrm>
            <a:off x="4495800" y="685800"/>
            <a:ext cx="4648200" cy="3025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spcBef>
                <a:spcPct val="50000"/>
              </a:spcBef>
            </a:pPr>
            <a:r>
              <a:rPr lang="en-US" altLang="en-US" sz="1600" b="1">
                <a:solidFill>
                  <a:srgbClr val="0000CC"/>
                </a:solidFill>
              </a:rPr>
              <a:t>Response # 2 Re : The Internet</a:t>
            </a:r>
          </a:p>
          <a:p>
            <a:pPr>
              <a:spcBef>
                <a:spcPct val="50000"/>
              </a:spcBef>
            </a:pPr>
            <a:r>
              <a:rPr lang="en-US" altLang="en-US" sz="1600" i="1">
                <a:solidFill>
                  <a:srgbClr val="0000CC"/>
                </a:solidFill>
              </a:rPr>
              <a:t>Posted by Honghoa</a:t>
            </a:r>
          </a:p>
          <a:p>
            <a:pPr>
              <a:spcBef>
                <a:spcPct val="50000"/>
              </a:spcBef>
            </a:pPr>
            <a:r>
              <a:rPr lang="en-US" altLang="en-US" sz="1600">
                <a:solidFill>
                  <a:srgbClr val="0000CC"/>
                </a:solidFill>
              </a:rPr>
              <a:t>	Nobody can deny the benefits of the Internet in our life. However, it is a pity for me as well as for most of my friends in the countryside. The Internet is available only in cities, there for I cannot easily get access to it. I sometimes visit my uncle in the city on weekends, and this is a good occasion for me to explore the net. I spend most of the time wandering because I just don’t know which website is usefull for me.</a:t>
            </a:r>
          </a:p>
        </p:txBody>
      </p:sp>
      <p:sp>
        <p:nvSpPr>
          <p:cNvPr id="11274" name="Line 11">
            <a:extLst>
              <a:ext uri="{FF2B5EF4-FFF2-40B4-BE49-F238E27FC236}">
                <a16:creationId xmlns:a16="http://schemas.microsoft.com/office/drawing/2014/main" id="{8E08D447-C004-47A4-A4B5-E3044658BAE8}"/>
              </a:ext>
            </a:extLst>
          </p:cNvPr>
          <p:cNvSpPr>
            <a:spLocks noChangeShapeType="1"/>
          </p:cNvSpPr>
          <p:nvPr/>
        </p:nvSpPr>
        <p:spPr bwMode="auto">
          <a:xfrm>
            <a:off x="4419600" y="3962400"/>
            <a:ext cx="4724400" cy="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SG"/>
          </a:p>
        </p:txBody>
      </p:sp>
      <p:pic>
        <p:nvPicPr>
          <p:cNvPr id="80908" name="Picture 12" descr="CA4LW3UH">
            <a:extLst>
              <a:ext uri="{FF2B5EF4-FFF2-40B4-BE49-F238E27FC236}">
                <a16:creationId xmlns:a16="http://schemas.microsoft.com/office/drawing/2014/main" id="{B31F30B7-1E8E-4267-AE64-D5DDE082623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153400" y="3581400"/>
            <a:ext cx="990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0909" name="Text Box 13">
            <a:extLst>
              <a:ext uri="{FF2B5EF4-FFF2-40B4-BE49-F238E27FC236}">
                <a16:creationId xmlns:a16="http://schemas.microsoft.com/office/drawing/2014/main" id="{4C58678B-9FF5-484F-A1F7-C24F025DEEA8}"/>
              </a:ext>
            </a:extLst>
          </p:cNvPr>
          <p:cNvSpPr txBox="1">
            <a:spLocks noChangeArrowheads="1"/>
          </p:cNvSpPr>
          <p:nvPr/>
        </p:nvSpPr>
        <p:spPr bwMode="auto">
          <a:xfrm>
            <a:off x="4419600" y="3962400"/>
            <a:ext cx="4724400" cy="3025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spcBef>
                <a:spcPct val="50000"/>
              </a:spcBef>
            </a:pPr>
            <a:r>
              <a:rPr lang="en-US" altLang="en-US" sz="1600" b="1">
                <a:solidFill>
                  <a:srgbClr val="FF0000"/>
                </a:solidFill>
              </a:rPr>
              <a:t>Response # 3 Re : The Internet</a:t>
            </a:r>
          </a:p>
          <a:p>
            <a:pPr>
              <a:spcBef>
                <a:spcPct val="50000"/>
              </a:spcBef>
            </a:pPr>
            <a:r>
              <a:rPr lang="en-US" altLang="en-US" sz="1600" i="1">
                <a:solidFill>
                  <a:srgbClr val="FF0000"/>
                </a:solidFill>
              </a:rPr>
              <a:t>Posted by Huansui</a:t>
            </a:r>
          </a:p>
          <a:p>
            <a:pPr>
              <a:spcBef>
                <a:spcPct val="50000"/>
              </a:spcBef>
            </a:pPr>
            <a:r>
              <a:rPr lang="en-US" altLang="en-US" sz="1600">
                <a:solidFill>
                  <a:srgbClr val="FF0000"/>
                </a:solidFill>
              </a:rPr>
              <a:t>	People use the Internet for many purposes : education, communication, entertainment and commerce. However, the Internet has limitations. It is not only time-consuming and costly but also dangerous because of virues and bad programs. Moreover, Internet users sometimes have to suffer various risks such as spam or electronic junk mail, and personal information leaking. So while enjoying surfing, be alert !</a:t>
            </a:r>
          </a:p>
        </p:txBody>
      </p:sp>
      <p:pic>
        <p:nvPicPr>
          <p:cNvPr id="80910" name="Picture 14" descr="10">
            <a:extLst>
              <a:ext uri="{FF2B5EF4-FFF2-40B4-BE49-F238E27FC236}">
                <a16:creationId xmlns:a16="http://schemas.microsoft.com/office/drawing/2014/main" id="{2505FD81-73F7-4B6E-8EFF-09254E96E2CB}"/>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153400" y="0"/>
            <a:ext cx="9906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278" name="Text Box 16">
            <a:extLst>
              <a:ext uri="{FF2B5EF4-FFF2-40B4-BE49-F238E27FC236}">
                <a16:creationId xmlns:a16="http://schemas.microsoft.com/office/drawing/2014/main" id="{343BC7B1-76D0-4A29-A3CC-E394797249B8}"/>
              </a:ext>
            </a:extLst>
          </p:cNvPr>
          <p:cNvSpPr txBox="1">
            <a:spLocks noChangeArrowheads="1"/>
          </p:cNvSpPr>
          <p:nvPr/>
        </p:nvSpPr>
        <p:spPr bwMode="auto">
          <a:xfrm>
            <a:off x="3124200" y="-93663"/>
            <a:ext cx="3733800" cy="7794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a:t>Unit 5 The media</a:t>
            </a:r>
          </a:p>
          <a:p>
            <a:pPr eaLnBrk="1" hangingPunct="1">
              <a:spcBef>
                <a:spcPct val="50000"/>
              </a:spcBef>
            </a:pPr>
            <a:r>
              <a:rPr lang="en-US" altLang="en-US"/>
              <a:t>Period 30 lesson 3 Read  </a:t>
            </a:r>
          </a:p>
        </p:txBody>
      </p:sp>
      <p:pic>
        <p:nvPicPr>
          <p:cNvPr id="80913" name="05E.wav">
            <a:hlinkClick r:id="" action="ppaction://media"/>
            <a:extLst>
              <a:ext uri="{FF2B5EF4-FFF2-40B4-BE49-F238E27FC236}">
                <a16:creationId xmlns:a16="http://schemas.microsoft.com/office/drawing/2014/main" id="{82B8B0BC-F8C4-43AF-978B-03A4A67FA264}"/>
              </a:ext>
            </a:extLst>
          </p:cNvPr>
          <p:cNvPicPr>
            <a:picLocks noRot="1" noChangeAspect="1" noChangeArrowheads="1"/>
          </p:cNvPicPr>
          <p:nvPr>
            <a:audioFile r:link="rId1"/>
          </p:nvPr>
        </p:nvPicPr>
        <p:blipFill>
          <a:blip r:embed="rId7">
            <a:extLst>
              <a:ext uri="{28A0092B-C50C-407E-A947-70E740481C1C}">
                <a14:useLocalDpi xmlns:a14="http://schemas.microsoft.com/office/drawing/2010/main" val="0"/>
              </a:ext>
            </a:extLst>
          </a:blip>
          <a:srcRect/>
          <a:stretch>
            <a:fillRect/>
          </a:stretch>
        </p:blipFill>
        <p:spPr bwMode="auto">
          <a:xfrm>
            <a:off x="8686800" y="45720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nodeType="clickEffect">
                                  <p:stCondLst>
                                    <p:cond delay="0"/>
                                  </p:stCondLst>
                                  <p:childTnLst>
                                    <p:set>
                                      <p:cBhvr>
                                        <p:cTn id="6" dur="1" fill="hold">
                                          <p:stCondLst>
                                            <p:cond delay="0"/>
                                          </p:stCondLst>
                                        </p:cTn>
                                        <p:tgtEl>
                                          <p:spTgt spid="80901"/>
                                        </p:tgtEl>
                                        <p:attrNameLst>
                                          <p:attrName>style.visibility</p:attrName>
                                        </p:attrNameLst>
                                      </p:cBhvr>
                                      <p:to>
                                        <p:strVal val="visible"/>
                                      </p:to>
                                    </p:set>
                                    <p:animEffect transition="in" filter="box(in)">
                                      <p:cBhvr>
                                        <p:cTn id="7" dur="500"/>
                                        <p:tgtEl>
                                          <p:spTgt spid="80901"/>
                                        </p:tgtEl>
                                      </p:cBhvr>
                                    </p:animEffect>
                                  </p:childTnLst>
                                </p:cTn>
                              </p:par>
                              <p:par>
                                <p:cTn id="8" presetID="4" presetClass="entr" presetSubtype="16" fill="hold" grpId="0" nodeType="withEffect">
                                  <p:stCondLst>
                                    <p:cond delay="0"/>
                                  </p:stCondLst>
                                  <p:childTnLst>
                                    <p:set>
                                      <p:cBhvr>
                                        <p:cTn id="9" dur="1" fill="hold">
                                          <p:stCondLst>
                                            <p:cond delay="0"/>
                                          </p:stCondLst>
                                        </p:cTn>
                                        <p:tgtEl>
                                          <p:spTgt spid="80900"/>
                                        </p:tgtEl>
                                        <p:attrNameLst>
                                          <p:attrName>style.visibility</p:attrName>
                                        </p:attrNameLst>
                                      </p:cBhvr>
                                      <p:to>
                                        <p:strVal val="visible"/>
                                      </p:to>
                                    </p:set>
                                    <p:animEffect transition="in" filter="box(in)">
                                      <p:cBhvr>
                                        <p:cTn id="10" dur="500"/>
                                        <p:tgtEl>
                                          <p:spTgt spid="80900"/>
                                        </p:tgtEl>
                                      </p:cBhvr>
                                    </p:animEffect>
                                  </p:childTnLst>
                                </p:cTn>
                              </p:par>
                              <p:par>
                                <p:cTn id="11" presetID="4" presetClass="entr" presetSubtype="16" fill="hold" nodeType="withEffect">
                                  <p:stCondLst>
                                    <p:cond delay="0"/>
                                  </p:stCondLst>
                                  <p:childTnLst>
                                    <p:set>
                                      <p:cBhvr>
                                        <p:cTn id="12" dur="1" fill="hold">
                                          <p:stCondLst>
                                            <p:cond delay="0"/>
                                          </p:stCondLst>
                                        </p:cTn>
                                        <p:tgtEl>
                                          <p:spTgt spid="80905"/>
                                        </p:tgtEl>
                                        <p:attrNameLst>
                                          <p:attrName>style.visibility</p:attrName>
                                        </p:attrNameLst>
                                      </p:cBhvr>
                                      <p:to>
                                        <p:strVal val="visible"/>
                                      </p:to>
                                    </p:set>
                                    <p:animEffect transition="in" filter="box(in)">
                                      <p:cBhvr>
                                        <p:cTn id="13" dur="500"/>
                                        <p:tgtEl>
                                          <p:spTgt spid="80905"/>
                                        </p:tgtEl>
                                      </p:cBhvr>
                                    </p:animEffect>
                                  </p:childTnLst>
                                </p:cTn>
                              </p:par>
                              <p:par>
                                <p:cTn id="14" presetID="4" presetClass="entr" presetSubtype="16" fill="hold" grpId="0" nodeType="withEffect">
                                  <p:stCondLst>
                                    <p:cond delay="0"/>
                                  </p:stCondLst>
                                  <p:childTnLst>
                                    <p:set>
                                      <p:cBhvr>
                                        <p:cTn id="15" dur="1" fill="hold">
                                          <p:stCondLst>
                                            <p:cond delay="0"/>
                                          </p:stCondLst>
                                        </p:cTn>
                                        <p:tgtEl>
                                          <p:spTgt spid="80904"/>
                                        </p:tgtEl>
                                        <p:attrNameLst>
                                          <p:attrName>style.visibility</p:attrName>
                                        </p:attrNameLst>
                                      </p:cBhvr>
                                      <p:to>
                                        <p:strVal val="visible"/>
                                      </p:to>
                                    </p:set>
                                    <p:animEffect transition="in" filter="box(in)">
                                      <p:cBhvr>
                                        <p:cTn id="16" dur="500"/>
                                        <p:tgtEl>
                                          <p:spTgt spid="80904"/>
                                        </p:tgtEl>
                                      </p:cBhvr>
                                    </p:animEffect>
                                  </p:childTnLst>
                                </p:cTn>
                              </p:par>
                              <p:par>
                                <p:cTn id="17" presetID="4" presetClass="entr" presetSubtype="16" fill="hold" grpId="0" nodeType="withEffect">
                                  <p:stCondLst>
                                    <p:cond delay="0"/>
                                  </p:stCondLst>
                                  <p:childTnLst>
                                    <p:set>
                                      <p:cBhvr>
                                        <p:cTn id="18" dur="1" fill="hold">
                                          <p:stCondLst>
                                            <p:cond delay="0"/>
                                          </p:stCondLst>
                                        </p:cTn>
                                        <p:tgtEl>
                                          <p:spTgt spid="80906"/>
                                        </p:tgtEl>
                                        <p:attrNameLst>
                                          <p:attrName>style.visibility</p:attrName>
                                        </p:attrNameLst>
                                      </p:cBhvr>
                                      <p:to>
                                        <p:strVal val="visible"/>
                                      </p:to>
                                    </p:set>
                                    <p:animEffect transition="in" filter="box(in)">
                                      <p:cBhvr>
                                        <p:cTn id="19" dur="500"/>
                                        <p:tgtEl>
                                          <p:spTgt spid="80906"/>
                                        </p:tgtEl>
                                      </p:cBhvr>
                                    </p:animEffect>
                                  </p:childTnLst>
                                </p:cTn>
                              </p:par>
                              <p:par>
                                <p:cTn id="20" presetID="4" presetClass="entr" presetSubtype="16" fill="hold" nodeType="withEffect">
                                  <p:stCondLst>
                                    <p:cond delay="0"/>
                                  </p:stCondLst>
                                  <p:childTnLst>
                                    <p:set>
                                      <p:cBhvr>
                                        <p:cTn id="21" dur="1" fill="hold">
                                          <p:stCondLst>
                                            <p:cond delay="0"/>
                                          </p:stCondLst>
                                        </p:cTn>
                                        <p:tgtEl>
                                          <p:spTgt spid="80910"/>
                                        </p:tgtEl>
                                        <p:attrNameLst>
                                          <p:attrName>style.visibility</p:attrName>
                                        </p:attrNameLst>
                                      </p:cBhvr>
                                      <p:to>
                                        <p:strVal val="visible"/>
                                      </p:to>
                                    </p:set>
                                    <p:animEffect transition="in" filter="box(in)">
                                      <p:cBhvr>
                                        <p:cTn id="22" dur="500"/>
                                        <p:tgtEl>
                                          <p:spTgt spid="80910"/>
                                        </p:tgtEl>
                                      </p:cBhvr>
                                    </p:animEffect>
                                  </p:childTnLst>
                                </p:cTn>
                              </p:par>
                              <p:par>
                                <p:cTn id="23" presetID="4" presetClass="entr" presetSubtype="16" fill="hold" grpId="0" nodeType="withEffect">
                                  <p:stCondLst>
                                    <p:cond delay="0"/>
                                  </p:stCondLst>
                                  <p:childTnLst>
                                    <p:set>
                                      <p:cBhvr>
                                        <p:cTn id="24" dur="1" fill="hold">
                                          <p:stCondLst>
                                            <p:cond delay="0"/>
                                          </p:stCondLst>
                                        </p:cTn>
                                        <p:tgtEl>
                                          <p:spTgt spid="80909"/>
                                        </p:tgtEl>
                                        <p:attrNameLst>
                                          <p:attrName>style.visibility</p:attrName>
                                        </p:attrNameLst>
                                      </p:cBhvr>
                                      <p:to>
                                        <p:strVal val="visible"/>
                                      </p:to>
                                    </p:set>
                                    <p:animEffect transition="in" filter="box(in)">
                                      <p:cBhvr>
                                        <p:cTn id="25" dur="500"/>
                                        <p:tgtEl>
                                          <p:spTgt spid="80909"/>
                                        </p:tgtEl>
                                      </p:cBhvr>
                                    </p:animEffect>
                                  </p:childTnLst>
                                </p:cTn>
                              </p:par>
                              <p:par>
                                <p:cTn id="26" presetID="4" presetClass="entr" presetSubtype="16" fill="hold" nodeType="withEffect">
                                  <p:stCondLst>
                                    <p:cond delay="0"/>
                                  </p:stCondLst>
                                  <p:childTnLst>
                                    <p:set>
                                      <p:cBhvr>
                                        <p:cTn id="27" dur="1" fill="hold">
                                          <p:stCondLst>
                                            <p:cond delay="0"/>
                                          </p:stCondLst>
                                        </p:cTn>
                                        <p:tgtEl>
                                          <p:spTgt spid="80908"/>
                                        </p:tgtEl>
                                        <p:attrNameLst>
                                          <p:attrName>style.visibility</p:attrName>
                                        </p:attrNameLst>
                                      </p:cBhvr>
                                      <p:to>
                                        <p:strVal val="visible"/>
                                      </p:to>
                                    </p:set>
                                    <p:animEffect transition="in" filter="box(in)">
                                      <p:cBhvr>
                                        <p:cTn id="28" dur="500"/>
                                        <p:tgtEl>
                                          <p:spTgt spid="80908"/>
                                        </p:tgtEl>
                                      </p:cBhvr>
                                    </p:animEffect>
                                  </p:childTnLst>
                                </p:cTn>
                              </p:par>
                              <p:par>
                                <p:cTn id="29" presetID="4" presetClass="entr" presetSubtype="16" fill="hold" nodeType="withEffect">
                                  <p:stCondLst>
                                    <p:cond delay="0"/>
                                  </p:stCondLst>
                                  <p:childTnLst>
                                    <p:set>
                                      <p:cBhvr>
                                        <p:cTn id="30" dur="1" fill="hold">
                                          <p:stCondLst>
                                            <p:cond delay="0"/>
                                          </p:stCondLst>
                                        </p:cTn>
                                        <p:tgtEl>
                                          <p:spTgt spid="80913"/>
                                        </p:tgtEl>
                                        <p:attrNameLst>
                                          <p:attrName>style.visibility</p:attrName>
                                        </p:attrNameLst>
                                      </p:cBhvr>
                                      <p:to>
                                        <p:strVal val="visible"/>
                                      </p:to>
                                    </p:set>
                                    <p:animEffect transition="in" filter="box(in)">
                                      <p:cBhvr>
                                        <p:cTn id="31" dur="500"/>
                                        <p:tgtEl>
                                          <p:spTgt spid="80913"/>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p:cTn id="32" fill="hold" display="0">
                  <p:stCondLst>
                    <p:cond delay="indefinite"/>
                  </p:stCondLst>
                  <p:endCondLst>
                    <p:cond evt="onNext" delay="0">
                      <p:tgtEl>
                        <p:sldTgt/>
                      </p:tgtEl>
                    </p:cond>
                    <p:cond evt="onPrev" delay="0">
                      <p:tgtEl>
                        <p:sldTgt/>
                      </p:tgtEl>
                    </p:cond>
                    <p:cond evt="onStopAudio" delay="0">
                      <p:tgtEl>
                        <p:sldTgt/>
                      </p:tgtEl>
                    </p:cond>
                  </p:endCondLst>
                </p:cTn>
                <p:tgtEl>
                  <p:spTgt spid="80913"/>
                </p:tgtEl>
              </p:cMediaNode>
            </p:audio>
          </p:childTnLst>
        </p:cTn>
      </p:par>
    </p:tnLst>
    <p:bldLst>
      <p:bldP spid="80900" grpId="0"/>
      <p:bldP spid="80904" grpId="0"/>
      <p:bldP spid="80906" grpId="0"/>
      <p:bldP spid="80909"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Line 2">
            <a:extLst>
              <a:ext uri="{FF2B5EF4-FFF2-40B4-BE49-F238E27FC236}">
                <a16:creationId xmlns:a16="http://schemas.microsoft.com/office/drawing/2014/main" id="{293D58AC-10F7-4270-A738-EDDE47A69D94}"/>
              </a:ext>
            </a:extLst>
          </p:cNvPr>
          <p:cNvSpPr>
            <a:spLocks noChangeShapeType="1"/>
          </p:cNvSpPr>
          <p:nvPr/>
        </p:nvSpPr>
        <p:spPr bwMode="auto">
          <a:xfrm>
            <a:off x="0" y="609600"/>
            <a:ext cx="9144000" cy="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95235" name="Rectangle 3">
            <a:extLst>
              <a:ext uri="{FF2B5EF4-FFF2-40B4-BE49-F238E27FC236}">
                <a16:creationId xmlns:a16="http://schemas.microsoft.com/office/drawing/2014/main" id="{F503EC14-2017-4154-A956-629BD0DA6D18}"/>
              </a:ext>
            </a:extLst>
          </p:cNvPr>
          <p:cNvSpPr>
            <a:spLocks noChangeArrowheads="1"/>
          </p:cNvSpPr>
          <p:nvPr/>
        </p:nvSpPr>
        <p:spPr bwMode="auto">
          <a:xfrm>
            <a:off x="0" y="-838200"/>
            <a:ext cx="4495800" cy="647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nchorCtr="1"/>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r>
              <a:rPr lang="en-US" altLang="en-US" sz="2000" b="1">
                <a:solidFill>
                  <a:schemeClr val="tx2"/>
                </a:solidFill>
              </a:rPr>
              <a:t>Read the forum on the Internet</a:t>
            </a:r>
            <a:br>
              <a:rPr lang="en-US" altLang="en-US" sz="2000" b="1">
                <a:solidFill>
                  <a:schemeClr val="tx2"/>
                </a:solidFill>
              </a:rPr>
            </a:br>
            <a:r>
              <a:rPr lang="en-US" altLang="en-US" sz="2000" i="1">
                <a:solidFill>
                  <a:schemeClr val="tx2"/>
                </a:solidFill>
              </a:rPr>
              <a:t>	</a:t>
            </a:r>
            <a:r>
              <a:rPr lang="en-US" altLang="en-US" sz="2000" b="1" i="1">
                <a:solidFill>
                  <a:schemeClr val="tx2"/>
                </a:solidFill>
              </a:rPr>
              <a:t>The Internet posted by Jimhello on Tuesday, 10 December 2002, at 9.07 pm.</a:t>
            </a:r>
            <a:br>
              <a:rPr lang="en-US" altLang="en-US" sz="2000" b="1" i="1">
                <a:solidFill>
                  <a:schemeClr val="tx2"/>
                </a:solidFill>
              </a:rPr>
            </a:br>
            <a:r>
              <a:rPr lang="en-US" altLang="en-US" sz="2000" i="1">
                <a:solidFill>
                  <a:schemeClr val="tx2"/>
                </a:solidFill>
              </a:rPr>
              <a:t>	</a:t>
            </a:r>
            <a:r>
              <a:rPr lang="en-US" altLang="en-US" sz="2000">
                <a:solidFill>
                  <a:schemeClr val="tx2"/>
                </a:solidFill>
              </a:rPr>
              <a:t>The Internet has increasingly developed and become part of our everyday life. Do you find the Internet useful? What do you use the Internet for? How much time do you spend surfing the web a day? Please respond to these questions.</a:t>
            </a:r>
            <a:br>
              <a:rPr lang="en-US" altLang="en-US" sz="2000">
                <a:solidFill>
                  <a:schemeClr val="tx2"/>
                </a:solidFill>
              </a:rPr>
            </a:br>
            <a:endParaRPr lang="en-US" altLang="en-US">
              <a:solidFill>
                <a:schemeClr val="tx2"/>
              </a:solidFill>
              <a:latin typeface="Arial" panose="020B0604020202020204" pitchFamily="34" charset="0"/>
            </a:endParaRPr>
          </a:p>
        </p:txBody>
      </p:sp>
      <p:pic>
        <p:nvPicPr>
          <p:cNvPr id="12292" name="Picture 4" descr="44">
            <a:extLst>
              <a:ext uri="{FF2B5EF4-FFF2-40B4-BE49-F238E27FC236}">
                <a16:creationId xmlns:a16="http://schemas.microsoft.com/office/drawing/2014/main" id="{629A11BF-5ACD-435D-B44F-0DAF8071BCF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838200"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293" name="Line 5">
            <a:extLst>
              <a:ext uri="{FF2B5EF4-FFF2-40B4-BE49-F238E27FC236}">
                <a16:creationId xmlns:a16="http://schemas.microsoft.com/office/drawing/2014/main" id="{7E6C5E49-F16B-499E-8778-72D7ED92A098}"/>
              </a:ext>
            </a:extLst>
          </p:cNvPr>
          <p:cNvSpPr>
            <a:spLocks noChangeShapeType="1"/>
          </p:cNvSpPr>
          <p:nvPr/>
        </p:nvSpPr>
        <p:spPr bwMode="auto">
          <a:xfrm>
            <a:off x="4419600" y="609600"/>
            <a:ext cx="0" cy="6248400"/>
          </a:xfrm>
          <a:prstGeom prst="line">
            <a:avLst/>
          </a:prstGeom>
          <a:noFill/>
          <a:ln w="9525">
            <a:solidFill>
              <a:srgbClr val="CC0099"/>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12294" name="Line 6">
            <a:extLst>
              <a:ext uri="{FF2B5EF4-FFF2-40B4-BE49-F238E27FC236}">
                <a16:creationId xmlns:a16="http://schemas.microsoft.com/office/drawing/2014/main" id="{1E8F33DE-9961-4F16-8B38-2685048E0BC7}"/>
              </a:ext>
            </a:extLst>
          </p:cNvPr>
          <p:cNvSpPr>
            <a:spLocks noChangeShapeType="1"/>
          </p:cNvSpPr>
          <p:nvPr/>
        </p:nvSpPr>
        <p:spPr bwMode="auto">
          <a:xfrm>
            <a:off x="0" y="3962400"/>
            <a:ext cx="4419600" cy="0"/>
          </a:xfrm>
          <a:prstGeom prst="line">
            <a:avLst/>
          </a:prstGeom>
          <a:noFill/>
          <a:ln w="9525">
            <a:solidFill>
              <a:srgbClr val="CC0000"/>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95239" name="Text Box 7">
            <a:extLst>
              <a:ext uri="{FF2B5EF4-FFF2-40B4-BE49-F238E27FC236}">
                <a16:creationId xmlns:a16="http://schemas.microsoft.com/office/drawing/2014/main" id="{B56E79DF-7D58-41D6-A4EC-7C1A9EE428C7}"/>
              </a:ext>
            </a:extLst>
          </p:cNvPr>
          <p:cNvSpPr txBox="1">
            <a:spLocks noChangeArrowheads="1"/>
          </p:cNvSpPr>
          <p:nvPr/>
        </p:nvSpPr>
        <p:spPr bwMode="auto">
          <a:xfrm>
            <a:off x="0" y="3965575"/>
            <a:ext cx="4419600" cy="2892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spcBef>
                <a:spcPct val="50000"/>
              </a:spcBef>
            </a:pPr>
            <a:r>
              <a:rPr lang="en-US" altLang="en-US" sz="1200">
                <a:solidFill>
                  <a:srgbClr val="FF00FF"/>
                </a:solidFill>
                <a:latin typeface=".VnTimeH" panose="020B7200000000000000" pitchFamily="34" charset="0"/>
              </a:rPr>
              <a:t>Forum</a:t>
            </a:r>
          </a:p>
          <a:p>
            <a:pPr>
              <a:spcBef>
                <a:spcPct val="50000"/>
              </a:spcBef>
            </a:pPr>
            <a:r>
              <a:rPr lang="en-US" altLang="en-US" sz="1200" b="1">
                <a:solidFill>
                  <a:srgbClr val="FF00FF"/>
                </a:solidFill>
                <a:latin typeface="Verdana" panose="020B0604030504040204" pitchFamily="34" charset="0"/>
              </a:rPr>
              <a:t>Response # 1Re : The Internet</a:t>
            </a:r>
          </a:p>
          <a:p>
            <a:pPr>
              <a:spcBef>
                <a:spcPct val="50000"/>
              </a:spcBef>
            </a:pPr>
            <a:r>
              <a:rPr lang="en-US" altLang="en-US" sz="1200" i="1">
                <a:solidFill>
                  <a:srgbClr val="FF00FF"/>
                </a:solidFill>
                <a:latin typeface="Verdana" panose="020B0604030504040204" pitchFamily="34" charset="0"/>
              </a:rPr>
              <a:t>Posted by sandra Morgan</a:t>
            </a:r>
          </a:p>
          <a:p>
            <a:pPr>
              <a:spcBef>
                <a:spcPct val="50000"/>
              </a:spcBef>
            </a:pPr>
            <a:r>
              <a:rPr lang="en-US" altLang="en-US" sz="1600">
                <a:solidFill>
                  <a:srgbClr val="FF00FF"/>
                </a:solidFill>
                <a:latin typeface="Verdana" panose="020B0604030504040204" pitchFamily="34" charset="0"/>
              </a:rPr>
              <a:t>	</a:t>
            </a:r>
            <a:r>
              <a:rPr lang="en-US" altLang="en-US" sz="1400">
                <a:solidFill>
                  <a:srgbClr val="FF00FF"/>
                </a:solidFill>
                <a:latin typeface="Verdana" panose="020B0604030504040204" pitchFamily="34" charset="0"/>
              </a:rPr>
              <a:t>In my opinion, the Internet is very fast and convenient way for me to get information. I can also communicate with my friends and relatives by means of e-mail or chatting. However, I don’t use the Internet very often because I don’t have much time. For me, the Internet is a wonderful invention of modern life. It makes our world a small village.</a:t>
            </a:r>
          </a:p>
        </p:txBody>
      </p:sp>
      <p:pic>
        <p:nvPicPr>
          <p:cNvPr id="95240" name="Picture 8" descr="nguoi">
            <a:extLst>
              <a:ext uri="{FF2B5EF4-FFF2-40B4-BE49-F238E27FC236}">
                <a16:creationId xmlns:a16="http://schemas.microsoft.com/office/drawing/2014/main" id="{E552C428-2D14-4CF4-B315-ABC75F150DB9}"/>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581400" y="3962400"/>
            <a:ext cx="833438"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5241" name="Text Box 9">
            <a:extLst>
              <a:ext uri="{FF2B5EF4-FFF2-40B4-BE49-F238E27FC236}">
                <a16:creationId xmlns:a16="http://schemas.microsoft.com/office/drawing/2014/main" id="{C73F09A2-3576-4102-9117-3B95F8D7776F}"/>
              </a:ext>
            </a:extLst>
          </p:cNvPr>
          <p:cNvSpPr txBox="1">
            <a:spLocks noChangeArrowheads="1"/>
          </p:cNvSpPr>
          <p:nvPr/>
        </p:nvSpPr>
        <p:spPr bwMode="auto">
          <a:xfrm>
            <a:off x="4495800" y="685800"/>
            <a:ext cx="4648200" cy="29797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spcBef>
                <a:spcPct val="50000"/>
              </a:spcBef>
            </a:pPr>
            <a:r>
              <a:rPr lang="en-US" altLang="en-US" sz="1200" b="1">
                <a:solidFill>
                  <a:srgbClr val="0000CC"/>
                </a:solidFill>
                <a:latin typeface="Verdana" panose="020B0604030504040204" pitchFamily="34" charset="0"/>
              </a:rPr>
              <a:t>Response # 2 Re : The Internet</a:t>
            </a:r>
          </a:p>
          <a:p>
            <a:pPr>
              <a:spcBef>
                <a:spcPct val="50000"/>
              </a:spcBef>
            </a:pPr>
            <a:r>
              <a:rPr lang="en-US" altLang="en-US" sz="1400" i="1">
                <a:solidFill>
                  <a:srgbClr val="0000CC"/>
                </a:solidFill>
                <a:latin typeface="Verdana" panose="020B0604030504040204" pitchFamily="34" charset="0"/>
              </a:rPr>
              <a:t>Posted by Honghoa</a:t>
            </a:r>
          </a:p>
          <a:p>
            <a:pPr>
              <a:spcBef>
                <a:spcPct val="50000"/>
              </a:spcBef>
            </a:pPr>
            <a:r>
              <a:rPr lang="en-US" altLang="en-US" sz="1400">
                <a:solidFill>
                  <a:srgbClr val="0000CC"/>
                </a:solidFill>
                <a:latin typeface="Verdana" panose="020B0604030504040204" pitchFamily="34" charset="0"/>
              </a:rPr>
              <a:t>	Nobody can deny the benefits of the Internet in our life. However, it is a pity for me as well as for most of my friends in the countryside. The Internet is available only in cities, there for I cannot easily get access to it. I sometimes visit my uncle in the city on weekends, and this is a good occasion for me to explore the net. I spend most of the time wandering because I just don’t know which website is usefull for</a:t>
            </a:r>
            <a:r>
              <a:rPr lang="en-US" altLang="en-US" sz="2400">
                <a:solidFill>
                  <a:srgbClr val="0000CC"/>
                </a:solidFill>
                <a:latin typeface="Verdana" panose="020B0604030504040204" pitchFamily="34" charset="0"/>
              </a:rPr>
              <a:t> </a:t>
            </a:r>
            <a:r>
              <a:rPr lang="en-US" altLang="en-US" sz="1400">
                <a:solidFill>
                  <a:srgbClr val="0000CC"/>
                </a:solidFill>
                <a:latin typeface="Verdana" panose="020B0604030504040204" pitchFamily="34" charset="0"/>
              </a:rPr>
              <a:t>me.</a:t>
            </a:r>
          </a:p>
        </p:txBody>
      </p:sp>
      <p:sp>
        <p:nvSpPr>
          <p:cNvPr id="12298" name="Line 10">
            <a:extLst>
              <a:ext uri="{FF2B5EF4-FFF2-40B4-BE49-F238E27FC236}">
                <a16:creationId xmlns:a16="http://schemas.microsoft.com/office/drawing/2014/main" id="{E9933422-B48F-4FB5-B241-70D31D8BA01B}"/>
              </a:ext>
            </a:extLst>
          </p:cNvPr>
          <p:cNvSpPr>
            <a:spLocks noChangeShapeType="1"/>
          </p:cNvSpPr>
          <p:nvPr/>
        </p:nvSpPr>
        <p:spPr bwMode="auto">
          <a:xfrm>
            <a:off x="4419600" y="3962400"/>
            <a:ext cx="4724400" cy="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SG"/>
          </a:p>
        </p:txBody>
      </p:sp>
      <p:pic>
        <p:nvPicPr>
          <p:cNvPr id="95243" name="Picture 11" descr="CA4LW3UH">
            <a:extLst>
              <a:ext uri="{FF2B5EF4-FFF2-40B4-BE49-F238E27FC236}">
                <a16:creationId xmlns:a16="http://schemas.microsoft.com/office/drawing/2014/main" id="{62F20E41-0107-4704-AEBD-7864386ACE62}"/>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153400" y="3525838"/>
            <a:ext cx="990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5244" name="Text Box 12">
            <a:extLst>
              <a:ext uri="{FF2B5EF4-FFF2-40B4-BE49-F238E27FC236}">
                <a16:creationId xmlns:a16="http://schemas.microsoft.com/office/drawing/2014/main" id="{5A17E0FE-C6CF-426C-981A-086285C48674}"/>
              </a:ext>
            </a:extLst>
          </p:cNvPr>
          <p:cNvSpPr txBox="1">
            <a:spLocks noChangeArrowheads="1"/>
          </p:cNvSpPr>
          <p:nvPr/>
        </p:nvSpPr>
        <p:spPr bwMode="auto">
          <a:xfrm>
            <a:off x="4419600" y="3906838"/>
            <a:ext cx="4724400" cy="2951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spcBef>
                <a:spcPct val="50000"/>
              </a:spcBef>
            </a:pPr>
            <a:r>
              <a:rPr lang="en-US" altLang="en-US" sz="1400" b="1">
                <a:solidFill>
                  <a:srgbClr val="FF0000"/>
                </a:solidFill>
                <a:latin typeface="Verdana" panose="020B0604030504040204" pitchFamily="34" charset="0"/>
              </a:rPr>
              <a:t>Response # 3 Re : The Internet</a:t>
            </a:r>
          </a:p>
          <a:p>
            <a:pPr>
              <a:spcBef>
                <a:spcPct val="50000"/>
              </a:spcBef>
            </a:pPr>
            <a:r>
              <a:rPr lang="en-US" altLang="en-US" sz="1400" i="1">
                <a:solidFill>
                  <a:srgbClr val="FF0000"/>
                </a:solidFill>
                <a:latin typeface="Verdana" panose="020B0604030504040204" pitchFamily="34" charset="0"/>
              </a:rPr>
              <a:t>Posted by Huansui</a:t>
            </a:r>
          </a:p>
          <a:p>
            <a:pPr>
              <a:spcBef>
                <a:spcPct val="50000"/>
              </a:spcBef>
            </a:pPr>
            <a:r>
              <a:rPr lang="en-US" altLang="en-US">
                <a:solidFill>
                  <a:srgbClr val="FF0000"/>
                </a:solidFill>
                <a:latin typeface="Verdana" panose="020B0604030504040204" pitchFamily="34" charset="0"/>
              </a:rPr>
              <a:t>	</a:t>
            </a:r>
            <a:r>
              <a:rPr lang="en-US" altLang="en-US" sz="1400">
                <a:solidFill>
                  <a:srgbClr val="FF0000"/>
                </a:solidFill>
                <a:latin typeface="Verdana" panose="020B0604030504040204" pitchFamily="34" charset="0"/>
              </a:rPr>
              <a:t>People use the Internet for many purposes : education, communication, entertainment and commerce. However, the Internet has limitations. It is not only time-consuming and costly but also dangerous because of virues and bad programs. Moreover, Internet users sometimes have to suffer various risks such as spam or electronic junk mail, and personal information leaking. So while enjoying surfing, be alert !</a:t>
            </a:r>
          </a:p>
        </p:txBody>
      </p:sp>
      <p:pic>
        <p:nvPicPr>
          <p:cNvPr id="95245" name="Picture 13" descr="10">
            <a:extLst>
              <a:ext uri="{FF2B5EF4-FFF2-40B4-BE49-F238E27FC236}">
                <a16:creationId xmlns:a16="http://schemas.microsoft.com/office/drawing/2014/main" id="{B659E6EA-F95A-4F52-8168-62115A0C9EA3}"/>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153400" y="0"/>
            <a:ext cx="9906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302" name="Text Box 14">
            <a:extLst>
              <a:ext uri="{FF2B5EF4-FFF2-40B4-BE49-F238E27FC236}">
                <a16:creationId xmlns:a16="http://schemas.microsoft.com/office/drawing/2014/main" id="{C0102C8A-F212-4319-AB24-F1479C9ACEE1}"/>
              </a:ext>
            </a:extLst>
          </p:cNvPr>
          <p:cNvSpPr txBox="1">
            <a:spLocks noChangeArrowheads="1"/>
          </p:cNvSpPr>
          <p:nvPr/>
        </p:nvSpPr>
        <p:spPr bwMode="auto">
          <a:xfrm>
            <a:off x="3124200" y="-93663"/>
            <a:ext cx="3733800" cy="7794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a:latin typeface="Arial" panose="020B0604020202020204" pitchFamily="34" charset="0"/>
              </a:rPr>
              <a:t>Unit 5 The media</a:t>
            </a:r>
          </a:p>
          <a:p>
            <a:pPr eaLnBrk="1" hangingPunct="1">
              <a:spcBef>
                <a:spcPct val="50000"/>
              </a:spcBef>
            </a:pPr>
            <a:r>
              <a:rPr lang="en-US" altLang="en-US">
                <a:latin typeface="Arial" panose="020B0604020202020204" pitchFamily="34" charset="0"/>
              </a:rPr>
              <a:t>Period 30 lesson 3 Read  </a:t>
            </a:r>
          </a:p>
        </p:txBody>
      </p:sp>
      <p:pic>
        <p:nvPicPr>
          <p:cNvPr id="95247" name="05E.wav">
            <a:hlinkClick r:id="" action="ppaction://media"/>
            <a:extLst>
              <a:ext uri="{FF2B5EF4-FFF2-40B4-BE49-F238E27FC236}">
                <a16:creationId xmlns:a16="http://schemas.microsoft.com/office/drawing/2014/main" id="{9E816010-1C31-46F3-AE41-E35D691D6284}"/>
              </a:ext>
            </a:extLst>
          </p:cNvPr>
          <p:cNvPicPr>
            <a:picLocks noRot="1" noChangeAspect="1" noChangeArrowheads="1"/>
          </p:cNvPicPr>
          <p:nvPr>
            <a:audioFile r:link="rId1"/>
          </p:nvPr>
        </p:nvPicPr>
        <p:blipFill>
          <a:blip r:embed="rId7">
            <a:extLst>
              <a:ext uri="{28A0092B-C50C-407E-A947-70E740481C1C}">
                <a14:useLocalDpi xmlns:a14="http://schemas.microsoft.com/office/drawing/2010/main" val="0"/>
              </a:ext>
            </a:extLst>
          </a:blip>
          <a:srcRect/>
          <a:stretch>
            <a:fillRect/>
          </a:stretch>
        </p:blipFill>
        <p:spPr bwMode="auto">
          <a:xfrm>
            <a:off x="8686800" y="45720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nodeType="clickEffect">
                                  <p:stCondLst>
                                    <p:cond delay="0"/>
                                  </p:stCondLst>
                                  <p:childTnLst>
                                    <p:set>
                                      <p:cBhvr>
                                        <p:cTn id="6" dur="1" fill="hold">
                                          <p:stCondLst>
                                            <p:cond delay="0"/>
                                          </p:stCondLst>
                                        </p:cTn>
                                        <p:tgtEl>
                                          <p:spTgt spid="95235">
                                            <p:txEl>
                                              <p:pRg st="0" end="0"/>
                                            </p:txEl>
                                          </p:spTgt>
                                        </p:tgtEl>
                                        <p:attrNameLst>
                                          <p:attrName>style.visibility</p:attrName>
                                        </p:attrNameLst>
                                      </p:cBhvr>
                                      <p:to>
                                        <p:strVal val="visible"/>
                                      </p:to>
                                    </p:set>
                                    <p:animEffect transition="in" filter="box(in)">
                                      <p:cBhvr>
                                        <p:cTn id="7" dur="500"/>
                                        <p:tgtEl>
                                          <p:spTgt spid="95235">
                                            <p:txEl>
                                              <p:pRg st="0" end="0"/>
                                            </p:txEl>
                                          </p:spTgt>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6" presetClass="entr" presetSubtype="26" fill="hold" nodeType="clickEffect">
                                  <p:stCondLst>
                                    <p:cond delay="0"/>
                                  </p:stCondLst>
                                  <p:childTnLst>
                                    <p:set>
                                      <p:cBhvr>
                                        <p:cTn id="11" dur="1" fill="hold">
                                          <p:stCondLst>
                                            <p:cond delay="0"/>
                                          </p:stCondLst>
                                        </p:cTn>
                                        <p:tgtEl>
                                          <p:spTgt spid="95240"/>
                                        </p:tgtEl>
                                        <p:attrNameLst>
                                          <p:attrName>style.visibility</p:attrName>
                                        </p:attrNameLst>
                                      </p:cBhvr>
                                      <p:to>
                                        <p:strVal val="visible"/>
                                      </p:to>
                                    </p:set>
                                    <p:animEffect transition="in" filter="barn(inHorizontal)">
                                      <p:cBhvr>
                                        <p:cTn id="12" dur="500"/>
                                        <p:tgtEl>
                                          <p:spTgt spid="95240"/>
                                        </p:tgtEl>
                                      </p:cBhvr>
                                    </p:animEffect>
                                  </p:childTnLst>
                                </p:cTn>
                              </p:par>
                              <p:par>
                                <p:cTn id="13" presetID="16" presetClass="entr" presetSubtype="26" fill="hold" grpId="0" nodeType="withEffect">
                                  <p:stCondLst>
                                    <p:cond delay="0"/>
                                  </p:stCondLst>
                                  <p:childTnLst>
                                    <p:set>
                                      <p:cBhvr>
                                        <p:cTn id="14" dur="1" fill="hold">
                                          <p:stCondLst>
                                            <p:cond delay="0"/>
                                          </p:stCondLst>
                                        </p:cTn>
                                        <p:tgtEl>
                                          <p:spTgt spid="95239"/>
                                        </p:tgtEl>
                                        <p:attrNameLst>
                                          <p:attrName>style.visibility</p:attrName>
                                        </p:attrNameLst>
                                      </p:cBhvr>
                                      <p:to>
                                        <p:strVal val="visible"/>
                                      </p:to>
                                    </p:set>
                                    <p:animEffect transition="in" filter="barn(inHorizontal)">
                                      <p:cBhvr>
                                        <p:cTn id="15" dur="500"/>
                                        <p:tgtEl>
                                          <p:spTgt spid="95239"/>
                                        </p:tgtEl>
                                      </p:cBhvr>
                                    </p:animEffect>
                                  </p:childTnLst>
                                </p:cTn>
                              </p:par>
                            </p:childTnLst>
                          </p:cTn>
                        </p:par>
                      </p:childTnLst>
                    </p:cTn>
                  </p:par>
                  <p:par>
                    <p:cTn id="16" fill="hold" nodeType="clickPar">
                      <p:stCondLst>
                        <p:cond delay="indefinite"/>
                      </p:stCondLst>
                      <p:childTnLst>
                        <p:par>
                          <p:cTn id="17" fill="hold" nodeType="withGroup">
                            <p:stCondLst>
                              <p:cond delay="0"/>
                            </p:stCondLst>
                            <p:childTnLst>
                              <p:par>
                                <p:cTn id="18" presetID="5" presetClass="entr" presetSubtype="10" fill="hold" grpId="0" nodeType="clickEffect">
                                  <p:stCondLst>
                                    <p:cond delay="0"/>
                                  </p:stCondLst>
                                  <p:childTnLst>
                                    <p:set>
                                      <p:cBhvr>
                                        <p:cTn id="19" dur="1" fill="hold">
                                          <p:stCondLst>
                                            <p:cond delay="0"/>
                                          </p:stCondLst>
                                        </p:cTn>
                                        <p:tgtEl>
                                          <p:spTgt spid="95241"/>
                                        </p:tgtEl>
                                        <p:attrNameLst>
                                          <p:attrName>style.visibility</p:attrName>
                                        </p:attrNameLst>
                                      </p:cBhvr>
                                      <p:to>
                                        <p:strVal val="visible"/>
                                      </p:to>
                                    </p:set>
                                    <p:animEffect transition="in" filter="checkerboard(across)">
                                      <p:cBhvr>
                                        <p:cTn id="20" dur="500"/>
                                        <p:tgtEl>
                                          <p:spTgt spid="95241"/>
                                        </p:tgtEl>
                                      </p:cBhvr>
                                    </p:animEffect>
                                  </p:childTnLst>
                                </p:cTn>
                              </p:par>
                              <p:par>
                                <p:cTn id="21" presetID="5" presetClass="entr" presetSubtype="10" fill="hold" nodeType="withEffect">
                                  <p:stCondLst>
                                    <p:cond delay="0"/>
                                  </p:stCondLst>
                                  <p:childTnLst>
                                    <p:set>
                                      <p:cBhvr>
                                        <p:cTn id="22" dur="1" fill="hold">
                                          <p:stCondLst>
                                            <p:cond delay="0"/>
                                          </p:stCondLst>
                                        </p:cTn>
                                        <p:tgtEl>
                                          <p:spTgt spid="95245"/>
                                        </p:tgtEl>
                                        <p:attrNameLst>
                                          <p:attrName>style.visibility</p:attrName>
                                        </p:attrNameLst>
                                      </p:cBhvr>
                                      <p:to>
                                        <p:strVal val="visible"/>
                                      </p:to>
                                    </p:set>
                                    <p:animEffect transition="in" filter="checkerboard(across)">
                                      <p:cBhvr>
                                        <p:cTn id="23" dur="500"/>
                                        <p:tgtEl>
                                          <p:spTgt spid="95245"/>
                                        </p:tgtEl>
                                      </p:cBhvr>
                                    </p:animEffect>
                                  </p:childTnLst>
                                </p:cTn>
                              </p:par>
                            </p:childTnLst>
                          </p:cTn>
                        </p:par>
                      </p:childTnLst>
                    </p:cTn>
                  </p:par>
                  <p:par>
                    <p:cTn id="24" fill="hold" nodeType="clickPar">
                      <p:stCondLst>
                        <p:cond delay="indefinite"/>
                      </p:stCondLst>
                      <p:childTnLst>
                        <p:par>
                          <p:cTn id="25" fill="hold" nodeType="withGroup">
                            <p:stCondLst>
                              <p:cond delay="0"/>
                            </p:stCondLst>
                            <p:childTnLst>
                              <p:par>
                                <p:cTn id="26" presetID="6" presetClass="entr" presetSubtype="16" fill="hold" grpId="0" nodeType="clickEffect">
                                  <p:stCondLst>
                                    <p:cond delay="0"/>
                                  </p:stCondLst>
                                  <p:childTnLst>
                                    <p:set>
                                      <p:cBhvr>
                                        <p:cTn id="27" dur="1" fill="hold">
                                          <p:stCondLst>
                                            <p:cond delay="0"/>
                                          </p:stCondLst>
                                        </p:cTn>
                                        <p:tgtEl>
                                          <p:spTgt spid="95244"/>
                                        </p:tgtEl>
                                        <p:attrNameLst>
                                          <p:attrName>style.visibility</p:attrName>
                                        </p:attrNameLst>
                                      </p:cBhvr>
                                      <p:to>
                                        <p:strVal val="visible"/>
                                      </p:to>
                                    </p:set>
                                    <p:animEffect transition="in" filter="circle(in)">
                                      <p:cBhvr>
                                        <p:cTn id="28" dur="2000"/>
                                        <p:tgtEl>
                                          <p:spTgt spid="95244"/>
                                        </p:tgtEl>
                                      </p:cBhvr>
                                    </p:animEffect>
                                  </p:childTnLst>
                                </p:cTn>
                              </p:par>
                              <p:par>
                                <p:cTn id="29" presetID="6" presetClass="entr" presetSubtype="16" fill="hold" nodeType="withEffect">
                                  <p:stCondLst>
                                    <p:cond delay="0"/>
                                  </p:stCondLst>
                                  <p:childTnLst>
                                    <p:set>
                                      <p:cBhvr>
                                        <p:cTn id="30" dur="1" fill="hold">
                                          <p:stCondLst>
                                            <p:cond delay="0"/>
                                          </p:stCondLst>
                                        </p:cTn>
                                        <p:tgtEl>
                                          <p:spTgt spid="95243"/>
                                        </p:tgtEl>
                                        <p:attrNameLst>
                                          <p:attrName>style.visibility</p:attrName>
                                        </p:attrNameLst>
                                      </p:cBhvr>
                                      <p:to>
                                        <p:strVal val="visible"/>
                                      </p:to>
                                    </p:set>
                                    <p:animEffect transition="in" filter="circle(in)">
                                      <p:cBhvr>
                                        <p:cTn id="31" dur="2000"/>
                                        <p:tgtEl>
                                          <p:spTgt spid="95243"/>
                                        </p:tgtEl>
                                      </p:cBhvr>
                                    </p:animEffect>
                                  </p:childTnLst>
                                </p:cTn>
                              </p:par>
                            </p:childTnLst>
                          </p:cTn>
                        </p:par>
                      </p:childTnLst>
                    </p:cTn>
                  </p:par>
                </p:childTnLst>
              </p:cTn>
              <p:prevCondLst>
                <p:cond evt="onPrev" delay="0">
                  <p:tgtEl>
                    <p:sldTgt/>
                  </p:tgtEl>
                </p:cond>
              </p:prevCondLst>
              <p:nextCondLst>
                <p:cond evt="onNext" delay="0">
                  <p:tgtEl>
                    <p:sldTgt/>
                  </p:tgtEl>
                </p:cond>
              </p:nextCondLst>
            </p:seq>
            <p:audio>
              <p:cMediaNode>
                <p:cTn id="32" fill="hold" display="0">
                  <p:stCondLst>
                    <p:cond delay="indefinite"/>
                  </p:stCondLst>
                  <p:endCondLst>
                    <p:cond evt="onNext" delay="0">
                      <p:tgtEl>
                        <p:sldTgt/>
                      </p:tgtEl>
                    </p:cond>
                    <p:cond evt="onPrev" delay="0">
                      <p:tgtEl>
                        <p:sldTgt/>
                      </p:tgtEl>
                    </p:cond>
                    <p:cond evt="onStopAudio" delay="0">
                      <p:tgtEl>
                        <p:sldTgt/>
                      </p:tgtEl>
                    </p:cond>
                  </p:endCondLst>
                </p:cTn>
                <p:tgtEl>
                  <p:spTgt spid="95247"/>
                </p:tgtEl>
              </p:cMediaNode>
            </p:audio>
          </p:childTnLst>
        </p:cTn>
      </p:par>
    </p:tnLst>
    <p:bldLst>
      <p:bldP spid="95239" grpId="0"/>
      <p:bldP spid="95241" grpId="0"/>
      <p:bldP spid="95244"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314" name="Picture 2" descr="internet">
            <a:extLst>
              <a:ext uri="{FF2B5EF4-FFF2-40B4-BE49-F238E27FC236}">
                <a16:creationId xmlns:a16="http://schemas.microsoft.com/office/drawing/2014/main" id="{0AC82CBB-B06C-40BC-B701-0F5DFBDF2DDF}"/>
              </a:ext>
            </a:extLst>
          </p:cNvPr>
          <p:cNvPicPr>
            <a:picLocks noChangeAspect="1" noChangeArrowheads="1"/>
          </p:cNvPicPr>
          <p:nvPr/>
        </p:nvPicPr>
        <p:blipFill>
          <a:blip r:embed="rId2">
            <a:extLst>
              <a:ext uri="{28A0092B-C50C-407E-A947-70E740481C1C}">
                <a14:useLocalDpi xmlns:a14="http://schemas.microsoft.com/office/drawing/2010/main" val="0"/>
              </a:ext>
            </a:extLst>
          </a:blip>
          <a:srcRect l="3999" t="8000" r="8000" b="8000"/>
          <a:stretch>
            <a:fillRect/>
          </a:stretch>
        </p:blipFill>
        <p:spPr bwMode="auto">
          <a:xfrm>
            <a:off x="3276600" y="1981200"/>
            <a:ext cx="2514600" cy="2400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315" name="Oval 3">
            <a:extLst>
              <a:ext uri="{FF2B5EF4-FFF2-40B4-BE49-F238E27FC236}">
                <a16:creationId xmlns:a16="http://schemas.microsoft.com/office/drawing/2014/main" id="{0A342416-BA63-4627-83D7-4CDFC81CC03A}"/>
              </a:ext>
            </a:extLst>
          </p:cNvPr>
          <p:cNvSpPr>
            <a:spLocks noChangeArrowheads="1"/>
          </p:cNvSpPr>
          <p:nvPr/>
        </p:nvSpPr>
        <p:spPr bwMode="auto">
          <a:xfrm>
            <a:off x="2667000" y="1447800"/>
            <a:ext cx="3657600" cy="3429000"/>
          </a:xfrm>
          <a:prstGeom prst="ellipse">
            <a:avLst/>
          </a:prstGeom>
          <a:solidFill>
            <a:schemeClr val="accent1">
              <a:alpha val="0"/>
            </a:schemeClr>
          </a:solidFill>
          <a:ln w="76200" cap="rnd">
            <a:solidFill>
              <a:srgbClr val="FF00FF"/>
            </a:solidFill>
            <a:prstDash val="sysDot"/>
            <a:round/>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r>
              <a:rPr lang="en-US" altLang="en-US" sz="3600" b="1" i="1">
                <a:solidFill>
                  <a:srgbClr val="FF0000"/>
                </a:solidFill>
                <a:latin typeface="Arial" panose="020B0604020202020204" pitchFamily="34" charset="0"/>
              </a:rPr>
              <a:t>Benefits of </a:t>
            </a:r>
            <a:r>
              <a:rPr lang="en-US" altLang="en-US" sz="3000" b="1" i="1">
                <a:solidFill>
                  <a:srgbClr val="FF0000"/>
                </a:solidFill>
                <a:latin typeface="Arial" panose="020B0604020202020204" pitchFamily="34" charset="0"/>
              </a:rPr>
              <a:t>Internet</a:t>
            </a:r>
          </a:p>
        </p:txBody>
      </p:sp>
      <p:sp>
        <p:nvSpPr>
          <p:cNvPr id="13316" name="Line 4">
            <a:extLst>
              <a:ext uri="{FF2B5EF4-FFF2-40B4-BE49-F238E27FC236}">
                <a16:creationId xmlns:a16="http://schemas.microsoft.com/office/drawing/2014/main" id="{641073F2-40F5-4A94-A67A-FD54B2391A77}"/>
              </a:ext>
            </a:extLst>
          </p:cNvPr>
          <p:cNvSpPr>
            <a:spLocks noChangeShapeType="1"/>
          </p:cNvSpPr>
          <p:nvPr/>
        </p:nvSpPr>
        <p:spPr bwMode="auto">
          <a:xfrm flipH="1">
            <a:off x="1752600" y="3276600"/>
            <a:ext cx="838200" cy="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13317" name="Line 5">
            <a:extLst>
              <a:ext uri="{FF2B5EF4-FFF2-40B4-BE49-F238E27FC236}">
                <a16:creationId xmlns:a16="http://schemas.microsoft.com/office/drawing/2014/main" id="{F30C4B8D-9F90-4F1D-9DF5-C5E3675202F7}"/>
              </a:ext>
            </a:extLst>
          </p:cNvPr>
          <p:cNvSpPr>
            <a:spLocks noChangeShapeType="1"/>
          </p:cNvSpPr>
          <p:nvPr/>
        </p:nvSpPr>
        <p:spPr bwMode="auto">
          <a:xfrm flipV="1">
            <a:off x="6400800" y="3429000"/>
            <a:ext cx="1143000" cy="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13318" name="Line 6">
            <a:extLst>
              <a:ext uri="{FF2B5EF4-FFF2-40B4-BE49-F238E27FC236}">
                <a16:creationId xmlns:a16="http://schemas.microsoft.com/office/drawing/2014/main" id="{5B68AB44-F37E-45E3-807A-EEFDB4D1C412}"/>
              </a:ext>
            </a:extLst>
          </p:cNvPr>
          <p:cNvSpPr>
            <a:spLocks noChangeShapeType="1"/>
          </p:cNvSpPr>
          <p:nvPr/>
        </p:nvSpPr>
        <p:spPr bwMode="auto">
          <a:xfrm flipV="1">
            <a:off x="4495800" y="609600"/>
            <a:ext cx="0" cy="7620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13319" name="Line 7">
            <a:extLst>
              <a:ext uri="{FF2B5EF4-FFF2-40B4-BE49-F238E27FC236}">
                <a16:creationId xmlns:a16="http://schemas.microsoft.com/office/drawing/2014/main" id="{44C91A58-CD8D-40DB-B4E2-5E252B76FF23}"/>
              </a:ext>
            </a:extLst>
          </p:cNvPr>
          <p:cNvSpPr>
            <a:spLocks noChangeShapeType="1"/>
          </p:cNvSpPr>
          <p:nvPr/>
        </p:nvSpPr>
        <p:spPr bwMode="auto">
          <a:xfrm>
            <a:off x="4267200" y="4953000"/>
            <a:ext cx="0" cy="8382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13320" name="Line 8">
            <a:extLst>
              <a:ext uri="{FF2B5EF4-FFF2-40B4-BE49-F238E27FC236}">
                <a16:creationId xmlns:a16="http://schemas.microsoft.com/office/drawing/2014/main" id="{331931D5-3E69-4EA4-8790-16AAD416FDEA}"/>
              </a:ext>
            </a:extLst>
          </p:cNvPr>
          <p:cNvSpPr>
            <a:spLocks noChangeShapeType="1"/>
          </p:cNvSpPr>
          <p:nvPr/>
        </p:nvSpPr>
        <p:spPr bwMode="auto">
          <a:xfrm flipV="1">
            <a:off x="6019800" y="1295400"/>
            <a:ext cx="762000" cy="7620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13321" name="Line 9">
            <a:extLst>
              <a:ext uri="{FF2B5EF4-FFF2-40B4-BE49-F238E27FC236}">
                <a16:creationId xmlns:a16="http://schemas.microsoft.com/office/drawing/2014/main" id="{AA841BA3-9DFF-454B-9442-25516CB0CEC8}"/>
              </a:ext>
            </a:extLst>
          </p:cNvPr>
          <p:cNvSpPr>
            <a:spLocks noChangeShapeType="1"/>
          </p:cNvSpPr>
          <p:nvPr/>
        </p:nvSpPr>
        <p:spPr bwMode="auto">
          <a:xfrm>
            <a:off x="5715000" y="4419600"/>
            <a:ext cx="685800" cy="6858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13322" name="Line 10">
            <a:extLst>
              <a:ext uri="{FF2B5EF4-FFF2-40B4-BE49-F238E27FC236}">
                <a16:creationId xmlns:a16="http://schemas.microsoft.com/office/drawing/2014/main" id="{08D0AEDF-85D2-4C31-8671-1D18BB9DA1F8}"/>
              </a:ext>
            </a:extLst>
          </p:cNvPr>
          <p:cNvSpPr>
            <a:spLocks noChangeShapeType="1"/>
          </p:cNvSpPr>
          <p:nvPr/>
        </p:nvSpPr>
        <p:spPr bwMode="auto">
          <a:xfrm flipH="1" flipV="1">
            <a:off x="2286000" y="1524000"/>
            <a:ext cx="914400" cy="4572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13323" name="Line 11">
            <a:extLst>
              <a:ext uri="{FF2B5EF4-FFF2-40B4-BE49-F238E27FC236}">
                <a16:creationId xmlns:a16="http://schemas.microsoft.com/office/drawing/2014/main" id="{9B0627F9-5AF5-48D7-A14B-433A7906B0DC}"/>
              </a:ext>
            </a:extLst>
          </p:cNvPr>
          <p:cNvSpPr>
            <a:spLocks noChangeShapeType="1"/>
          </p:cNvSpPr>
          <p:nvPr/>
        </p:nvSpPr>
        <p:spPr bwMode="auto">
          <a:xfrm flipH="1">
            <a:off x="2438400" y="4267200"/>
            <a:ext cx="609600" cy="533400"/>
          </a:xfrm>
          <a:prstGeom prst="line">
            <a:avLst/>
          </a:prstGeom>
          <a:noFill/>
          <a:ln w="76200">
            <a:solidFill>
              <a:srgbClr val="0000FF"/>
            </a:solidFill>
            <a:round/>
            <a:headEnd/>
            <a:tailEnd type="triangle" w="med" len="med"/>
          </a:ln>
          <a:extLst>
            <a:ext uri="{909E8E84-426E-40DD-AFC4-6F175D3DCCD1}">
              <a14:hiddenFill xmlns:a14="http://schemas.microsoft.com/office/drawing/2010/main">
                <a:noFill/>
              </a14:hiddenFill>
            </a:ext>
          </a:extLst>
        </p:spPr>
        <p:txBody>
          <a:bodyPr/>
          <a:lstStyle/>
          <a:p>
            <a:endParaRPr lang="en-SG"/>
          </a:p>
        </p:txBody>
      </p:sp>
      <p:sp>
        <p:nvSpPr>
          <p:cNvPr id="13324" name="AutoShape 12">
            <a:hlinkClick r:id="rId3" action="ppaction://hlinksldjump"/>
            <a:extLst>
              <a:ext uri="{FF2B5EF4-FFF2-40B4-BE49-F238E27FC236}">
                <a16:creationId xmlns:a16="http://schemas.microsoft.com/office/drawing/2014/main" id="{EB4DCE7A-2343-46D4-A49D-14DD003EF1E6}"/>
              </a:ext>
            </a:extLst>
          </p:cNvPr>
          <p:cNvSpPr>
            <a:spLocks noChangeArrowheads="1"/>
          </p:cNvSpPr>
          <p:nvPr/>
        </p:nvSpPr>
        <p:spPr bwMode="auto">
          <a:xfrm>
            <a:off x="8382000" y="6248400"/>
            <a:ext cx="609600" cy="457200"/>
          </a:xfrm>
          <a:prstGeom prst="rightArrow">
            <a:avLst>
              <a:gd name="adj1" fmla="val 50000"/>
              <a:gd name="adj2" fmla="val 33333"/>
            </a:avLst>
          </a:prstGeom>
          <a:solidFill>
            <a:srgbClr val="0000FF"/>
          </a:solidFill>
          <a:ln w="76200" cmpd="tri">
            <a:solidFill>
              <a:srgbClr val="FFFF00"/>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13325" name="AutoShape 13">
            <a:hlinkClick r:id="rId4" action="ppaction://hlinksldjump"/>
            <a:extLst>
              <a:ext uri="{FF2B5EF4-FFF2-40B4-BE49-F238E27FC236}">
                <a16:creationId xmlns:a16="http://schemas.microsoft.com/office/drawing/2014/main" id="{E324B433-7A6A-4FEB-8A20-03A9E90C3EF1}"/>
              </a:ext>
            </a:extLst>
          </p:cNvPr>
          <p:cNvSpPr>
            <a:spLocks noChangeArrowheads="1"/>
          </p:cNvSpPr>
          <p:nvPr/>
        </p:nvSpPr>
        <p:spPr bwMode="auto">
          <a:xfrm>
            <a:off x="0" y="6400800"/>
            <a:ext cx="533400" cy="457200"/>
          </a:xfrm>
          <a:prstGeom prst="leftArrow">
            <a:avLst>
              <a:gd name="adj1" fmla="val 50000"/>
              <a:gd name="adj2" fmla="val 29167"/>
            </a:avLst>
          </a:prstGeom>
          <a:solidFill>
            <a:srgbClr val="FF00FF"/>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pic>
        <p:nvPicPr>
          <p:cNvPr id="13326" name="Picture 14" descr="Frames PPT 014">
            <a:extLst>
              <a:ext uri="{FF2B5EF4-FFF2-40B4-BE49-F238E27FC236}">
                <a16:creationId xmlns:a16="http://schemas.microsoft.com/office/drawing/2014/main" id="{1756796C-33B5-45CE-9B2C-42A4D9AD5295}"/>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28600" y="0"/>
            <a:ext cx="76200" cy="6858000"/>
          </a:xfrm>
          <a:prstGeom prst="rect">
            <a:avLst/>
          </a:prstGeom>
          <a:noFill/>
          <a:ln w="9525">
            <a:solidFill>
              <a:srgbClr val="CCFFCC"/>
            </a:solidFill>
            <a:miter lim="800000"/>
            <a:headEnd/>
            <a:tailEnd/>
          </a:ln>
          <a:extLst>
            <a:ext uri="{909E8E84-426E-40DD-AFC4-6F175D3DCCD1}">
              <a14:hiddenFill xmlns:a14="http://schemas.microsoft.com/office/drawing/2010/main">
                <a:solidFill>
                  <a:srgbClr val="FFFFFF"/>
                </a:solidFill>
              </a14:hiddenFill>
            </a:ext>
          </a:extLst>
        </p:spPr>
      </p:pic>
      <p:graphicFrame>
        <p:nvGraphicFramePr>
          <p:cNvPr id="42019" name="Group 35">
            <a:extLst>
              <a:ext uri="{FF2B5EF4-FFF2-40B4-BE49-F238E27FC236}">
                <a16:creationId xmlns:a16="http://schemas.microsoft.com/office/drawing/2014/main" id="{0218FCB1-0DCC-4F1C-A037-7833C15EEC1C}"/>
              </a:ext>
            </a:extLst>
          </p:cNvPr>
          <p:cNvGraphicFramePr>
            <a:graphicFrameLocks noGrp="1"/>
          </p:cNvGraphicFramePr>
          <p:nvPr/>
        </p:nvGraphicFramePr>
        <p:xfrm>
          <a:off x="6324600" y="609600"/>
          <a:ext cx="2057400" cy="639763"/>
        </p:xfrm>
        <a:graphic>
          <a:graphicData uri="http://schemas.openxmlformats.org/drawingml/2006/table">
            <a:tbl>
              <a:tblPr/>
              <a:tblGrid>
                <a:gridCol w="2057400">
                  <a:extLst>
                    <a:ext uri="{9D8B030D-6E8A-4147-A177-3AD203B41FA5}">
                      <a16:colId xmlns:a16="http://schemas.microsoft.com/office/drawing/2014/main" val="20000"/>
                    </a:ext>
                  </a:extLst>
                </a:gridCol>
              </a:tblGrid>
              <a:tr h="6397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1800" b="0" i="0" u="none" strike="noStrike" cap="none" normalizeH="0" baseline="0">
                          <a:ln>
                            <a:noFill/>
                          </a:ln>
                          <a:solidFill>
                            <a:srgbClr val="0000CC"/>
                          </a:solidFill>
                          <a:effectLst/>
                          <a:latin typeface="Times New Roman" pitchFamily="18" charset="0"/>
                        </a:rPr>
                        <a:t>Getting information</a:t>
                      </a:r>
                    </a:p>
                  </a:txBody>
                  <a:tcP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solidFill>
                      <a:schemeClr val="bg1"/>
                    </a:solidFill>
                  </a:tcPr>
                </a:tc>
                <a:extLst>
                  <a:ext uri="{0D108BD9-81ED-4DB2-BD59-A6C34878D82A}">
                    <a16:rowId xmlns:a16="http://schemas.microsoft.com/office/drawing/2014/main" val="10000"/>
                  </a:ext>
                </a:extLst>
              </a:tr>
            </a:tbl>
          </a:graphicData>
        </a:graphic>
      </p:graphicFrame>
      <p:sp>
        <p:nvSpPr>
          <p:cNvPr id="42005" name="Text Box 21">
            <a:extLst>
              <a:ext uri="{FF2B5EF4-FFF2-40B4-BE49-F238E27FC236}">
                <a16:creationId xmlns:a16="http://schemas.microsoft.com/office/drawing/2014/main" id="{8CEDF2A4-58D5-43B8-8B16-BFBFE08EBBA6}"/>
              </a:ext>
            </a:extLst>
          </p:cNvPr>
          <p:cNvSpPr txBox="1">
            <a:spLocks noChangeArrowheads="1"/>
          </p:cNvSpPr>
          <p:nvPr/>
        </p:nvSpPr>
        <p:spPr bwMode="auto">
          <a:xfrm>
            <a:off x="990600" y="4876800"/>
            <a:ext cx="2057400" cy="376238"/>
          </a:xfrm>
          <a:prstGeom prst="rect">
            <a:avLst/>
          </a:prstGeom>
          <a:solidFill>
            <a:schemeClr val="bg1"/>
          </a:solidFill>
          <a:ln w="9525">
            <a:solidFill>
              <a:srgbClr val="0000CC"/>
            </a:solidFill>
            <a:miter lim="800000"/>
            <a:headEnd/>
            <a:tailEnd/>
          </a:ln>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a:t>Talking to friends </a:t>
            </a:r>
          </a:p>
        </p:txBody>
      </p:sp>
      <p:sp>
        <p:nvSpPr>
          <p:cNvPr id="42006" name="Text Box 22">
            <a:extLst>
              <a:ext uri="{FF2B5EF4-FFF2-40B4-BE49-F238E27FC236}">
                <a16:creationId xmlns:a16="http://schemas.microsoft.com/office/drawing/2014/main" id="{E18C85A8-C322-48BE-8B62-4E55CB3BFAAB}"/>
              </a:ext>
            </a:extLst>
          </p:cNvPr>
          <p:cNvSpPr txBox="1">
            <a:spLocks noChangeArrowheads="1"/>
          </p:cNvSpPr>
          <p:nvPr/>
        </p:nvSpPr>
        <p:spPr bwMode="auto">
          <a:xfrm>
            <a:off x="3581400" y="5791200"/>
            <a:ext cx="1066800" cy="376238"/>
          </a:xfrm>
          <a:prstGeom prst="rect">
            <a:avLst/>
          </a:prstGeom>
          <a:solidFill>
            <a:schemeClr val="bg1"/>
          </a:solidFill>
          <a:ln w="9525">
            <a:solidFill>
              <a:srgbClr val="0000CC"/>
            </a:solidFill>
            <a:miter lim="800000"/>
            <a:headEnd/>
            <a:tailEnd/>
          </a:ln>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a:t>Chatting </a:t>
            </a:r>
          </a:p>
        </p:txBody>
      </p:sp>
      <p:sp>
        <p:nvSpPr>
          <p:cNvPr id="42007" name="Text Box 23">
            <a:extLst>
              <a:ext uri="{FF2B5EF4-FFF2-40B4-BE49-F238E27FC236}">
                <a16:creationId xmlns:a16="http://schemas.microsoft.com/office/drawing/2014/main" id="{41B1E301-9FBF-4BED-AE28-4FACF3589753}"/>
              </a:ext>
            </a:extLst>
          </p:cNvPr>
          <p:cNvSpPr txBox="1">
            <a:spLocks noChangeArrowheads="1"/>
          </p:cNvSpPr>
          <p:nvPr/>
        </p:nvSpPr>
        <p:spPr bwMode="auto">
          <a:xfrm>
            <a:off x="7467600" y="3276600"/>
            <a:ext cx="1295400" cy="376238"/>
          </a:xfrm>
          <a:prstGeom prst="rect">
            <a:avLst/>
          </a:prstGeom>
          <a:solidFill>
            <a:schemeClr val="bg1"/>
          </a:solidFill>
          <a:ln w="9525">
            <a:solidFill>
              <a:srgbClr val="0000CC"/>
            </a:solidFill>
            <a:miter lim="800000"/>
            <a:headEnd/>
            <a:tailEnd/>
          </a:ln>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a:solidFill>
                  <a:schemeClr val="tx2"/>
                </a:solidFill>
              </a:rPr>
              <a:t>Educating</a:t>
            </a:r>
          </a:p>
        </p:txBody>
      </p:sp>
      <p:sp>
        <p:nvSpPr>
          <p:cNvPr id="42008" name="Text Box 24">
            <a:extLst>
              <a:ext uri="{FF2B5EF4-FFF2-40B4-BE49-F238E27FC236}">
                <a16:creationId xmlns:a16="http://schemas.microsoft.com/office/drawing/2014/main" id="{7A783D63-763D-4535-84F1-417B79CD6364}"/>
              </a:ext>
            </a:extLst>
          </p:cNvPr>
          <p:cNvSpPr txBox="1">
            <a:spLocks noChangeArrowheads="1"/>
          </p:cNvSpPr>
          <p:nvPr/>
        </p:nvSpPr>
        <p:spPr bwMode="auto">
          <a:xfrm>
            <a:off x="0" y="2971800"/>
            <a:ext cx="1752600" cy="650875"/>
          </a:xfrm>
          <a:prstGeom prst="rect">
            <a:avLst/>
          </a:prstGeom>
          <a:solidFill>
            <a:schemeClr val="bg1"/>
          </a:solidFill>
          <a:ln w="9525">
            <a:solidFill>
              <a:srgbClr val="0000CC"/>
            </a:solidFill>
            <a:miter lim="800000"/>
            <a:headEnd/>
            <a:tailEnd/>
          </a:ln>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a:t>Giving entertainment </a:t>
            </a:r>
          </a:p>
        </p:txBody>
      </p:sp>
      <p:sp>
        <p:nvSpPr>
          <p:cNvPr id="42009" name="Text Box 25">
            <a:extLst>
              <a:ext uri="{FF2B5EF4-FFF2-40B4-BE49-F238E27FC236}">
                <a16:creationId xmlns:a16="http://schemas.microsoft.com/office/drawing/2014/main" id="{FBB1724D-026B-42DB-AE65-EAFC36EBC70C}"/>
              </a:ext>
            </a:extLst>
          </p:cNvPr>
          <p:cNvSpPr txBox="1">
            <a:spLocks noChangeArrowheads="1"/>
          </p:cNvSpPr>
          <p:nvPr/>
        </p:nvSpPr>
        <p:spPr bwMode="auto">
          <a:xfrm>
            <a:off x="3657600" y="228600"/>
            <a:ext cx="1676400" cy="376238"/>
          </a:xfrm>
          <a:prstGeom prst="rect">
            <a:avLst/>
          </a:prstGeom>
          <a:solidFill>
            <a:schemeClr val="bg1"/>
          </a:solidFill>
          <a:ln w="9525">
            <a:solidFill>
              <a:schemeClr val="tx1"/>
            </a:solidFill>
            <a:miter lim="800000"/>
            <a:headEnd/>
            <a:tailEnd/>
          </a:ln>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a:solidFill>
                  <a:srgbClr val="0000CC"/>
                </a:solidFill>
              </a:rPr>
              <a:t>Sending E-mail</a:t>
            </a:r>
            <a:r>
              <a:rPr lang="en-US" altLang="en-US"/>
              <a:t> </a:t>
            </a:r>
          </a:p>
        </p:txBody>
      </p:sp>
      <p:sp>
        <p:nvSpPr>
          <p:cNvPr id="42010" name="Text Box 26">
            <a:extLst>
              <a:ext uri="{FF2B5EF4-FFF2-40B4-BE49-F238E27FC236}">
                <a16:creationId xmlns:a16="http://schemas.microsoft.com/office/drawing/2014/main" id="{86019959-FFD2-4C12-8CD5-9934DA4CEF87}"/>
              </a:ext>
            </a:extLst>
          </p:cNvPr>
          <p:cNvSpPr txBox="1">
            <a:spLocks noChangeArrowheads="1"/>
          </p:cNvSpPr>
          <p:nvPr/>
        </p:nvSpPr>
        <p:spPr bwMode="auto">
          <a:xfrm>
            <a:off x="304800" y="1143000"/>
            <a:ext cx="1981200" cy="376238"/>
          </a:xfrm>
          <a:prstGeom prst="rect">
            <a:avLst/>
          </a:prstGeom>
          <a:solidFill>
            <a:schemeClr val="bg1"/>
          </a:solidFill>
          <a:ln w="9525">
            <a:solidFill>
              <a:schemeClr val="tx1"/>
            </a:solidFill>
            <a:miter lim="800000"/>
            <a:headEnd/>
            <a:tailEnd/>
          </a:ln>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a:solidFill>
                  <a:srgbClr val="0000CC"/>
                </a:solidFill>
              </a:rPr>
              <a:t>Communicating</a:t>
            </a:r>
          </a:p>
        </p:txBody>
      </p:sp>
      <p:graphicFrame>
        <p:nvGraphicFramePr>
          <p:cNvPr id="42018" name="Group 34">
            <a:extLst>
              <a:ext uri="{FF2B5EF4-FFF2-40B4-BE49-F238E27FC236}">
                <a16:creationId xmlns:a16="http://schemas.microsoft.com/office/drawing/2014/main" id="{1AFB2BD3-0F38-411C-A49B-64D6BDCCBD89}"/>
              </a:ext>
            </a:extLst>
          </p:cNvPr>
          <p:cNvGraphicFramePr>
            <a:graphicFrameLocks noGrp="1"/>
          </p:cNvGraphicFramePr>
          <p:nvPr/>
        </p:nvGraphicFramePr>
        <p:xfrm>
          <a:off x="6477000" y="5029200"/>
          <a:ext cx="1219200" cy="563563"/>
        </p:xfrm>
        <a:graphic>
          <a:graphicData uri="http://schemas.openxmlformats.org/drawingml/2006/table">
            <a:tbl>
              <a:tblPr/>
              <a:tblGrid>
                <a:gridCol w="12192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1800" b="0" i="0" u="none" strike="noStrike" cap="none" normalizeH="0" baseline="0">
                          <a:ln>
                            <a:noFill/>
                          </a:ln>
                          <a:solidFill>
                            <a:schemeClr val="tx2"/>
                          </a:solidFill>
                          <a:effectLst/>
                          <a:latin typeface="Times New Roman" pitchFamily="18" charset="0"/>
                        </a:rPr>
                        <a:t>Commerce </a:t>
                      </a:r>
                    </a:p>
                  </a:txBody>
                  <a:tcP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solidFill>
                      <a:schemeClr val="bg1"/>
                    </a:solidFill>
                  </a:tcPr>
                </a:tc>
                <a:extLst>
                  <a:ext uri="{0D108BD9-81ED-4DB2-BD59-A6C34878D82A}">
                    <a16:rowId xmlns:a16="http://schemas.microsoft.com/office/drawing/2014/main" val="10000"/>
                  </a:ext>
                </a:extLst>
              </a:tr>
            </a:tbl>
          </a:graphicData>
        </a:graphic>
      </p:graphicFrame>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42008"/>
                                        </p:tgtEl>
                                        <p:attrNameLst>
                                          <p:attrName>style.visibility</p:attrName>
                                        </p:attrNameLst>
                                      </p:cBhvr>
                                      <p:to>
                                        <p:strVal val="visible"/>
                                      </p:to>
                                    </p:set>
                                    <p:animEffect transition="in" filter="box(in)">
                                      <p:cBhvr>
                                        <p:cTn id="7" dur="500"/>
                                        <p:tgtEl>
                                          <p:spTgt spid="42008"/>
                                        </p:tgtEl>
                                      </p:cBhvr>
                                    </p:animEffect>
                                  </p:childTnLst>
                                </p:cTn>
                              </p:par>
                              <p:par>
                                <p:cTn id="8" presetID="4" presetClass="entr" presetSubtype="16" fill="hold" grpId="0" nodeType="withEffect">
                                  <p:stCondLst>
                                    <p:cond delay="0"/>
                                  </p:stCondLst>
                                  <p:childTnLst>
                                    <p:set>
                                      <p:cBhvr>
                                        <p:cTn id="9" dur="1" fill="hold">
                                          <p:stCondLst>
                                            <p:cond delay="0"/>
                                          </p:stCondLst>
                                        </p:cTn>
                                        <p:tgtEl>
                                          <p:spTgt spid="42010"/>
                                        </p:tgtEl>
                                        <p:attrNameLst>
                                          <p:attrName>style.visibility</p:attrName>
                                        </p:attrNameLst>
                                      </p:cBhvr>
                                      <p:to>
                                        <p:strVal val="visible"/>
                                      </p:to>
                                    </p:set>
                                    <p:animEffect transition="in" filter="box(in)">
                                      <p:cBhvr>
                                        <p:cTn id="10" dur="500"/>
                                        <p:tgtEl>
                                          <p:spTgt spid="42010"/>
                                        </p:tgtEl>
                                      </p:cBhvr>
                                    </p:animEffect>
                                  </p:childTnLst>
                                </p:cTn>
                              </p:par>
                              <p:par>
                                <p:cTn id="11" presetID="4" presetClass="entr" presetSubtype="16" fill="hold" grpId="0" nodeType="withEffect">
                                  <p:stCondLst>
                                    <p:cond delay="0"/>
                                  </p:stCondLst>
                                  <p:childTnLst>
                                    <p:set>
                                      <p:cBhvr>
                                        <p:cTn id="12" dur="1" fill="hold">
                                          <p:stCondLst>
                                            <p:cond delay="0"/>
                                          </p:stCondLst>
                                        </p:cTn>
                                        <p:tgtEl>
                                          <p:spTgt spid="42009"/>
                                        </p:tgtEl>
                                        <p:attrNameLst>
                                          <p:attrName>style.visibility</p:attrName>
                                        </p:attrNameLst>
                                      </p:cBhvr>
                                      <p:to>
                                        <p:strVal val="visible"/>
                                      </p:to>
                                    </p:set>
                                    <p:animEffect transition="in" filter="box(in)">
                                      <p:cBhvr>
                                        <p:cTn id="13" dur="500"/>
                                        <p:tgtEl>
                                          <p:spTgt spid="42009"/>
                                        </p:tgtEl>
                                      </p:cBhvr>
                                    </p:animEffect>
                                  </p:childTnLst>
                                </p:cTn>
                              </p:par>
                              <p:par>
                                <p:cTn id="14" presetID="4" presetClass="entr" presetSubtype="16" fill="hold" nodeType="withEffect">
                                  <p:stCondLst>
                                    <p:cond delay="0"/>
                                  </p:stCondLst>
                                  <p:childTnLst>
                                    <p:set>
                                      <p:cBhvr>
                                        <p:cTn id="15" dur="1" fill="hold">
                                          <p:stCondLst>
                                            <p:cond delay="0"/>
                                          </p:stCondLst>
                                        </p:cTn>
                                        <p:tgtEl>
                                          <p:spTgt spid="42019"/>
                                        </p:tgtEl>
                                        <p:attrNameLst>
                                          <p:attrName>style.visibility</p:attrName>
                                        </p:attrNameLst>
                                      </p:cBhvr>
                                      <p:to>
                                        <p:strVal val="visible"/>
                                      </p:to>
                                    </p:set>
                                    <p:animEffect transition="in" filter="box(in)">
                                      <p:cBhvr>
                                        <p:cTn id="16" dur="500"/>
                                        <p:tgtEl>
                                          <p:spTgt spid="42019"/>
                                        </p:tgtEl>
                                      </p:cBhvr>
                                    </p:animEffect>
                                  </p:childTnLst>
                                </p:cTn>
                              </p:par>
                              <p:par>
                                <p:cTn id="17" presetID="4" presetClass="entr" presetSubtype="16" fill="hold" grpId="0" nodeType="withEffect">
                                  <p:stCondLst>
                                    <p:cond delay="0"/>
                                  </p:stCondLst>
                                  <p:childTnLst>
                                    <p:set>
                                      <p:cBhvr>
                                        <p:cTn id="18" dur="1" fill="hold">
                                          <p:stCondLst>
                                            <p:cond delay="0"/>
                                          </p:stCondLst>
                                        </p:cTn>
                                        <p:tgtEl>
                                          <p:spTgt spid="42007"/>
                                        </p:tgtEl>
                                        <p:attrNameLst>
                                          <p:attrName>style.visibility</p:attrName>
                                        </p:attrNameLst>
                                      </p:cBhvr>
                                      <p:to>
                                        <p:strVal val="visible"/>
                                      </p:to>
                                    </p:set>
                                    <p:animEffect transition="in" filter="box(in)">
                                      <p:cBhvr>
                                        <p:cTn id="19" dur="500"/>
                                        <p:tgtEl>
                                          <p:spTgt spid="42007"/>
                                        </p:tgtEl>
                                      </p:cBhvr>
                                    </p:animEffect>
                                  </p:childTnLst>
                                </p:cTn>
                              </p:par>
                              <p:par>
                                <p:cTn id="20" presetID="4" presetClass="entr" presetSubtype="16" fill="hold" nodeType="withEffect">
                                  <p:stCondLst>
                                    <p:cond delay="0"/>
                                  </p:stCondLst>
                                  <p:childTnLst>
                                    <p:set>
                                      <p:cBhvr>
                                        <p:cTn id="21" dur="1" fill="hold">
                                          <p:stCondLst>
                                            <p:cond delay="0"/>
                                          </p:stCondLst>
                                        </p:cTn>
                                        <p:tgtEl>
                                          <p:spTgt spid="42018"/>
                                        </p:tgtEl>
                                        <p:attrNameLst>
                                          <p:attrName>style.visibility</p:attrName>
                                        </p:attrNameLst>
                                      </p:cBhvr>
                                      <p:to>
                                        <p:strVal val="visible"/>
                                      </p:to>
                                    </p:set>
                                    <p:animEffect transition="in" filter="box(in)">
                                      <p:cBhvr>
                                        <p:cTn id="22" dur="500"/>
                                        <p:tgtEl>
                                          <p:spTgt spid="42018"/>
                                        </p:tgtEl>
                                      </p:cBhvr>
                                    </p:animEffect>
                                  </p:childTnLst>
                                </p:cTn>
                              </p:par>
                              <p:par>
                                <p:cTn id="23" presetID="4" presetClass="entr" presetSubtype="16" fill="hold" grpId="0" nodeType="withEffect">
                                  <p:stCondLst>
                                    <p:cond delay="0"/>
                                  </p:stCondLst>
                                  <p:childTnLst>
                                    <p:set>
                                      <p:cBhvr>
                                        <p:cTn id="24" dur="1" fill="hold">
                                          <p:stCondLst>
                                            <p:cond delay="0"/>
                                          </p:stCondLst>
                                        </p:cTn>
                                        <p:tgtEl>
                                          <p:spTgt spid="42006"/>
                                        </p:tgtEl>
                                        <p:attrNameLst>
                                          <p:attrName>style.visibility</p:attrName>
                                        </p:attrNameLst>
                                      </p:cBhvr>
                                      <p:to>
                                        <p:strVal val="visible"/>
                                      </p:to>
                                    </p:set>
                                    <p:animEffect transition="in" filter="box(in)">
                                      <p:cBhvr>
                                        <p:cTn id="25" dur="500"/>
                                        <p:tgtEl>
                                          <p:spTgt spid="42006"/>
                                        </p:tgtEl>
                                      </p:cBhvr>
                                    </p:animEffect>
                                  </p:childTnLst>
                                </p:cTn>
                              </p:par>
                              <p:par>
                                <p:cTn id="26" presetID="4" presetClass="entr" presetSubtype="16" fill="hold" grpId="0" nodeType="withEffect">
                                  <p:stCondLst>
                                    <p:cond delay="0"/>
                                  </p:stCondLst>
                                  <p:childTnLst>
                                    <p:set>
                                      <p:cBhvr>
                                        <p:cTn id="27" dur="1" fill="hold">
                                          <p:stCondLst>
                                            <p:cond delay="0"/>
                                          </p:stCondLst>
                                        </p:cTn>
                                        <p:tgtEl>
                                          <p:spTgt spid="42005"/>
                                        </p:tgtEl>
                                        <p:attrNameLst>
                                          <p:attrName>style.visibility</p:attrName>
                                        </p:attrNameLst>
                                      </p:cBhvr>
                                      <p:to>
                                        <p:strVal val="visible"/>
                                      </p:to>
                                    </p:set>
                                    <p:animEffect transition="in" filter="box(in)">
                                      <p:cBhvr>
                                        <p:cTn id="28" dur="500"/>
                                        <p:tgtEl>
                                          <p:spTgt spid="4200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2005" grpId="0" animBg="1"/>
      <p:bldP spid="42006" grpId="0" animBg="1"/>
      <p:bldP spid="42007" grpId="0" animBg="1"/>
      <p:bldP spid="42008" grpId="0" animBg="1"/>
      <p:bldP spid="42009" grpId="0" animBg="1"/>
      <p:bldP spid="42010"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Text Box 2">
            <a:extLst>
              <a:ext uri="{FF2B5EF4-FFF2-40B4-BE49-F238E27FC236}">
                <a16:creationId xmlns:a16="http://schemas.microsoft.com/office/drawing/2014/main" id="{27089B92-8DDE-43D1-A635-12F2635BFE91}"/>
              </a:ext>
            </a:extLst>
          </p:cNvPr>
          <p:cNvSpPr txBox="1">
            <a:spLocks noChangeArrowheads="1"/>
          </p:cNvSpPr>
          <p:nvPr/>
        </p:nvSpPr>
        <p:spPr bwMode="auto">
          <a:xfrm>
            <a:off x="228600" y="1219200"/>
            <a:ext cx="7924800" cy="946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sq">
                <a:solidFill>
                  <a:srgbClr val="000000"/>
                </a:solidFill>
                <a:miter lim="800000"/>
                <a:headEnd type="none" w="sm" len="sm"/>
                <a:tailEnd type="none" w="sm" len="sm"/>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spcBef>
                <a:spcPct val="50000"/>
              </a:spcBef>
            </a:pPr>
            <a:r>
              <a:rPr kumimoji="1" lang="en-US" altLang="en-US" sz="2800" b="1">
                <a:solidFill>
                  <a:srgbClr val="0000CC"/>
                </a:solidFill>
                <a:cs typeface="Arial" panose="020B0604020202020204" pitchFamily="34" charset="0"/>
              </a:rPr>
              <a:t>True or false? Find out a mistake and correct the false sentences.</a:t>
            </a:r>
          </a:p>
        </p:txBody>
      </p:sp>
      <p:sp>
        <p:nvSpPr>
          <p:cNvPr id="59395" name="Rectangle 3">
            <a:extLst>
              <a:ext uri="{FF2B5EF4-FFF2-40B4-BE49-F238E27FC236}">
                <a16:creationId xmlns:a16="http://schemas.microsoft.com/office/drawing/2014/main" id="{F42F58BA-1E1D-41A2-994A-807A2DB2D540}"/>
              </a:ext>
            </a:extLst>
          </p:cNvPr>
          <p:cNvSpPr>
            <a:spLocks noChangeArrowheads="1"/>
          </p:cNvSpPr>
          <p:nvPr/>
        </p:nvSpPr>
        <p:spPr bwMode="auto">
          <a:xfrm>
            <a:off x="0" y="2209800"/>
            <a:ext cx="9144000" cy="3378200"/>
          </a:xfrm>
          <a:prstGeom prst="rect">
            <a:avLst/>
          </a:prstGeom>
          <a:noFill/>
          <a:ln w="12700" cap="sq">
            <a:noFill/>
            <a:miter lim="800000"/>
            <a:headEnd type="none" w="sm" len="sm"/>
            <a:tailEnd type="none" w="sm" len="sm"/>
          </a:ln>
          <a:effectLst/>
        </p:spPr>
        <p:txBody>
          <a:bodyPr>
            <a:spAutoFit/>
          </a:bodyPr>
          <a:lstStyle/>
          <a:p>
            <a:pPr>
              <a:defRPr/>
            </a:pPr>
            <a:r>
              <a:rPr lang="en-US" sz="2400">
                <a:solidFill>
                  <a:srgbClr val="FF0000"/>
                </a:solidFill>
                <a:effectLst>
                  <a:outerShdw blurRad="38100" dist="38100" dir="2700000" algn="tl">
                    <a:srgbClr val="C0C0C0"/>
                  </a:outerShdw>
                </a:effectLst>
                <a:cs typeface="Arial" charset="0"/>
              </a:rPr>
              <a:t>1.The Internet is a wonderful invention of modern life. </a:t>
            </a:r>
          </a:p>
          <a:p>
            <a:pPr>
              <a:defRPr/>
            </a:pPr>
            <a:endParaRPr lang="en-US" sz="2400">
              <a:solidFill>
                <a:srgbClr val="FF0000"/>
              </a:solidFill>
              <a:effectLst>
                <a:outerShdw blurRad="38100" dist="38100" dir="2700000" algn="tl">
                  <a:srgbClr val="C0C0C0"/>
                </a:outerShdw>
              </a:effectLst>
              <a:cs typeface="Arial" charset="0"/>
            </a:endParaRPr>
          </a:p>
          <a:p>
            <a:pPr>
              <a:defRPr/>
            </a:pPr>
            <a:r>
              <a:rPr lang="en-US" sz="2400">
                <a:solidFill>
                  <a:srgbClr val="FF0000"/>
                </a:solidFill>
                <a:effectLst>
                  <a:outerShdw blurRad="38100" dist="38100" dir="2700000" algn="tl">
                    <a:srgbClr val="C0C0C0"/>
                  </a:outerShdw>
                </a:effectLst>
                <a:cs typeface="Arial" charset="0"/>
              </a:rPr>
              <a:t>2.The Internet is a slow and inconvenient way to get information. </a:t>
            </a:r>
          </a:p>
          <a:p>
            <a:pPr>
              <a:defRPr/>
            </a:pPr>
            <a:endParaRPr lang="en-US" sz="2400">
              <a:solidFill>
                <a:srgbClr val="FF0000"/>
              </a:solidFill>
              <a:effectLst>
                <a:outerShdw blurRad="38100" dist="38100" dir="2700000" algn="tl">
                  <a:srgbClr val="C0C0C0"/>
                </a:outerShdw>
              </a:effectLst>
              <a:cs typeface="Arial" charset="0"/>
            </a:endParaRPr>
          </a:p>
          <a:p>
            <a:pPr>
              <a:defRPr/>
            </a:pPr>
            <a:r>
              <a:rPr lang="en-US" sz="2400">
                <a:solidFill>
                  <a:srgbClr val="FF0000"/>
                </a:solidFill>
                <a:effectLst>
                  <a:outerShdw blurRad="38100" dist="38100" dir="2700000" algn="tl">
                    <a:srgbClr val="C0C0C0"/>
                  </a:outerShdw>
                </a:effectLst>
                <a:cs typeface="Arial" charset="0"/>
              </a:rPr>
              <a:t>3.The Internet is available  not only in  cities but also in the countries.</a:t>
            </a:r>
          </a:p>
          <a:p>
            <a:pPr>
              <a:defRPr/>
            </a:pPr>
            <a:r>
              <a:rPr lang="en-US" sz="2400">
                <a:solidFill>
                  <a:srgbClr val="FF0000"/>
                </a:solidFill>
                <a:effectLst>
                  <a:outerShdw blurRad="38100" dist="38100" dir="2700000" algn="tl">
                    <a:srgbClr val="C0C0C0"/>
                  </a:outerShdw>
                </a:effectLst>
                <a:cs typeface="Arial" charset="0"/>
              </a:rPr>
              <a:t> </a:t>
            </a:r>
          </a:p>
          <a:p>
            <a:pPr>
              <a:defRPr/>
            </a:pPr>
            <a:r>
              <a:rPr lang="en-US" sz="2400">
                <a:solidFill>
                  <a:srgbClr val="FF0000"/>
                </a:solidFill>
                <a:effectLst>
                  <a:outerShdw blurRad="38100" dist="38100" dir="2700000" algn="tl">
                    <a:srgbClr val="C0C0C0"/>
                  </a:outerShdw>
                </a:effectLst>
                <a:cs typeface="Arial" charset="0"/>
              </a:rPr>
              <a:t>4.Bad program is one of the limitations of the Internet.  </a:t>
            </a:r>
          </a:p>
          <a:p>
            <a:pPr>
              <a:defRPr/>
            </a:pPr>
            <a:endParaRPr lang="en-US" sz="2400">
              <a:solidFill>
                <a:srgbClr val="FF0000"/>
              </a:solidFill>
              <a:effectLst>
                <a:outerShdw blurRad="38100" dist="38100" dir="2700000" algn="tl">
                  <a:srgbClr val="C0C0C0"/>
                </a:outerShdw>
              </a:effectLst>
              <a:cs typeface="Arial" charset="0"/>
            </a:endParaRPr>
          </a:p>
          <a:p>
            <a:pPr>
              <a:defRPr/>
            </a:pPr>
            <a:r>
              <a:rPr lang="en-US" sz="2400">
                <a:solidFill>
                  <a:srgbClr val="FF0000"/>
                </a:solidFill>
                <a:effectLst>
                  <a:outerShdw blurRad="38100" dist="38100" dir="2700000" algn="tl">
                    <a:srgbClr val="C0C0C0"/>
                  </a:outerShdw>
                </a:effectLst>
                <a:cs typeface="Arial" charset="0"/>
              </a:rPr>
              <a:t> 5.Everyone should be alert when using the Internet</a:t>
            </a:r>
            <a:r>
              <a:rPr lang="en-US" sz="2400">
                <a:solidFill>
                  <a:srgbClr val="FFFF00"/>
                </a:solidFill>
                <a:effectLst>
                  <a:outerShdw blurRad="38100" dist="38100" dir="2700000" algn="tl">
                    <a:srgbClr val="C0C0C0"/>
                  </a:outerShdw>
                </a:effectLst>
                <a:cs typeface="Arial" charset="0"/>
              </a:rPr>
              <a:t>.</a:t>
            </a:r>
          </a:p>
        </p:txBody>
      </p:sp>
      <p:sp>
        <p:nvSpPr>
          <p:cNvPr id="59396" name="Text Box 4">
            <a:extLst>
              <a:ext uri="{FF2B5EF4-FFF2-40B4-BE49-F238E27FC236}">
                <a16:creationId xmlns:a16="http://schemas.microsoft.com/office/drawing/2014/main" id="{1F40D0A6-CF0F-42BB-B06C-F2BD7684BB36}"/>
              </a:ext>
            </a:extLst>
          </p:cNvPr>
          <p:cNvSpPr txBox="1">
            <a:spLocks noChangeArrowheads="1"/>
          </p:cNvSpPr>
          <p:nvPr/>
        </p:nvSpPr>
        <p:spPr bwMode="auto">
          <a:xfrm>
            <a:off x="6953250" y="2152650"/>
            <a:ext cx="6858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sq">
                <a:solidFill>
                  <a:srgbClr val="000000"/>
                </a:solidFill>
                <a:miter lim="800000"/>
                <a:headEnd type="none" w="sm" len="sm"/>
                <a:tailEnd type="none" w="sm" len="sm"/>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kumimoji="1" lang="en-US" altLang="en-US" sz="2800" b="1">
                <a:cs typeface="Arial" panose="020B0604020202020204" pitchFamily="34" charset="0"/>
              </a:rPr>
              <a:t>  T</a:t>
            </a:r>
          </a:p>
        </p:txBody>
      </p:sp>
      <p:sp>
        <p:nvSpPr>
          <p:cNvPr id="59397" name="Text Box 5">
            <a:extLst>
              <a:ext uri="{FF2B5EF4-FFF2-40B4-BE49-F238E27FC236}">
                <a16:creationId xmlns:a16="http://schemas.microsoft.com/office/drawing/2014/main" id="{BD3CDA04-FB6E-4D78-BC6C-133117A168CC}"/>
              </a:ext>
            </a:extLst>
          </p:cNvPr>
          <p:cNvSpPr txBox="1">
            <a:spLocks noChangeArrowheads="1"/>
          </p:cNvSpPr>
          <p:nvPr/>
        </p:nvSpPr>
        <p:spPr bwMode="auto">
          <a:xfrm>
            <a:off x="8210550" y="2895600"/>
            <a:ext cx="7620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sq">
                <a:solidFill>
                  <a:srgbClr val="000000"/>
                </a:solidFill>
                <a:miter lim="800000"/>
                <a:headEnd type="none" w="sm" len="sm"/>
                <a:tailEnd type="none" w="sm" len="sm"/>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kumimoji="1" lang="en-US" altLang="en-US" sz="2800" b="1">
                <a:cs typeface="Arial" panose="020B0604020202020204" pitchFamily="34" charset="0"/>
              </a:rPr>
              <a:t>F</a:t>
            </a:r>
          </a:p>
        </p:txBody>
      </p:sp>
      <p:sp>
        <p:nvSpPr>
          <p:cNvPr id="59402" name="Text Box 10">
            <a:extLst>
              <a:ext uri="{FF2B5EF4-FFF2-40B4-BE49-F238E27FC236}">
                <a16:creationId xmlns:a16="http://schemas.microsoft.com/office/drawing/2014/main" id="{A8C6CC3E-6FC9-43E1-BD8C-3E0071ABDC52}"/>
              </a:ext>
            </a:extLst>
          </p:cNvPr>
          <p:cNvSpPr txBox="1">
            <a:spLocks noChangeArrowheads="1"/>
          </p:cNvSpPr>
          <p:nvPr/>
        </p:nvSpPr>
        <p:spPr bwMode="auto">
          <a:xfrm>
            <a:off x="2381250" y="3333750"/>
            <a:ext cx="35052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sq">
                <a:solidFill>
                  <a:srgbClr val="000000"/>
                </a:solidFill>
                <a:miter lim="800000"/>
                <a:headEnd type="none" w="sm" len="sm"/>
                <a:tailEnd type="none" w="sm" len="sm"/>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kumimoji="1" lang="en-US" altLang="en-US" sz="2400" b="1">
                <a:cs typeface="Arial" panose="020B0604020202020204" pitchFamily="34" charset="0"/>
              </a:rPr>
              <a:t>fast and convenient</a:t>
            </a:r>
          </a:p>
        </p:txBody>
      </p:sp>
      <p:sp>
        <p:nvSpPr>
          <p:cNvPr id="59403" name="Text Box 11">
            <a:extLst>
              <a:ext uri="{FF2B5EF4-FFF2-40B4-BE49-F238E27FC236}">
                <a16:creationId xmlns:a16="http://schemas.microsoft.com/office/drawing/2014/main" id="{E746C9BE-F25D-4A64-A2BF-F8BDD8714CA0}"/>
              </a:ext>
            </a:extLst>
          </p:cNvPr>
          <p:cNvSpPr txBox="1">
            <a:spLocks noChangeArrowheads="1"/>
          </p:cNvSpPr>
          <p:nvPr/>
        </p:nvSpPr>
        <p:spPr bwMode="auto">
          <a:xfrm>
            <a:off x="5048250" y="4038600"/>
            <a:ext cx="2819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sq">
                <a:solidFill>
                  <a:srgbClr val="000000"/>
                </a:solidFill>
                <a:miter lim="800000"/>
                <a:headEnd type="none" w="sm" len="sm"/>
                <a:tailEnd type="none" w="sm" len="sm"/>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kumimoji="1" lang="en-US" altLang="en-US" sz="2400" b="1">
                <a:cs typeface="Arial" panose="020B0604020202020204" pitchFamily="34" charset="0"/>
              </a:rPr>
              <a:t>only in cities</a:t>
            </a:r>
          </a:p>
        </p:txBody>
      </p:sp>
      <p:sp>
        <p:nvSpPr>
          <p:cNvPr id="59405" name="Line 13">
            <a:extLst>
              <a:ext uri="{FF2B5EF4-FFF2-40B4-BE49-F238E27FC236}">
                <a16:creationId xmlns:a16="http://schemas.microsoft.com/office/drawing/2014/main" id="{BF96FBA9-AA3D-426E-B3B8-7292A76F13A2}"/>
              </a:ext>
            </a:extLst>
          </p:cNvPr>
          <p:cNvSpPr>
            <a:spLocks noChangeShapeType="1"/>
          </p:cNvSpPr>
          <p:nvPr/>
        </p:nvSpPr>
        <p:spPr bwMode="auto">
          <a:xfrm>
            <a:off x="2438400" y="3352800"/>
            <a:ext cx="2667000" cy="0"/>
          </a:xfrm>
          <a:prstGeom prst="line">
            <a:avLst/>
          </a:prstGeom>
          <a:noFill/>
          <a:ln w="38100">
            <a:solidFill>
              <a:srgbClr val="0000CC"/>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59406" name="Line 14">
            <a:extLst>
              <a:ext uri="{FF2B5EF4-FFF2-40B4-BE49-F238E27FC236}">
                <a16:creationId xmlns:a16="http://schemas.microsoft.com/office/drawing/2014/main" id="{512706C1-01C0-4A81-A5B1-E168813F756D}"/>
              </a:ext>
            </a:extLst>
          </p:cNvPr>
          <p:cNvSpPr>
            <a:spLocks noChangeShapeType="1"/>
          </p:cNvSpPr>
          <p:nvPr/>
        </p:nvSpPr>
        <p:spPr bwMode="auto">
          <a:xfrm>
            <a:off x="3429000" y="4076700"/>
            <a:ext cx="5029200" cy="0"/>
          </a:xfrm>
          <a:prstGeom prst="line">
            <a:avLst/>
          </a:prstGeom>
          <a:noFill/>
          <a:ln w="38100">
            <a:solidFill>
              <a:srgbClr val="0000CC"/>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14346" name="Text Box 17">
            <a:extLst>
              <a:ext uri="{FF2B5EF4-FFF2-40B4-BE49-F238E27FC236}">
                <a16:creationId xmlns:a16="http://schemas.microsoft.com/office/drawing/2014/main" id="{2814CBB4-D05B-498F-B3DD-CBC8359F15A2}"/>
              </a:ext>
            </a:extLst>
          </p:cNvPr>
          <p:cNvSpPr txBox="1">
            <a:spLocks noChangeArrowheads="1"/>
          </p:cNvSpPr>
          <p:nvPr/>
        </p:nvSpPr>
        <p:spPr bwMode="auto">
          <a:xfrm>
            <a:off x="1295400" y="0"/>
            <a:ext cx="6705600" cy="11604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spcBef>
                <a:spcPct val="50000"/>
              </a:spcBef>
            </a:pPr>
            <a:r>
              <a:rPr lang="en-US" altLang="en-US" sz="2800" b="1">
                <a:solidFill>
                  <a:srgbClr val="FF0000"/>
                </a:solidFill>
              </a:rPr>
              <a:t>Unit 5 The media </a:t>
            </a:r>
          </a:p>
          <a:p>
            <a:pPr algn="ctr" eaLnBrk="1" hangingPunct="1">
              <a:spcBef>
                <a:spcPct val="50000"/>
              </a:spcBef>
            </a:pPr>
            <a:r>
              <a:rPr lang="en-US" altLang="en-US" sz="2800" b="1">
                <a:solidFill>
                  <a:srgbClr val="FF0000"/>
                </a:solidFill>
              </a:rPr>
              <a:t>   Period 30  Lesson 3 Read </a:t>
            </a:r>
          </a:p>
        </p:txBody>
      </p:sp>
      <p:sp>
        <p:nvSpPr>
          <p:cNvPr id="59425" name="Text Box 33">
            <a:extLst>
              <a:ext uri="{FF2B5EF4-FFF2-40B4-BE49-F238E27FC236}">
                <a16:creationId xmlns:a16="http://schemas.microsoft.com/office/drawing/2014/main" id="{2FA9C298-2A57-4E7F-87FC-6B04AB395087}"/>
              </a:ext>
            </a:extLst>
          </p:cNvPr>
          <p:cNvSpPr txBox="1">
            <a:spLocks noChangeArrowheads="1"/>
          </p:cNvSpPr>
          <p:nvPr/>
        </p:nvSpPr>
        <p:spPr bwMode="auto">
          <a:xfrm>
            <a:off x="8629650" y="3676650"/>
            <a:ext cx="7620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sq">
                <a:solidFill>
                  <a:srgbClr val="000000"/>
                </a:solidFill>
                <a:miter lim="800000"/>
                <a:headEnd type="none" w="sm" len="sm"/>
                <a:tailEnd type="none" w="sm" len="sm"/>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kumimoji="1" lang="en-US" altLang="en-US" sz="2800" b="1">
                <a:cs typeface="Arial" panose="020B0604020202020204" pitchFamily="34" charset="0"/>
              </a:rPr>
              <a:t>F</a:t>
            </a:r>
          </a:p>
        </p:txBody>
      </p:sp>
      <p:sp>
        <p:nvSpPr>
          <p:cNvPr id="59426" name="Rectangle 34">
            <a:extLst>
              <a:ext uri="{FF2B5EF4-FFF2-40B4-BE49-F238E27FC236}">
                <a16:creationId xmlns:a16="http://schemas.microsoft.com/office/drawing/2014/main" id="{12BD7946-EB4D-45E5-9A51-4031E63CC788}"/>
              </a:ext>
            </a:extLst>
          </p:cNvPr>
          <p:cNvSpPr>
            <a:spLocks noChangeArrowheads="1"/>
          </p:cNvSpPr>
          <p:nvPr/>
        </p:nvSpPr>
        <p:spPr bwMode="auto">
          <a:xfrm>
            <a:off x="7105650" y="4406900"/>
            <a:ext cx="420688"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r>
              <a:rPr kumimoji="1" lang="en-US" altLang="en-US" sz="2800" b="1"/>
              <a:t>T</a:t>
            </a:r>
          </a:p>
        </p:txBody>
      </p:sp>
      <p:sp>
        <p:nvSpPr>
          <p:cNvPr id="59427" name="Text Box 35">
            <a:extLst>
              <a:ext uri="{FF2B5EF4-FFF2-40B4-BE49-F238E27FC236}">
                <a16:creationId xmlns:a16="http://schemas.microsoft.com/office/drawing/2014/main" id="{432144BF-25FF-4B9C-8030-5C5D19F4D664}"/>
              </a:ext>
            </a:extLst>
          </p:cNvPr>
          <p:cNvSpPr txBox="1">
            <a:spLocks noChangeArrowheads="1"/>
          </p:cNvSpPr>
          <p:nvPr/>
        </p:nvSpPr>
        <p:spPr bwMode="auto">
          <a:xfrm>
            <a:off x="6381750" y="5105400"/>
            <a:ext cx="6858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sq">
                <a:solidFill>
                  <a:srgbClr val="000000"/>
                </a:solidFill>
                <a:miter lim="800000"/>
                <a:headEnd type="none" w="sm" len="sm"/>
                <a:tailEnd type="none" w="sm" len="sm"/>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kumimoji="1" lang="en-US" altLang="en-US" sz="2800" b="1">
                <a:cs typeface="Arial" panose="020B0604020202020204" pitchFamily="34" charset="0"/>
              </a:rPr>
              <a:t>  T</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59394"/>
                                        </p:tgtEl>
                                        <p:attrNameLst>
                                          <p:attrName>style.visibility</p:attrName>
                                        </p:attrNameLst>
                                      </p:cBhvr>
                                      <p:to>
                                        <p:strVal val="visible"/>
                                      </p:to>
                                    </p:set>
                                    <p:animEffect transition="in" filter="box(in)">
                                      <p:cBhvr>
                                        <p:cTn id="7" dur="500"/>
                                        <p:tgtEl>
                                          <p:spTgt spid="59394"/>
                                        </p:tgtEl>
                                      </p:cBhvr>
                                    </p:animEffect>
                                  </p:childTnLst>
                                </p:cTn>
                              </p:par>
                              <p:par>
                                <p:cTn id="8" presetID="4" presetClass="entr" presetSubtype="16" fill="hold" grpId="0" nodeType="withEffect">
                                  <p:stCondLst>
                                    <p:cond delay="0"/>
                                  </p:stCondLst>
                                  <p:childTnLst>
                                    <p:set>
                                      <p:cBhvr>
                                        <p:cTn id="9" dur="1" fill="hold">
                                          <p:stCondLst>
                                            <p:cond delay="0"/>
                                          </p:stCondLst>
                                        </p:cTn>
                                        <p:tgtEl>
                                          <p:spTgt spid="59395"/>
                                        </p:tgtEl>
                                        <p:attrNameLst>
                                          <p:attrName>style.visibility</p:attrName>
                                        </p:attrNameLst>
                                      </p:cBhvr>
                                      <p:to>
                                        <p:strVal val="visible"/>
                                      </p:to>
                                    </p:set>
                                    <p:animEffect transition="in" filter="box(in)">
                                      <p:cBhvr>
                                        <p:cTn id="10" dur="500"/>
                                        <p:tgtEl>
                                          <p:spTgt spid="59395"/>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4" presetClass="entr" presetSubtype="16" fill="hold" grpId="0" nodeType="clickEffect">
                                  <p:stCondLst>
                                    <p:cond delay="0"/>
                                  </p:stCondLst>
                                  <p:childTnLst>
                                    <p:set>
                                      <p:cBhvr>
                                        <p:cTn id="14" dur="1" fill="hold">
                                          <p:stCondLst>
                                            <p:cond delay="0"/>
                                          </p:stCondLst>
                                        </p:cTn>
                                        <p:tgtEl>
                                          <p:spTgt spid="59396"/>
                                        </p:tgtEl>
                                        <p:attrNameLst>
                                          <p:attrName>style.visibility</p:attrName>
                                        </p:attrNameLst>
                                      </p:cBhvr>
                                      <p:to>
                                        <p:strVal val="visible"/>
                                      </p:to>
                                    </p:set>
                                    <p:animEffect transition="in" filter="box(in)">
                                      <p:cBhvr>
                                        <p:cTn id="15" dur="500"/>
                                        <p:tgtEl>
                                          <p:spTgt spid="59396"/>
                                        </p:tgtEl>
                                      </p:cBhvr>
                                    </p:animEffect>
                                  </p:childTnLst>
                                </p:cTn>
                              </p:par>
                            </p:childTnLst>
                          </p:cTn>
                        </p:par>
                      </p:childTnLst>
                    </p:cTn>
                  </p:par>
                  <p:par>
                    <p:cTn id="16" fill="hold" nodeType="clickPar">
                      <p:stCondLst>
                        <p:cond delay="indefinite"/>
                      </p:stCondLst>
                      <p:childTnLst>
                        <p:par>
                          <p:cTn id="17" fill="hold" nodeType="withGroup">
                            <p:stCondLst>
                              <p:cond delay="0"/>
                            </p:stCondLst>
                            <p:childTnLst>
                              <p:par>
                                <p:cTn id="18" presetID="4" presetClass="entr" presetSubtype="16" fill="hold" grpId="0" nodeType="clickEffect">
                                  <p:stCondLst>
                                    <p:cond delay="0"/>
                                  </p:stCondLst>
                                  <p:childTnLst>
                                    <p:set>
                                      <p:cBhvr>
                                        <p:cTn id="19" dur="1" fill="hold">
                                          <p:stCondLst>
                                            <p:cond delay="0"/>
                                          </p:stCondLst>
                                        </p:cTn>
                                        <p:tgtEl>
                                          <p:spTgt spid="59397"/>
                                        </p:tgtEl>
                                        <p:attrNameLst>
                                          <p:attrName>style.visibility</p:attrName>
                                        </p:attrNameLst>
                                      </p:cBhvr>
                                      <p:to>
                                        <p:strVal val="visible"/>
                                      </p:to>
                                    </p:set>
                                    <p:animEffect transition="in" filter="box(in)">
                                      <p:cBhvr>
                                        <p:cTn id="20" dur="500"/>
                                        <p:tgtEl>
                                          <p:spTgt spid="59397"/>
                                        </p:tgtEl>
                                      </p:cBhvr>
                                    </p:animEffect>
                                  </p:childTnLst>
                                </p:cTn>
                              </p:par>
                            </p:childTnLst>
                          </p:cTn>
                        </p:par>
                      </p:childTnLst>
                    </p:cTn>
                  </p:par>
                  <p:par>
                    <p:cTn id="21" fill="hold" nodeType="clickPar">
                      <p:stCondLst>
                        <p:cond delay="indefinite"/>
                      </p:stCondLst>
                      <p:childTnLst>
                        <p:par>
                          <p:cTn id="22" fill="hold" nodeType="withGroup">
                            <p:stCondLst>
                              <p:cond delay="0"/>
                            </p:stCondLst>
                            <p:childTnLst>
                              <p:par>
                                <p:cTn id="23" presetID="4" presetClass="entr" presetSubtype="16" fill="hold" nodeType="clickEffect">
                                  <p:stCondLst>
                                    <p:cond delay="0"/>
                                  </p:stCondLst>
                                  <p:childTnLst>
                                    <p:set>
                                      <p:cBhvr>
                                        <p:cTn id="24" dur="1" fill="hold">
                                          <p:stCondLst>
                                            <p:cond delay="0"/>
                                          </p:stCondLst>
                                        </p:cTn>
                                        <p:tgtEl>
                                          <p:spTgt spid="59405"/>
                                        </p:tgtEl>
                                        <p:attrNameLst>
                                          <p:attrName>style.visibility</p:attrName>
                                        </p:attrNameLst>
                                      </p:cBhvr>
                                      <p:to>
                                        <p:strVal val="visible"/>
                                      </p:to>
                                    </p:set>
                                    <p:animEffect transition="in" filter="box(in)">
                                      <p:cBhvr>
                                        <p:cTn id="25" dur="500"/>
                                        <p:tgtEl>
                                          <p:spTgt spid="59405"/>
                                        </p:tgtEl>
                                      </p:cBhvr>
                                    </p:animEffect>
                                  </p:childTnLst>
                                </p:cTn>
                              </p:par>
                              <p:par>
                                <p:cTn id="26" presetID="4" presetClass="entr" presetSubtype="16" fill="hold" grpId="0" nodeType="withEffect">
                                  <p:stCondLst>
                                    <p:cond delay="0"/>
                                  </p:stCondLst>
                                  <p:childTnLst>
                                    <p:set>
                                      <p:cBhvr>
                                        <p:cTn id="27" dur="1" fill="hold">
                                          <p:stCondLst>
                                            <p:cond delay="0"/>
                                          </p:stCondLst>
                                        </p:cTn>
                                        <p:tgtEl>
                                          <p:spTgt spid="59402"/>
                                        </p:tgtEl>
                                        <p:attrNameLst>
                                          <p:attrName>style.visibility</p:attrName>
                                        </p:attrNameLst>
                                      </p:cBhvr>
                                      <p:to>
                                        <p:strVal val="visible"/>
                                      </p:to>
                                    </p:set>
                                    <p:animEffect transition="in" filter="box(in)">
                                      <p:cBhvr>
                                        <p:cTn id="28" dur="500"/>
                                        <p:tgtEl>
                                          <p:spTgt spid="59402"/>
                                        </p:tgtEl>
                                      </p:cBhvr>
                                    </p:animEffect>
                                  </p:childTnLst>
                                </p:cTn>
                              </p:par>
                            </p:childTnLst>
                          </p:cTn>
                        </p:par>
                      </p:childTnLst>
                    </p:cTn>
                  </p:par>
                  <p:par>
                    <p:cTn id="29" fill="hold" nodeType="clickPar">
                      <p:stCondLst>
                        <p:cond delay="indefinite"/>
                      </p:stCondLst>
                      <p:childTnLst>
                        <p:par>
                          <p:cTn id="30" fill="hold" nodeType="withGroup">
                            <p:stCondLst>
                              <p:cond delay="0"/>
                            </p:stCondLst>
                            <p:childTnLst>
                              <p:par>
                                <p:cTn id="31" presetID="13" presetClass="entr" presetSubtype="16" fill="hold" grpId="0" nodeType="clickEffect">
                                  <p:stCondLst>
                                    <p:cond delay="0"/>
                                  </p:stCondLst>
                                  <p:childTnLst>
                                    <p:set>
                                      <p:cBhvr>
                                        <p:cTn id="32" dur="1" fill="hold">
                                          <p:stCondLst>
                                            <p:cond delay="0"/>
                                          </p:stCondLst>
                                        </p:cTn>
                                        <p:tgtEl>
                                          <p:spTgt spid="59425"/>
                                        </p:tgtEl>
                                        <p:attrNameLst>
                                          <p:attrName>style.visibility</p:attrName>
                                        </p:attrNameLst>
                                      </p:cBhvr>
                                      <p:to>
                                        <p:strVal val="visible"/>
                                      </p:to>
                                    </p:set>
                                    <p:animEffect transition="in" filter="plus(in)">
                                      <p:cBhvr>
                                        <p:cTn id="33" dur="2000"/>
                                        <p:tgtEl>
                                          <p:spTgt spid="59425"/>
                                        </p:tgtEl>
                                      </p:cBhvr>
                                    </p:animEffect>
                                  </p:childTnLst>
                                </p:cTn>
                              </p:par>
                            </p:childTnLst>
                          </p:cTn>
                        </p:par>
                      </p:childTnLst>
                    </p:cTn>
                  </p:par>
                  <p:par>
                    <p:cTn id="34" fill="hold" nodeType="clickPar">
                      <p:stCondLst>
                        <p:cond delay="indefinite"/>
                      </p:stCondLst>
                      <p:childTnLst>
                        <p:par>
                          <p:cTn id="35" fill="hold" nodeType="withGroup">
                            <p:stCondLst>
                              <p:cond delay="0"/>
                            </p:stCondLst>
                            <p:childTnLst>
                              <p:par>
                                <p:cTn id="36" presetID="13" presetClass="entr" presetSubtype="16" fill="hold" nodeType="clickEffect">
                                  <p:stCondLst>
                                    <p:cond delay="0"/>
                                  </p:stCondLst>
                                  <p:childTnLst>
                                    <p:set>
                                      <p:cBhvr>
                                        <p:cTn id="37" dur="1" fill="hold">
                                          <p:stCondLst>
                                            <p:cond delay="0"/>
                                          </p:stCondLst>
                                        </p:cTn>
                                        <p:tgtEl>
                                          <p:spTgt spid="59406"/>
                                        </p:tgtEl>
                                        <p:attrNameLst>
                                          <p:attrName>style.visibility</p:attrName>
                                        </p:attrNameLst>
                                      </p:cBhvr>
                                      <p:to>
                                        <p:strVal val="visible"/>
                                      </p:to>
                                    </p:set>
                                    <p:animEffect transition="in" filter="plus(in)">
                                      <p:cBhvr>
                                        <p:cTn id="38" dur="2000"/>
                                        <p:tgtEl>
                                          <p:spTgt spid="59406"/>
                                        </p:tgtEl>
                                      </p:cBhvr>
                                    </p:animEffect>
                                  </p:childTnLst>
                                </p:cTn>
                              </p:par>
                              <p:par>
                                <p:cTn id="39" presetID="13" presetClass="entr" presetSubtype="16" fill="hold" grpId="0" nodeType="withEffect">
                                  <p:stCondLst>
                                    <p:cond delay="0"/>
                                  </p:stCondLst>
                                  <p:childTnLst>
                                    <p:set>
                                      <p:cBhvr>
                                        <p:cTn id="40" dur="1" fill="hold">
                                          <p:stCondLst>
                                            <p:cond delay="0"/>
                                          </p:stCondLst>
                                        </p:cTn>
                                        <p:tgtEl>
                                          <p:spTgt spid="59403"/>
                                        </p:tgtEl>
                                        <p:attrNameLst>
                                          <p:attrName>style.visibility</p:attrName>
                                        </p:attrNameLst>
                                      </p:cBhvr>
                                      <p:to>
                                        <p:strVal val="visible"/>
                                      </p:to>
                                    </p:set>
                                    <p:animEffect transition="in" filter="plus(in)">
                                      <p:cBhvr>
                                        <p:cTn id="41" dur="2000"/>
                                        <p:tgtEl>
                                          <p:spTgt spid="59403"/>
                                        </p:tgtEl>
                                      </p:cBhvr>
                                    </p:animEffect>
                                  </p:childTnLst>
                                </p:cTn>
                              </p:par>
                            </p:childTnLst>
                          </p:cTn>
                        </p:par>
                      </p:childTnLst>
                    </p:cTn>
                  </p:par>
                  <p:par>
                    <p:cTn id="42" fill="hold" nodeType="clickPar">
                      <p:stCondLst>
                        <p:cond delay="indefinite"/>
                      </p:stCondLst>
                      <p:childTnLst>
                        <p:par>
                          <p:cTn id="43" fill="hold" nodeType="withGroup">
                            <p:stCondLst>
                              <p:cond delay="0"/>
                            </p:stCondLst>
                            <p:childTnLst>
                              <p:par>
                                <p:cTn id="44" presetID="4" presetClass="entr" presetSubtype="16" fill="hold" grpId="0" nodeType="clickEffect">
                                  <p:stCondLst>
                                    <p:cond delay="0"/>
                                  </p:stCondLst>
                                  <p:childTnLst>
                                    <p:set>
                                      <p:cBhvr>
                                        <p:cTn id="45" dur="1" fill="hold">
                                          <p:stCondLst>
                                            <p:cond delay="0"/>
                                          </p:stCondLst>
                                        </p:cTn>
                                        <p:tgtEl>
                                          <p:spTgt spid="59426"/>
                                        </p:tgtEl>
                                        <p:attrNameLst>
                                          <p:attrName>style.visibility</p:attrName>
                                        </p:attrNameLst>
                                      </p:cBhvr>
                                      <p:to>
                                        <p:strVal val="visible"/>
                                      </p:to>
                                    </p:set>
                                    <p:animEffect transition="in" filter="box(in)">
                                      <p:cBhvr>
                                        <p:cTn id="46" dur="500"/>
                                        <p:tgtEl>
                                          <p:spTgt spid="59426"/>
                                        </p:tgtEl>
                                      </p:cBhvr>
                                    </p:animEffect>
                                  </p:childTnLst>
                                </p:cTn>
                              </p:par>
                            </p:childTnLst>
                          </p:cTn>
                        </p:par>
                      </p:childTnLst>
                    </p:cTn>
                  </p:par>
                  <p:par>
                    <p:cTn id="47" fill="hold" nodeType="clickPar">
                      <p:stCondLst>
                        <p:cond delay="indefinite"/>
                      </p:stCondLst>
                      <p:childTnLst>
                        <p:par>
                          <p:cTn id="48" fill="hold" nodeType="withGroup">
                            <p:stCondLst>
                              <p:cond delay="0"/>
                            </p:stCondLst>
                            <p:childTnLst>
                              <p:par>
                                <p:cTn id="49" presetID="4" presetClass="entr" presetSubtype="16" fill="hold" grpId="0" nodeType="clickEffect">
                                  <p:stCondLst>
                                    <p:cond delay="0"/>
                                  </p:stCondLst>
                                  <p:childTnLst>
                                    <p:set>
                                      <p:cBhvr>
                                        <p:cTn id="50" dur="1" fill="hold">
                                          <p:stCondLst>
                                            <p:cond delay="0"/>
                                          </p:stCondLst>
                                        </p:cTn>
                                        <p:tgtEl>
                                          <p:spTgt spid="59427"/>
                                        </p:tgtEl>
                                        <p:attrNameLst>
                                          <p:attrName>style.visibility</p:attrName>
                                        </p:attrNameLst>
                                      </p:cBhvr>
                                      <p:to>
                                        <p:strVal val="visible"/>
                                      </p:to>
                                    </p:set>
                                    <p:animEffect transition="in" filter="box(in)">
                                      <p:cBhvr>
                                        <p:cTn id="51" dur="500"/>
                                        <p:tgtEl>
                                          <p:spTgt spid="5942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9394" grpId="0"/>
      <p:bldP spid="59395" grpId="0"/>
      <p:bldP spid="59396" grpId="0"/>
      <p:bldP spid="59397" grpId="0"/>
      <p:bldP spid="59402" grpId="0"/>
      <p:bldP spid="59403" grpId="0"/>
      <p:bldP spid="59425" grpId="0"/>
      <p:bldP spid="59426" grpId="0"/>
      <p:bldP spid="59427"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Line 2">
            <a:extLst>
              <a:ext uri="{FF2B5EF4-FFF2-40B4-BE49-F238E27FC236}">
                <a16:creationId xmlns:a16="http://schemas.microsoft.com/office/drawing/2014/main" id="{02A009D3-1EA6-43E8-B778-1C87CE82E492}"/>
              </a:ext>
            </a:extLst>
          </p:cNvPr>
          <p:cNvSpPr>
            <a:spLocks noChangeShapeType="1"/>
          </p:cNvSpPr>
          <p:nvPr/>
        </p:nvSpPr>
        <p:spPr bwMode="auto">
          <a:xfrm>
            <a:off x="0" y="609600"/>
            <a:ext cx="9144000" cy="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15363" name="Rectangle 3">
            <a:extLst>
              <a:ext uri="{FF2B5EF4-FFF2-40B4-BE49-F238E27FC236}">
                <a16:creationId xmlns:a16="http://schemas.microsoft.com/office/drawing/2014/main" id="{BC23A063-C790-4E75-86C6-8D8D15FB2B17}"/>
              </a:ext>
            </a:extLst>
          </p:cNvPr>
          <p:cNvSpPr>
            <a:spLocks noChangeArrowheads="1"/>
          </p:cNvSpPr>
          <p:nvPr/>
        </p:nvSpPr>
        <p:spPr bwMode="auto">
          <a:xfrm>
            <a:off x="0" y="-838200"/>
            <a:ext cx="4495800" cy="647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nchorCtr="1"/>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r>
              <a:rPr lang="en-US" altLang="en-US" sz="2000" b="1">
                <a:solidFill>
                  <a:schemeClr val="tx2"/>
                </a:solidFill>
              </a:rPr>
              <a:t>Read the forum on the Internet</a:t>
            </a:r>
            <a:br>
              <a:rPr lang="en-US" altLang="en-US" sz="2000" b="1">
                <a:solidFill>
                  <a:schemeClr val="tx2"/>
                </a:solidFill>
              </a:rPr>
            </a:br>
            <a:r>
              <a:rPr lang="en-US" altLang="en-US" sz="2000" i="1">
                <a:solidFill>
                  <a:schemeClr val="tx2"/>
                </a:solidFill>
              </a:rPr>
              <a:t>	</a:t>
            </a:r>
            <a:r>
              <a:rPr lang="en-US" altLang="en-US" sz="2000" b="1" i="1">
                <a:solidFill>
                  <a:schemeClr val="tx2"/>
                </a:solidFill>
              </a:rPr>
              <a:t>The Internet posted by Jimhello on Tuesday, 10 December 2002, at 9.07 pm.</a:t>
            </a:r>
            <a:br>
              <a:rPr lang="en-US" altLang="en-US" sz="2000" b="1" i="1">
                <a:solidFill>
                  <a:schemeClr val="tx2"/>
                </a:solidFill>
              </a:rPr>
            </a:br>
            <a:r>
              <a:rPr lang="en-US" altLang="en-US" sz="2000" i="1">
                <a:solidFill>
                  <a:schemeClr val="tx2"/>
                </a:solidFill>
              </a:rPr>
              <a:t>	</a:t>
            </a:r>
            <a:r>
              <a:rPr lang="en-US" altLang="en-US" sz="2000">
                <a:solidFill>
                  <a:schemeClr val="tx2"/>
                </a:solidFill>
              </a:rPr>
              <a:t>The Internet has increasingly developed and become part of our everyday life. Do you find the Internet useful? What do you use the Internet for? How much time do you spend surfing the web a day? Please respond to these questions.</a:t>
            </a:r>
            <a:br>
              <a:rPr lang="en-US" altLang="en-US" sz="2000">
                <a:solidFill>
                  <a:schemeClr val="tx2"/>
                </a:solidFill>
              </a:rPr>
            </a:br>
            <a:endParaRPr lang="en-US" altLang="en-US">
              <a:solidFill>
                <a:schemeClr val="tx2"/>
              </a:solidFill>
              <a:latin typeface="Arial" panose="020B0604020202020204" pitchFamily="34" charset="0"/>
            </a:endParaRPr>
          </a:p>
        </p:txBody>
      </p:sp>
      <p:pic>
        <p:nvPicPr>
          <p:cNvPr id="15364" name="Picture 4" descr="44">
            <a:extLst>
              <a:ext uri="{FF2B5EF4-FFF2-40B4-BE49-F238E27FC236}">
                <a16:creationId xmlns:a16="http://schemas.microsoft.com/office/drawing/2014/main" id="{0A401628-0ADF-4FE2-9830-25D14944D36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838200"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365" name="Line 5">
            <a:extLst>
              <a:ext uri="{FF2B5EF4-FFF2-40B4-BE49-F238E27FC236}">
                <a16:creationId xmlns:a16="http://schemas.microsoft.com/office/drawing/2014/main" id="{027052DA-ABC8-4252-9E70-7CD2D57CA895}"/>
              </a:ext>
            </a:extLst>
          </p:cNvPr>
          <p:cNvSpPr>
            <a:spLocks noChangeShapeType="1"/>
          </p:cNvSpPr>
          <p:nvPr/>
        </p:nvSpPr>
        <p:spPr bwMode="auto">
          <a:xfrm>
            <a:off x="4419600" y="609600"/>
            <a:ext cx="0" cy="6248400"/>
          </a:xfrm>
          <a:prstGeom prst="line">
            <a:avLst/>
          </a:prstGeom>
          <a:noFill/>
          <a:ln w="9525">
            <a:solidFill>
              <a:srgbClr val="CC0099"/>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15366" name="Line 6">
            <a:extLst>
              <a:ext uri="{FF2B5EF4-FFF2-40B4-BE49-F238E27FC236}">
                <a16:creationId xmlns:a16="http://schemas.microsoft.com/office/drawing/2014/main" id="{ADABDD2E-AD62-4ED5-829C-E13E2E9402D2}"/>
              </a:ext>
            </a:extLst>
          </p:cNvPr>
          <p:cNvSpPr>
            <a:spLocks noChangeShapeType="1"/>
          </p:cNvSpPr>
          <p:nvPr/>
        </p:nvSpPr>
        <p:spPr bwMode="auto">
          <a:xfrm>
            <a:off x="0" y="3962400"/>
            <a:ext cx="4419600" cy="0"/>
          </a:xfrm>
          <a:prstGeom prst="line">
            <a:avLst/>
          </a:prstGeom>
          <a:noFill/>
          <a:ln w="9525">
            <a:solidFill>
              <a:srgbClr val="CC0000"/>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15367" name="Text Box 7">
            <a:extLst>
              <a:ext uri="{FF2B5EF4-FFF2-40B4-BE49-F238E27FC236}">
                <a16:creationId xmlns:a16="http://schemas.microsoft.com/office/drawing/2014/main" id="{A8EB1997-AD72-4EB0-95E0-A61D0A7A998E}"/>
              </a:ext>
            </a:extLst>
          </p:cNvPr>
          <p:cNvSpPr txBox="1">
            <a:spLocks noChangeArrowheads="1"/>
          </p:cNvSpPr>
          <p:nvPr/>
        </p:nvSpPr>
        <p:spPr bwMode="auto">
          <a:xfrm>
            <a:off x="0" y="3962400"/>
            <a:ext cx="4419600" cy="2892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spcBef>
                <a:spcPct val="50000"/>
              </a:spcBef>
            </a:pPr>
            <a:r>
              <a:rPr lang="en-US" altLang="en-US" sz="1200">
                <a:solidFill>
                  <a:srgbClr val="FF00FF"/>
                </a:solidFill>
                <a:latin typeface=".VnTimeH" panose="020B7200000000000000" pitchFamily="34" charset="0"/>
              </a:rPr>
              <a:t>Forum</a:t>
            </a:r>
          </a:p>
          <a:p>
            <a:pPr>
              <a:spcBef>
                <a:spcPct val="50000"/>
              </a:spcBef>
            </a:pPr>
            <a:r>
              <a:rPr lang="en-US" altLang="en-US" sz="1200" b="1">
                <a:solidFill>
                  <a:srgbClr val="FF00FF"/>
                </a:solidFill>
                <a:latin typeface="Verdana" panose="020B0604030504040204" pitchFamily="34" charset="0"/>
              </a:rPr>
              <a:t>Response # 1Re : The Internet</a:t>
            </a:r>
          </a:p>
          <a:p>
            <a:pPr>
              <a:spcBef>
                <a:spcPct val="50000"/>
              </a:spcBef>
            </a:pPr>
            <a:r>
              <a:rPr lang="en-US" altLang="en-US" sz="1200" i="1">
                <a:solidFill>
                  <a:srgbClr val="FF00FF"/>
                </a:solidFill>
                <a:latin typeface="Verdana" panose="020B0604030504040204" pitchFamily="34" charset="0"/>
              </a:rPr>
              <a:t>Posted by sandra Morgan</a:t>
            </a:r>
          </a:p>
          <a:p>
            <a:pPr>
              <a:spcBef>
                <a:spcPct val="50000"/>
              </a:spcBef>
            </a:pPr>
            <a:r>
              <a:rPr lang="en-US" altLang="en-US" sz="1600">
                <a:solidFill>
                  <a:srgbClr val="FF00FF"/>
                </a:solidFill>
                <a:latin typeface="Verdana" panose="020B0604030504040204" pitchFamily="34" charset="0"/>
              </a:rPr>
              <a:t>	</a:t>
            </a:r>
            <a:r>
              <a:rPr lang="en-US" altLang="en-US" sz="1400">
                <a:solidFill>
                  <a:srgbClr val="FF00FF"/>
                </a:solidFill>
                <a:latin typeface="Verdana" panose="020B0604030504040204" pitchFamily="34" charset="0"/>
              </a:rPr>
              <a:t>In my opinion, the Internet is very fast and convenient way for me to get information. I can also communicate with my friends and relatives by means of e-mail or chatting. However, I don’t use the Internet very often because I don’t have much time. For me, the Internet is a wonderful invention of modern life. It makes our world a small village.</a:t>
            </a:r>
          </a:p>
        </p:txBody>
      </p:sp>
      <p:pic>
        <p:nvPicPr>
          <p:cNvPr id="15368" name="Picture 8" descr="nguoi">
            <a:extLst>
              <a:ext uri="{FF2B5EF4-FFF2-40B4-BE49-F238E27FC236}">
                <a16:creationId xmlns:a16="http://schemas.microsoft.com/office/drawing/2014/main" id="{EC0FB563-37D6-4910-9C50-F5DC4860FCD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581400" y="3962400"/>
            <a:ext cx="833438"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369" name="Text Box 9">
            <a:extLst>
              <a:ext uri="{FF2B5EF4-FFF2-40B4-BE49-F238E27FC236}">
                <a16:creationId xmlns:a16="http://schemas.microsoft.com/office/drawing/2014/main" id="{43D76595-1E61-497F-8EC6-07A95AEC65BD}"/>
              </a:ext>
            </a:extLst>
          </p:cNvPr>
          <p:cNvSpPr txBox="1">
            <a:spLocks noChangeArrowheads="1"/>
          </p:cNvSpPr>
          <p:nvPr/>
        </p:nvSpPr>
        <p:spPr bwMode="auto">
          <a:xfrm>
            <a:off x="4495800" y="685800"/>
            <a:ext cx="4648200" cy="29797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spcBef>
                <a:spcPct val="50000"/>
              </a:spcBef>
            </a:pPr>
            <a:r>
              <a:rPr lang="en-US" altLang="en-US" sz="1200" b="1">
                <a:solidFill>
                  <a:srgbClr val="0000CC"/>
                </a:solidFill>
                <a:latin typeface="Verdana" panose="020B0604030504040204" pitchFamily="34" charset="0"/>
              </a:rPr>
              <a:t>Response # 2 Re : The Internet</a:t>
            </a:r>
          </a:p>
          <a:p>
            <a:pPr>
              <a:spcBef>
                <a:spcPct val="50000"/>
              </a:spcBef>
            </a:pPr>
            <a:r>
              <a:rPr lang="en-US" altLang="en-US" sz="1400" i="1">
                <a:solidFill>
                  <a:srgbClr val="0000CC"/>
                </a:solidFill>
                <a:latin typeface="Verdana" panose="020B0604030504040204" pitchFamily="34" charset="0"/>
              </a:rPr>
              <a:t>Posted by Honghoa</a:t>
            </a:r>
          </a:p>
          <a:p>
            <a:pPr>
              <a:spcBef>
                <a:spcPct val="50000"/>
              </a:spcBef>
            </a:pPr>
            <a:r>
              <a:rPr lang="en-US" altLang="en-US" sz="1400">
                <a:solidFill>
                  <a:srgbClr val="0000CC"/>
                </a:solidFill>
                <a:latin typeface="Verdana" panose="020B0604030504040204" pitchFamily="34" charset="0"/>
              </a:rPr>
              <a:t>	Nobody can deny the benefits of the Internet in our life. However, it is a pity for me as well as for most of my friends in the countryside. The Internet is available only in cities, there for I cannot easily get access to it. I sometimes visit my uncle in the city on weekends,, and this is a good occasion for me to explore the net. I spend most of the time wandering because I just don’t know which website is usefull for</a:t>
            </a:r>
            <a:r>
              <a:rPr lang="en-US" altLang="en-US" sz="2400">
                <a:solidFill>
                  <a:srgbClr val="0000CC"/>
                </a:solidFill>
                <a:latin typeface="Verdana" panose="020B0604030504040204" pitchFamily="34" charset="0"/>
              </a:rPr>
              <a:t> </a:t>
            </a:r>
            <a:r>
              <a:rPr lang="en-US" altLang="en-US" sz="1200">
                <a:solidFill>
                  <a:srgbClr val="0000CC"/>
                </a:solidFill>
                <a:latin typeface="Verdana" panose="020B0604030504040204" pitchFamily="34" charset="0"/>
              </a:rPr>
              <a:t>me.</a:t>
            </a:r>
          </a:p>
        </p:txBody>
      </p:sp>
      <p:sp>
        <p:nvSpPr>
          <p:cNvPr id="15370" name="Line 10">
            <a:extLst>
              <a:ext uri="{FF2B5EF4-FFF2-40B4-BE49-F238E27FC236}">
                <a16:creationId xmlns:a16="http://schemas.microsoft.com/office/drawing/2014/main" id="{CC44C0CF-4B62-4425-AEAE-E8E3D12C2E4F}"/>
              </a:ext>
            </a:extLst>
          </p:cNvPr>
          <p:cNvSpPr>
            <a:spLocks noChangeShapeType="1"/>
          </p:cNvSpPr>
          <p:nvPr/>
        </p:nvSpPr>
        <p:spPr bwMode="auto">
          <a:xfrm>
            <a:off x="4419600" y="3962400"/>
            <a:ext cx="4724400" cy="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SG"/>
          </a:p>
        </p:txBody>
      </p:sp>
      <p:pic>
        <p:nvPicPr>
          <p:cNvPr id="15371" name="Picture 11" descr="CA4LW3UH">
            <a:extLst>
              <a:ext uri="{FF2B5EF4-FFF2-40B4-BE49-F238E27FC236}">
                <a16:creationId xmlns:a16="http://schemas.microsoft.com/office/drawing/2014/main" id="{8B157854-83C8-4EEF-9CDF-EF948AA3B7FB}"/>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153400" y="3525838"/>
            <a:ext cx="990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372" name="Text Box 12">
            <a:extLst>
              <a:ext uri="{FF2B5EF4-FFF2-40B4-BE49-F238E27FC236}">
                <a16:creationId xmlns:a16="http://schemas.microsoft.com/office/drawing/2014/main" id="{C30CA454-ED39-447C-8298-6D64B826A213}"/>
              </a:ext>
            </a:extLst>
          </p:cNvPr>
          <p:cNvSpPr txBox="1">
            <a:spLocks noChangeArrowheads="1"/>
          </p:cNvSpPr>
          <p:nvPr/>
        </p:nvSpPr>
        <p:spPr bwMode="auto">
          <a:xfrm>
            <a:off x="4419600" y="3906838"/>
            <a:ext cx="4724400" cy="2951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spcBef>
                <a:spcPct val="50000"/>
              </a:spcBef>
            </a:pPr>
            <a:r>
              <a:rPr lang="en-US" altLang="en-US" sz="1400" b="1">
                <a:solidFill>
                  <a:srgbClr val="FF0000"/>
                </a:solidFill>
                <a:latin typeface="Verdana" panose="020B0604030504040204" pitchFamily="34" charset="0"/>
              </a:rPr>
              <a:t>Response # 3 Re : The Internet</a:t>
            </a:r>
          </a:p>
          <a:p>
            <a:pPr>
              <a:spcBef>
                <a:spcPct val="50000"/>
              </a:spcBef>
            </a:pPr>
            <a:r>
              <a:rPr lang="en-US" altLang="en-US" sz="1400" i="1">
                <a:solidFill>
                  <a:srgbClr val="FF0000"/>
                </a:solidFill>
                <a:latin typeface="Verdana" panose="020B0604030504040204" pitchFamily="34" charset="0"/>
              </a:rPr>
              <a:t>Posted by Huansui</a:t>
            </a:r>
          </a:p>
          <a:p>
            <a:pPr>
              <a:spcBef>
                <a:spcPct val="50000"/>
              </a:spcBef>
            </a:pPr>
            <a:r>
              <a:rPr lang="en-US" altLang="en-US">
                <a:solidFill>
                  <a:srgbClr val="FF0000"/>
                </a:solidFill>
                <a:latin typeface="Verdana" panose="020B0604030504040204" pitchFamily="34" charset="0"/>
              </a:rPr>
              <a:t>	</a:t>
            </a:r>
            <a:r>
              <a:rPr lang="en-US" altLang="en-US" sz="1400">
                <a:solidFill>
                  <a:srgbClr val="FF0000"/>
                </a:solidFill>
                <a:latin typeface="Verdana" panose="020B0604030504040204" pitchFamily="34" charset="0"/>
              </a:rPr>
              <a:t>People use the Internet for many purposes : education, communication, entertainment and commerce. However, the Internet has limitations. It is not only time-consuming and costly but also dangerous because of virues and bad programs. Moreover, Internet users sometimes have to suffer various risks such as spam or electronic junk mail, and personal information leaking. So while enjoying surfing, be alert !</a:t>
            </a:r>
          </a:p>
        </p:txBody>
      </p:sp>
      <p:pic>
        <p:nvPicPr>
          <p:cNvPr id="15373" name="Picture 13" descr="10">
            <a:extLst>
              <a:ext uri="{FF2B5EF4-FFF2-40B4-BE49-F238E27FC236}">
                <a16:creationId xmlns:a16="http://schemas.microsoft.com/office/drawing/2014/main" id="{521240CC-17C7-455B-80D5-20F3226146CF}"/>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153400" y="0"/>
            <a:ext cx="9906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374" name="Text Box 14">
            <a:extLst>
              <a:ext uri="{FF2B5EF4-FFF2-40B4-BE49-F238E27FC236}">
                <a16:creationId xmlns:a16="http://schemas.microsoft.com/office/drawing/2014/main" id="{2D7525A9-AAE7-41D7-9108-5059EA23AA6A}"/>
              </a:ext>
            </a:extLst>
          </p:cNvPr>
          <p:cNvSpPr txBox="1">
            <a:spLocks noChangeArrowheads="1"/>
          </p:cNvSpPr>
          <p:nvPr/>
        </p:nvSpPr>
        <p:spPr bwMode="auto">
          <a:xfrm>
            <a:off x="3124200" y="-93663"/>
            <a:ext cx="3733800" cy="7794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a:latin typeface="Arial" panose="020B0604020202020204" pitchFamily="34" charset="0"/>
              </a:rPr>
              <a:t>Unit 5 The media</a:t>
            </a:r>
          </a:p>
          <a:p>
            <a:pPr eaLnBrk="1" hangingPunct="1">
              <a:spcBef>
                <a:spcPct val="50000"/>
              </a:spcBef>
            </a:pPr>
            <a:r>
              <a:rPr lang="en-US" altLang="en-US">
                <a:latin typeface="Arial" panose="020B0604020202020204" pitchFamily="34" charset="0"/>
              </a:rPr>
              <a:t>Period 30 lesson 3 Read  </a:t>
            </a:r>
          </a:p>
        </p:txBody>
      </p:sp>
      <p:pic>
        <p:nvPicPr>
          <p:cNvPr id="104463" name="05E.wav">
            <a:hlinkClick r:id="" action="ppaction://media"/>
            <a:extLst>
              <a:ext uri="{FF2B5EF4-FFF2-40B4-BE49-F238E27FC236}">
                <a16:creationId xmlns:a16="http://schemas.microsoft.com/office/drawing/2014/main" id="{FD2CA0C8-8983-4183-84A2-D573203F3A3B}"/>
              </a:ext>
            </a:extLst>
          </p:cNvPr>
          <p:cNvPicPr>
            <a:picLocks noRot="1" noChangeAspect="1" noChangeArrowheads="1"/>
          </p:cNvPicPr>
          <p:nvPr>
            <a:audioFile r:link="rId1"/>
          </p:nvPr>
        </p:nvPicPr>
        <p:blipFill>
          <a:blip r:embed="rId7">
            <a:extLst>
              <a:ext uri="{28A0092B-C50C-407E-A947-70E740481C1C}">
                <a14:useLocalDpi xmlns:a14="http://schemas.microsoft.com/office/drawing/2010/main" val="0"/>
              </a:ext>
            </a:extLst>
          </a:blip>
          <a:srcRect/>
          <a:stretch>
            <a:fillRect/>
          </a:stretch>
        </p:blipFill>
        <p:spPr bwMode="auto">
          <a:xfrm>
            <a:off x="8686800" y="45720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audio>
              <p:cMediaNode>
                <p:cTn id="2" fill="hold" display="0">
                  <p:stCondLst>
                    <p:cond delay="indefinite"/>
                  </p:stCondLst>
                  <p:endCondLst>
                    <p:cond evt="onNext" delay="0">
                      <p:tgtEl>
                        <p:sldTgt/>
                      </p:tgtEl>
                    </p:cond>
                    <p:cond evt="onPrev" delay="0">
                      <p:tgtEl>
                        <p:sldTgt/>
                      </p:tgtEl>
                    </p:cond>
                    <p:cond evt="onStopAudio" delay="0">
                      <p:tgtEl>
                        <p:sldTgt/>
                      </p:tgtEl>
                    </p:cond>
                  </p:endCondLst>
                </p:cTn>
                <p:tgtEl>
                  <p:spTgt spid="104463"/>
                </p:tgtEl>
              </p:cMediaNode>
            </p:audio>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3369" name="Group 57">
            <a:extLst>
              <a:ext uri="{FF2B5EF4-FFF2-40B4-BE49-F238E27FC236}">
                <a16:creationId xmlns:a16="http://schemas.microsoft.com/office/drawing/2014/main" id="{CB9A0719-93F3-4797-99F6-A8A527BBB9E0}"/>
              </a:ext>
            </a:extLst>
          </p:cNvPr>
          <p:cNvGraphicFramePr>
            <a:graphicFrameLocks noGrp="1"/>
          </p:cNvGraphicFramePr>
          <p:nvPr/>
        </p:nvGraphicFramePr>
        <p:xfrm>
          <a:off x="381000" y="990600"/>
          <a:ext cx="6202363" cy="563563"/>
        </p:xfrm>
        <a:graphic>
          <a:graphicData uri="http://schemas.openxmlformats.org/drawingml/2006/table">
            <a:tbl>
              <a:tblPr/>
              <a:tblGrid>
                <a:gridCol w="6202363">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1" i="0" u="none" strike="noStrike" cap="none" normalizeH="0" baseline="0">
                          <a:ln>
                            <a:noFill/>
                          </a:ln>
                          <a:solidFill>
                            <a:srgbClr val="FF3300"/>
                          </a:solidFill>
                          <a:effectLst/>
                          <a:latin typeface="Times New Roman" pitchFamily="18" charset="0"/>
                        </a:rPr>
                        <a:t>1. What does Sandra use internet for?</a:t>
                      </a:r>
                    </a:p>
                  </a:txBody>
                  <a:tcPr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3379" name="Group 67">
            <a:extLst>
              <a:ext uri="{FF2B5EF4-FFF2-40B4-BE49-F238E27FC236}">
                <a16:creationId xmlns:a16="http://schemas.microsoft.com/office/drawing/2014/main" id="{311F8C05-AD9D-4DA8-9A91-1121DF1B6349}"/>
              </a:ext>
            </a:extLst>
          </p:cNvPr>
          <p:cNvGraphicFramePr>
            <a:graphicFrameLocks noGrp="1"/>
          </p:cNvGraphicFramePr>
          <p:nvPr/>
        </p:nvGraphicFramePr>
        <p:xfrm>
          <a:off x="381000" y="1676400"/>
          <a:ext cx="8763000" cy="563563"/>
        </p:xfrm>
        <a:graphic>
          <a:graphicData uri="http://schemas.openxmlformats.org/drawingml/2006/table">
            <a:tbl>
              <a:tblPr/>
              <a:tblGrid>
                <a:gridCol w="87630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1" i="0" u="none" strike="noStrike" cap="none" normalizeH="0" baseline="0">
                          <a:ln>
                            <a:noFill/>
                          </a:ln>
                          <a:solidFill>
                            <a:srgbClr val="FF3300"/>
                          </a:solidFill>
                          <a:effectLst/>
                          <a:latin typeface="Times New Roman" pitchFamily="18" charset="0"/>
                        </a:rPr>
                        <a:t>2. Why is it difficult for Honghoa to get access to the Internet?</a:t>
                      </a:r>
                    </a:p>
                  </a:txBody>
                  <a:tcPr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3367" name="Group 55">
            <a:extLst>
              <a:ext uri="{FF2B5EF4-FFF2-40B4-BE49-F238E27FC236}">
                <a16:creationId xmlns:a16="http://schemas.microsoft.com/office/drawing/2014/main" id="{0ACD906C-0E92-4EAC-8DED-63567BE63EF7}"/>
              </a:ext>
            </a:extLst>
          </p:cNvPr>
          <p:cNvGraphicFramePr>
            <a:graphicFrameLocks noGrp="1"/>
          </p:cNvGraphicFramePr>
          <p:nvPr/>
        </p:nvGraphicFramePr>
        <p:xfrm>
          <a:off x="381000" y="2362200"/>
          <a:ext cx="7848600" cy="1020763"/>
        </p:xfrm>
        <a:graphic>
          <a:graphicData uri="http://schemas.openxmlformats.org/drawingml/2006/table">
            <a:tbl>
              <a:tblPr/>
              <a:tblGrid>
                <a:gridCol w="7848600">
                  <a:extLst>
                    <a:ext uri="{9D8B030D-6E8A-4147-A177-3AD203B41FA5}">
                      <a16:colId xmlns:a16="http://schemas.microsoft.com/office/drawing/2014/main" val="20000"/>
                    </a:ext>
                  </a:extLst>
                </a:gridCol>
              </a:tblGrid>
              <a:tr h="10207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FF3300"/>
                          </a:solidFill>
                          <a:effectLst/>
                          <a:latin typeface="Arial" charset="0"/>
                        </a:rPr>
                        <a:t>3</a:t>
                      </a:r>
                      <a:r>
                        <a:rPr kumimoji="0" lang="en-US" sz="2400" b="1" i="0" u="none" strike="noStrike" cap="none" normalizeH="0" baseline="0">
                          <a:ln>
                            <a:noFill/>
                          </a:ln>
                          <a:solidFill>
                            <a:srgbClr val="FF3300"/>
                          </a:solidFill>
                          <a:effectLst/>
                          <a:latin typeface="Times New Roman" pitchFamily="18" charset="0"/>
                        </a:rPr>
                        <a:t>. According to Huansui, why do people use the Internet</a:t>
                      </a:r>
                      <a:r>
                        <a:rPr kumimoji="0" lang="en-US" sz="2400" b="1" i="0" u="none" strike="noStrike" cap="none" normalizeH="0" baseline="0">
                          <a:ln>
                            <a:noFill/>
                          </a:ln>
                          <a:solidFill>
                            <a:srgbClr val="FF3300"/>
                          </a:solidFill>
                          <a:effectLst/>
                          <a:latin typeface="Arial" charset="0"/>
                        </a:rPr>
                        <a:t>?</a:t>
                      </a:r>
                    </a:p>
                  </a:txBody>
                  <a:tcPr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3366" name="Group 54">
            <a:extLst>
              <a:ext uri="{FF2B5EF4-FFF2-40B4-BE49-F238E27FC236}">
                <a16:creationId xmlns:a16="http://schemas.microsoft.com/office/drawing/2014/main" id="{A2D73C3D-2972-4EEA-B11D-3A4B63CB7C94}"/>
              </a:ext>
            </a:extLst>
          </p:cNvPr>
          <p:cNvGraphicFramePr>
            <a:graphicFrameLocks noGrp="1"/>
          </p:cNvGraphicFramePr>
          <p:nvPr/>
        </p:nvGraphicFramePr>
        <p:xfrm>
          <a:off x="381000" y="3124200"/>
          <a:ext cx="7848600" cy="1066800"/>
        </p:xfrm>
        <a:graphic>
          <a:graphicData uri="http://schemas.openxmlformats.org/drawingml/2006/table">
            <a:tbl>
              <a:tblPr/>
              <a:tblGrid>
                <a:gridCol w="7848600">
                  <a:extLst>
                    <a:ext uri="{9D8B030D-6E8A-4147-A177-3AD203B41FA5}">
                      <a16:colId xmlns:a16="http://schemas.microsoft.com/office/drawing/2014/main" val="20000"/>
                    </a:ext>
                  </a:extLst>
                </a:gridCol>
              </a:tblGrid>
              <a:tr h="106680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1" i="0" u="none" strike="noStrike" cap="none" normalizeH="0" baseline="0">
                          <a:ln>
                            <a:noFill/>
                          </a:ln>
                          <a:solidFill>
                            <a:srgbClr val="FF3300"/>
                          </a:solidFill>
                          <a:effectLst/>
                          <a:latin typeface="Times New Roman" pitchFamily="18" charset="0"/>
                        </a:rPr>
                        <a:t>4. Make a list of benefits of the Internet according to three responses.</a:t>
                      </a:r>
                    </a:p>
                  </a:txBody>
                  <a:tcPr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3370" name="Group 58">
            <a:extLst>
              <a:ext uri="{FF2B5EF4-FFF2-40B4-BE49-F238E27FC236}">
                <a16:creationId xmlns:a16="http://schemas.microsoft.com/office/drawing/2014/main" id="{014DFDD7-9955-4E35-B741-3D40ADC98A19}"/>
              </a:ext>
            </a:extLst>
          </p:cNvPr>
          <p:cNvGraphicFramePr>
            <a:graphicFrameLocks noGrp="1"/>
          </p:cNvGraphicFramePr>
          <p:nvPr/>
        </p:nvGraphicFramePr>
        <p:xfrm>
          <a:off x="381000" y="4114800"/>
          <a:ext cx="7848600" cy="1066800"/>
        </p:xfrm>
        <a:graphic>
          <a:graphicData uri="http://schemas.openxmlformats.org/drawingml/2006/table">
            <a:tbl>
              <a:tblPr/>
              <a:tblGrid>
                <a:gridCol w="7848600">
                  <a:extLst>
                    <a:ext uri="{9D8B030D-6E8A-4147-A177-3AD203B41FA5}">
                      <a16:colId xmlns:a16="http://schemas.microsoft.com/office/drawing/2014/main" val="20000"/>
                    </a:ext>
                  </a:extLst>
                </a:gridCol>
              </a:tblGrid>
              <a:tr h="106680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1" i="0" u="none" strike="noStrike" cap="none" normalizeH="0" baseline="0">
                          <a:ln>
                            <a:noFill/>
                          </a:ln>
                          <a:solidFill>
                            <a:srgbClr val="FF3300"/>
                          </a:solidFill>
                          <a:effectLst/>
                          <a:latin typeface="Times New Roman" pitchFamily="18" charset="0"/>
                        </a:rPr>
                        <a:t>5. Are there any disadvantages of the Internet? If so, what are they?</a:t>
                      </a:r>
                    </a:p>
                  </a:txBody>
                  <a:tcPr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sp>
        <p:nvSpPr>
          <p:cNvPr id="16396" name="AutoShape 60">
            <a:hlinkClick r:id="rId2" action="ppaction://hlinksldjump"/>
            <a:extLst>
              <a:ext uri="{FF2B5EF4-FFF2-40B4-BE49-F238E27FC236}">
                <a16:creationId xmlns:a16="http://schemas.microsoft.com/office/drawing/2014/main" id="{935B5520-2A03-4E7A-B496-126B3A52B169}"/>
              </a:ext>
            </a:extLst>
          </p:cNvPr>
          <p:cNvSpPr>
            <a:spLocks noChangeArrowheads="1"/>
          </p:cNvSpPr>
          <p:nvPr/>
        </p:nvSpPr>
        <p:spPr bwMode="auto">
          <a:xfrm>
            <a:off x="8305800" y="6324600"/>
            <a:ext cx="457200" cy="381000"/>
          </a:xfrm>
          <a:prstGeom prst="rightArrow">
            <a:avLst>
              <a:gd name="adj1" fmla="val 50000"/>
              <a:gd name="adj2" fmla="val 30000"/>
            </a:avLst>
          </a:prstGeom>
          <a:solidFill>
            <a:schemeClr val="accent1"/>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16397" name="AutoShape 61">
            <a:hlinkClick r:id="rId3" action="ppaction://hlinksldjump"/>
            <a:extLst>
              <a:ext uri="{FF2B5EF4-FFF2-40B4-BE49-F238E27FC236}">
                <a16:creationId xmlns:a16="http://schemas.microsoft.com/office/drawing/2014/main" id="{FA3C0458-3BC7-40C7-BD04-574C2192AF7E}"/>
              </a:ext>
            </a:extLst>
          </p:cNvPr>
          <p:cNvSpPr>
            <a:spLocks noChangeArrowheads="1"/>
          </p:cNvSpPr>
          <p:nvPr/>
        </p:nvSpPr>
        <p:spPr bwMode="auto">
          <a:xfrm>
            <a:off x="76200" y="6324600"/>
            <a:ext cx="609600" cy="381000"/>
          </a:xfrm>
          <a:prstGeom prst="leftArrow">
            <a:avLst>
              <a:gd name="adj1" fmla="val 50000"/>
              <a:gd name="adj2" fmla="val 40000"/>
            </a:avLst>
          </a:prstGeom>
          <a:solidFill>
            <a:schemeClr val="accent1"/>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13375" name="Text Box 63">
            <a:extLst>
              <a:ext uri="{FF2B5EF4-FFF2-40B4-BE49-F238E27FC236}">
                <a16:creationId xmlns:a16="http://schemas.microsoft.com/office/drawing/2014/main" id="{B6AD2CAF-646B-481C-A37D-BCB5EB0095E9}"/>
              </a:ext>
            </a:extLst>
          </p:cNvPr>
          <p:cNvSpPr txBox="1">
            <a:spLocks noChangeArrowheads="1"/>
          </p:cNvSpPr>
          <p:nvPr/>
        </p:nvSpPr>
        <p:spPr bwMode="auto">
          <a:xfrm>
            <a:off x="381000" y="381000"/>
            <a:ext cx="25146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sz="2800" b="1" i="1" u="sng">
                <a:solidFill>
                  <a:srgbClr val="0000CC"/>
                </a:solidFill>
              </a:rPr>
              <a:t>Answer;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13375"/>
                                        </p:tgtEl>
                                        <p:attrNameLst>
                                          <p:attrName>style.visibility</p:attrName>
                                        </p:attrNameLst>
                                      </p:cBhvr>
                                      <p:to>
                                        <p:strVal val="visible"/>
                                      </p:to>
                                    </p:set>
                                    <p:animEffect transition="in" filter="box(in)">
                                      <p:cBhvr>
                                        <p:cTn id="7" dur="500"/>
                                        <p:tgtEl>
                                          <p:spTgt spid="13375"/>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4" presetClass="entr" presetSubtype="16" fill="hold" nodeType="clickEffect">
                                  <p:stCondLst>
                                    <p:cond delay="0"/>
                                  </p:stCondLst>
                                  <p:childTnLst>
                                    <p:set>
                                      <p:cBhvr>
                                        <p:cTn id="11" dur="1" fill="hold">
                                          <p:stCondLst>
                                            <p:cond delay="0"/>
                                          </p:stCondLst>
                                        </p:cTn>
                                        <p:tgtEl>
                                          <p:spTgt spid="13369"/>
                                        </p:tgtEl>
                                        <p:attrNameLst>
                                          <p:attrName>style.visibility</p:attrName>
                                        </p:attrNameLst>
                                      </p:cBhvr>
                                      <p:to>
                                        <p:strVal val="visible"/>
                                      </p:to>
                                    </p:set>
                                    <p:animEffect transition="in" filter="box(in)">
                                      <p:cBhvr>
                                        <p:cTn id="12" dur="500"/>
                                        <p:tgtEl>
                                          <p:spTgt spid="13369"/>
                                        </p:tgtEl>
                                      </p:cBhvr>
                                    </p:animEffect>
                                  </p:childTnLst>
                                </p:cTn>
                              </p:par>
                            </p:childTnLst>
                          </p:cTn>
                        </p:par>
                        <p:par>
                          <p:cTn id="13" fill="hold" nodeType="afterGroup">
                            <p:stCondLst>
                              <p:cond delay="500"/>
                            </p:stCondLst>
                            <p:childTnLst>
                              <p:par>
                                <p:cTn id="14" presetID="4" presetClass="entr" presetSubtype="16" fill="hold" nodeType="afterEffect">
                                  <p:stCondLst>
                                    <p:cond delay="0"/>
                                  </p:stCondLst>
                                  <p:childTnLst>
                                    <p:set>
                                      <p:cBhvr>
                                        <p:cTn id="15" dur="1" fill="hold">
                                          <p:stCondLst>
                                            <p:cond delay="0"/>
                                          </p:stCondLst>
                                        </p:cTn>
                                        <p:tgtEl>
                                          <p:spTgt spid="13379"/>
                                        </p:tgtEl>
                                        <p:attrNameLst>
                                          <p:attrName>style.visibility</p:attrName>
                                        </p:attrNameLst>
                                      </p:cBhvr>
                                      <p:to>
                                        <p:strVal val="visible"/>
                                      </p:to>
                                    </p:set>
                                    <p:animEffect transition="in" filter="box(in)">
                                      <p:cBhvr>
                                        <p:cTn id="16" dur="500"/>
                                        <p:tgtEl>
                                          <p:spTgt spid="13379"/>
                                        </p:tgtEl>
                                      </p:cBhvr>
                                    </p:animEffect>
                                  </p:childTnLst>
                                </p:cTn>
                              </p:par>
                            </p:childTnLst>
                          </p:cTn>
                        </p:par>
                        <p:par>
                          <p:cTn id="17" fill="hold" nodeType="afterGroup">
                            <p:stCondLst>
                              <p:cond delay="1000"/>
                            </p:stCondLst>
                            <p:childTnLst>
                              <p:par>
                                <p:cTn id="18" presetID="4" presetClass="entr" presetSubtype="16" fill="hold" nodeType="afterEffect">
                                  <p:stCondLst>
                                    <p:cond delay="0"/>
                                  </p:stCondLst>
                                  <p:childTnLst>
                                    <p:set>
                                      <p:cBhvr>
                                        <p:cTn id="19" dur="1" fill="hold">
                                          <p:stCondLst>
                                            <p:cond delay="0"/>
                                          </p:stCondLst>
                                        </p:cTn>
                                        <p:tgtEl>
                                          <p:spTgt spid="13367"/>
                                        </p:tgtEl>
                                        <p:attrNameLst>
                                          <p:attrName>style.visibility</p:attrName>
                                        </p:attrNameLst>
                                      </p:cBhvr>
                                      <p:to>
                                        <p:strVal val="visible"/>
                                      </p:to>
                                    </p:set>
                                    <p:animEffect transition="in" filter="box(in)">
                                      <p:cBhvr>
                                        <p:cTn id="20" dur="500"/>
                                        <p:tgtEl>
                                          <p:spTgt spid="13367"/>
                                        </p:tgtEl>
                                      </p:cBhvr>
                                    </p:animEffect>
                                  </p:childTnLst>
                                </p:cTn>
                              </p:par>
                            </p:childTnLst>
                          </p:cTn>
                        </p:par>
                        <p:par>
                          <p:cTn id="21" fill="hold" nodeType="afterGroup">
                            <p:stCondLst>
                              <p:cond delay="1500"/>
                            </p:stCondLst>
                            <p:childTnLst>
                              <p:par>
                                <p:cTn id="22" presetID="4" presetClass="entr" presetSubtype="16" fill="hold" nodeType="afterEffect">
                                  <p:stCondLst>
                                    <p:cond delay="0"/>
                                  </p:stCondLst>
                                  <p:childTnLst>
                                    <p:set>
                                      <p:cBhvr>
                                        <p:cTn id="23" dur="1" fill="hold">
                                          <p:stCondLst>
                                            <p:cond delay="0"/>
                                          </p:stCondLst>
                                        </p:cTn>
                                        <p:tgtEl>
                                          <p:spTgt spid="13366"/>
                                        </p:tgtEl>
                                        <p:attrNameLst>
                                          <p:attrName>style.visibility</p:attrName>
                                        </p:attrNameLst>
                                      </p:cBhvr>
                                      <p:to>
                                        <p:strVal val="visible"/>
                                      </p:to>
                                    </p:set>
                                    <p:animEffect transition="in" filter="box(in)">
                                      <p:cBhvr>
                                        <p:cTn id="24" dur="500"/>
                                        <p:tgtEl>
                                          <p:spTgt spid="13366"/>
                                        </p:tgtEl>
                                      </p:cBhvr>
                                    </p:animEffect>
                                  </p:childTnLst>
                                </p:cTn>
                              </p:par>
                            </p:childTnLst>
                          </p:cTn>
                        </p:par>
                        <p:par>
                          <p:cTn id="25" fill="hold" nodeType="afterGroup">
                            <p:stCondLst>
                              <p:cond delay="2000"/>
                            </p:stCondLst>
                            <p:childTnLst>
                              <p:par>
                                <p:cTn id="26" presetID="4" presetClass="entr" presetSubtype="16" fill="hold" nodeType="afterEffect">
                                  <p:stCondLst>
                                    <p:cond delay="0"/>
                                  </p:stCondLst>
                                  <p:childTnLst>
                                    <p:set>
                                      <p:cBhvr>
                                        <p:cTn id="27" dur="1" fill="hold">
                                          <p:stCondLst>
                                            <p:cond delay="0"/>
                                          </p:stCondLst>
                                        </p:cTn>
                                        <p:tgtEl>
                                          <p:spTgt spid="13370"/>
                                        </p:tgtEl>
                                        <p:attrNameLst>
                                          <p:attrName>style.visibility</p:attrName>
                                        </p:attrNameLst>
                                      </p:cBhvr>
                                      <p:to>
                                        <p:strVal val="visible"/>
                                      </p:to>
                                    </p:set>
                                    <p:animEffect transition="in" filter="box(in)">
                                      <p:cBhvr>
                                        <p:cTn id="28" dur="500"/>
                                        <p:tgtEl>
                                          <p:spTgt spid="1337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375" grpId="0" autoUpdateAnimBg="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Rectangle 2">
            <a:extLst>
              <a:ext uri="{FF2B5EF4-FFF2-40B4-BE49-F238E27FC236}">
                <a16:creationId xmlns:a16="http://schemas.microsoft.com/office/drawing/2014/main" id="{F2B23C02-A4DE-4487-8EF6-174C4724E3C2}"/>
              </a:ext>
            </a:extLst>
          </p:cNvPr>
          <p:cNvSpPr>
            <a:spLocks noGrp="1" noChangeArrowheads="1"/>
          </p:cNvSpPr>
          <p:nvPr>
            <p:ph type="title" idx="4294967295"/>
          </p:nvPr>
        </p:nvSpPr>
        <p:spPr>
          <a:xfrm>
            <a:off x="0" y="0"/>
            <a:ext cx="8637588" cy="457200"/>
          </a:xfrm>
        </p:spPr>
        <p:txBody>
          <a:bodyPr/>
          <a:lstStyle/>
          <a:p>
            <a:pPr algn="l" eaLnBrk="1" hangingPunct="1"/>
            <a:r>
              <a:rPr lang="en-US" altLang="en-US" sz="2400" b="1">
                <a:solidFill>
                  <a:srgbClr val="FF5050"/>
                </a:solidFill>
              </a:rPr>
              <a:t>* Answer the questions</a:t>
            </a:r>
          </a:p>
        </p:txBody>
      </p:sp>
      <p:sp>
        <p:nvSpPr>
          <p:cNvPr id="50179" name="Rectangle 34">
            <a:extLst>
              <a:ext uri="{FF2B5EF4-FFF2-40B4-BE49-F238E27FC236}">
                <a16:creationId xmlns:a16="http://schemas.microsoft.com/office/drawing/2014/main" id="{11BF5C0D-1D90-43D7-94D5-AAFEF7F2479F}"/>
              </a:ext>
            </a:extLst>
          </p:cNvPr>
          <p:cNvSpPr>
            <a:spLocks noChangeArrowheads="1"/>
          </p:cNvSpPr>
          <p:nvPr/>
        </p:nvSpPr>
        <p:spPr bwMode="auto">
          <a:xfrm>
            <a:off x="304800" y="685800"/>
            <a:ext cx="84582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lnSpc>
                <a:spcPct val="90000"/>
              </a:lnSpc>
              <a:spcBef>
                <a:spcPct val="20000"/>
              </a:spcBef>
            </a:pPr>
            <a:r>
              <a:rPr lang="en-US" altLang="en-US" sz="2600" b="1">
                <a:solidFill>
                  <a:srgbClr val="800080"/>
                </a:solidFill>
                <a:latin typeface=".VnTime" panose="020B7200000000000000" pitchFamily="34" charset="0"/>
              </a:rPr>
              <a:t>- </a:t>
            </a:r>
            <a:r>
              <a:rPr lang="en-US" altLang="en-US" sz="2400" b="1">
                <a:solidFill>
                  <a:srgbClr val="800080"/>
                </a:solidFill>
                <a:latin typeface=".VnTime" panose="020B7200000000000000" pitchFamily="34" charset="0"/>
              </a:rPr>
              <a:t>She uses the Internet to get information and communicate with her friends and relatives.</a:t>
            </a:r>
            <a:endParaRPr lang="vi-VN" altLang="en-US" sz="2400" b="1">
              <a:solidFill>
                <a:srgbClr val="800080"/>
              </a:solidFill>
              <a:latin typeface=".VnTime" panose="020B7200000000000000" pitchFamily="34" charset="0"/>
            </a:endParaRPr>
          </a:p>
        </p:txBody>
      </p:sp>
      <p:sp>
        <p:nvSpPr>
          <p:cNvPr id="50180" name="Rectangle 36">
            <a:extLst>
              <a:ext uri="{FF2B5EF4-FFF2-40B4-BE49-F238E27FC236}">
                <a16:creationId xmlns:a16="http://schemas.microsoft.com/office/drawing/2014/main" id="{BF1E8D6E-38CE-471C-A2B5-773C19532F0E}"/>
              </a:ext>
            </a:extLst>
          </p:cNvPr>
          <p:cNvSpPr>
            <a:spLocks noChangeArrowheads="1"/>
          </p:cNvSpPr>
          <p:nvPr/>
        </p:nvSpPr>
        <p:spPr bwMode="auto">
          <a:xfrm>
            <a:off x="457200" y="1981200"/>
            <a:ext cx="78486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20000"/>
              </a:spcBef>
            </a:pPr>
            <a:r>
              <a:rPr lang="en-US" altLang="en-US" sz="2400" b="1">
                <a:solidFill>
                  <a:srgbClr val="800080"/>
                </a:solidFill>
                <a:latin typeface=".VnTime" panose="020B7200000000000000" pitchFamily="34" charset="0"/>
              </a:rPr>
              <a:t>- Because she lives in the countryside where the Internet is unavailable.</a:t>
            </a:r>
            <a:endParaRPr lang="vi-VN" altLang="en-US" sz="2400" b="1">
              <a:solidFill>
                <a:srgbClr val="800080"/>
              </a:solidFill>
              <a:latin typeface=".VnTime" panose="020B7200000000000000" pitchFamily="34" charset="0"/>
            </a:endParaRPr>
          </a:p>
        </p:txBody>
      </p:sp>
      <p:sp>
        <p:nvSpPr>
          <p:cNvPr id="50181" name="Rectangle 37">
            <a:extLst>
              <a:ext uri="{FF2B5EF4-FFF2-40B4-BE49-F238E27FC236}">
                <a16:creationId xmlns:a16="http://schemas.microsoft.com/office/drawing/2014/main" id="{006B95E5-968D-42B0-9EFA-2A2D005C9CCE}"/>
              </a:ext>
            </a:extLst>
          </p:cNvPr>
          <p:cNvSpPr>
            <a:spLocks noChangeArrowheads="1"/>
          </p:cNvSpPr>
          <p:nvPr/>
        </p:nvSpPr>
        <p:spPr bwMode="auto">
          <a:xfrm>
            <a:off x="381000" y="3200400"/>
            <a:ext cx="84582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lnSpc>
                <a:spcPct val="80000"/>
              </a:lnSpc>
              <a:spcBef>
                <a:spcPct val="20000"/>
              </a:spcBef>
            </a:pPr>
            <a:r>
              <a:rPr lang="en-US" altLang="en-US" sz="2400" b="1">
                <a:solidFill>
                  <a:srgbClr val="800080"/>
                </a:solidFill>
                <a:latin typeface=".VnTime" panose="020B7200000000000000" pitchFamily="34" charset="0"/>
              </a:rPr>
              <a:t>- People use the Internet for education, communication, entertainment, and commerce. </a:t>
            </a:r>
            <a:endParaRPr lang="vi-VN" altLang="en-US" sz="2400" b="1">
              <a:solidFill>
                <a:srgbClr val="800080"/>
              </a:solidFill>
              <a:latin typeface=".VnTime" panose="020B7200000000000000" pitchFamily="34" charset="0"/>
            </a:endParaRPr>
          </a:p>
        </p:txBody>
      </p:sp>
      <p:sp>
        <p:nvSpPr>
          <p:cNvPr id="50182" name="Rectangle 38">
            <a:extLst>
              <a:ext uri="{FF2B5EF4-FFF2-40B4-BE49-F238E27FC236}">
                <a16:creationId xmlns:a16="http://schemas.microsoft.com/office/drawing/2014/main" id="{81012608-9D01-40EE-87AB-D011C47D9E52}"/>
              </a:ext>
            </a:extLst>
          </p:cNvPr>
          <p:cNvSpPr>
            <a:spLocks noChangeArrowheads="1"/>
          </p:cNvSpPr>
          <p:nvPr/>
        </p:nvSpPr>
        <p:spPr bwMode="auto">
          <a:xfrm>
            <a:off x="457200" y="4433888"/>
            <a:ext cx="84582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lnSpc>
                <a:spcPct val="80000"/>
              </a:lnSpc>
              <a:spcBef>
                <a:spcPct val="20000"/>
              </a:spcBef>
            </a:pPr>
            <a:r>
              <a:rPr lang="en-US" altLang="en-US" sz="2400" b="1">
                <a:solidFill>
                  <a:srgbClr val="800080"/>
                </a:solidFill>
                <a:latin typeface=".VnTime" panose="020B7200000000000000" pitchFamily="34" charset="0"/>
              </a:rPr>
              <a:t>- Benefits: The Internet is used for many purposes: for getting information, communication, education, entertainment and commerce</a:t>
            </a:r>
            <a:r>
              <a:rPr lang="vi-VN" altLang="en-US" sz="2400" b="1">
                <a:solidFill>
                  <a:srgbClr val="800080"/>
                </a:solidFill>
                <a:latin typeface="Arial" panose="020B0604020202020204" pitchFamily="34" charset="0"/>
              </a:rPr>
              <a:t>.</a:t>
            </a:r>
          </a:p>
        </p:txBody>
      </p:sp>
      <p:sp>
        <p:nvSpPr>
          <p:cNvPr id="50183" name="Rectangle 39">
            <a:extLst>
              <a:ext uri="{FF2B5EF4-FFF2-40B4-BE49-F238E27FC236}">
                <a16:creationId xmlns:a16="http://schemas.microsoft.com/office/drawing/2014/main" id="{82742DFF-74AC-492B-B4D6-ECD09DB8EA66}"/>
              </a:ext>
            </a:extLst>
          </p:cNvPr>
          <p:cNvSpPr>
            <a:spLocks noChangeArrowheads="1"/>
          </p:cNvSpPr>
          <p:nvPr/>
        </p:nvSpPr>
        <p:spPr bwMode="auto">
          <a:xfrm>
            <a:off x="304800" y="5810250"/>
            <a:ext cx="88392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lnSpc>
                <a:spcPct val="80000"/>
              </a:lnSpc>
              <a:spcBef>
                <a:spcPct val="20000"/>
              </a:spcBef>
            </a:pPr>
            <a:r>
              <a:rPr lang="en-US" altLang="en-US" sz="2400" b="1">
                <a:solidFill>
                  <a:srgbClr val="800080"/>
                </a:solidFill>
                <a:latin typeface=".VnTime" panose="020B7200000000000000" pitchFamily="34" charset="0"/>
              </a:rPr>
              <a:t>- Yes. There are some disadvantages: time-consuming, costly, dangerous because of viruses and bad programs. </a:t>
            </a:r>
            <a:endParaRPr lang="vi-VN" altLang="en-US" sz="2400" b="1">
              <a:solidFill>
                <a:srgbClr val="800080"/>
              </a:solidFill>
              <a:latin typeface=".VnTime" panose="020B7200000000000000" pitchFamily="34" charset="0"/>
            </a:endParaRPr>
          </a:p>
        </p:txBody>
      </p:sp>
      <p:sp>
        <p:nvSpPr>
          <p:cNvPr id="50184" name="Text Box 40">
            <a:extLst>
              <a:ext uri="{FF2B5EF4-FFF2-40B4-BE49-F238E27FC236}">
                <a16:creationId xmlns:a16="http://schemas.microsoft.com/office/drawing/2014/main" id="{349AB191-11FE-42AE-B503-DD5AB1B613D1}"/>
              </a:ext>
            </a:extLst>
          </p:cNvPr>
          <p:cNvSpPr txBox="1">
            <a:spLocks noChangeArrowheads="1"/>
          </p:cNvSpPr>
          <p:nvPr/>
        </p:nvSpPr>
        <p:spPr bwMode="auto">
          <a:xfrm>
            <a:off x="104775" y="82550"/>
            <a:ext cx="5638800" cy="749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marL="342900" indent="-342900"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lnSpc>
                <a:spcPct val="180000"/>
              </a:lnSpc>
              <a:spcAft>
                <a:spcPct val="25000"/>
              </a:spcAft>
              <a:buFont typeface="Wingdings" panose="05000000000000000000" pitchFamily="2" charset="2"/>
              <a:buNone/>
            </a:pPr>
            <a:r>
              <a:rPr lang="en-US" altLang="en-US" sz="2400" b="1"/>
              <a:t>1. What does Sandra use the Internet for?</a:t>
            </a:r>
            <a:endParaRPr lang="en-US" altLang="en-US" sz="2400"/>
          </a:p>
        </p:txBody>
      </p:sp>
      <p:sp>
        <p:nvSpPr>
          <p:cNvPr id="50185" name="Text Box 41">
            <a:extLst>
              <a:ext uri="{FF2B5EF4-FFF2-40B4-BE49-F238E27FC236}">
                <a16:creationId xmlns:a16="http://schemas.microsoft.com/office/drawing/2014/main" id="{2C384A45-79A6-47A9-9B54-B963D6B56763}"/>
              </a:ext>
            </a:extLst>
          </p:cNvPr>
          <p:cNvSpPr txBox="1">
            <a:spLocks noChangeArrowheads="1"/>
          </p:cNvSpPr>
          <p:nvPr/>
        </p:nvSpPr>
        <p:spPr bwMode="auto">
          <a:xfrm>
            <a:off x="76200" y="1295400"/>
            <a:ext cx="8267700" cy="749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lnSpc>
                <a:spcPct val="180000"/>
              </a:lnSpc>
              <a:spcAft>
                <a:spcPct val="25000"/>
              </a:spcAft>
              <a:buFont typeface="Wingdings" panose="05000000000000000000" pitchFamily="2" charset="2"/>
              <a:buNone/>
            </a:pPr>
            <a:r>
              <a:rPr lang="en-US" altLang="en-US" sz="2400" b="1"/>
              <a:t>2. Why is it difficult for Honghoa to get access to the Internet?</a:t>
            </a:r>
            <a:endParaRPr lang="en-US" altLang="en-US" sz="2400"/>
          </a:p>
        </p:txBody>
      </p:sp>
      <p:sp>
        <p:nvSpPr>
          <p:cNvPr id="50186" name="Text Box 42">
            <a:extLst>
              <a:ext uri="{FF2B5EF4-FFF2-40B4-BE49-F238E27FC236}">
                <a16:creationId xmlns:a16="http://schemas.microsoft.com/office/drawing/2014/main" id="{32B3E92D-5404-4496-9816-EC6C59CC8F14}"/>
              </a:ext>
            </a:extLst>
          </p:cNvPr>
          <p:cNvSpPr txBox="1">
            <a:spLocks noChangeArrowheads="1"/>
          </p:cNvSpPr>
          <p:nvPr/>
        </p:nvSpPr>
        <p:spPr bwMode="auto">
          <a:xfrm>
            <a:off x="1588" y="2473325"/>
            <a:ext cx="7645400" cy="749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marL="342900" indent="-342900"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lnSpc>
                <a:spcPct val="180000"/>
              </a:lnSpc>
              <a:spcAft>
                <a:spcPct val="25000"/>
              </a:spcAft>
              <a:buFont typeface="Wingdings" panose="05000000000000000000" pitchFamily="2" charset="2"/>
              <a:buNone/>
            </a:pPr>
            <a:r>
              <a:rPr lang="en-US" altLang="en-US" sz="2400" b="1"/>
              <a:t>3. According to Huansui, why do people use the Internet?</a:t>
            </a:r>
            <a:endParaRPr lang="en-US" altLang="en-US" sz="2400"/>
          </a:p>
        </p:txBody>
      </p:sp>
      <p:sp>
        <p:nvSpPr>
          <p:cNvPr id="50187" name="Text Box 45">
            <a:extLst>
              <a:ext uri="{FF2B5EF4-FFF2-40B4-BE49-F238E27FC236}">
                <a16:creationId xmlns:a16="http://schemas.microsoft.com/office/drawing/2014/main" id="{70F85A69-9CE4-4E6D-8211-2E23C16C988A}"/>
              </a:ext>
            </a:extLst>
          </p:cNvPr>
          <p:cNvSpPr txBox="1">
            <a:spLocks noChangeArrowheads="1"/>
          </p:cNvSpPr>
          <p:nvPr/>
        </p:nvSpPr>
        <p:spPr bwMode="auto">
          <a:xfrm>
            <a:off x="20638" y="3962400"/>
            <a:ext cx="8615362"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r>
              <a:rPr lang="en-US" altLang="en-US" sz="2400" b="1"/>
              <a:t>4. Make benefits of the Internet according to the three responses.</a:t>
            </a:r>
          </a:p>
        </p:txBody>
      </p:sp>
      <p:sp>
        <p:nvSpPr>
          <p:cNvPr id="50188" name="Text Box 46">
            <a:extLst>
              <a:ext uri="{FF2B5EF4-FFF2-40B4-BE49-F238E27FC236}">
                <a16:creationId xmlns:a16="http://schemas.microsoft.com/office/drawing/2014/main" id="{28A42EED-CAF2-4ACE-8BF4-7EB46508F2DE}"/>
              </a:ext>
            </a:extLst>
          </p:cNvPr>
          <p:cNvSpPr txBox="1">
            <a:spLocks noChangeArrowheads="1"/>
          </p:cNvSpPr>
          <p:nvPr/>
        </p:nvSpPr>
        <p:spPr bwMode="auto">
          <a:xfrm>
            <a:off x="95250" y="5375275"/>
            <a:ext cx="9101138"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r>
              <a:rPr lang="en-US" altLang="en-US" sz="2400" b="1"/>
              <a:t>5. Are there any  disadvantages of the Internet? If so, what are they?</a:t>
            </a: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50184"/>
                                        </p:tgtEl>
                                        <p:attrNameLst>
                                          <p:attrName>style.visibility</p:attrName>
                                        </p:attrNameLst>
                                      </p:cBhvr>
                                      <p:to>
                                        <p:strVal val="visible"/>
                                      </p:to>
                                    </p:set>
                                    <p:animEffect transition="in" filter="box(in)">
                                      <p:cBhvr>
                                        <p:cTn id="7" dur="500"/>
                                        <p:tgtEl>
                                          <p:spTgt spid="50184"/>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4" presetClass="entr" presetSubtype="16" fill="hold" grpId="0" nodeType="clickEffect">
                                  <p:stCondLst>
                                    <p:cond delay="0"/>
                                  </p:stCondLst>
                                  <p:childTnLst>
                                    <p:set>
                                      <p:cBhvr>
                                        <p:cTn id="11" dur="1" fill="hold">
                                          <p:stCondLst>
                                            <p:cond delay="0"/>
                                          </p:stCondLst>
                                        </p:cTn>
                                        <p:tgtEl>
                                          <p:spTgt spid="50179"/>
                                        </p:tgtEl>
                                        <p:attrNameLst>
                                          <p:attrName>style.visibility</p:attrName>
                                        </p:attrNameLst>
                                      </p:cBhvr>
                                      <p:to>
                                        <p:strVal val="visible"/>
                                      </p:to>
                                    </p:set>
                                    <p:animEffect transition="in" filter="box(in)">
                                      <p:cBhvr>
                                        <p:cTn id="12" dur="500"/>
                                        <p:tgtEl>
                                          <p:spTgt spid="50179"/>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6" presetClass="entr" presetSubtype="16" fill="hold" grpId="0" nodeType="clickEffect">
                                  <p:stCondLst>
                                    <p:cond delay="0"/>
                                  </p:stCondLst>
                                  <p:childTnLst>
                                    <p:set>
                                      <p:cBhvr>
                                        <p:cTn id="16" dur="1" fill="hold">
                                          <p:stCondLst>
                                            <p:cond delay="0"/>
                                          </p:stCondLst>
                                        </p:cTn>
                                        <p:tgtEl>
                                          <p:spTgt spid="50185"/>
                                        </p:tgtEl>
                                        <p:attrNameLst>
                                          <p:attrName>style.visibility</p:attrName>
                                        </p:attrNameLst>
                                      </p:cBhvr>
                                      <p:to>
                                        <p:strVal val="visible"/>
                                      </p:to>
                                    </p:set>
                                    <p:animEffect transition="in" filter="circle(in)">
                                      <p:cBhvr>
                                        <p:cTn id="17" dur="2000"/>
                                        <p:tgtEl>
                                          <p:spTgt spid="50185"/>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18" presetClass="entr" presetSubtype="12" fill="hold" grpId="0" nodeType="clickEffect">
                                  <p:stCondLst>
                                    <p:cond delay="0"/>
                                  </p:stCondLst>
                                  <p:childTnLst>
                                    <p:set>
                                      <p:cBhvr>
                                        <p:cTn id="21" dur="1" fill="hold">
                                          <p:stCondLst>
                                            <p:cond delay="0"/>
                                          </p:stCondLst>
                                        </p:cTn>
                                        <p:tgtEl>
                                          <p:spTgt spid="50180"/>
                                        </p:tgtEl>
                                        <p:attrNameLst>
                                          <p:attrName>style.visibility</p:attrName>
                                        </p:attrNameLst>
                                      </p:cBhvr>
                                      <p:to>
                                        <p:strVal val="visible"/>
                                      </p:to>
                                    </p:set>
                                    <p:animEffect transition="in" filter="strips(downLeft)">
                                      <p:cBhvr>
                                        <p:cTn id="22" dur="500"/>
                                        <p:tgtEl>
                                          <p:spTgt spid="50180"/>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4" presetClass="entr" presetSubtype="16" fill="hold" grpId="0" nodeType="clickEffect">
                                  <p:stCondLst>
                                    <p:cond delay="0"/>
                                  </p:stCondLst>
                                  <p:childTnLst>
                                    <p:set>
                                      <p:cBhvr>
                                        <p:cTn id="26" dur="1" fill="hold">
                                          <p:stCondLst>
                                            <p:cond delay="0"/>
                                          </p:stCondLst>
                                        </p:cTn>
                                        <p:tgtEl>
                                          <p:spTgt spid="50186"/>
                                        </p:tgtEl>
                                        <p:attrNameLst>
                                          <p:attrName>style.visibility</p:attrName>
                                        </p:attrNameLst>
                                      </p:cBhvr>
                                      <p:to>
                                        <p:strVal val="visible"/>
                                      </p:to>
                                    </p:set>
                                    <p:animEffect transition="in" filter="box(in)">
                                      <p:cBhvr>
                                        <p:cTn id="27" dur="500"/>
                                        <p:tgtEl>
                                          <p:spTgt spid="50186"/>
                                        </p:tgtEl>
                                      </p:cBhvr>
                                    </p:animEffect>
                                  </p:childTnLst>
                                </p:cTn>
                              </p:par>
                            </p:childTnLst>
                          </p:cTn>
                        </p:par>
                      </p:childTnLst>
                    </p:cTn>
                  </p:par>
                  <p:par>
                    <p:cTn id="28" fill="hold" nodeType="clickPar">
                      <p:stCondLst>
                        <p:cond delay="indefinite"/>
                      </p:stCondLst>
                      <p:childTnLst>
                        <p:par>
                          <p:cTn id="29" fill="hold" nodeType="withGroup">
                            <p:stCondLst>
                              <p:cond delay="0"/>
                            </p:stCondLst>
                            <p:childTnLst>
                              <p:par>
                                <p:cTn id="30" presetID="16" presetClass="entr" presetSubtype="26" fill="hold" grpId="0" nodeType="clickEffect">
                                  <p:stCondLst>
                                    <p:cond delay="0"/>
                                  </p:stCondLst>
                                  <p:childTnLst>
                                    <p:set>
                                      <p:cBhvr>
                                        <p:cTn id="31" dur="1" fill="hold">
                                          <p:stCondLst>
                                            <p:cond delay="0"/>
                                          </p:stCondLst>
                                        </p:cTn>
                                        <p:tgtEl>
                                          <p:spTgt spid="50181"/>
                                        </p:tgtEl>
                                        <p:attrNameLst>
                                          <p:attrName>style.visibility</p:attrName>
                                        </p:attrNameLst>
                                      </p:cBhvr>
                                      <p:to>
                                        <p:strVal val="visible"/>
                                      </p:to>
                                    </p:set>
                                    <p:animEffect transition="in" filter="barn(inHorizontal)">
                                      <p:cBhvr>
                                        <p:cTn id="32" dur="500"/>
                                        <p:tgtEl>
                                          <p:spTgt spid="50181"/>
                                        </p:tgtEl>
                                      </p:cBhvr>
                                    </p:animEffect>
                                  </p:childTnLst>
                                </p:cTn>
                              </p:par>
                            </p:childTnLst>
                          </p:cTn>
                        </p:par>
                      </p:childTnLst>
                    </p:cTn>
                  </p:par>
                  <p:par>
                    <p:cTn id="33" fill="hold" nodeType="clickPar">
                      <p:stCondLst>
                        <p:cond delay="indefinite"/>
                      </p:stCondLst>
                      <p:childTnLst>
                        <p:par>
                          <p:cTn id="34" fill="hold" nodeType="withGroup">
                            <p:stCondLst>
                              <p:cond delay="0"/>
                            </p:stCondLst>
                            <p:childTnLst>
                              <p:par>
                                <p:cTn id="35" presetID="4" presetClass="entr" presetSubtype="16" fill="hold" grpId="0" nodeType="clickEffect">
                                  <p:stCondLst>
                                    <p:cond delay="0"/>
                                  </p:stCondLst>
                                  <p:childTnLst>
                                    <p:set>
                                      <p:cBhvr>
                                        <p:cTn id="36" dur="1" fill="hold">
                                          <p:stCondLst>
                                            <p:cond delay="0"/>
                                          </p:stCondLst>
                                        </p:cTn>
                                        <p:tgtEl>
                                          <p:spTgt spid="50187"/>
                                        </p:tgtEl>
                                        <p:attrNameLst>
                                          <p:attrName>style.visibility</p:attrName>
                                        </p:attrNameLst>
                                      </p:cBhvr>
                                      <p:to>
                                        <p:strVal val="visible"/>
                                      </p:to>
                                    </p:set>
                                    <p:animEffect transition="in" filter="box(in)">
                                      <p:cBhvr>
                                        <p:cTn id="37" dur="500"/>
                                        <p:tgtEl>
                                          <p:spTgt spid="50187"/>
                                        </p:tgtEl>
                                      </p:cBhvr>
                                    </p:animEffect>
                                  </p:childTnLst>
                                </p:cTn>
                              </p:par>
                            </p:childTnLst>
                          </p:cTn>
                        </p:par>
                      </p:childTnLst>
                    </p:cTn>
                  </p:par>
                  <p:par>
                    <p:cTn id="38" fill="hold" nodeType="clickPar">
                      <p:stCondLst>
                        <p:cond delay="indefinite"/>
                      </p:stCondLst>
                      <p:childTnLst>
                        <p:par>
                          <p:cTn id="39" fill="hold" nodeType="withGroup">
                            <p:stCondLst>
                              <p:cond delay="0"/>
                            </p:stCondLst>
                            <p:childTnLst>
                              <p:par>
                                <p:cTn id="40" presetID="3" presetClass="entr" presetSubtype="10" fill="hold" grpId="0" nodeType="clickEffect">
                                  <p:stCondLst>
                                    <p:cond delay="0"/>
                                  </p:stCondLst>
                                  <p:childTnLst>
                                    <p:set>
                                      <p:cBhvr>
                                        <p:cTn id="41" dur="1" fill="hold">
                                          <p:stCondLst>
                                            <p:cond delay="0"/>
                                          </p:stCondLst>
                                        </p:cTn>
                                        <p:tgtEl>
                                          <p:spTgt spid="50182"/>
                                        </p:tgtEl>
                                        <p:attrNameLst>
                                          <p:attrName>style.visibility</p:attrName>
                                        </p:attrNameLst>
                                      </p:cBhvr>
                                      <p:to>
                                        <p:strVal val="visible"/>
                                      </p:to>
                                    </p:set>
                                    <p:animEffect transition="in" filter="blinds(horizontal)">
                                      <p:cBhvr>
                                        <p:cTn id="42" dur="500"/>
                                        <p:tgtEl>
                                          <p:spTgt spid="50182"/>
                                        </p:tgtEl>
                                      </p:cBhvr>
                                    </p:animEffect>
                                  </p:childTnLst>
                                </p:cTn>
                              </p:par>
                            </p:childTnLst>
                          </p:cTn>
                        </p:par>
                      </p:childTnLst>
                    </p:cTn>
                  </p:par>
                  <p:par>
                    <p:cTn id="43" fill="hold" nodeType="clickPar">
                      <p:stCondLst>
                        <p:cond delay="indefinite"/>
                      </p:stCondLst>
                      <p:childTnLst>
                        <p:par>
                          <p:cTn id="44" fill="hold" nodeType="withGroup">
                            <p:stCondLst>
                              <p:cond delay="0"/>
                            </p:stCondLst>
                            <p:childTnLst>
                              <p:par>
                                <p:cTn id="45" presetID="4" presetClass="entr" presetSubtype="16" fill="hold" grpId="0" nodeType="clickEffect">
                                  <p:stCondLst>
                                    <p:cond delay="0"/>
                                  </p:stCondLst>
                                  <p:childTnLst>
                                    <p:set>
                                      <p:cBhvr>
                                        <p:cTn id="46" dur="1" fill="hold">
                                          <p:stCondLst>
                                            <p:cond delay="0"/>
                                          </p:stCondLst>
                                        </p:cTn>
                                        <p:tgtEl>
                                          <p:spTgt spid="50188"/>
                                        </p:tgtEl>
                                        <p:attrNameLst>
                                          <p:attrName>style.visibility</p:attrName>
                                        </p:attrNameLst>
                                      </p:cBhvr>
                                      <p:to>
                                        <p:strVal val="visible"/>
                                      </p:to>
                                    </p:set>
                                    <p:animEffect transition="in" filter="box(in)">
                                      <p:cBhvr>
                                        <p:cTn id="47" dur="500"/>
                                        <p:tgtEl>
                                          <p:spTgt spid="50188"/>
                                        </p:tgtEl>
                                      </p:cBhvr>
                                    </p:animEffect>
                                  </p:childTnLst>
                                </p:cTn>
                              </p:par>
                            </p:childTnLst>
                          </p:cTn>
                        </p:par>
                      </p:childTnLst>
                    </p:cTn>
                  </p:par>
                  <p:par>
                    <p:cTn id="48" fill="hold" nodeType="clickPar">
                      <p:stCondLst>
                        <p:cond delay="indefinite"/>
                      </p:stCondLst>
                      <p:childTnLst>
                        <p:par>
                          <p:cTn id="49" fill="hold" nodeType="withGroup">
                            <p:stCondLst>
                              <p:cond delay="0"/>
                            </p:stCondLst>
                            <p:childTnLst>
                              <p:par>
                                <p:cTn id="50" presetID="4" presetClass="entr" presetSubtype="16" fill="hold" grpId="0" nodeType="clickEffect">
                                  <p:stCondLst>
                                    <p:cond delay="0"/>
                                  </p:stCondLst>
                                  <p:childTnLst>
                                    <p:set>
                                      <p:cBhvr>
                                        <p:cTn id="51" dur="1" fill="hold">
                                          <p:stCondLst>
                                            <p:cond delay="0"/>
                                          </p:stCondLst>
                                        </p:cTn>
                                        <p:tgtEl>
                                          <p:spTgt spid="50183"/>
                                        </p:tgtEl>
                                        <p:attrNameLst>
                                          <p:attrName>style.visibility</p:attrName>
                                        </p:attrNameLst>
                                      </p:cBhvr>
                                      <p:to>
                                        <p:strVal val="visible"/>
                                      </p:to>
                                    </p:set>
                                    <p:animEffect transition="in" filter="box(in)">
                                      <p:cBhvr>
                                        <p:cTn id="52" dur="500"/>
                                        <p:tgtEl>
                                          <p:spTgt spid="5018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0179" grpId="0"/>
      <p:bldP spid="50180" grpId="0"/>
      <p:bldP spid="50181" grpId="0"/>
      <p:bldP spid="50182" grpId="0"/>
      <p:bldP spid="50183" grpId="0"/>
      <p:bldP spid="50184" grpId="0"/>
      <p:bldP spid="50185" grpId="0"/>
      <p:bldP spid="50186" grpId="0"/>
      <p:bldP spid="50187" grpId="0"/>
      <p:bldP spid="50188"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Line 2">
            <a:extLst>
              <a:ext uri="{FF2B5EF4-FFF2-40B4-BE49-F238E27FC236}">
                <a16:creationId xmlns:a16="http://schemas.microsoft.com/office/drawing/2014/main" id="{FFCFEE44-F89E-43F2-80C8-1FA33A1F1081}"/>
              </a:ext>
            </a:extLst>
          </p:cNvPr>
          <p:cNvSpPr>
            <a:spLocks noChangeShapeType="1"/>
          </p:cNvSpPr>
          <p:nvPr/>
        </p:nvSpPr>
        <p:spPr bwMode="auto">
          <a:xfrm>
            <a:off x="0" y="609600"/>
            <a:ext cx="9144000" cy="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18435" name="Rectangle 3">
            <a:extLst>
              <a:ext uri="{FF2B5EF4-FFF2-40B4-BE49-F238E27FC236}">
                <a16:creationId xmlns:a16="http://schemas.microsoft.com/office/drawing/2014/main" id="{02D910B9-B4A0-4B43-89C8-BB56CED22EA8}"/>
              </a:ext>
            </a:extLst>
          </p:cNvPr>
          <p:cNvSpPr>
            <a:spLocks noChangeArrowheads="1"/>
          </p:cNvSpPr>
          <p:nvPr/>
        </p:nvSpPr>
        <p:spPr bwMode="auto">
          <a:xfrm>
            <a:off x="0" y="-838200"/>
            <a:ext cx="4495800" cy="647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ctr" anchorCtr="1"/>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r>
              <a:rPr lang="en-US" altLang="en-US" sz="2000" b="1">
                <a:solidFill>
                  <a:schemeClr val="tx2"/>
                </a:solidFill>
              </a:rPr>
              <a:t>Read the forum on the Internet</a:t>
            </a:r>
            <a:br>
              <a:rPr lang="en-US" altLang="en-US" sz="2000" b="1">
                <a:solidFill>
                  <a:schemeClr val="tx2"/>
                </a:solidFill>
              </a:rPr>
            </a:br>
            <a:r>
              <a:rPr lang="en-US" altLang="en-US" sz="2000" i="1">
                <a:solidFill>
                  <a:schemeClr val="tx2"/>
                </a:solidFill>
              </a:rPr>
              <a:t>	</a:t>
            </a:r>
            <a:r>
              <a:rPr lang="en-US" altLang="en-US" sz="2000" b="1" i="1">
                <a:solidFill>
                  <a:schemeClr val="tx2"/>
                </a:solidFill>
              </a:rPr>
              <a:t>The Internet posted by Jimhello on Tuesday, 10 December 2002, at 9.07 pm.</a:t>
            </a:r>
            <a:br>
              <a:rPr lang="en-US" altLang="en-US" sz="2000" b="1" i="1">
                <a:solidFill>
                  <a:schemeClr val="tx2"/>
                </a:solidFill>
              </a:rPr>
            </a:br>
            <a:r>
              <a:rPr lang="en-US" altLang="en-US" sz="2000" i="1">
                <a:solidFill>
                  <a:schemeClr val="tx2"/>
                </a:solidFill>
              </a:rPr>
              <a:t>	</a:t>
            </a:r>
            <a:r>
              <a:rPr lang="en-US" altLang="en-US" sz="2000">
                <a:solidFill>
                  <a:schemeClr val="tx2"/>
                </a:solidFill>
              </a:rPr>
              <a:t>The Internet has increasingly developed and become part of our everyday life. Do you find the Internet useful? What do you use the Internet for? How much time do you spend surfing the web a day? Please respond to these questions.</a:t>
            </a:r>
            <a:br>
              <a:rPr lang="en-US" altLang="en-US" sz="2000">
                <a:solidFill>
                  <a:schemeClr val="tx2"/>
                </a:solidFill>
              </a:rPr>
            </a:br>
            <a:endParaRPr lang="en-US" altLang="en-US">
              <a:solidFill>
                <a:schemeClr val="tx2"/>
              </a:solidFill>
              <a:latin typeface="Arial" panose="020B0604020202020204" pitchFamily="34" charset="0"/>
            </a:endParaRPr>
          </a:p>
        </p:txBody>
      </p:sp>
      <p:pic>
        <p:nvPicPr>
          <p:cNvPr id="18436" name="Picture 4" descr="44">
            <a:extLst>
              <a:ext uri="{FF2B5EF4-FFF2-40B4-BE49-F238E27FC236}">
                <a16:creationId xmlns:a16="http://schemas.microsoft.com/office/drawing/2014/main" id="{31C03AA8-732F-4CBF-A782-8D79D5EE4C56}"/>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838200"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8437" name="Line 5">
            <a:extLst>
              <a:ext uri="{FF2B5EF4-FFF2-40B4-BE49-F238E27FC236}">
                <a16:creationId xmlns:a16="http://schemas.microsoft.com/office/drawing/2014/main" id="{D84CE910-E49C-4CA8-8482-1EE1F16F84D6}"/>
              </a:ext>
            </a:extLst>
          </p:cNvPr>
          <p:cNvSpPr>
            <a:spLocks noChangeShapeType="1"/>
          </p:cNvSpPr>
          <p:nvPr/>
        </p:nvSpPr>
        <p:spPr bwMode="auto">
          <a:xfrm>
            <a:off x="4419600" y="609600"/>
            <a:ext cx="0" cy="6248400"/>
          </a:xfrm>
          <a:prstGeom prst="line">
            <a:avLst/>
          </a:prstGeom>
          <a:noFill/>
          <a:ln w="9525">
            <a:solidFill>
              <a:srgbClr val="CC0099"/>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18438" name="Line 6">
            <a:extLst>
              <a:ext uri="{FF2B5EF4-FFF2-40B4-BE49-F238E27FC236}">
                <a16:creationId xmlns:a16="http://schemas.microsoft.com/office/drawing/2014/main" id="{5F95CCB6-7BEA-447F-9FAF-C6CAC1E303F2}"/>
              </a:ext>
            </a:extLst>
          </p:cNvPr>
          <p:cNvSpPr>
            <a:spLocks noChangeShapeType="1"/>
          </p:cNvSpPr>
          <p:nvPr/>
        </p:nvSpPr>
        <p:spPr bwMode="auto">
          <a:xfrm>
            <a:off x="0" y="3962400"/>
            <a:ext cx="4419600" cy="0"/>
          </a:xfrm>
          <a:prstGeom prst="line">
            <a:avLst/>
          </a:prstGeom>
          <a:noFill/>
          <a:ln w="9525">
            <a:solidFill>
              <a:srgbClr val="CC0000"/>
            </a:solidFill>
            <a:round/>
            <a:headEnd/>
            <a:tailEnd/>
          </a:ln>
          <a:extLst>
            <a:ext uri="{909E8E84-426E-40DD-AFC4-6F175D3DCCD1}">
              <a14:hiddenFill xmlns:a14="http://schemas.microsoft.com/office/drawing/2010/main">
                <a:noFill/>
              </a14:hiddenFill>
            </a:ext>
          </a:extLst>
        </p:spPr>
        <p:txBody>
          <a:bodyPr/>
          <a:lstStyle/>
          <a:p>
            <a:endParaRPr lang="en-SG"/>
          </a:p>
        </p:txBody>
      </p:sp>
      <p:sp>
        <p:nvSpPr>
          <p:cNvPr id="18439" name="Text Box 7">
            <a:extLst>
              <a:ext uri="{FF2B5EF4-FFF2-40B4-BE49-F238E27FC236}">
                <a16:creationId xmlns:a16="http://schemas.microsoft.com/office/drawing/2014/main" id="{D12C0D65-0C1C-4F58-8D9C-3DDAD6EE7378}"/>
              </a:ext>
            </a:extLst>
          </p:cNvPr>
          <p:cNvSpPr txBox="1">
            <a:spLocks noChangeArrowheads="1"/>
          </p:cNvSpPr>
          <p:nvPr/>
        </p:nvSpPr>
        <p:spPr bwMode="auto">
          <a:xfrm>
            <a:off x="0" y="3965575"/>
            <a:ext cx="4419600" cy="2892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spcBef>
                <a:spcPct val="50000"/>
              </a:spcBef>
            </a:pPr>
            <a:r>
              <a:rPr lang="en-US" altLang="en-US" sz="1200">
                <a:solidFill>
                  <a:srgbClr val="FF00FF"/>
                </a:solidFill>
                <a:latin typeface=".VnTimeH" panose="020B7200000000000000" pitchFamily="34" charset="0"/>
              </a:rPr>
              <a:t>Forum</a:t>
            </a:r>
          </a:p>
          <a:p>
            <a:pPr>
              <a:spcBef>
                <a:spcPct val="50000"/>
              </a:spcBef>
            </a:pPr>
            <a:r>
              <a:rPr lang="en-US" altLang="en-US" sz="1200" b="1">
                <a:solidFill>
                  <a:srgbClr val="FF00FF"/>
                </a:solidFill>
                <a:latin typeface="Verdana" panose="020B0604030504040204" pitchFamily="34" charset="0"/>
              </a:rPr>
              <a:t>Response # 1Re : The Internet</a:t>
            </a:r>
          </a:p>
          <a:p>
            <a:pPr>
              <a:spcBef>
                <a:spcPct val="50000"/>
              </a:spcBef>
            </a:pPr>
            <a:r>
              <a:rPr lang="en-US" altLang="en-US" sz="1200" i="1">
                <a:solidFill>
                  <a:srgbClr val="FF00FF"/>
                </a:solidFill>
                <a:latin typeface="Verdana" panose="020B0604030504040204" pitchFamily="34" charset="0"/>
              </a:rPr>
              <a:t>Posted by sandra Morgan</a:t>
            </a:r>
          </a:p>
          <a:p>
            <a:pPr>
              <a:spcBef>
                <a:spcPct val="50000"/>
              </a:spcBef>
            </a:pPr>
            <a:r>
              <a:rPr lang="en-US" altLang="en-US" sz="1600">
                <a:solidFill>
                  <a:srgbClr val="FF00FF"/>
                </a:solidFill>
                <a:latin typeface="Verdana" panose="020B0604030504040204" pitchFamily="34" charset="0"/>
              </a:rPr>
              <a:t>	</a:t>
            </a:r>
            <a:r>
              <a:rPr lang="en-US" altLang="en-US" sz="1400">
                <a:solidFill>
                  <a:srgbClr val="FF00FF"/>
                </a:solidFill>
                <a:latin typeface="Verdana" panose="020B0604030504040204" pitchFamily="34" charset="0"/>
              </a:rPr>
              <a:t>In my opinion, the Internet is very fast and convenient way for me to get information. I can also communicate with my friends and relatives by means of e-mail or chatting. However, I don’t use the Internet very often because I don’t have much time. For me, the Internet is a wonderful invention of modern life. It makes our world a small village.</a:t>
            </a:r>
          </a:p>
        </p:txBody>
      </p:sp>
      <p:pic>
        <p:nvPicPr>
          <p:cNvPr id="18440" name="Picture 8" descr="nguoi">
            <a:extLst>
              <a:ext uri="{FF2B5EF4-FFF2-40B4-BE49-F238E27FC236}">
                <a16:creationId xmlns:a16="http://schemas.microsoft.com/office/drawing/2014/main" id="{B89DF11E-04A3-48A4-8B04-54C7BBC619CA}"/>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581400" y="3962400"/>
            <a:ext cx="833438" cy="99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8441" name="Text Box 9">
            <a:extLst>
              <a:ext uri="{FF2B5EF4-FFF2-40B4-BE49-F238E27FC236}">
                <a16:creationId xmlns:a16="http://schemas.microsoft.com/office/drawing/2014/main" id="{0B5633CB-EEE3-4B11-96DC-4C0A99DA5D63}"/>
              </a:ext>
            </a:extLst>
          </p:cNvPr>
          <p:cNvSpPr txBox="1">
            <a:spLocks noChangeArrowheads="1"/>
          </p:cNvSpPr>
          <p:nvPr/>
        </p:nvSpPr>
        <p:spPr bwMode="auto">
          <a:xfrm>
            <a:off x="4495800" y="685800"/>
            <a:ext cx="4648200" cy="29797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spcBef>
                <a:spcPct val="50000"/>
              </a:spcBef>
            </a:pPr>
            <a:r>
              <a:rPr lang="en-US" altLang="en-US" sz="1200" b="1">
                <a:solidFill>
                  <a:srgbClr val="0000CC"/>
                </a:solidFill>
                <a:latin typeface="Verdana" panose="020B0604030504040204" pitchFamily="34" charset="0"/>
              </a:rPr>
              <a:t>Response # 2 Re : The Internet</a:t>
            </a:r>
          </a:p>
          <a:p>
            <a:pPr>
              <a:spcBef>
                <a:spcPct val="50000"/>
              </a:spcBef>
            </a:pPr>
            <a:r>
              <a:rPr lang="en-US" altLang="en-US" sz="1400" i="1">
                <a:solidFill>
                  <a:srgbClr val="0000CC"/>
                </a:solidFill>
                <a:latin typeface="Verdana" panose="020B0604030504040204" pitchFamily="34" charset="0"/>
              </a:rPr>
              <a:t>Posted by Honghoa</a:t>
            </a:r>
          </a:p>
          <a:p>
            <a:pPr>
              <a:spcBef>
                <a:spcPct val="50000"/>
              </a:spcBef>
            </a:pPr>
            <a:r>
              <a:rPr lang="en-US" altLang="en-US" sz="1400">
                <a:solidFill>
                  <a:srgbClr val="0000CC"/>
                </a:solidFill>
                <a:latin typeface="Verdana" panose="020B0604030504040204" pitchFamily="34" charset="0"/>
              </a:rPr>
              <a:t>	Nobody can deny the benefits of the Internet in our life. However, it is a pity for me as well as for most of my friends in the countryside. The Internet is available only in cities, there for I cannot easily get access to it. I sometimes visit my uncle in the city on weekends,, and this is a good occasion for me to explore the net. I spend most of the time wandering because I just don’t know which website is usefull for</a:t>
            </a:r>
            <a:r>
              <a:rPr lang="en-US" altLang="en-US" sz="2400">
                <a:solidFill>
                  <a:srgbClr val="0000CC"/>
                </a:solidFill>
                <a:latin typeface="Verdana" panose="020B0604030504040204" pitchFamily="34" charset="0"/>
              </a:rPr>
              <a:t> </a:t>
            </a:r>
            <a:r>
              <a:rPr lang="en-US" altLang="en-US" sz="1200">
                <a:solidFill>
                  <a:srgbClr val="0000CC"/>
                </a:solidFill>
                <a:latin typeface="Verdana" panose="020B0604030504040204" pitchFamily="34" charset="0"/>
              </a:rPr>
              <a:t>me.</a:t>
            </a:r>
          </a:p>
        </p:txBody>
      </p:sp>
      <p:sp>
        <p:nvSpPr>
          <p:cNvPr id="18442" name="Line 10">
            <a:extLst>
              <a:ext uri="{FF2B5EF4-FFF2-40B4-BE49-F238E27FC236}">
                <a16:creationId xmlns:a16="http://schemas.microsoft.com/office/drawing/2014/main" id="{B60FAC74-A7BE-4D06-8EF5-F9128DFAC22B}"/>
              </a:ext>
            </a:extLst>
          </p:cNvPr>
          <p:cNvSpPr>
            <a:spLocks noChangeShapeType="1"/>
          </p:cNvSpPr>
          <p:nvPr/>
        </p:nvSpPr>
        <p:spPr bwMode="auto">
          <a:xfrm>
            <a:off x="4419600" y="3962400"/>
            <a:ext cx="4724400" cy="0"/>
          </a:xfrm>
          <a:prstGeom prst="line">
            <a:avLst/>
          </a:prstGeom>
          <a:noFill/>
          <a:ln w="9525">
            <a:solidFill>
              <a:schemeClr val="tx1"/>
            </a:solidFill>
            <a:round/>
            <a:headEnd/>
            <a:tailEnd/>
          </a:ln>
          <a:extLst>
            <a:ext uri="{909E8E84-426E-40DD-AFC4-6F175D3DCCD1}">
              <a14:hiddenFill xmlns:a14="http://schemas.microsoft.com/office/drawing/2010/main">
                <a:noFill/>
              </a14:hiddenFill>
            </a:ext>
          </a:extLst>
        </p:spPr>
        <p:txBody>
          <a:bodyPr/>
          <a:lstStyle/>
          <a:p>
            <a:endParaRPr lang="en-SG"/>
          </a:p>
        </p:txBody>
      </p:sp>
      <p:pic>
        <p:nvPicPr>
          <p:cNvPr id="18443" name="Picture 11" descr="CA4LW3UH">
            <a:extLst>
              <a:ext uri="{FF2B5EF4-FFF2-40B4-BE49-F238E27FC236}">
                <a16:creationId xmlns:a16="http://schemas.microsoft.com/office/drawing/2014/main" id="{3907B6BA-4BCD-4A9C-B390-89EE7250EF10}"/>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153400" y="3525838"/>
            <a:ext cx="990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8444" name="Text Box 12">
            <a:extLst>
              <a:ext uri="{FF2B5EF4-FFF2-40B4-BE49-F238E27FC236}">
                <a16:creationId xmlns:a16="http://schemas.microsoft.com/office/drawing/2014/main" id="{4D9E668B-3CE9-4733-9B81-C0F93AA9BC37}"/>
              </a:ext>
            </a:extLst>
          </p:cNvPr>
          <p:cNvSpPr txBox="1">
            <a:spLocks noChangeArrowheads="1"/>
          </p:cNvSpPr>
          <p:nvPr/>
        </p:nvSpPr>
        <p:spPr bwMode="auto">
          <a:xfrm>
            <a:off x="4419600" y="3906838"/>
            <a:ext cx="4724400" cy="29511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spcBef>
                <a:spcPct val="50000"/>
              </a:spcBef>
            </a:pPr>
            <a:r>
              <a:rPr lang="en-US" altLang="en-US" sz="1400" b="1">
                <a:solidFill>
                  <a:srgbClr val="FF0000"/>
                </a:solidFill>
                <a:latin typeface="Verdana" panose="020B0604030504040204" pitchFamily="34" charset="0"/>
              </a:rPr>
              <a:t>Response # 3 Re : The Internet</a:t>
            </a:r>
          </a:p>
          <a:p>
            <a:pPr>
              <a:spcBef>
                <a:spcPct val="50000"/>
              </a:spcBef>
            </a:pPr>
            <a:r>
              <a:rPr lang="en-US" altLang="en-US" sz="1400" i="1">
                <a:solidFill>
                  <a:srgbClr val="FF0000"/>
                </a:solidFill>
                <a:latin typeface="Verdana" panose="020B0604030504040204" pitchFamily="34" charset="0"/>
              </a:rPr>
              <a:t>Posted by Huansui</a:t>
            </a:r>
          </a:p>
          <a:p>
            <a:pPr>
              <a:spcBef>
                <a:spcPct val="50000"/>
              </a:spcBef>
            </a:pPr>
            <a:r>
              <a:rPr lang="en-US" altLang="en-US">
                <a:solidFill>
                  <a:srgbClr val="FF0000"/>
                </a:solidFill>
                <a:latin typeface="Verdana" panose="020B0604030504040204" pitchFamily="34" charset="0"/>
              </a:rPr>
              <a:t>	</a:t>
            </a:r>
            <a:r>
              <a:rPr lang="en-US" altLang="en-US" sz="1400">
                <a:solidFill>
                  <a:srgbClr val="FF0000"/>
                </a:solidFill>
                <a:latin typeface="Verdana" panose="020B0604030504040204" pitchFamily="34" charset="0"/>
              </a:rPr>
              <a:t>People use the Internet for many purposes : education, communication, entertainment and commerce. However, the Internet has limitations. It is not only time-consuming and costly but also dangerous because of virues and bad programs. Moreover, Internet users sometimes have to suffer various risks such as spam or electronic junk mail, and personal information leaking. So while enjoying surfing, be alert !</a:t>
            </a:r>
          </a:p>
        </p:txBody>
      </p:sp>
      <p:pic>
        <p:nvPicPr>
          <p:cNvPr id="18445" name="Picture 13" descr="10">
            <a:extLst>
              <a:ext uri="{FF2B5EF4-FFF2-40B4-BE49-F238E27FC236}">
                <a16:creationId xmlns:a16="http://schemas.microsoft.com/office/drawing/2014/main" id="{4DEA19BE-DCD8-44C4-9D5E-29B0917AB7A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8153400" y="0"/>
            <a:ext cx="9906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8446" name="Text Box 14">
            <a:extLst>
              <a:ext uri="{FF2B5EF4-FFF2-40B4-BE49-F238E27FC236}">
                <a16:creationId xmlns:a16="http://schemas.microsoft.com/office/drawing/2014/main" id="{580235F5-187E-437A-A96F-44E24B1C23BA}"/>
              </a:ext>
            </a:extLst>
          </p:cNvPr>
          <p:cNvSpPr txBox="1">
            <a:spLocks noChangeArrowheads="1"/>
          </p:cNvSpPr>
          <p:nvPr/>
        </p:nvSpPr>
        <p:spPr bwMode="auto">
          <a:xfrm>
            <a:off x="3124200" y="-93663"/>
            <a:ext cx="3733800" cy="7794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spcBef>
                <a:spcPct val="50000"/>
              </a:spcBef>
            </a:pPr>
            <a:r>
              <a:rPr lang="en-US" altLang="en-US">
                <a:latin typeface="Arial" panose="020B0604020202020204" pitchFamily="34" charset="0"/>
              </a:rPr>
              <a:t>Unit 5 The media</a:t>
            </a:r>
          </a:p>
          <a:p>
            <a:pPr eaLnBrk="1" hangingPunct="1">
              <a:spcBef>
                <a:spcPct val="50000"/>
              </a:spcBef>
            </a:pPr>
            <a:r>
              <a:rPr lang="en-US" altLang="en-US">
                <a:latin typeface="Arial" panose="020B0604020202020204" pitchFamily="34" charset="0"/>
              </a:rPr>
              <a:t>Period 30 lesson 3 Read  </a:t>
            </a:r>
          </a:p>
        </p:txBody>
      </p:sp>
      <p:pic>
        <p:nvPicPr>
          <p:cNvPr id="106511" name="05E.wav">
            <a:hlinkClick r:id="" action="ppaction://media"/>
            <a:extLst>
              <a:ext uri="{FF2B5EF4-FFF2-40B4-BE49-F238E27FC236}">
                <a16:creationId xmlns:a16="http://schemas.microsoft.com/office/drawing/2014/main" id="{772C9790-800E-4604-9CCF-EEFB9E33C36B}"/>
              </a:ext>
            </a:extLst>
          </p:cNvPr>
          <p:cNvPicPr>
            <a:picLocks noRot="1" noChangeAspect="1" noChangeArrowheads="1"/>
          </p:cNvPicPr>
          <p:nvPr>
            <a:audioFile r:link="rId1"/>
          </p:nvPr>
        </p:nvPicPr>
        <p:blipFill>
          <a:blip r:embed="rId7">
            <a:extLst>
              <a:ext uri="{28A0092B-C50C-407E-A947-70E740481C1C}">
                <a14:useLocalDpi xmlns:a14="http://schemas.microsoft.com/office/drawing/2010/main" val="0"/>
              </a:ext>
            </a:extLst>
          </a:blip>
          <a:srcRect/>
          <a:stretch>
            <a:fillRect/>
          </a:stretch>
        </p:blipFill>
        <p:spPr bwMode="auto">
          <a:xfrm>
            <a:off x="8686800" y="4572000"/>
            <a:ext cx="3048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audio>
              <p:cMediaNode>
                <p:cTn id="2" fill="hold" display="0">
                  <p:stCondLst>
                    <p:cond delay="indefinite"/>
                  </p:stCondLst>
                  <p:endCondLst>
                    <p:cond evt="onNext" delay="0">
                      <p:tgtEl>
                        <p:sldTgt/>
                      </p:tgtEl>
                    </p:cond>
                    <p:cond evt="onPrev" delay="0">
                      <p:tgtEl>
                        <p:sldTgt/>
                      </p:tgtEl>
                    </p:cond>
                    <p:cond evt="onStopAudio" delay="0">
                      <p:tgtEl>
                        <p:sldTgt/>
                      </p:tgtEl>
                    </p:cond>
                  </p:endCondLst>
                </p:cTn>
                <p:tgtEl>
                  <p:spTgt spid="106511"/>
                </p:tgtEl>
              </p:cMediaNode>
            </p:audio>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ext Box 4">
            <a:extLst>
              <a:ext uri="{FF2B5EF4-FFF2-40B4-BE49-F238E27FC236}">
                <a16:creationId xmlns:a16="http://schemas.microsoft.com/office/drawing/2014/main" id="{914029BE-F5AE-441B-9329-F1489B4FAEF6}"/>
              </a:ext>
            </a:extLst>
          </p:cNvPr>
          <p:cNvSpPr txBox="1">
            <a:spLocks noChangeArrowheads="1"/>
          </p:cNvSpPr>
          <p:nvPr/>
        </p:nvSpPr>
        <p:spPr bwMode="auto">
          <a:xfrm>
            <a:off x="593725" y="447675"/>
            <a:ext cx="77343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r>
              <a:rPr lang="en-US" altLang="en-US" sz="2800" b="1">
                <a:solidFill>
                  <a:schemeClr val="accent2"/>
                </a:solidFill>
              </a:rPr>
              <a:t>* Work in groups. Discuss the following questions</a:t>
            </a:r>
          </a:p>
        </p:txBody>
      </p:sp>
      <p:sp>
        <p:nvSpPr>
          <p:cNvPr id="19459" name="Text Box 5">
            <a:extLst>
              <a:ext uri="{FF2B5EF4-FFF2-40B4-BE49-F238E27FC236}">
                <a16:creationId xmlns:a16="http://schemas.microsoft.com/office/drawing/2014/main" id="{EE7A1B03-A746-4602-A0E9-66ADD5C74A94}"/>
              </a:ext>
            </a:extLst>
          </p:cNvPr>
          <p:cNvSpPr txBox="1">
            <a:spLocks noChangeArrowheads="1"/>
          </p:cNvSpPr>
          <p:nvPr/>
        </p:nvSpPr>
        <p:spPr bwMode="auto">
          <a:xfrm>
            <a:off x="457200" y="1009650"/>
            <a:ext cx="810895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marL="342900" indent="-342900"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buFontTx/>
              <a:buAutoNum type="arabicPeriod"/>
            </a:pPr>
            <a:r>
              <a:rPr lang="en-US" altLang="en-US" sz="3200" b="1" i="1"/>
              <a:t>Do you agree or disagree with the responses?</a:t>
            </a:r>
          </a:p>
          <a:p>
            <a:pPr eaLnBrk="1" hangingPunct="1">
              <a:buFontTx/>
              <a:buAutoNum type="arabicPeriod"/>
            </a:pPr>
            <a:r>
              <a:rPr lang="en-US" altLang="en-US" sz="3200" b="1" i="1"/>
              <a:t>What is your response to this forum?</a:t>
            </a:r>
          </a:p>
        </p:txBody>
      </p:sp>
      <p:pic>
        <p:nvPicPr>
          <p:cNvPr id="19460" name="Picture 4" descr="Frames PPT 014">
            <a:extLst>
              <a:ext uri="{FF2B5EF4-FFF2-40B4-BE49-F238E27FC236}">
                <a16:creationId xmlns:a16="http://schemas.microsoft.com/office/drawing/2014/main" id="{CAAC03E4-7FEF-4E26-9077-24E2505B7FBF}"/>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0"/>
            <a:ext cx="9144000" cy="6858000"/>
          </a:xfrm>
          <a:prstGeom prst="rect">
            <a:avLst/>
          </a:prstGeom>
          <a:noFill/>
          <a:ln w="9525">
            <a:solidFill>
              <a:srgbClr val="CCFFCC"/>
            </a:solidFill>
            <a:miter lim="800000"/>
            <a:headEnd/>
            <a:tailEnd/>
          </a:ln>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460" name="Picture 4" descr="internet">
            <a:extLst>
              <a:ext uri="{FF2B5EF4-FFF2-40B4-BE49-F238E27FC236}">
                <a16:creationId xmlns:a16="http://schemas.microsoft.com/office/drawing/2014/main" id="{3EDC4A8F-F629-4339-AF2E-D3DE6852B0A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524000"/>
            <a:ext cx="2895600" cy="2209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19467" name="Group 11">
            <a:extLst>
              <a:ext uri="{FF2B5EF4-FFF2-40B4-BE49-F238E27FC236}">
                <a16:creationId xmlns:a16="http://schemas.microsoft.com/office/drawing/2014/main" id="{137AB636-40C4-4CD3-8FAE-98CFBAC61B42}"/>
              </a:ext>
            </a:extLst>
          </p:cNvPr>
          <p:cNvGraphicFramePr>
            <a:graphicFrameLocks noGrp="1"/>
          </p:cNvGraphicFramePr>
          <p:nvPr>
            <p:ph/>
          </p:nvPr>
        </p:nvGraphicFramePr>
        <p:xfrm>
          <a:off x="3429000" y="1295400"/>
          <a:ext cx="1600200" cy="563563"/>
        </p:xfrm>
        <a:graphic>
          <a:graphicData uri="http://schemas.openxmlformats.org/drawingml/2006/table">
            <a:tbl>
              <a:tblPr/>
              <a:tblGrid>
                <a:gridCol w="16002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0000CC"/>
                          </a:solidFill>
                          <a:effectLst/>
                          <a:latin typeface="Arial" charset="0"/>
                        </a:rPr>
                        <a:t>Benefits:</a:t>
                      </a:r>
                    </a:p>
                  </a:txBody>
                  <a:tcP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9540" name="Group 84">
            <a:extLst>
              <a:ext uri="{FF2B5EF4-FFF2-40B4-BE49-F238E27FC236}">
                <a16:creationId xmlns:a16="http://schemas.microsoft.com/office/drawing/2014/main" id="{6E2CD39B-8752-4B16-B9A7-BF4BF0965EA6}"/>
              </a:ext>
            </a:extLst>
          </p:cNvPr>
          <p:cNvGraphicFramePr>
            <a:graphicFrameLocks noGrp="1"/>
          </p:cNvGraphicFramePr>
          <p:nvPr/>
        </p:nvGraphicFramePr>
        <p:xfrm>
          <a:off x="2362200" y="3733800"/>
          <a:ext cx="2667000" cy="563563"/>
        </p:xfrm>
        <a:graphic>
          <a:graphicData uri="http://schemas.openxmlformats.org/drawingml/2006/table">
            <a:tbl>
              <a:tblPr/>
              <a:tblGrid>
                <a:gridCol w="26670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FF3300"/>
                          </a:solidFill>
                          <a:effectLst/>
                          <a:latin typeface="Arial" charset="0"/>
                        </a:rPr>
                        <a:t>Disadvantages:</a:t>
                      </a:r>
                    </a:p>
                  </a:txBody>
                  <a:tcP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9484" name="Group 28">
            <a:extLst>
              <a:ext uri="{FF2B5EF4-FFF2-40B4-BE49-F238E27FC236}">
                <a16:creationId xmlns:a16="http://schemas.microsoft.com/office/drawing/2014/main" id="{608671BC-EB37-4E4E-A16E-039FB74DC161}"/>
              </a:ext>
            </a:extLst>
          </p:cNvPr>
          <p:cNvGraphicFramePr>
            <a:graphicFrameLocks noGrp="1"/>
          </p:cNvGraphicFramePr>
          <p:nvPr/>
        </p:nvGraphicFramePr>
        <p:xfrm>
          <a:off x="5867400" y="533400"/>
          <a:ext cx="3276600" cy="563563"/>
        </p:xfrm>
        <a:graphic>
          <a:graphicData uri="http://schemas.openxmlformats.org/drawingml/2006/table">
            <a:tbl>
              <a:tblPr/>
              <a:tblGrid>
                <a:gridCol w="32766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0000CC"/>
                          </a:solidFill>
                          <a:effectLst/>
                          <a:latin typeface="Arial" charset="0"/>
                        </a:rPr>
                        <a:t>Getting information</a:t>
                      </a:r>
                    </a:p>
                  </a:txBody>
                  <a:tcP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9485" name="Group 29">
            <a:extLst>
              <a:ext uri="{FF2B5EF4-FFF2-40B4-BE49-F238E27FC236}">
                <a16:creationId xmlns:a16="http://schemas.microsoft.com/office/drawing/2014/main" id="{192E74C4-7C59-4109-8FFA-44E5F2755541}"/>
              </a:ext>
            </a:extLst>
          </p:cNvPr>
          <p:cNvGraphicFramePr>
            <a:graphicFrameLocks noGrp="1"/>
          </p:cNvGraphicFramePr>
          <p:nvPr/>
        </p:nvGraphicFramePr>
        <p:xfrm>
          <a:off x="5867400" y="1066800"/>
          <a:ext cx="3276600" cy="563563"/>
        </p:xfrm>
        <a:graphic>
          <a:graphicData uri="http://schemas.openxmlformats.org/drawingml/2006/table">
            <a:tbl>
              <a:tblPr/>
              <a:tblGrid>
                <a:gridCol w="32766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0000CC"/>
                          </a:solidFill>
                          <a:effectLst/>
                          <a:latin typeface="Arial" charset="0"/>
                        </a:rPr>
                        <a:t>Education</a:t>
                      </a:r>
                    </a:p>
                  </a:txBody>
                  <a:tcP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9491" name="Group 35">
            <a:extLst>
              <a:ext uri="{FF2B5EF4-FFF2-40B4-BE49-F238E27FC236}">
                <a16:creationId xmlns:a16="http://schemas.microsoft.com/office/drawing/2014/main" id="{94E2B63C-565B-4354-9DFB-9E2E180497FE}"/>
              </a:ext>
            </a:extLst>
          </p:cNvPr>
          <p:cNvGraphicFramePr>
            <a:graphicFrameLocks noGrp="1"/>
          </p:cNvGraphicFramePr>
          <p:nvPr/>
        </p:nvGraphicFramePr>
        <p:xfrm>
          <a:off x="5867400" y="1600200"/>
          <a:ext cx="3276600" cy="563563"/>
        </p:xfrm>
        <a:graphic>
          <a:graphicData uri="http://schemas.openxmlformats.org/drawingml/2006/table">
            <a:tbl>
              <a:tblPr/>
              <a:tblGrid>
                <a:gridCol w="32766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0000CC"/>
                          </a:solidFill>
                          <a:effectLst/>
                          <a:latin typeface="Arial" charset="0"/>
                        </a:rPr>
                        <a:t>Communication</a:t>
                      </a:r>
                    </a:p>
                  </a:txBody>
                  <a:tcP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9497" name="Group 41">
            <a:extLst>
              <a:ext uri="{FF2B5EF4-FFF2-40B4-BE49-F238E27FC236}">
                <a16:creationId xmlns:a16="http://schemas.microsoft.com/office/drawing/2014/main" id="{9CFE6792-8D2D-44C3-95C7-97140585DF51}"/>
              </a:ext>
            </a:extLst>
          </p:cNvPr>
          <p:cNvGraphicFramePr>
            <a:graphicFrameLocks noGrp="1"/>
          </p:cNvGraphicFramePr>
          <p:nvPr/>
        </p:nvGraphicFramePr>
        <p:xfrm>
          <a:off x="5867400" y="2133600"/>
          <a:ext cx="3276600" cy="563563"/>
        </p:xfrm>
        <a:graphic>
          <a:graphicData uri="http://schemas.openxmlformats.org/drawingml/2006/table">
            <a:tbl>
              <a:tblPr/>
              <a:tblGrid>
                <a:gridCol w="32766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0000CC"/>
                          </a:solidFill>
                          <a:effectLst/>
                          <a:latin typeface="Arial" charset="0"/>
                        </a:rPr>
                        <a:t>Entertainment </a:t>
                      </a:r>
                    </a:p>
                  </a:txBody>
                  <a:tcP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9503" name="Group 47">
            <a:extLst>
              <a:ext uri="{FF2B5EF4-FFF2-40B4-BE49-F238E27FC236}">
                <a16:creationId xmlns:a16="http://schemas.microsoft.com/office/drawing/2014/main" id="{F0B9B081-C2E6-425C-BCB9-DF3593FD6B14}"/>
              </a:ext>
            </a:extLst>
          </p:cNvPr>
          <p:cNvGraphicFramePr>
            <a:graphicFrameLocks noGrp="1"/>
          </p:cNvGraphicFramePr>
          <p:nvPr/>
        </p:nvGraphicFramePr>
        <p:xfrm>
          <a:off x="5867400" y="2743200"/>
          <a:ext cx="3276600" cy="563563"/>
        </p:xfrm>
        <a:graphic>
          <a:graphicData uri="http://schemas.openxmlformats.org/drawingml/2006/table">
            <a:tbl>
              <a:tblPr/>
              <a:tblGrid>
                <a:gridCol w="32766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0000CC"/>
                          </a:solidFill>
                          <a:effectLst/>
                          <a:latin typeface="Arial" charset="0"/>
                        </a:rPr>
                        <a:t>Commerce </a:t>
                      </a:r>
                    </a:p>
                  </a:txBody>
                  <a:tcP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9509" name="Group 53">
            <a:extLst>
              <a:ext uri="{FF2B5EF4-FFF2-40B4-BE49-F238E27FC236}">
                <a16:creationId xmlns:a16="http://schemas.microsoft.com/office/drawing/2014/main" id="{E26F94B0-DFB3-4F5F-9E59-E7F62EA3607E}"/>
              </a:ext>
            </a:extLst>
          </p:cNvPr>
          <p:cNvGraphicFramePr>
            <a:graphicFrameLocks noGrp="1"/>
          </p:cNvGraphicFramePr>
          <p:nvPr/>
        </p:nvGraphicFramePr>
        <p:xfrm>
          <a:off x="5867400" y="3657600"/>
          <a:ext cx="3276600" cy="563563"/>
        </p:xfrm>
        <a:graphic>
          <a:graphicData uri="http://schemas.openxmlformats.org/drawingml/2006/table">
            <a:tbl>
              <a:tblPr/>
              <a:tblGrid>
                <a:gridCol w="32766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FF3300"/>
                          </a:solidFill>
                          <a:effectLst/>
                          <a:latin typeface="Arial" charset="0"/>
                        </a:rPr>
                        <a:t>Time - consuming</a:t>
                      </a:r>
                    </a:p>
                  </a:txBody>
                  <a:tcP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9515" name="Group 59">
            <a:extLst>
              <a:ext uri="{FF2B5EF4-FFF2-40B4-BE49-F238E27FC236}">
                <a16:creationId xmlns:a16="http://schemas.microsoft.com/office/drawing/2014/main" id="{95D2747E-BECE-41A1-B46F-4E597725C04F}"/>
              </a:ext>
            </a:extLst>
          </p:cNvPr>
          <p:cNvGraphicFramePr>
            <a:graphicFrameLocks noGrp="1"/>
          </p:cNvGraphicFramePr>
          <p:nvPr/>
        </p:nvGraphicFramePr>
        <p:xfrm>
          <a:off x="5867400" y="4343400"/>
          <a:ext cx="3276600" cy="563563"/>
        </p:xfrm>
        <a:graphic>
          <a:graphicData uri="http://schemas.openxmlformats.org/drawingml/2006/table">
            <a:tbl>
              <a:tblPr/>
              <a:tblGrid>
                <a:gridCol w="32766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FF3300"/>
                          </a:solidFill>
                          <a:effectLst/>
                          <a:latin typeface="Arial" charset="0"/>
                        </a:rPr>
                        <a:t>Costly</a:t>
                      </a:r>
                    </a:p>
                  </a:txBody>
                  <a:tcP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9528" name="Group 72">
            <a:extLst>
              <a:ext uri="{FF2B5EF4-FFF2-40B4-BE49-F238E27FC236}">
                <a16:creationId xmlns:a16="http://schemas.microsoft.com/office/drawing/2014/main" id="{622FBC46-7227-4154-ADCB-9D7CEAEBD508}"/>
              </a:ext>
            </a:extLst>
          </p:cNvPr>
          <p:cNvGraphicFramePr>
            <a:graphicFrameLocks noGrp="1"/>
          </p:cNvGraphicFramePr>
          <p:nvPr/>
        </p:nvGraphicFramePr>
        <p:xfrm>
          <a:off x="5867400" y="4953000"/>
          <a:ext cx="3276600" cy="1371600"/>
        </p:xfrm>
        <a:graphic>
          <a:graphicData uri="http://schemas.openxmlformats.org/drawingml/2006/table">
            <a:tbl>
              <a:tblPr/>
              <a:tblGrid>
                <a:gridCol w="32766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800" b="0" i="0" u="none" strike="noStrike" cap="none" normalizeH="0" baseline="0">
                          <a:ln>
                            <a:noFill/>
                          </a:ln>
                          <a:solidFill>
                            <a:srgbClr val="FF3300"/>
                          </a:solidFill>
                          <a:effectLst/>
                          <a:latin typeface="Arial" charset="0"/>
                        </a:rPr>
                        <a:t>Dangerous because of viruses and bad programs</a:t>
                      </a:r>
                    </a:p>
                  </a:txBody>
                  <a:tcPr horzOverflow="overflow">
                    <a:lnL w="28575"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bl>
          </a:graphicData>
        </a:graphic>
      </p:graphicFrame>
      <p:sp>
        <p:nvSpPr>
          <p:cNvPr id="19529" name="Line 73">
            <a:extLst>
              <a:ext uri="{FF2B5EF4-FFF2-40B4-BE49-F238E27FC236}">
                <a16:creationId xmlns:a16="http://schemas.microsoft.com/office/drawing/2014/main" id="{39A2E963-D53F-494D-AABB-165DA7256C6B}"/>
              </a:ext>
            </a:extLst>
          </p:cNvPr>
          <p:cNvSpPr>
            <a:spLocks noChangeShapeType="1"/>
          </p:cNvSpPr>
          <p:nvPr/>
        </p:nvSpPr>
        <p:spPr bwMode="auto">
          <a:xfrm flipV="1">
            <a:off x="2895600" y="1676400"/>
            <a:ext cx="457200" cy="990600"/>
          </a:xfrm>
          <a:prstGeom prst="line">
            <a:avLst/>
          </a:prstGeom>
          <a:noFill/>
          <a:ln w="57150">
            <a:solidFill>
              <a:srgbClr val="0000CC"/>
            </a:solidFill>
            <a:round/>
            <a:headEnd/>
            <a:tailEnd type="stealth" w="med" len="med"/>
          </a:ln>
          <a:extLst>
            <a:ext uri="{909E8E84-426E-40DD-AFC4-6F175D3DCCD1}">
              <a14:hiddenFill xmlns:a14="http://schemas.microsoft.com/office/drawing/2010/main">
                <a:noFill/>
              </a14:hiddenFill>
            </a:ext>
          </a:extLst>
        </p:spPr>
        <p:txBody>
          <a:bodyPr/>
          <a:lstStyle/>
          <a:p>
            <a:endParaRPr lang="en-SG"/>
          </a:p>
        </p:txBody>
      </p:sp>
      <p:sp>
        <p:nvSpPr>
          <p:cNvPr id="19530" name="Line 74">
            <a:extLst>
              <a:ext uri="{FF2B5EF4-FFF2-40B4-BE49-F238E27FC236}">
                <a16:creationId xmlns:a16="http://schemas.microsoft.com/office/drawing/2014/main" id="{3EB8032F-45A6-4F40-AF63-04814429D785}"/>
              </a:ext>
            </a:extLst>
          </p:cNvPr>
          <p:cNvSpPr>
            <a:spLocks noChangeShapeType="1"/>
          </p:cNvSpPr>
          <p:nvPr/>
        </p:nvSpPr>
        <p:spPr bwMode="auto">
          <a:xfrm>
            <a:off x="2895600" y="2667000"/>
            <a:ext cx="457200" cy="1066800"/>
          </a:xfrm>
          <a:prstGeom prst="line">
            <a:avLst/>
          </a:prstGeom>
          <a:noFill/>
          <a:ln w="57150">
            <a:solidFill>
              <a:srgbClr val="FF0000"/>
            </a:solidFill>
            <a:round/>
            <a:headEnd/>
            <a:tailEnd type="stealth" w="med" len="med"/>
          </a:ln>
          <a:extLst>
            <a:ext uri="{909E8E84-426E-40DD-AFC4-6F175D3DCCD1}">
              <a14:hiddenFill xmlns:a14="http://schemas.microsoft.com/office/drawing/2010/main">
                <a:noFill/>
              </a14:hiddenFill>
            </a:ext>
          </a:extLst>
        </p:spPr>
        <p:txBody>
          <a:bodyPr/>
          <a:lstStyle/>
          <a:p>
            <a:endParaRPr lang="en-SG"/>
          </a:p>
        </p:txBody>
      </p:sp>
      <p:sp>
        <p:nvSpPr>
          <p:cNvPr id="19531" name="Line 75">
            <a:extLst>
              <a:ext uri="{FF2B5EF4-FFF2-40B4-BE49-F238E27FC236}">
                <a16:creationId xmlns:a16="http://schemas.microsoft.com/office/drawing/2014/main" id="{349599DA-4AB8-40C0-8AA8-E1D7439ACECB}"/>
              </a:ext>
            </a:extLst>
          </p:cNvPr>
          <p:cNvSpPr>
            <a:spLocks noChangeShapeType="1"/>
          </p:cNvSpPr>
          <p:nvPr/>
        </p:nvSpPr>
        <p:spPr bwMode="auto">
          <a:xfrm flipV="1">
            <a:off x="5029200" y="838200"/>
            <a:ext cx="838200" cy="762000"/>
          </a:xfrm>
          <a:prstGeom prst="line">
            <a:avLst/>
          </a:prstGeom>
          <a:noFill/>
          <a:ln w="57150">
            <a:solidFill>
              <a:srgbClr val="0000CC"/>
            </a:solidFill>
            <a:round/>
            <a:headEnd/>
            <a:tailEnd type="stealth" w="med" len="med"/>
          </a:ln>
          <a:extLst>
            <a:ext uri="{909E8E84-426E-40DD-AFC4-6F175D3DCCD1}">
              <a14:hiddenFill xmlns:a14="http://schemas.microsoft.com/office/drawing/2010/main">
                <a:noFill/>
              </a14:hiddenFill>
            </a:ext>
          </a:extLst>
        </p:spPr>
        <p:txBody>
          <a:bodyPr/>
          <a:lstStyle/>
          <a:p>
            <a:endParaRPr lang="en-SG"/>
          </a:p>
        </p:txBody>
      </p:sp>
      <p:sp>
        <p:nvSpPr>
          <p:cNvPr id="19532" name="Line 76">
            <a:extLst>
              <a:ext uri="{FF2B5EF4-FFF2-40B4-BE49-F238E27FC236}">
                <a16:creationId xmlns:a16="http://schemas.microsoft.com/office/drawing/2014/main" id="{7A6B424D-C4E9-442B-B0F0-ED2A7509B37F}"/>
              </a:ext>
            </a:extLst>
          </p:cNvPr>
          <p:cNvSpPr>
            <a:spLocks noChangeShapeType="1"/>
          </p:cNvSpPr>
          <p:nvPr/>
        </p:nvSpPr>
        <p:spPr bwMode="auto">
          <a:xfrm flipV="1">
            <a:off x="5029200" y="1295400"/>
            <a:ext cx="838200" cy="304800"/>
          </a:xfrm>
          <a:prstGeom prst="line">
            <a:avLst/>
          </a:prstGeom>
          <a:noFill/>
          <a:ln w="57150">
            <a:solidFill>
              <a:srgbClr val="0000CC"/>
            </a:solidFill>
            <a:round/>
            <a:headEnd/>
            <a:tailEnd type="stealth" w="med" len="med"/>
          </a:ln>
          <a:extLst>
            <a:ext uri="{909E8E84-426E-40DD-AFC4-6F175D3DCCD1}">
              <a14:hiddenFill xmlns:a14="http://schemas.microsoft.com/office/drawing/2010/main">
                <a:noFill/>
              </a14:hiddenFill>
            </a:ext>
          </a:extLst>
        </p:spPr>
        <p:txBody>
          <a:bodyPr/>
          <a:lstStyle/>
          <a:p>
            <a:endParaRPr lang="en-SG"/>
          </a:p>
        </p:txBody>
      </p:sp>
      <p:sp>
        <p:nvSpPr>
          <p:cNvPr id="19533" name="Line 77">
            <a:extLst>
              <a:ext uri="{FF2B5EF4-FFF2-40B4-BE49-F238E27FC236}">
                <a16:creationId xmlns:a16="http://schemas.microsoft.com/office/drawing/2014/main" id="{07522ED8-C541-4A81-9CE0-59682DAE3170}"/>
              </a:ext>
            </a:extLst>
          </p:cNvPr>
          <p:cNvSpPr>
            <a:spLocks noChangeShapeType="1"/>
          </p:cNvSpPr>
          <p:nvPr/>
        </p:nvSpPr>
        <p:spPr bwMode="auto">
          <a:xfrm>
            <a:off x="5029200" y="1600200"/>
            <a:ext cx="838200" cy="228600"/>
          </a:xfrm>
          <a:prstGeom prst="line">
            <a:avLst/>
          </a:prstGeom>
          <a:noFill/>
          <a:ln w="57150">
            <a:solidFill>
              <a:srgbClr val="0000CC"/>
            </a:solidFill>
            <a:round/>
            <a:headEnd/>
            <a:tailEnd type="stealth" w="med" len="med"/>
          </a:ln>
          <a:extLst>
            <a:ext uri="{909E8E84-426E-40DD-AFC4-6F175D3DCCD1}">
              <a14:hiddenFill xmlns:a14="http://schemas.microsoft.com/office/drawing/2010/main">
                <a:noFill/>
              </a14:hiddenFill>
            </a:ext>
          </a:extLst>
        </p:spPr>
        <p:txBody>
          <a:bodyPr/>
          <a:lstStyle/>
          <a:p>
            <a:endParaRPr lang="en-SG"/>
          </a:p>
        </p:txBody>
      </p:sp>
      <p:sp>
        <p:nvSpPr>
          <p:cNvPr id="19534" name="Line 78">
            <a:extLst>
              <a:ext uri="{FF2B5EF4-FFF2-40B4-BE49-F238E27FC236}">
                <a16:creationId xmlns:a16="http://schemas.microsoft.com/office/drawing/2014/main" id="{C0646AEE-7BB0-4B81-B5B6-00B512215EC8}"/>
              </a:ext>
            </a:extLst>
          </p:cNvPr>
          <p:cNvSpPr>
            <a:spLocks noChangeShapeType="1"/>
          </p:cNvSpPr>
          <p:nvPr/>
        </p:nvSpPr>
        <p:spPr bwMode="auto">
          <a:xfrm>
            <a:off x="5029200" y="1600200"/>
            <a:ext cx="838200" cy="762000"/>
          </a:xfrm>
          <a:prstGeom prst="line">
            <a:avLst/>
          </a:prstGeom>
          <a:noFill/>
          <a:ln w="57150">
            <a:solidFill>
              <a:srgbClr val="0000CC"/>
            </a:solidFill>
            <a:round/>
            <a:headEnd/>
            <a:tailEnd type="stealth" w="med" len="med"/>
          </a:ln>
          <a:extLst>
            <a:ext uri="{909E8E84-426E-40DD-AFC4-6F175D3DCCD1}">
              <a14:hiddenFill xmlns:a14="http://schemas.microsoft.com/office/drawing/2010/main">
                <a:noFill/>
              </a14:hiddenFill>
            </a:ext>
          </a:extLst>
        </p:spPr>
        <p:txBody>
          <a:bodyPr/>
          <a:lstStyle/>
          <a:p>
            <a:endParaRPr lang="en-SG"/>
          </a:p>
        </p:txBody>
      </p:sp>
      <p:sp>
        <p:nvSpPr>
          <p:cNvPr id="19535" name="Line 79">
            <a:extLst>
              <a:ext uri="{FF2B5EF4-FFF2-40B4-BE49-F238E27FC236}">
                <a16:creationId xmlns:a16="http://schemas.microsoft.com/office/drawing/2014/main" id="{B0A97DAE-0CCF-4F91-A69A-8AAED2C004C9}"/>
              </a:ext>
            </a:extLst>
          </p:cNvPr>
          <p:cNvSpPr>
            <a:spLocks noChangeShapeType="1"/>
          </p:cNvSpPr>
          <p:nvPr/>
        </p:nvSpPr>
        <p:spPr bwMode="auto">
          <a:xfrm>
            <a:off x="5029200" y="1600200"/>
            <a:ext cx="838200" cy="1371600"/>
          </a:xfrm>
          <a:prstGeom prst="line">
            <a:avLst/>
          </a:prstGeom>
          <a:noFill/>
          <a:ln w="57150">
            <a:solidFill>
              <a:srgbClr val="0000CC"/>
            </a:solidFill>
            <a:round/>
            <a:headEnd/>
            <a:tailEnd type="stealth" w="med" len="med"/>
          </a:ln>
          <a:extLst>
            <a:ext uri="{909E8E84-426E-40DD-AFC4-6F175D3DCCD1}">
              <a14:hiddenFill xmlns:a14="http://schemas.microsoft.com/office/drawing/2010/main">
                <a:noFill/>
              </a14:hiddenFill>
            </a:ext>
          </a:extLst>
        </p:spPr>
        <p:txBody>
          <a:bodyPr/>
          <a:lstStyle/>
          <a:p>
            <a:endParaRPr lang="en-SG"/>
          </a:p>
        </p:txBody>
      </p:sp>
      <p:sp>
        <p:nvSpPr>
          <p:cNvPr id="19536" name="Line 80">
            <a:extLst>
              <a:ext uri="{FF2B5EF4-FFF2-40B4-BE49-F238E27FC236}">
                <a16:creationId xmlns:a16="http://schemas.microsoft.com/office/drawing/2014/main" id="{4BC71226-F784-4E70-97A5-0E16DDB239DD}"/>
              </a:ext>
            </a:extLst>
          </p:cNvPr>
          <p:cNvSpPr>
            <a:spLocks noChangeShapeType="1"/>
          </p:cNvSpPr>
          <p:nvPr/>
        </p:nvSpPr>
        <p:spPr bwMode="auto">
          <a:xfrm flipV="1">
            <a:off x="5029200" y="3810000"/>
            <a:ext cx="838200" cy="228600"/>
          </a:xfrm>
          <a:prstGeom prst="line">
            <a:avLst/>
          </a:prstGeom>
          <a:noFill/>
          <a:ln w="57150">
            <a:solidFill>
              <a:srgbClr val="FF0000"/>
            </a:solidFill>
            <a:round/>
            <a:headEnd/>
            <a:tailEnd type="stealth" w="med" len="med"/>
          </a:ln>
          <a:extLst>
            <a:ext uri="{909E8E84-426E-40DD-AFC4-6F175D3DCCD1}">
              <a14:hiddenFill xmlns:a14="http://schemas.microsoft.com/office/drawing/2010/main">
                <a:noFill/>
              </a14:hiddenFill>
            </a:ext>
          </a:extLst>
        </p:spPr>
        <p:txBody>
          <a:bodyPr/>
          <a:lstStyle/>
          <a:p>
            <a:endParaRPr lang="en-SG"/>
          </a:p>
        </p:txBody>
      </p:sp>
      <p:sp>
        <p:nvSpPr>
          <p:cNvPr id="19537" name="Line 81">
            <a:extLst>
              <a:ext uri="{FF2B5EF4-FFF2-40B4-BE49-F238E27FC236}">
                <a16:creationId xmlns:a16="http://schemas.microsoft.com/office/drawing/2014/main" id="{80A62510-41DB-4854-ADBB-451D638CDEAF}"/>
              </a:ext>
            </a:extLst>
          </p:cNvPr>
          <p:cNvSpPr>
            <a:spLocks noChangeShapeType="1"/>
          </p:cNvSpPr>
          <p:nvPr/>
        </p:nvSpPr>
        <p:spPr bwMode="auto">
          <a:xfrm>
            <a:off x="5029200" y="4038600"/>
            <a:ext cx="838200" cy="457200"/>
          </a:xfrm>
          <a:prstGeom prst="line">
            <a:avLst/>
          </a:prstGeom>
          <a:noFill/>
          <a:ln w="57150">
            <a:solidFill>
              <a:srgbClr val="FF0000"/>
            </a:solidFill>
            <a:round/>
            <a:headEnd/>
            <a:tailEnd type="stealth" w="med" len="med"/>
          </a:ln>
          <a:extLst>
            <a:ext uri="{909E8E84-426E-40DD-AFC4-6F175D3DCCD1}">
              <a14:hiddenFill xmlns:a14="http://schemas.microsoft.com/office/drawing/2010/main">
                <a:noFill/>
              </a14:hiddenFill>
            </a:ext>
          </a:extLst>
        </p:spPr>
        <p:txBody>
          <a:bodyPr/>
          <a:lstStyle/>
          <a:p>
            <a:endParaRPr lang="en-SG"/>
          </a:p>
        </p:txBody>
      </p:sp>
      <p:sp>
        <p:nvSpPr>
          <p:cNvPr id="19538" name="Line 82">
            <a:extLst>
              <a:ext uri="{FF2B5EF4-FFF2-40B4-BE49-F238E27FC236}">
                <a16:creationId xmlns:a16="http://schemas.microsoft.com/office/drawing/2014/main" id="{1567603F-8554-4B70-8764-0092EB4A75E1}"/>
              </a:ext>
            </a:extLst>
          </p:cNvPr>
          <p:cNvSpPr>
            <a:spLocks noChangeShapeType="1"/>
          </p:cNvSpPr>
          <p:nvPr/>
        </p:nvSpPr>
        <p:spPr bwMode="auto">
          <a:xfrm>
            <a:off x="5029200" y="4038600"/>
            <a:ext cx="762000" cy="1447800"/>
          </a:xfrm>
          <a:prstGeom prst="line">
            <a:avLst/>
          </a:prstGeom>
          <a:noFill/>
          <a:ln w="57150">
            <a:solidFill>
              <a:srgbClr val="FF0000"/>
            </a:solidFill>
            <a:round/>
            <a:headEnd/>
            <a:tailEnd type="stealth" w="med" len="med"/>
          </a:ln>
          <a:extLst>
            <a:ext uri="{909E8E84-426E-40DD-AFC4-6F175D3DCCD1}">
              <a14:hiddenFill xmlns:a14="http://schemas.microsoft.com/office/drawing/2010/main">
                <a:noFill/>
              </a14:hiddenFill>
            </a:ext>
          </a:extLst>
        </p:spPr>
        <p:txBody>
          <a:bodyPr/>
          <a:lstStyle/>
          <a:p>
            <a:endParaRPr lang="en-SG"/>
          </a:p>
        </p:txBody>
      </p:sp>
      <p:graphicFrame>
        <p:nvGraphicFramePr>
          <p:cNvPr id="19563" name="Group 107">
            <a:extLst>
              <a:ext uri="{FF2B5EF4-FFF2-40B4-BE49-F238E27FC236}">
                <a16:creationId xmlns:a16="http://schemas.microsoft.com/office/drawing/2014/main" id="{FB38B957-74DA-47F7-9E46-3A5368B5FB89}"/>
              </a:ext>
            </a:extLst>
          </p:cNvPr>
          <p:cNvGraphicFramePr>
            <a:graphicFrameLocks noGrp="1"/>
          </p:cNvGraphicFramePr>
          <p:nvPr/>
        </p:nvGraphicFramePr>
        <p:xfrm>
          <a:off x="228600" y="381000"/>
          <a:ext cx="2895600" cy="579438"/>
        </p:xfrm>
        <a:graphic>
          <a:graphicData uri="http://schemas.openxmlformats.org/drawingml/2006/table">
            <a:tbl>
              <a:tblPr/>
              <a:tblGrid>
                <a:gridCol w="2895600">
                  <a:extLst>
                    <a:ext uri="{9D8B030D-6E8A-4147-A177-3AD203B41FA5}">
                      <a16:colId xmlns:a16="http://schemas.microsoft.com/office/drawing/2014/main" val="20000"/>
                    </a:ext>
                  </a:extLst>
                </a:gridCol>
              </a:tblGrid>
              <a:tr h="579438">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3200" b="0" i="0" u="none" strike="noStrike" cap="none" normalizeH="0" baseline="0">
                          <a:ln>
                            <a:noFill/>
                          </a:ln>
                          <a:solidFill>
                            <a:srgbClr val="0000CC"/>
                          </a:solidFill>
                          <a:effectLst/>
                          <a:latin typeface="Arial" charset="0"/>
                        </a:rPr>
                        <a:t>Summary</a:t>
                      </a:r>
                    </a:p>
                  </a:txBody>
                  <a:tcPr marT="45745" marB="45745"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sp>
        <p:nvSpPr>
          <p:cNvPr id="20555" name="AutoShape 108">
            <a:hlinkClick r:id="rId3" action="ppaction://hlinksldjump"/>
            <a:extLst>
              <a:ext uri="{FF2B5EF4-FFF2-40B4-BE49-F238E27FC236}">
                <a16:creationId xmlns:a16="http://schemas.microsoft.com/office/drawing/2014/main" id="{20969EDC-2344-4527-9078-3B55D8443DE7}"/>
              </a:ext>
            </a:extLst>
          </p:cNvPr>
          <p:cNvSpPr>
            <a:spLocks noChangeArrowheads="1"/>
          </p:cNvSpPr>
          <p:nvPr/>
        </p:nvSpPr>
        <p:spPr bwMode="auto">
          <a:xfrm>
            <a:off x="8458200" y="6400800"/>
            <a:ext cx="457200" cy="381000"/>
          </a:xfrm>
          <a:prstGeom prst="rightArrow">
            <a:avLst>
              <a:gd name="adj1" fmla="val 50000"/>
              <a:gd name="adj2" fmla="val 30000"/>
            </a:avLst>
          </a:prstGeom>
          <a:solidFill>
            <a:schemeClr val="accent1"/>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20556" name="AutoShape 109">
            <a:hlinkClick r:id="rId4" action="ppaction://hlinksldjump"/>
            <a:extLst>
              <a:ext uri="{FF2B5EF4-FFF2-40B4-BE49-F238E27FC236}">
                <a16:creationId xmlns:a16="http://schemas.microsoft.com/office/drawing/2014/main" id="{E453F51C-1EB2-45FC-917E-03BC14E9FB7E}"/>
              </a:ext>
            </a:extLst>
          </p:cNvPr>
          <p:cNvSpPr>
            <a:spLocks noChangeArrowheads="1"/>
          </p:cNvSpPr>
          <p:nvPr/>
        </p:nvSpPr>
        <p:spPr bwMode="auto">
          <a:xfrm>
            <a:off x="152400" y="6400800"/>
            <a:ext cx="533400" cy="304800"/>
          </a:xfrm>
          <a:prstGeom prst="leftArrow">
            <a:avLst>
              <a:gd name="adj1" fmla="val 50000"/>
              <a:gd name="adj2" fmla="val 43750"/>
            </a:avLst>
          </a:prstGeom>
          <a:solidFill>
            <a:schemeClr val="accent1"/>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nodeType="clickEffect">
                                  <p:stCondLst>
                                    <p:cond delay="0"/>
                                  </p:stCondLst>
                                  <p:childTnLst>
                                    <p:set>
                                      <p:cBhvr>
                                        <p:cTn id="6" dur="1" fill="hold">
                                          <p:stCondLst>
                                            <p:cond delay="0"/>
                                          </p:stCondLst>
                                        </p:cTn>
                                        <p:tgtEl>
                                          <p:spTgt spid="19563"/>
                                        </p:tgtEl>
                                        <p:attrNameLst>
                                          <p:attrName>style.visibility</p:attrName>
                                        </p:attrNameLst>
                                      </p:cBhvr>
                                      <p:to>
                                        <p:strVal val="visible"/>
                                      </p:to>
                                    </p:set>
                                    <p:animEffect transition="in" filter="box(in)">
                                      <p:cBhvr>
                                        <p:cTn id="7" dur="500"/>
                                        <p:tgtEl>
                                          <p:spTgt spid="19563"/>
                                        </p:tgtEl>
                                      </p:cBhvr>
                                    </p:animEffect>
                                  </p:childTnLst>
                                </p:cTn>
                              </p:par>
                              <p:par>
                                <p:cTn id="8" presetID="4" presetClass="entr" presetSubtype="16" fill="hold" nodeType="withEffect">
                                  <p:stCondLst>
                                    <p:cond delay="0"/>
                                  </p:stCondLst>
                                  <p:childTnLst>
                                    <p:set>
                                      <p:cBhvr>
                                        <p:cTn id="9" dur="1" fill="hold">
                                          <p:stCondLst>
                                            <p:cond delay="0"/>
                                          </p:stCondLst>
                                        </p:cTn>
                                        <p:tgtEl>
                                          <p:spTgt spid="19460"/>
                                        </p:tgtEl>
                                        <p:attrNameLst>
                                          <p:attrName>style.visibility</p:attrName>
                                        </p:attrNameLst>
                                      </p:cBhvr>
                                      <p:to>
                                        <p:strVal val="visible"/>
                                      </p:to>
                                    </p:set>
                                    <p:animEffect transition="in" filter="box(in)">
                                      <p:cBhvr>
                                        <p:cTn id="10" dur="500"/>
                                        <p:tgtEl>
                                          <p:spTgt spid="19460"/>
                                        </p:tgtEl>
                                      </p:cBhvr>
                                    </p:animEffect>
                                  </p:childTnLst>
                                </p:cTn>
                              </p:par>
                              <p:par>
                                <p:cTn id="11" presetID="4" presetClass="entr" presetSubtype="16" fill="hold" nodeType="withEffect">
                                  <p:stCondLst>
                                    <p:cond delay="0"/>
                                  </p:stCondLst>
                                  <p:childTnLst>
                                    <p:set>
                                      <p:cBhvr>
                                        <p:cTn id="12" dur="1" fill="hold">
                                          <p:stCondLst>
                                            <p:cond delay="0"/>
                                          </p:stCondLst>
                                        </p:cTn>
                                        <p:tgtEl>
                                          <p:spTgt spid="19529"/>
                                        </p:tgtEl>
                                        <p:attrNameLst>
                                          <p:attrName>style.visibility</p:attrName>
                                        </p:attrNameLst>
                                      </p:cBhvr>
                                      <p:to>
                                        <p:strVal val="visible"/>
                                      </p:to>
                                    </p:set>
                                    <p:animEffect transition="in" filter="box(in)">
                                      <p:cBhvr>
                                        <p:cTn id="13" dur="500"/>
                                        <p:tgtEl>
                                          <p:spTgt spid="19529"/>
                                        </p:tgtEl>
                                      </p:cBhvr>
                                    </p:animEffect>
                                  </p:childTnLst>
                                </p:cTn>
                              </p:par>
                              <p:par>
                                <p:cTn id="14" presetID="4" presetClass="entr" presetSubtype="16" fill="hold" nodeType="withEffect">
                                  <p:stCondLst>
                                    <p:cond delay="0"/>
                                  </p:stCondLst>
                                  <p:childTnLst>
                                    <p:set>
                                      <p:cBhvr>
                                        <p:cTn id="15" dur="1" fill="hold">
                                          <p:stCondLst>
                                            <p:cond delay="0"/>
                                          </p:stCondLst>
                                        </p:cTn>
                                        <p:tgtEl>
                                          <p:spTgt spid="19530"/>
                                        </p:tgtEl>
                                        <p:attrNameLst>
                                          <p:attrName>style.visibility</p:attrName>
                                        </p:attrNameLst>
                                      </p:cBhvr>
                                      <p:to>
                                        <p:strVal val="visible"/>
                                      </p:to>
                                    </p:set>
                                    <p:animEffect transition="in" filter="box(in)">
                                      <p:cBhvr>
                                        <p:cTn id="16" dur="500"/>
                                        <p:tgtEl>
                                          <p:spTgt spid="19530"/>
                                        </p:tgtEl>
                                      </p:cBhvr>
                                    </p:animEffect>
                                  </p:childTnLst>
                                </p:cTn>
                              </p:par>
                              <p:par>
                                <p:cTn id="17" presetID="4" presetClass="entr" presetSubtype="16" fill="hold" nodeType="withEffect">
                                  <p:stCondLst>
                                    <p:cond delay="0"/>
                                  </p:stCondLst>
                                  <p:childTnLst>
                                    <p:set>
                                      <p:cBhvr>
                                        <p:cTn id="18" dur="1" fill="hold">
                                          <p:stCondLst>
                                            <p:cond delay="0"/>
                                          </p:stCondLst>
                                        </p:cTn>
                                        <p:tgtEl>
                                          <p:spTgt spid="19540"/>
                                        </p:tgtEl>
                                        <p:attrNameLst>
                                          <p:attrName>style.visibility</p:attrName>
                                        </p:attrNameLst>
                                      </p:cBhvr>
                                      <p:to>
                                        <p:strVal val="visible"/>
                                      </p:to>
                                    </p:set>
                                    <p:animEffect transition="in" filter="box(in)">
                                      <p:cBhvr>
                                        <p:cTn id="19" dur="500"/>
                                        <p:tgtEl>
                                          <p:spTgt spid="19540"/>
                                        </p:tgtEl>
                                      </p:cBhvr>
                                    </p:animEffect>
                                  </p:childTnLst>
                                </p:cTn>
                              </p:par>
                              <p:par>
                                <p:cTn id="20" presetID="4" presetClass="entr" presetSubtype="16" fill="hold" nodeType="withEffect">
                                  <p:stCondLst>
                                    <p:cond delay="0"/>
                                  </p:stCondLst>
                                  <p:childTnLst>
                                    <p:set>
                                      <p:cBhvr>
                                        <p:cTn id="21" dur="1" fill="hold">
                                          <p:stCondLst>
                                            <p:cond delay="0"/>
                                          </p:stCondLst>
                                        </p:cTn>
                                        <p:tgtEl>
                                          <p:spTgt spid="19467"/>
                                        </p:tgtEl>
                                        <p:attrNameLst>
                                          <p:attrName>style.visibility</p:attrName>
                                        </p:attrNameLst>
                                      </p:cBhvr>
                                      <p:to>
                                        <p:strVal val="visible"/>
                                      </p:to>
                                    </p:set>
                                    <p:animEffect transition="in" filter="box(in)">
                                      <p:cBhvr>
                                        <p:cTn id="22" dur="500"/>
                                        <p:tgtEl>
                                          <p:spTgt spid="19467"/>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4" presetClass="entr" presetSubtype="16" fill="hold" nodeType="clickEffect">
                                  <p:stCondLst>
                                    <p:cond delay="0"/>
                                  </p:stCondLst>
                                  <p:childTnLst>
                                    <p:set>
                                      <p:cBhvr>
                                        <p:cTn id="26" dur="1" fill="hold">
                                          <p:stCondLst>
                                            <p:cond delay="0"/>
                                          </p:stCondLst>
                                        </p:cTn>
                                        <p:tgtEl>
                                          <p:spTgt spid="19531"/>
                                        </p:tgtEl>
                                        <p:attrNameLst>
                                          <p:attrName>style.visibility</p:attrName>
                                        </p:attrNameLst>
                                      </p:cBhvr>
                                      <p:to>
                                        <p:strVal val="visible"/>
                                      </p:to>
                                    </p:set>
                                    <p:animEffect transition="in" filter="box(in)">
                                      <p:cBhvr>
                                        <p:cTn id="27" dur="500"/>
                                        <p:tgtEl>
                                          <p:spTgt spid="19531"/>
                                        </p:tgtEl>
                                      </p:cBhvr>
                                    </p:animEffect>
                                  </p:childTnLst>
                                </p:cTn>
                              </p:par>
                              <p:par>
                                <p:cTn id="28" presetID="4" presetClass="entr" presetSubtype="16" fill="hold" nodeType="withEffect">
                                  <p:stCondLst>
                                    <p:cond delay="0"/>
                                  </p:stCondLst>
                                  <p:childTnLst>
                                    <p:set>
                                      <p:cBhvr>
                                        <p:cTn id="29" dur="1" fill="hold">
                                          <p:stCondLst>
                                            <p:cond delay="0"/>
                                          </p:stCondLst>
                                        </p:cTn>
                                        <p:tgtEl>
                                          <p:spTgt spid="19484"/>
                                        </p:tgtEl>
                                        <p:attrNameLst>
                                          <p:attrName>style.visibility</p:attrName>
                                        </p:attrNameLst>
                                      </p:cBhvr>
                                      <p:to>
                                        <p:strVal val="visible"/>
                                      </p:to>
                                    </p:set>
                                    <p:animEffect transition="in" filter="box(in)">
                                      <p:cBhvr>
                                        <p:cTn id="30" dur="500"/>
                                        <p:tgtEl>
                                          <p:spTgt spid="19484"/>
                                        </p:tgtEl>
                                      </p:cBhvr>
                                    </p:animEffect>
                                  </p:childTnLst>
                                </p:cTn>
                              </p:par>
                            </p:childTnLst>
                          </p:cTn>
                        </p:par>
                      </p:childTnLst>
                    </p:cTn>
                  </p:par>
                  <p:par>
                    <p:cTn id="31" fill="hold" nodeType="clickPar">
                      <p:stCondLst>
                        <p:cond delay="indefinite"/>
                      </p:stCondLst>
                      <p:childTnLst>
                        <p:par>
                          <p:cTn id="32" fill="hold" nodeType="withGroup">
                            <p:stCondLst>
                              <p:cond delay="0"/>
                            </p:stCondLst>
                            <p:childTnLst>
                              <p:par>
                                <p:cTn id="33" presetID="21" presetClass="entr" presetSubtype="4" fill="hold" nodeType="clickEffect">
                                  <p:stCondLst>
                                    <p:cond delay="0"/>
                                  </p:stCondLst>
                                  <p:childTnLst>
                                    <p:set>
                                      <p:cBhvr>
                                        <p:cTn id="34" dur="1" fill="hold">
                                          <p:stCondLst>
                                            <p:cond delay="0"/>
                                          </p:stCondLst>
                                        </p:cTn>
                                        <p:tgtEl>
                                          <p:spTgt spid="19532"/>
                                        </p:tgtEl>
                                        <p:attrNameLst>
                                          <p:attrName>style.visibility</p:attrName>
                                        </p:attrNameLst>
                                      </p:cBhvr>
                                      <p:to>
                                        <p:strVal val="visible"/>
                                      </p:to>
                                    </p:set>
                                    <p:animEffect transition="in" filter="wheel(4)">
                                      <p:cBhvr>
                                        <p:cTn id="35" dur="2000"/>
                                        <p:tgtEl>
                                          <p:spTgt spid="19532"/>
                                        </p:tgtEl>
                                      </p:cBhvr>
                                    </p:animEffect>
                                  </p:childTnLst>
                                </p:cTn>
                              </p:par>
                              <p:par>
                                <p:cTn id="36" presetID="21" presetClass="entr" presetSubtype="4" fill="hold" nodeType="withEffect">
                                  <p:stCondLst>
                                    <p:cond delay="0"/>
                                  </p:stCondLst>
                                  <p:childTnLst>
                                    <p:set>
                                      <p:cBhvr>
                                        <p:cTn id="37" dur="1" fill="hold">
                                          <p:stCondLst>
                                            <p:cond delay="0"/>
                                          </p:stCondLst>
                                        </p:cTn>
                                        <p:tgtEl>
                                          <p:spTgt spid="19485"/>
                                        </p:tgtEl>
                                        <p:attrNameLst>
                                          <p:attrName>style.visibility</p:attrName>
                                        </p:attrNameLst>
                                      </p:cBhvr>
                                      <p:to>
                                        <p:strVal val="visible"/>
                                      </p:to>
                                    </p:set>
                                    <p:animEffect transition="in" filter="wheel(4)">
                                      <p:cBhvr>
                                        <p:cTn id="38" dur="2000"/>
                                        <p:tgtEl>
                                          <p:spTgt spid="19485"/>
                                        </p:tgtEl>
                                      </p:cBhvr>
                                    </p:animEffect>
                                  </p:childTnLst>
                                </p:cTn>
                              </p:par>
                            </p:childTnLst>
                          </p:cTn>
                        </p:par>
                      </p:childTnLst>
                    </p:cTn>
                  </p:par>
                  <p:par>
                    <p:cTn id="39" fill="hold" nodeType="clickPar">
                      <p:stCondLst>
                        <p:cond delay="indefinite"/>
                      </p:stCondLst>
                      <p:childTnLst>
                        <p:par>
                          <p:cTn id="40" fill="hold" nodeType="withGroup">
                            <p:stCondLst>
                              <p:cond delay="0"/>
                            </p:stCondLst>
                            <p:childTnLst>
                              <p:par>
                                <p:cTn id="41" presetID="14" presetClass="entr" presetSubtype="10" fill="hold" nodeType="clickEffect">
                                  <p:stCondLst>
                                    <p:cond delay="0"/>
                                  </p:stCondLst>
                                  <p:childTnLst>
                                    <p:set>
                                      <p:cBhvr>
                                        <p:cTn id="42" dur="1" fill="hold">
                                          <p:stCondLst>
                                            <p:cond delay="0"/>
                                          </p:stCondLst>
                                        </p:cTn>
                                        <p:tgtEl>
                                          <p:spTgt spid="19533"/>
                                        </p:tgtEl>
                                        <p:attrNameLst>
                                          <p:attrName>style.visibility</p:attrName>
                                        </p:attrNameLst>
                                      </p:cBhvr>
                                      <p:to>
                                        <p:strVal val="visible"/>
                                      </p:to>
                                    </p:set>
                                    <p:animEffect transition="in" filter="randombar(horizontal)">
                                      <p:cBhvr>
                                        <p:cTn id="43" dur="500"/>
                                        <p:tgtEl>
                                          <p:spTgt spid="19533"/>
                                        </p:tgtEl>
                                      </p:cBhvr>
                                    </p:animEffect>
                                  </p:childTnLst>
                                </p:cTn>
                              </p:par>
                              <p:par>
                                <p:cTn id="44" presetID="14" presetClass="entr" presetSubtype="10" fill="hold" nodeType="withEffect">
                                  <p:stCondLst>
                                    <p:cond delay="0"/>
                                  </p:stCondLst>
                                  <p:childTnLst>
                                    <p:set>
                                      <p:cBhvr>
                                        <p:cTn id="45" dur="1" fill="hold">
                                          <p:stCondLst>
                                            <p:cond delay="0"/>
                                          </p:stCondLst>
                                        </p:cTn>
                                        <p:tgtEl>
                                          <p:spTgt spid="19491"/>
                                        </p:tgtEl>
                                        <p:attrNameLst>
                                          <p:attrName>style.visibility</p:attrName>
                                        </p:attrNameLst>
                                      </p:cBhvr>
                                      <p:to>
                                        <p:strVal val="visible"/>
                                      </p:to>
                                    </p:set>
                                    <p:animEffect transition="in" filter="randombar(horizontal)">
                                      <p:cBhvr>
                                        <p:cTn id="46" dur="500"/>
                                        <p:tgtEl>
                                          <p:spTgt spid="19491"/>
                                        </p:tgtEl>
                                      </p:cBhvr>
                                    </p:animEffect>
                                  </p:childTnLst>
                                </p:cTn>
                              </p:par>
                            </p:childTnLst>
                          </p:cTn>
                        </p:par>
                      </p:childTnLst>
                    </p:cTn>
                  </p:par>
                  <p:par>
                    <p:cTn id="47" fill="hold" nodeType="clickPar">
                      <p:stCondLst>
                        <p:cond delay="indefinite"/>
                      </p:stCondLst>
                      <p:childTnLst>
                        <p:par>
                          <p:cTn id="48" fill="hold" nodeType="withGroup">
                            <p:stCondLst>
                              <p:cond delay="0"/>
                            </p:stCondLst>
                            <p:childTnLst>
                              <p:par>
                                <p:cTn id="49" presetID="13" presetClass="entr" presetSubtype="16" fill="hold" nodeType="clickEffect">
                                  <p:stCondLst>
                                    <p:cond delay="0"/>
                                  </p:stCondLst>
                                  <p:childTnLst>
                                    <p:set>
                                      <p:cBhvr>
                                        <p:cTn id="50" dur="1" fill="hold">
                                          <p:stCondLst>
                                            <p:cond delay="0"/>
                                          </p:stCondLst>
                                        </p:cTn>
                                        <p:tgtEl>
                                          <p:spTgt spid="19534"/>
                                        </p:tgtEl>
                                        <p:attrNameLst>
                                          <p:attrName>style.visibility</p:attrName>
                                        </p:attrNameLst>
                                      </p:cBhvr>
                                      <p:to>
                                        <p:strVal val="visible"/>
                                      </p:to>
                                    </p:set>
                                    <p:animEffect transition="in" filter="plus(in)">
                                      <p:cBhvr>
                                        <p:cTn id="51" dur="2000"/>
                                        <p:tgtEl>
                                          <p:spTgt spid="19534"/>
                                        </p:tgtEl>
                                      </p:cBhvr>
                                    </p:animEffect>
                                  </p:childTnLst>
                                </p:cTn>
                              </p:par>
                              <p:par>
                                <p:cTn id="52" presetID="13" presetClass="entr" presetSubtype="16" fill="hold" nodeType="withEffect">
                                  <p:stCondLst>
                                    <p:cond delay="0"/>
                                  </p:stCondLst>
                                  <p:childTnLst>
                                    <p:set>
                                      <p:cBhvr>
                                        <p:cTn id="53" dur="1" fill="hold">
                                          <p:stCondLst>
                                            <p:cond delay="0"/>
                                          </p:stCondLst>
                                        </p:cTn>
                                        <p:tgtEl>
                                          <p:spTgt spid="19497"/>
                                        </p:tgtEl>
                                        <p:attrNameLst>
                                          <p:attrName>style.visibility</p:attrName>
                                        </p:attrNameLst>
                                      </p:cBhvr>
                                      <p:to>
                                        <p:strVal val="visible"/>
                                      </p:to>
                                    </p:set>
                                    <p:animEffect transition="in" filter="plus(in)">
                                      <p:cBhvr>
                                        <p:cTn id="54" dur="2000"/>
                                        <p:tgtEl>
                                          <p:spTgt spid="19497"/>
                                        </p:tgtEl>
                                      </p:cBhvr>
                                    </p:animEffect>
                                  </p:childTnLst>
                                </p:cTn>
                              </p:par>
                            </p:childTnLst>
                          </p:cTn>
                        </p:par>
                      </p:childTnLst>
                    </p:cTn>
                  </p:par>
                  <p:par>
                    <p:cTn id="55" fill="hold" nodeType="clickPar">
                      <p:stCondLst>
                        <p:cond delay="indefinite"/>
                      </p:stCondLst>
                      <p:childTnLst>
                        <p:par>
                          <p:cTn id="56" fill="hold" nodeType="withGroup">
                            <p:stCondLst>
                              <p:cond delay="0"/>
                            </p:stCondLst>
                            <p:childTnLst>
                              <p:par>
                                <p:cTn id="57" presetID="4" presetClass="entr" presetSubtype="16" fill="hold" nodeType="clickEffect">
                                  <p:stCondLst>
                                    <p:cond delay="0"/>
                                  </p:stCondLst>
                                  <p:childTnLst>
                                    <p:set>
                                      <p:cBhvr>
                                        <p:cTn id="58" dur="1" fill="hold">
                                          <p:stCondLst>
                                            <p:cond delay="0"/>
                                          </p:stCondLst>
                                        </p:cTn>
                                        <p:tgtEl>
                                          <p:spTgt spid="19535"/>
                                        </p:tgtEl>
                                        <p:attrNameLst>
                                          <p:attrName>style.visibility</p:attrName>
                                        </p:attrNameLst>
                                      </p:cBhvr>
                                      <p:to>
                                        <p:strVal val="visible"/>
                                      </p:to>
                                    </p:set>
                                    <p:animEffect transition="in" filter="box(in)">
                                      <p:cBhvr>
                                        <p:cTn id="59" dur="500"/>
                                        <p:tgtEl>
                                          <p:spTgt spid="19535"/>
                                        </p:tgtEl>
                                      </p:cBhvr>
                                    </p:animEffect>
                                  </p:childTnLst>
                                </p:cTn>
                              </p:par>
                              <p:par>
                                <p:cTn id="60" presetID="4" presetClass="entr" presetSubtype="16" fill="hold" nodeType="withEffect">
                                  <p:stCondLst>
                                    <p:cond delay="0"/>
                                  </p:stCondLst>
                                  <p:childTnLst>
                                    <p:set>
                                      <p:cBhvr>
                                        <p:cTn id="61" dur="1" fill="hold">
                                          <p:stCondLst>
                                            <p:cond delay="0"/>
                                          </p:stCondLst>
                                        </p:cTn>
                                        <p:tgtEl>
                                          <p:spTgt spid="19503"/>
                                        </p:tgtEl>
                                        <p:attrNameLst>
                                          <p:attrName>style.visibility</p:attrName>
                                        </p:attrNameLst>
                                      </p:cBhvr>
                                      <p:to>
                                        <p:strVal val="visible"/>
                                      </p:to>
                                    </p:set>
                                    <p:animEffect transition="in" filter="box(in)">
                                      <p:cBhvr>
                                        <p:cTn id="62" dur="500"/>
                                        <p:tgtEl>
                                          <p:spTgt spid="19503"/>
                                        </p:tgtEl>
                                      </p:cBhvr>
                                    </p:animEffect>
                                  </p:childTnLst>
                                </p:cTn>
                              </p:par>
                            </p:childTnLst>
                          </p:cTn>
                        </p:par>
                      </p:childTnLst>
                    </p:cTn>
                  </p:par>
                  <p:par>
                    <p:cTn id="63" fill="hold" nodeType="clickPar">
                      <p:stCondLst>
                        <p:cond delay="indefinite"/>
                      </p:stCondLst>
                      <p:childTnLst>
                        <p:par>
                          <p:cTn id="64" fill="hold" nodeType="withGroup">
                            <p:stCondLst>
                              <p:cond delay="0"/>
                            </p:stCondLst>
                            <p:childTnLst>
                              <p:par>
                                <p:cTn id="65" presetID="4" presetClass="entr" presetSubtype="16" fill="hold" nodeType="clickEffect">
                                  <p:stCondLst>
                                    <p:cond delay="0"/>
                                  </p:stCondLst>
                                  <p:childTnLst>
                                    <p:set>
                                      <p:cBhvr>
                                        <p:cTn id="66" dur="1" fill="hold">
                                          <p:stCondLst>
                                            <p:cond delay="0"/>
                                          </p:stCondLst>
                                        </p:cTn>
                                        <p:tgtEl>
                                          <p:spTgt spid="19536"/>
                                        </p:tgtEl>
                                        <p:attrNameLst>
                                          <p:attrName>style.visibility</p:attrName>
                                        </p:attrNameLst>
                                      </p:cBhvr>
                                      <p:to>
                                        <p:strVal val="visible"/>
                                      </p:to>
                                    </p:set>
                                    <p:animEffect transition="in" filter="box(in)">
                                      <p:cBhvr>
                                        <p:cTn id="67" dur="500"/>
                                        <p:tgtEl>
                                          <p:spTgt spid="19536"/>
                                        </p:tgtEl>
                                      </p:cBhvr>
                                    </p:animEffect>
                                  </p:childTnLst>
                                </p:cTn>
                              </p:par>
                              <p:par>
                                <p:cTn id="68" presetID="4" presetClass="entr" presetSubtype="16" fill="hold" nodeType="withEffect">
                                  <p:stCondLst>
                                    <p:cond delay="0"/>
                                  </p:stCondLst>
                                  <p:childTnLst>
                                    <p:set>
                                      <p:cBhvr>
                                        <p:cTn id="69" dur="1" fill="hold">
                                          <p:stCondLst>
                                            <p:cond delay="0"/>
                                          </p:stCondLst>
                                        </p:cTn>
                                        <p:tgtEl>
                                          <p:spTgt spid="19509"/>
                                        </p:tgtEl>
                                        <p:attrNameLst>
                                          <p:attrName>style.visibility</p:attrName>
                                        </p:attrNameLst>
                                      </p:cBhvr>
                                      <p:to>
                                        <p:strVal val="visible"/>
                                      </p:to>
                                    </p:set>
                                    <p:animEffect transition="in" filter="box(in)">
                                      <p:cBhvr>
                                        <p:cTn id="70" dur="500"/>
                                        <p:tgtEl>
                                          <p:spTgt spid="19509"/>
                                        </p:tgtEl>
                                      </p:cBhvr>
                                    </p:animEffect>
                                  </p:childTnLst>
                                </p:cTn>
                              </p:par>
                            </p:childTnLst>
                          </p:cTn>
                        </p:par>
                      </p:childTnLst>
                    </p:cTn>
                  </p:par>
                  <p:par>
                    <p:cTn id="71" fill="hold" nodeType="clickPar">
                      <p:stCondLst>
                        <p:cond delay="indefinite"/>
                      </p:stCondLst>
                      <p:childTnLst>
                        <p:par>
                          <p:cTn id="72" fill="hold" nodeType="withGroup">
                            <p:stCondLst>
                              <p:cond delay="0"/>
                            </p:stCondLst>
                            <p:childTnLst>
                              <p:par>
                                <p:cTn id="73" presetID="13" presetClass="entr" presetSubtype="16" fill="hold" nodeType="clickEffect">
                                  <p:stCondLst>
                                    <p:cond delay="0"/>
                                  </p:stCondLst>
                                  <p:childTnLst>
                                    <p:set>
                                      <p:cBhvr>
                                        <p:cTn id="74" dur="1" fill="hold">
                                          <p:stCondLst>
                                            <p:cond delay="0"/>
                                          </p:stCondLst>
                                        </p:cTn>
                                        <p:tgtEl>
                                          <p:spTgt spid="19537"/>
                                        </p:tgtEl>
                                        <p:attrNameLst>
                                          <p:attrName>style.visibility</p:attrName>
                                        </p:attrNameLst>
                                      </p:cBhvr>
                                      <p:to>
                                        <p:strVal val="visible"/>
                                      </p:to>
                                    </p:set>
                                    <p:animEffect transition="in" filter="plus(in)">
                                      <p:cBhvr>
                                        <p:cTn id="75" dur="2000"/>
                                        <p:tgtEl>
                                          <p:spTgt spid="19537"/>
                                        </p:tgtEl>
                                      </p:cBhvr>
                                    </p:animEffect>
                                  </p:childTnLst>
                                </p:cTn>
                              </p:par>
                              <p:par>
                                <p:cTn id="76" presetID="13" presetClass="entr" presetSubtype="16" fill="hold" nodeType="withEffect">
                                  <p:stCondLst>
                                    <p:cond delay="0"/>
                                  </p:stCondLst>
                                  <p:childTnLst>
                                    <p:set>
                                      <p:cBhvr>
                                        <p:cTn id="77" dur="1" fill="hold">
                                          <p:stCondLst>
                                            <p:cond delay="0"/>
                                          </p:stCondLst>
                                        </p:cTn>
                                        <p:tgtEl>
                                          <p:spTgt spid="19515"/>
                                        </p:tgtEl>
                                        <p:attrNameLst>
                                          <p:attrName>style.visibility</p:attrName>
                                        </p:attrNameLst>
                                      </p:cBhvr>
                                      <p:to>
                                        <p:strVal val="visible"/>
                                      </p:to>
                                    </p:set>
                                    <p:animEffect transition="in" filter="plus(in)">
                                      <p:cBhvr>
                                        <p:cTn id="78" dur="2000"/>
                                        <p:tgtEl>
                                          <p:spTgt spid="19515"/>
                                        </p:tgtEl>
                                      </p:cBhvr>
                                    </p:animEffect>
                                  </p:childTnLst>
                                </p:cTn>
                              </p:par>
                            </p:childTnLst>
                          </p:cTn>
                        </p:par>
                      </p:childTnLst>
                    </p:cTn>
                  </p:par>
                  <p:par>
                    <p:cTn id="79" fill="hold" nodeType="clickPar">
                      <p:stCondLst>
                        <p:cond delay="indefinite"/>
                      </p:stCondLst>
                      <p:childTnLst>
                        <p:par>
                          <p:cTn id="80" fill="hold" nodeType="withGroup">
                            <p:stCondLst>
                              <p:cond delay="0"/>
                            </p:stCondLst>
                            <p:childTnLst>
                              <p:par>
                                <p:cTn id="81" presetID="3" presetClass="entr" presetSubtype="10" fill="hold" nodeType="clickEffect">
                                  <p:stCondLst>
                                    <p:cond delay="0"/>
                                  </p:stCondLst>
                                  <p:childTnLst>
                                    <p:set>
                                      <p:cBhvr>
                                        <p:cTn id="82" dur="1" fill="hold">
                                          <p:stCondLst>
                                            <p:cond delay="0"/>
                                          </p:stCondLst>
                                        </p:cTn>
                                        <p:tgtEl>
                                          <p:spTgt spid="19538"/>
                                        </p:tgtEl>
                                        <p:attrNameLst>
                                          <p:attrName>style.visibility</p:attrName>
                                        </p:attrNameLst>
                                      </p:cBhvr>
                                      <p:to>
                                        <p:strVal val="visible"/>
                                      </p:to>
                                    </p:set>
                                    <p:animEffect transition="in" filter="blinds(horizontal)">
                                      <p:cBhvr>
                                        <p:cTn id="83" dur="500"/>
                                        <p:tgtEl>
                                          <p:spTgt spid="19538"/>
                                        </p:tgtEl>
                                      </p:cBhvr>
                                    </p:animEffect>
                                  </p:childTnLst>
                                </p:cTn>
                              </p:par>
                              <p:par>
                                <p:cTn id="84" presetID="3" presetClass="entr" presetSubtype="10" fill="hold" nodeType="withEffect">
                                  <p:stCondLst>
                                    <p:cond delay="0"/>
                                  </p:stCondLst>
                                  <p:childTnLst>
                                    <p:set>
                                      <p:cBhvr>
                                        <p:cTn id="85" dur="1" fill="hold">
                                          <p:stCondLst>
                                            <p:cond delay="0"/>
                                          </p:stCondLst>
                                        </p:cTn>
                                        <p:tgtEl>
                                          <p:spTgt spid="19528"/>
                                        </p:tgtEl>
                                        <p:attrNameLst>
                                          <p:attrName>style.visibility</p:attrName>
                                        </p:attrNameLst>
                                      </p:cBhvr>
                                      <p:to>
                                        <p:strVal val="visible"/>
                                      </p:to>
                                    </p:set>
                                    <p:animEffect transition="in" filter="blinds(horizontal)">
                                      <p:cBhvr>
                                        <p:cTn id="86" dur="500"/>
                                        <p:tgtEl>
                                          <p:spTgt spid="1952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7434" name="Group 26">
            <a:extLst>
              <a:ext uri="{FF2B5EF4-FFF2-40B4-BE49-F238E27FC236}">
                <a16:creationId xmlns:a16="http://schemas.microsoft.com/office/drawing/2014/main" id="{D4A16786-1C76-4E24-87AD-B0616D555AD3}"/>
              </a:ext>
            </a:extLst>
          </p:cNvPr>
          <p:cNvGraphicFramePr>
            <a:graphicFrameLocks noGrp="1"/>
          </p:cNvGraphicFramePr>
          <p:nvPr/>
        </p:nvGraphicFramePr>
        <p:xfrm>
          <a:off x="457200" y="2286000"/>
          <a:ext cx="8229600" cy="563563"/>
        </p:xfrm>
        <a:graphic>
          <a:graphicData uri="http://schemas.openxmlformats.org/drawingml/2006/table">
            <a:tbl>
              <a:tblPr/>
              <a:tblGrid>
                <a:gridCol w="8229600">
                  <a:extLst>
                    <a:ext uri="{9D8B030D-6E8A-4147-A177-3AD203B41FA5}">
                      <a16:colId xmlns:a16="http://schemas.microsoft.com/office/drawing/2014/main" val="20000"/>
                    </a:ext>
                  </a:extLst>
                </a:gridCol>
              </a:tblGrid>
              <a:tr h="5635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3000" b="0" i="0" u="none" strike="noStrike" cap="none" normalizeH="0" baseline="0">
                          <a:ln>
                            <a:noFill/>
                          </a:ln>
                          <a:solidFill>
                            <a:srgbClr val="0000CC"/>
                          </a:solidFill>
                          <a:effectLst/>
                          <a:latin typeface="Arial" charset="0"/>
                        </a:rPr>
                        <a:t>1. Lear by heart the vocabularies</a:t>
                      </a:r>
                    </a:p>
                  </a:txBody>
                  <a:tcPr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graphicFrame>
        <p:nvGraphicFramePr>
          <p:cNvPr id="17438" name="Group 30">
            <a:extLst>
              <a:ext uri="{FF2B5EF4-FFF2-40B4-BE49-F238E27FC236}">
                <a16:creationId xmlns:a16="http://schemas.microsoft.com/office/drawing/2014/main" id="{2DD021F0-CFAF-437D-9344-2B2BB8DB86B0}"/>
              </a:ext>
            </a:extLst>
          </p:cNvPr>
          <p:cNvGraphicFramePr>
            <a:graphicFrameLocks noGrp="1"/>
          </p:cNvGraphicFramePr>
          <p:nvPr/>
        </p:nvGraphicFramePr>
        <p:xfrm>
          <a:off x="533400" y="3124200"/>
          <a:ext cx="8229600" cy="1006475"/>
        </p:xfrm>
        <a:graphic>
          <a:graphicData uri="http://schemas.openxmlformats.org/drawingml/2006/table">
            <a:tbl>
              <a:tblPr/>
              <a:tblGrid>
                <a:gridCol w="8229600">
                  <a:extLst>
                    <a:ext uri="{9D8B030D-6E8A-4147-A177-3AD203B41FA5}">
                      <a16:colId xmlns:a16="http://schemas.microsoft.com/office/drawing/2014/main" val="20000"/>
                    </a:ext>
                  </a:extLst>
                </a:gridCol>
              </a:tblGrid>
              <a:tr h="1006475">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3000" b="0" i="0" u="none" strike="noStrike" cap="none" normalizeH="0" baseline="0">
                          <a:ln>
                            <a:noFill/>
                          </a:ln>
                          <a:solidFill>
                            <a:srgbClr val="0000CC"/>
                          </a:solidFill>
                          <a:effectLst/>
                          <a:latin typeface="Arial" charset="0"/>
                        </a:rPr>
                        <a:t>2. Write a short paragraph about benefits of the Internet.</a:t>
                      </a:r>
                    </a:p>
                  </a:txBody>
                  <a:tcPr marT="45749" marB="45749" horzOverflow="overflow">
                    <a:lnL cap="flat">
                      <a:noFill/>
                    </a:lnL>
                    <a:lnR cap="flat">
                      <a:noFill/>
                    </a:lnR>
                    <a:lnT cap="flat">
                      <a:noFill/>
                    </a:lnT>
                    <a:lnB cap="flat">
                      <a:noFill/>
                    </a:lnB>
                    <a:lnTlToBr>
                      <a:noFill/>
                    </a:lnTlToBr>
                    <a:lnBlToTr>
                      <a:noFill/>
                    </a:lnBlToTr>
                    <a:noFill/>
                  </a:tcPr>
                </a:tc>
                <a:extLst>
                  <a:ext uri="{0D108BD9-81ED-4DB2-BD59-A6C34878D82A}">
                    <a16:rowId xmlns:a16="http://schemas.microsoft.com/office/drawing/2014/main" val="10000"/>
                  </a:ext>
                </a:extLst>
              </a:tr>
            </a:tbl>
          </a:graphicData>
        </a:graphic>
      </p:graphicFrame>
      <p:pic>
        <p:nvPicPr>
          <p:cNvPr id="21510" name="Picture 29" descr="homework_hb">
            <a:extLst>
              <a:ext uri="{FF2B5EF4-FFF2-40B4-BE49-F238E27FC236}">
                <a16:creationId xmlns:a16="http://schemas.microsoft.com/office/drawing/2014/main" id="{CDBE4286-E3C0-4B86-B23A-EFE8CBE1A2DB}"/>
              </a:ext>
            </a:extLst>
          </p:cNvPr>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1219200" y="0"/>
            <a:ext cx="5105400" cy="2301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1511" name="AutoShape 31">
            <a:hlinkClick r:id="rId3" action="ppaction://hlinksldjump"/>
            <a:extLst>
              <a:ext uri="{FF2B5EF4-FFF2-40B4-BE49-F238E27FC236}">
                <a16:creationId xmlns:a16="http://schemas.microsoft.com/office/drawing/2014/main" id="{74ACEA4F-4CD7-43E8-8BFC-248F0C932DA1}"/>
              </a:ext>
            </a:extLst>
          </p:cNvPr>
          <p:cNvSpPr>
            <a:spLocks noChangeArrowheads="1"/>
          </p:cNvSpPr>
          <p:nvPr/>
        </p:nvSpPr>
        <p:spPr bwMode="auto">
          <a:xfrm>
            <a:off x="8229600" y="6324600"/>
            <a:ext cx="457200" cy="457200"/>
          </a:xfrm>
          <a:prstGeom prst="rightArrow">
            <a:avLst>
              <a:gd name="adj1" fmla="val 50000"/>
              <a:gd name="adj2" fmla="val 25000"/>
            </a:avLst>
          </a:prstGeom>
          <a:solidFill>
            <a:schemeClr val="accent1"/>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
        <p:nvSpPr>
          <p:cNvPr id="21512" name="AutoShape 32">
            <a:hlinkClick r:id="rId4" action="ppaction://hlinksldjump"/>
            <a:extLst>
              <a:ext uri="{FF2B5EF4-FFF2-40B4-BE49-F238E27FC236}">
                <a16:creationId xmlns:a16="http://schemas.microsoft.com/office/drawing/2014/main" id="{90388F9A-9D90-4365-9EBE-C6644A25B284}"/>
              </a:ext>
            </a:extLst>
          </p:cNvPr>
          <p:cNvSpPr>
            <a:spLocks noChangeArrowheads="1"/>
          </p:cNvSpPr>
          <p:nvPr/>
        </p:nvSpPr>
        <p:spPr bwMode="auto">
          <a:xfrm>
            <a:off x="228600" y="6400800"/>
            <a:ext cx="457200" cy="304800"/>
          </a:xfrm>
          <a:prstGeom prst="leftArrow">
            <a:avLst>
              <a:gd name="adj1" fmla="val 50000"/>
              <a:gd name="adj2" fmla="val 37500"/>
            </a:avLst>
          </a:prstGeom>
          <a:solidFill>
            <a:schemeClr val="accent1"/>
          </a:solidFill>
          <a:ln w="9525">
            <a:solidFill>
              <a:schemeClr val="tx1"/>
            </a:solidFill>
            <a:miter lim="800000"/>
            <a:headEnd/>
            <a:tailEnd/>
          </a:ln>
        </p:spPr>
        <p:txBody>
          <a:bodyPr wrap="none" anchor="ctr"/>
          <a:lstStyle>
            <a:lvl1pPr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eaLnBrk="1" hangingPunct="1"/>
            <a:endParaRPr lang="en-US" altLang="en-US"/>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nodeType="clickEffect">
                                  <p:stCondLst>
                                    <p:cond delay="0"/>
                                  </p:stCondLst>
                                  <p:childTnLst>
                                    <p:set>
                                      <p:cBhvr>
                                        <p:cTn id="6" dur="1" fill="hold">
                                          <p:stCondLst>
                                            <p:cond delay="0"/>
                                          </p:stCondLst>
                                        </p:cTn>
                                        <p:tgtEl>
                                          <p:spTgt spid="17434"/>
                                        </p:tgtEl>
                                        <p:attrNameLst>
                                          <p:attrName>style.visibility</p:attrName>
                                        </p:attrNameLst>
                                      </p:cBhvr>
                                      <p:to>
                                        <p:strVal val="visible"/>
                                      </p:to>
                                    </p:set>
                                    <p:animEffect transition="in" filter="checkerboard(across)">
                                      <p:cBhvr>
                                        <p:cTn id="7" dur="500"/>
                                        <p:tgtEl>
                                          <p:spTgt spid="17434"/>
                                        </p:tgtEl>
                                      </p:cBhvr>
                                    </p:animEffect>
                                  </p:childTnLst>
                                </p:cTn>
                              </p:par>
                              <p:par>
                                <p:cTn id="8" presetID="5" presetClass="entr" presetSubtype="10" fill="hold" nodeType="withEffect">
                                  <p:stCondLst>
                                    <p:cond delay="0"/>
                                  </p:stCondLst>
                                  <p:childTnLst>
                                    <p:set>
                                      <p:cBhvr>
                                        <p:cTn id="9" dur="1" fill="hold">
                                          <p:stCondLst>
                                            <p:cond delay="0"/>
                                          </p:stCondLst>
                                        </p:cTn>
                                        <p:tgtEl>
                                          <p:spTgt spid="17438"/>
                                        </p:tgtEl>
                                        <p:attrNameLst>
                                          <p:attrName>style.visibility</p:attrName>
                                        </p:attrNameLst>
                                      </p:cBhvr>
                                      <p:to>
                                        <p:strVal val="visible"/>
                                      </p:to>
                                    </p:set>
                                    <p:animEffect transition="in" filter="checkerboard(across)">
                                      <p:cBhvr>
                                        <p:cTn id="10" dur="500"/>
                                        <p:tgtEl>
                                          <p:spTgt spid="1743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458" name="Picture 2" descr="nnnnnnnnnnnnnnnnnnnnnnnnnnnnnnn">
            <a:extLst>
              <a:ext uri="{FF2B5EF4-FFF2-40B4-BE49-F238E27FC236}">
                <a16:creationId xmlns:a16="http://schemas.microsoft.com/office/drawing/2014/main" id="{CD08B25E-6324-409D-8836-A00B35199A1F}"/>
              </a:ext>
            </a:extLst>
          </p:cNvPr>
          <p:cNvPicPr>
            <a:picLocks noChangeAspect="1" noChangeArrowheads="1"/>
          </p:cNvPicPr>
          <p:nvPr/>
        </p:nvPicPr>
        <p:blipFill>
          <a:blip r:embed="rId4"/>
          <a:srcRect/>
          <a:stretch>
            <a:fillRect/>
          </a:stretch>
        </p:blipFill>
        <p:spPr bwMode="auto">
          <a:xfrm>
            <a:off x="0" y="0"/>
            <a:ext cx="9220200" cy="6915150"/>
          </a:xfrm>
          <a:prstGeom prst="rect">
            <a:avLst/>
          </a:prstGeom>
          <a:noFill/>
          <a:effectLst>
            <a:outerShdw dist="144802" dir="13927501" algn="ctr" rotWithShape="0">
              <a:srgbClr val="808080">
                <a:alpha val="50000"/>
              </a:srgbClr>
            </a:outerShdw>
          </a:effectLst>
        </p:spPr>
      </p:pic>
      <p:sp>
        <p:nvSpPr>
          <p:cNvPr id="22531" name="WordArt 3">
            <a:extLst>
              <a:ext uri="{FF2B5EF4-FFF2-40B4-BE49-F238E27FC236}">
                <a16:creationId xmlns:a16="http://schemas.microsoft.com/office/drawing/2014/main" id="{A32FA973-2324-4DD5-90EE-E99681182E41}"/>
              </a:ext>
            </a:extLst>
          </p:cNvPr>
          <p:cNvSpPr>
            <a:spLocks noChangeArrowheads="1" noChangeShapeType="1" noTextEdit="1"/>
          </p:cNvSpPr>
          <p:nvPr/>
        </p:nvSpPr>
        <p:spPr bwMode="auto">
          <a:xfrm>
            <a:off x="2438400" y="2362200"/>
            <a:ext cx="5410200" cy="1600200"/>
          </a:xfrm>
          <a:prstGeom prst="rect">
            <a:avLst/>
          </a:prstGeom>
        </p:spPr>
        <p:txBody>
          <a:bodyPr wrap="none" fromWordArt="1">
            <a:prstTxWarp prst="textCascadeUp">
              <a:avLst>
                <a:gd name="adj" fmla="val 40819"/>
              </a:avLst>
            </a:prstTxWarp>
            <a:scene3d>
              <a:camera prst="legacyPerspectiveFront">
                <a:rot lat="20519995" lon="1080000" rev="0"/>
              </a:camera>
              <a:lightRig rig="legacyHarsh2" dir="b"/>
            </a:scene3d>
            <a:sp3d extrusionH="430200" prstMaterial="legacyMatte">
              <a:extrusionClr>
                <a:srgbClr val="FF6600"/>
              </a:extrusionClr>
              <a:contourClr>
                <a:srgbClr val="FFE701"/>
              </a:contourClr>
            </a:sp3d>
          </a:bodyPr>
          <a:lstStyle/>
          <a:p>
            <a:pPr algn="ctr"/>
            <a:r>
              <a:rPr lang="en-SG" sz="4800" i="1" kern="10">
                <a:ln w="9525">
                  <a:round/>
                  <a:headEnd/>
                  <a:tailEnd/>
                </a:ln>
                <a:gradFill rotWithShape="1">
                  <a:gsLst>
                    <a:gs pos="0">
                      <a:srgbClr val="FFE701"/>
                    </a:gs>
                    <a:gs pos="100000">
                      <a:srgbClr val="FE3E02"/>
                    </a:gs>
                  </a:gsLst>
                  <a:lin ang="5400000" scaled="1"/>
                </a:gradFill>
                <a:latin typeface=".VnCommercial Script" panose="020B7200000000000000" pitchFamily="34" charset="0"/>
              </a:rPr>
              <a:t>The End</a:t>
            </a:r>
          </a:p>
        </p:txBody>
      </p:sp>
      <p:sp>
        <p:nvSpPr>
          <p:cNvPr id="22532" name="Rectangle 4">
            <a:extLst>
              <a:ext uri="{FF2B5EF4-FFF2-40B4-BE49-F238E27FC236}">
                <a16:creationId xmlns:a16="http://schemas.microsoft.com/office/drawing/2014/main" id="{D24134E5-83D6-466E-9890-E0AE5B9C00D0}"/>
              </a:ext>
            </a:extLst>
          </p:cNvPr>
          <p:cNvSpPr>
            <a:spLocks noChangeArrowheads="1"/>
          </p:cNvSpPr>
          <p:nvPr>
            <p:ph type="title" idx="4294967295"/>
          </p:nvPr>
        </p:nvSpPr>
        <p:spPr>
          <a:xfrm>
            <a:off x="533400" y="914400"/>
            <a:ext cx="8229600" cy="1139825"/>
          </a:xfrm>
          <a:noFill/>
        </p:spPr>
        <p:txBody>
          <a:bodyPr anchorCtr="1"/>
          <a:lstStyle/>
          <a:p>
            <a:pPr eaLnBrk="1" hangingPunct="1"/>
            <a:r>
              <a:rPr lang="en-US" altLang="en-US" sz="3200" b="1">
                <a:solidFill>
                  <a:srgbClr val="00FF00"/>
                </a:solidFill>
              </a:rPr>
              <a:t>Thank you very much </a:t>
            </a:r>
            <a:br>
              <a:rPr lang="en-US" altLang="en-US" sz="3200" b="1">
                <a:solidFill>
                  <a:srgbClr val="00FF00"/>
                </a:solidFill>
              </a:rPr>
            </a:br>
            <a:r>
              <a:rPr lang="en-US" altLang="en-US" sz="3200" b="1">
                <a:solidFill>
                  <a:srgbClr val="00FF00"/>
                </a:solidFill>
              </a:rPr>
              <a:t>for attending the lesson.</a:t>
            </a:r>
            <a:r>
              <a:rPr lang="en-US" altLang="en-US" sz="3200" b="1"/>
              <a:t> </a:t>
            </a:r>
          </a:p>
        </p:txBody>
      </p:sp>
      <p:pic>
        <p:nvPicPr>
          <p:cNvPr id="19461" name="Hello.wav">
            <a:hlinkClick r:id="" action="ppaction://media"/>
            <a:extLst>
              <a:ext uri="{FF2B5EF4-FFF2-40B4-BE49-F238E27FC236}">
                <a16:creationId xmlns:a16="http://schemas.microsoft.com/office/drawing/2014/main" id="{4B43153C-F8A6-48EF-B233-309172D49AE9}"/>
              </a:ext>
            </a:extLst>
          </p:cNvPr>
          <p:cNvPicPr>
            <a:picLocks noRot="1" noChangeAspect="1" noChangeArrowheads="1"/>
          </p:cNvPicPr>
          <p:nvPr>
            <p:ph idx="4294967295"/>
            <a:audioFile r:link="rId1"/>
          </p:nvPr>
        </p:nvPicPr>
        <p:blipFill>
          <a:blip r:embed="rId5">
            <a:extLst>
              <a:ext uri="{28A0092B-C50C-407E-A947-70E740481C1C}">
                <a14:useLocalDpi xmlns:a14="http://schemas.microsoft.com/office/drawing/2010/main" val="0"/>
              </a:ext>
            </a:extLst>
          </a:blip>
          <a:srcRect/>
          <a:stretch>
            <a:fillRect/>
          </a:stretch>
        </p:blipFill>
        <p:spPr>
          <a:xfrm>
            <a:off x="4648200" y="6172200"/>
            <a:ext cx="304800" cy="304800"/>
          </a:xfrm>
        </p:spPr>
      </p:pic>
      <p:pic>
        <p:nvPicPr>
          <p:cNvPr id="19462" name="Picture 6" descr="angelkisses">
            <a:extLst>
              <a:ext uri="{FF2B5EF4-FFF2-40B4-BE49-F238E27FC236}">
                <a16:creationId xmlns:a16="http://schemas.microsoft.com/office/drawing/2014/main" id="{CEA29750-B376-4657-9F99-B700EC677839}"/>
              </a:ext>
            </a:extLst>
          </p:cNvPr>
          <p:cNvPicPr>
            <a:picLocks noChangeAspect="1" noChangeArrowheads="1" noCrop="1"/>
          </p:cNvPicPr>
          <p:nvPr/>
        </p:nvPicPr>
        <p:blipFill>
          <a:blip r:embed="rId6">
            <a:extLst>
              <a:ext uri="{28A0092B-C50C-407E-A947-70E740481C1C}">
                <a14:useLocalDpi xmlns:a14="http://schemas.microsoft.com/office/drawing/2010/main" val="0"/>
              </a:ext>
            </a:extLst>
          </a:blip>
          <a:srcRect/>
          <a:stretch>
            <a:fillRect/>
          </a:stretch>
        </p:blipFill>
        <p:spPr bwMode="auto">
          <a:xfrm rot="-204322">
            <a:off x="228600" y="1905000"/>
            <a:ext cx="1152525" cy="1000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9463" name="Rectangle 7">
            <a:extLst>
              <a:ext uri="{FF2B5EF4-FFF2-40B4-BE49-F238E27FC236}">
                <a16:creationId xmlns:a16="http://schemas.microsoft.com/office/drawing/2014/main" id="{8A17DA12-7938-4B62-BB73-EF351C1097BF}"/>
              </a:ext>
            </a:extLst>
          </p:cNvPr>
          <p:cNvSpPr>
            <a:spLocks noChangeArrowheads="1"/>
          </p:cNvSpPr>
          <p:nvPr/>
        </p:nvSpPr>
        <p:spPr bwMode="auto">
          <a:xfrm>
            <a:off x="0" y="4267200"/>
            <a:ext cx="91440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eaLnBrk="0" hangingPunct="0">
              <a:defRPr>
                <a:solidFill>
                  <a:schemeClr val="tx1"/>
                </a:solidFill>
                <a:latin typeface="Times New Roman" panose="02020603050405020304" pitchFamily="18" charset="0"/>
              </a:defRPr>
            </a:lvl1pPr>
            <a:lvl2pPr marL="742950" indent="-285750" eaLnBrk="0" hangingPunct="0">
              <a:defRPr>
                <a:solidFill>
                  <a:schemeClr val="tx1"/>
                </a:solidFill>
                <a:latin typeface="Times New Roman" panose="02020603050405020304" pitchFamily="18" charset="0"/>
              </a:defRPr>
            </a:lvl2pPr>
            <a:lvl3pPr marL="1143000" indent="-228600" eaLnBrk="0" hangingPunct="0">
              <a:defRPr>
                <a:solidFill>
                  <a:schemeClr val="tx1"/>
                </a:solidFill>
                <a:latin typeface="Times New Roman" panose="02020603050405020304" pitchFamily="18" charset="0"/>
              </a:defRPr>
            </a:lvl3pPr>
            <a:lvl4pPr marL="1600200" indent="-228600" eaLnBrk="0" hangingPunct="0">
              <a:defRPr>
                <a:solidFill>
                  <a:schemeClr val="tx1"/>
                </a:solidFill>
                <a:latin typeface="Times New Roman" panose="02020603050405020304" pitchFamily="18" charset="0"/>
              </a:defRPr>
            </a:lvl4pPr>
            <a:lvl5pPr marL="2057400" indent="-228600" eaLnBrk="0" hangingPunct="0">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algn="ctr" eaLnBrk="1" hangingPunct="1">
              <a:spcBef>
                <a:spcPct val="20000"/>
              </a:spcBef>
            </a:pPr>
            <a:r>
              <a:rPr lang="en-US" altLang="en-US" sz="3200" b="1" i="1">
                <a:solidFill>
                  <a:srgbClr val="FF3399"/>
                </a:solidFill>
                <a:latin typeface=".VnArial" panose="020B7200000000000000" pitchFamily="34" charset="0"/>
              </a:rPr>
              <a:t>Goodbye. See you again!</a:t>
            </a:r>
          </a:p>
        </p:txBody>
      </p:sp>
    </p:spTree>
  </p:cSld>
  <p:clrMapOvr>
    <a:masterClrMapping/>
  </p:clrMapOvr>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1" presetClass="mediacall" presetSubtype="0" fill="hold" nodeType="afterEffect">
                                  <p:stCondLst>
                                    <p:cond delay="0"/>
                                  </p:stCondLst>
                                  <p:childTnLst>
                                    <p:cmd type="call" cmd="playFrom(0.0)">
                                      <p:cBhvr>
                                        <p:cTn id="6" dur="23721" fill="hold"/>
                                        <p:tgtEl>
                                          <p:spTgt spid="19461"/>
                                        </p:tgtEl>
                                      </p:cBhvr>
                                    </p:cmd>
                                  </p:childTnLst>
                                </p:cTn>
                              </p:par>
                              <p:par>
                                <p:cTn id="7" presetID="1" presetClass="entr" presetSubtype="0" fill="hold" nodeType="withEffect">
                                  <p:stCondLst>
                                    <p:cond delay="1000"/>
                                  </p:stCondLst>
                                  <p:childTnLst>
                                    <p:set>
                                      <p:cBhvr>
                                        <p:cTn id="8" dur="1" fill="hold">
                                          <p:stCondLst>
                                            <p:cond delay="499"/>
                                          </p:stCondLst>
                                        </p:cTn>
                                        <p:tgtEl>
                                          <p:spTgt spid="19462"/>
                                        </p:tgtEl>
                                        <p:attrNameLst>
                                          <p:attrName>style.visibility</p:attrName>
                                        </p:attrNameLst>
                                      </p:cBhvr>
                                      <p:to>
                                        <p:strVal val="visible"/>
                                      </p:to>
                                    </p:set>
                                  </p:childTnLst>
                                </p:cTn>
                              </p:par>
                              <p:par>
                                <p:cTn id="9" presetID="23" presetClass="entr" presetSubtype="16" repeatCount="indefinite" fill="hold" grpId="0" nodeType="withEffect">
                                  <p:stCondLst>
                                    <p:cond delay="1000"/>
                                  </p:stCondLst>
                                  <p:childTnLst>
                                    <p:set>
                                      <p:cBhvr>
                                        <p:cTn id="10" dur="1" fill="hold">
                                          <p:stCondLst>
                                            <p:cond delay="0"/>
                                          </p:stCondLst>
                                        </p:cTn>
                                        <p:tgtEl>
                                          <p:spTgt spid="19463"/>
                                        </p:tgtEl>
                                        <p:attrNameLst>
                                          <p:attrName>style.visibility</p:attrName>
                                        </p:attrNameLst>
                                      </p:cBhvr>
                                      <p:to>
                                        <p:strVal val="visible"/>
                                      </p:to>
                                    </p:set>
                                    <p:anim calcmode="lin" valueType="num">
                                      <p:cBhvr>
                                        <p:cTn id="11" dur="2000" fill="hold"/>
                                        <p:tgtEl>
                                          <p:spTgt spid="19463"/>
                                        </p:tgtEl>
                                        <p:attrNameLst>
                                          <p:attrName>ppt_w</p:attrName>
                                        </p:attrNameLst>
                                      </p:cBhvr>
                                      <p:tavLst>
                                        <p:tav tm="0">
                                          <p:val>
                                            <p:fltVal val="0"/>
                                          </p:val>
                                        </p:tav>
                                        <p:tav tm="100000">
                                          <p:val>
                                            <p:strVal val="#ppt_w"/>
                                          </p:val>
                                        </p:tav>
                                      </p:tavLst>
                                    </p:anim>
                                    <p:anim calcmode="lin" valueType="num">
                                      <p:cBhvr>
                                        <p:cTn id="12" dur="2000" fill="hold"/>
                                        <p:tgtEl>
                                          <p:spTgt spid="19463"/>
                                        </p:tgtEl>
                                        <p:attrNameLst>
                                          <p:attrName>ppt_h</p:attrName>
                                        </p:attrNameLst>
                                      </p:cBhvr>
                                      <p:tavLst>
                                        <p:tav tm="0">
                                          <p:val>
                                            <p:fltVal val="0"/>
                                          </p:val>
                                        </p:tav>
                                        <p:tav tm="100000">
                                          <p:val>
                                            <p:strVal val="#ppt_h"/>
                                          </p:val>
                                        </p:tav>
                                      </p:tavLst>
                                    </p:anim>
                                  </p:childTnLst>
                                </p:cTn>
                              </p:par>
                              <p:par>
                                <p:cTn id="13" presetID="8" presetClass="emph" presetSubtype="0" fill="hold" grpId="1" nodeType="withEffect">
                                  <p:stCondLst>
                                    <p:cond delay="1000"/>
                                  </p:stCondLst>
                                  <p:childTnLst>
                                    <p:animRot by="21600000">
                                      <p:cBhvr>
                                        <p:cTn id="14" dur="2000" fill="hold"/>
                                        <p:tgtEl>
                                          <p:spTgt spid="19463"/>
                                        </p:tgtEl>
                                        <p:attrNameLst>
                                          <p:attrName>r</p:attrName>
                                        </p:attrNameLst>
                                      </p:cBhvr>
                                    </p:animRot>
                                  </p:childTnLst>
                                </p:cTn>
                              </p:par>
                              <p:par>
                                <p:cTn id="15" presetID="8" presetClass="emph" presetSubtype="0" fill="hold" grpId="2" nodeType="withEffect">
                                  <p:stCondLst>
                                    <p:cond delay="1000"/>
                                  </p:stCondLst>
                                  <p:childTnLst>
                                    <p:animRot by="21600000">
                                      <p:cBhvr>
                                        <p:cTn id="16" dur="2000" fill="hold"/>
                                        <p:tgtEl>
                                          <p:spTgt spid="19463"/>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audio>
              <p:cMediaNode>
                <p:cTn id="17" fill="hold" display="0">
                  <p:stCondLst>
                    <p:cond delay="indefinite"/>
                  </p:stCondLst>
                  <p:endCondLst>
                    <p:cond evt="onNext" delay="0">
                      <p:tgtEl>
                        <p:sldTgt/>
                      </p:tgtEl>
                    </p:cond>
                    <p:cond evt="onPrev" delay="0">
                      <p:tgtEl>
                        <p:sldTgt/>
                      </p:tgtEl>
                    </p:cond>
                    <p:cond evt="onStopAudio" delay="0">
                      <p:tgtEl>
                        <p:sldTgt/>
                      </p:tgtEl>
                    </p:cond>
                  </p:endCondLst>
                </p:cTn>
                <p:tgtEl>
                  <p:spTgt spid="19461"/>
                </p:tgtEl>
              </p:cMediaNode>
            </p:audio>
          </p:childTnLst>
        </p:cTn>
      </p:par>
    </p:tnLst>
    <p:bldLst>
      <p:bldP spid="19463" grpId="0"/>
      <p:bldP spid="19463" grpId="1"/>
      <p:bldP spid="19463" grpId="2"/>
    </p:bldLst>
  </p:timing>
</p:sld>
</file>

<file path=ppt/theme/theme1.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981</TotalTime>
  <Words>841</Words>
  <Application>Microsoft Office PowerPoint</Application>
  <PresentationFormat>On-screen Show (4:3)</PresentationFormat>
  <Paragraphs>215</Paragraphs>
  <Slides>21</Slides>
  <Notes>3</Notes>
  <HiddenSlides>0</HiddenSlides>
  <MMClips>5</MMClips>
  <ScaleCrop>false</ScaleCrop>
  <HeadingPairs>
    <vt:vector size="6" baseType="variant">
      <vt:variant>
        <vt:lpstr>Fonts Used</vt:lpstr>
      </vt:variant>
      <vt:variant>
        <vt:i4>12</vt:i4>
      </vt:variant>
      <vt:variant>
        <vt:lpstr>Theme</vt:lpstr>
      </vt:variant>
      <vt:variant>
        <vt:i4>1</vt:i4>
      </vt:variant>
      <vt:variant>
        <vt:lpstr>Slide Titles</vt:lpstr>
      </vt:variant>
      <vt:variant>
        <vt:i4>21</vt:i4>
      </vt:variant>
    </vt:vector>
  </HeadingPairs>
  <TitlesOfParts>
    <vt:vector size="34" baseType="lpstr">
      <vt:lpstr>Times New Roman</vt:lpstr>
      <vt:lpstr>Arial</vt:lpstr>
      <vt:lpstr>.VnArial Narrow</vt:lpstr>
      <vt:lpstr>.VnArial NarrowH</vt:lpstr>
      <vt:lpstr>.VnArial</vt:lpstr>
      <vt:lpstr>.VnTime</vt:lpstr>
      <vt:lpstr>.VnTifani HeavyH</vt:lpstr>
      <vt:lpstr>.VnTeknicalH</vt:lpstr>
      <vt:lpstr>.VnVogue</vt:lpstr>
      <vt:lpstr>.VnTimeH</vt:lpstr>
      <vt:lpstr>Verdana</vt:lpstr>
      <vt:lpstr>Wingdings</vt:lpstr>
      <vt:lpstr>Default Design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 Answer the questions</vt:lpstr>
      <vt:lpstr>PowerPoint Presentation</vt:lpstr>
      <vt:lpstr>PowerPoint Presentation</vt:lpstr>
      <vt:lpstr>PowerPoint Presentation</vt:lpstr>
      <vt:lpstr>PowerPoint Presentation</vt:lpstr>
      <vt:lpstr>Thank you very much  for attending the lesson. </vt:lpstr>
    </vt:vector>
  </TitlesOfParts>
  <Company>Zo</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Nguyen Xuan Lam</dc:creator>
  <cp:lastModifiedBy>Mr Vuong</cp:lastModifiedBy>
  <cp:revision>58</cp:revision>
  <dcterms:created xsi:type="dcterms:W3CDTF">2009-11-23T01:01:46Z</dcterms:created>
  <dcterms:modified xsi:type="dcterms:W3CDTF">2022-07-26T13:40:00Z</dcterms:modified>
</cp:coreProperties>
</file>