
<file path=[Content_Types].xml><?xml version="1.0" encoding="utf-8"?>
<Types xmlns="http://schemas.openxmlformats.org/package/2006/content-types">
  <Default Extension="jpeg" ContentType="image/jpeg"/>
  <Default Extension="JPG" ContentType="image/.jpg"/>
  <Default Extension="vml" ContentType="application/vnd.openxmlformats-officedocument.vmlDrawing"/>
  <Default Extension="wav" ContentType="audio/x-wav"/>
  <Default Extension="wmf" ContentType="image/x-wmf"/>
  <Default Extension="gif" ContentType="image/gif"/>
  <Default Extension="png" ContentType="image/png"/>
  <Default Extension="rels" ContentType="application/vnd.openxmlformats-package.relationships+xml"/>
  <Default Extension="xml" ContentType="application/xml"/>
  <Override PartName="/docProps/app.xml" ContentType="application/vnd.openxmlformats-officedocument.extended-properties+xml"/>
  <Override PartName="/docProps/core.xml" ContentType="application/vnd.openxmlformats-package.core-properties+xml"/>
  <Override PartName="/docProps/custom.xml" ContentType="application/vnd.openxmlformats-officedocument.custom-properties+xml"/>
  <Override PartName="/ppt/activeX/activeX1.bin" ContentType="application/vnd.ms-office.activeX"/>
  <Override PartName="/ppt/activeX/activeX1.xml" ContentType="application/vnd.ms-office.activeX+xml"/>
  <Override PartName="/ppt/activeX/activeX2.bin" ContentType="application/vnd.ms-office.activeX"/>
  <Override PartName="/ppt/activeX/activeX2.xml" ContentType="application/vnd.ms-office.activeX+xml"/>
  <Override PartName="/ppt/activeX/activeX3.bin" ContentType="application/vnd.ms-office.activeX"/>
  <Override PartName="/ppt/activeX/activeX3.xml" ContentType="application/vnd.ms-office.activeX+xml"/>
  <Override PartName="/ppt/activeX/activeX4.bin" ContentType="application/vnd.ms-office.activeX"/>
  <Override PartName="/ppt/activeX/activeX4.xml" ContentType="application/vnd.ms-office.activeX+xml"/>
  <Override PartName="/ppt/presProps.xml" ContentType="application/vnd.openxmlformats-officedocument.presentationml.presProps+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tableStyles.xml" ContentType="application/vnd.openxmlformats-officedocument.presentationml.tableStyles+xml"/>
  <Override PartName="/ppt/theme/theme1.xml" ContentType="application/vnd.openxmlformats-officedocument.theme+xml"/>
  <Override PartName="/ppt/viewProps.xml" ContentType="application/vnd.openxmlformats-officedocument.presentationml.viewProp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4" Type="http://schemas.openxmlformats.org/package/2006/relationships/metadata/thumbnail" Target="docProps/thumbnail.jpeg"/><Relationship Id="rId3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5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sldIdLst>
    <p:sldId id="308" r:id="rId3"/>
    <p:sldId id="283" r:id="rId4"/>
    <p:sldId id="258" r:id="rId5"/>
    <p:sldId id="259" r:id="rId6"/>
    <p:sldId id="262" r:id="rId7"/>
    <p:sldId id="263" r:id="rId8"/>
    <p:sldId id="265" r:id="rId9"/>
    <p:sldId id="266" r:id="rId10"/>
    <p:sldId id="267" r:id="rId11"/>
    <p:sldId id="268" r:id="rId12"/>
    <p:sldId id="269" r:id="rId13"/>
    <p:sldId id="270" r:id="rId14"/>
    <p:sldId id="271" r:id="rId15"/>
    <p:sldId id="272" r:id="rId16"/>
    <p:sldId id="273" r:id="rId17"/>
    <p:sldId id="275" r:id="rId18"/>
    <p:sldId id="276" r:id="rId19"/>
    <p:sldId id="261" r:id="rId20"/>
    <p:sldId id="277" r:id="rId21"/>
    <p:sldId id="279" r:id="rId22"/>
    <p:sldId id="278" r:id="rId23"/>
    <p:sldId id="280" r:id="rId24"/>
    <p:sldId id="281" r:id="rId25"/>
    <p:sldId id="282" r:id="rId26"/>
    <p:sldId id="274" r:id="rId27"/>
  </p:sldIdLst>
  <p:sldSz cx="9144000" cy="6858000" type="screen4x3"/>
  <p:notesSz cx="6858000" cy="9144000"/>
  <p:defaultTextStyle>
    <a:defPPr>
      <a:defRPr lang="en-US"/>
    </a:defPPr>
    <a:lvl1pPr marL="0" lvl="0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lvl="1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lvl="2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lvl="3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lvl="4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lvl="5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lvl="6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lvl="7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lvl="8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3399"/>
    <a:srgbClr val="FF3300"/>
    <a:srgbClr val="FFFF66"/>
    <a:srgbClr val="0000FF"/>
    <a:srgbClr val="99FF99"/>
    <a:srgbClr val="FF0000"/>
    <a:srgbClr val="3333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5620"/>
    <p:restoredTop sz="94660"/>
  </p:normalViewPr>
  <p:slideViewPr>
    <p:cSldViewPr showGuides="1">
      <p:cViewPr>
        <p:scale>
          <a:sx n="66" d="100"/>
          <a:sy n="66" d="100"/>
        </p:scale>
        <p:origin x="-1212" y="-26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7.xml"/><Relationship Id="rId8" Type="http://schemas.openxmlformats.org/officeDocument/2006/relationships/slide" Target="slides/slide6.xml"/><Relationship Id="rId7" Type="http://schemas.openxmlformats.org/officeDocument/2006/relationships/slide" Target="slides/slide5.xml"/><Relationship Id="rId6" Type="http://schemas.openxmlformats.org/officeDocument/2006/relationships/slide" Target="slides/slide4.xml"/><Relationship Id="rId5" Type="http://schemas.openxmlformats.org/officeDocument/2006/relationships/slide" Target="slides/slide3.xml"/><Relationship Id="rId4" Type="http://schemas.openxmlformats.org/officeDocument/2006/relationships/slide" Target="slides/slide2.xml"/><Relationship Id="rId30" Type="http://schemas.openxmlformats.org/officeDocument/2006/relationships/tableStyles" Target="tableStyles.xml"/><Relationship Id="rId3" Type="http://schemas.openxmlformats.org/officeDocument/2006/relationships/slide" Target="slides/slide1.xml"/><Relationship Id="rId29" Type="http://schemas.openxmlformats.org/officeDocument/2006/relationships/viewProps" Target="viewProps.xml"/><Relationship Id="rId28" Type="http://schemas.openxmlformats.org/officeDocument/2006/relationships/presProps" Target="presProps.xml"/><Relationship Id="rId27" Type="http://schemas.openxmlformats.org/officeDocument/2006/relationships/slide" Target="slides/slide25.xml"/><Relationship Id="rId26" Type="http://schemas.openxmlformats.org/officeDocument/2006/relationships/slide" Target="slides/slide24.xml"/><Relationship Id="rId25" Type="http://schemas.openxmlformats.org/officeDocument/2006/relationships/slide" Target="slides/slide23.xml"/><Relationship Id="rId24" Type="http://schemas.openxmlformats.org/officeDocument/2006/relationships/slide" Target="slides/slide22.xml"/><Relationship Id="rId23" Type="http://schemas.openxmlformats.org/officeDocument/2006/relationships/slide" Target="slides/slide21.xml"/><Relationship Id="rId22" Type="http://schemas.openxmlformats.org/officeDocument/2006/relationships/slide" Target="slides/slide20.xml"/><Relationship Id="rId21" Type="http://schemas.openxmlformats.org/officeDocument/2006/relationships/slide" Target="slides/slide19.xml"/><Relationship Id="rId20" Type="http://schemas.openxmlformats.org/officeDocument/2006/relationships/slide" Target="slides/slide18.xml"/><Relationship Id="rId2" Type="http://schemas.openxmlformats.org/officeDocument/2006/relationships/theme" Target="theme/theme1.xml"/><Relationship Id="rId19" Type="http://schemas.openxmlformats.org/officeDocument/2006/relationships/slide" Target="slides/slide17.xml"/><Relationship Id="rId18" Type="http://schemas.openxmlformats.org/officeDocument/2006/relationships/slide" Target="slides/slide16.xml"/><Relationship Id="rId17" Type="http://schemas.openxmlformats.org/officeDocument/2006/relationships/slide" Target="slides/slide15.xml"/><Relationship Id="rId16" Type="http://schemas.openxmlformats.org/officeDocument/2006/relationships/slide" Target="slides/slide14.xml"/><Relationship Id="rId15" Type="http://schemas.openxmlformats.org/officeDocument/2006/relationships/slide" Target="slides/slide13.xml"/><Relationship Id="rId14" Type="http://schemas.openxmlformats.org/officeDocument/2006/relationships/slide" Target="slides/slide12.xml"/><Relationship Id="rId13" Type="http://schemas.openxmlformats.org/officeDocument/2006/relationships/slide" Target="slides/slide11.xml"/><Relationship Id="rId12" Type="http://schemas.openxmlformats.org/officeDocument/2006/relationships/slide" Target="slides/slide10.xml"/><Relationship Id="rId11" Type="http://schemas.openxmlformats.org/officeDocument/2006/relationships/slide" Target="slides/slide9.xml"/><Relationship Id="rId10" Type="http://schemas.openxmlformats.org/officeDocument/2006/relationships/slide" Target="slides/slide8.xml"/><Relationship Id="rId1" Type="http://schemas.openxmlformats.org/officeDocument/2006/relationships/slideMaster" Target="slideMasters/slideMaster1.xml"/></Relationships>
</file>

<file path=ppt/activeX/_rels/activeX1.xml.rels><?xml version="1.0" encoding="UTF-8" standalone="yes"?>
<Relationships xmlns="http://schemas.openxmlformats.org/package/2006/relationships"><Relationship Id="rId1" Type="http://schemas.microsoft.com/office/2006/relationships/activeXControlBinary" Target="activeX1.bin"/></Relationships>
</file>

<file path=ppt/activeX/_rels/activeX2.xml.rels><?xml version="1.0" encoding="UTF-8" standalone="yes"?>
<Relationships xmlns="http://schemas.openxmlformats.org/package/2006/relationships"><Relationship Id="rId1" Type="http://schemas.microsoft.com/office/2006/relationships/activeXControlBinary" Target="activeX2.bin"/></Relationships>
</file>

<file path=ppt/activeX/_rels/activeX3.xml.rels><?xml version="1.0" encoding="UTF-8" standalone="yes"?>
<Relationships xmlns="http://schemas.openxmlformats.org/package/2006/relationships"><Relationship Id="rId1" Type="http://schemas.microsoft.com/office/2006/relationships/activeXControlBinary" Target="activeX3.bin"/></Relationships>
</file>

<file path=ppt/activeX/_rels/activeX4.xml.rels><?xml version="1.0" encoding="UTF-8" standalone="yes"?>
<Relationships xmlns="http://schemas.openxmlformats.org/package/2006/relationships"><Relationship Id="rId1" Type="http://schemas.microsoft.com/office/2006/relationships/activeXControlBinary" Target="activeX4.bin"/></Relationships>
</file>

<file path=ppt/activeX/activeX1.xml><?xml version="1.0" encoding="utf-8"?>
<ax:ocx xmlns:ax="http://schemas.microsoft.com/office/2006/activeX" xmlns:r="http://schemas.openxmlformats.org/officeDocument/2006/relationships" ax:classid="{D7053240-CE69-11CD-A777-00DD01143C57}" ax:persistence="persistStorage" r:id="rId1"/>
</file>

<file path=ppt/activeX/activeX2.xml><?xml version="1.0" encoding="utf-8"?>
<ax:ocx xmlns:ax="http://schemas.microsoft.com/office/2006/activeX" xmlns:r="http://schemas.openxmlformats.org/officeDocument/2006/relationships" ax:classid="{D7053240-CE69-11CD-A777-00DD01143C57}" ax:persistence="persistStorage" r:id="rId1"/>
</file>

<file path=ppt/activeX/activeX3.xml><?xml version="1.0" encoding="utf-8"?>
<ax:ocx xmlns:ax="http://schemas.microsoft.com/office/2006/activeX" xmlns:r="http://schemas.openxmlformats.org/officeDocument/2006/relationships" ax:classid="{8BD21D10-EC42-11CE-9E0D-00AA006002F3}" ax:persistence="persistStorage" r:id="rId1"/>
</file>

<file path=ppt/activeX/activeX4.xml><?xml version="1.0" encoding="utf-8"?>
<ax:ocx xmlns:ax="http://schemas.microsoft.com/office/2006/activeX" xmlns:r="http://schemas.openxmlformats.org/officeDocument/2006/relationships" ax:classid="{8BD21D10-EC42-11CE-9E0D-00AA006002F3}" ax:persistence="persistStorage" r:id="rId1"/>
</file>

<file path=ppt/drawings/_rels/vmlDrawing1.vml.rels><?xml version="1.0" encoding="UTF-8" standalone="yes"?>
<Relationships xmlns="http://schemas.openxmlformats.org/package/2006/relationships"><Relationship Id="rId3" Type="http://schemas.openxmlformats.org/officeDocument/2006/relationships/image" Target="../media/image16.wmf"/><Relationship Id="rId2" Type="http://schemas.openxmlformats.org/officeDocument/2006/relationships/image" Target="../media/image15.wmf"/><Relationship Id="rId1" Type="http://schemas.openxmlformats.org/officeDocument/2006/relationships/image" Target="../media/image14.w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lvl="0"/>
            <a:fld id="{BB962C8B-B14F-4D97-AF65-F5344CB8AC3E}" type="datetime1">
              <a:rPr lang="en-US" dirty="0"/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/>
            <a:fld id="{9A0DB2DC-4C9A-4742-B13C-FB6460FD3503}" type="slidenum">
              <a:rPr lang="en-US" dirty="0"/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/>
            <a:fld id="{9A0DB2DC-4C9A-4742-B13C-FB6460FD3503}" type="slidenum">
              <a:rPr lang="en-US" dirty="0"/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8"/>
            <a:ext cx="7886700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3"/>
            <a:ext cx="7886700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  <a:endParaRPr lang="en-US" smtClean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/>
            <a:fld id="{9A0DB2DC-4C9A-4742-B13C-FB6460FD3503}" type="slidenum">
              <a:rPr lang="en-US" dirty="0"/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2504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54296" y="1600200"/>
            <a:ext cx="4032504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/>
            <a:fld id="{9A0DB2DC-4C9A-4742-B13C-FB6460FD3503}" type="slidenum">
              <a:rPr lang="en-US" dirty="0"/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5"/>
            <a:ext cx="78867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1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smtClean="0"/>
              <a:t>Click to edit Master text styles</a:t>
            </a:r>
            <a:endParaRPr lang="en-US" smtClean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1" y="2505075"/>
            <a:ext cx="3868340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smtClean="0"/>
              <a:t>Click to edit Master text styles</a:t>
            </a:r>
            <a:endParaRPr lang="en-US" smtClean="0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/>
            <a:fld id="{9A0DB2DC-4C9A-4742-B13C-FB6460FD3503}" type="slidenum">
              <a:rPr lang="en-US" dirty="0"/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/>
            <a:fld id="{9A0DB2DC-4C9A-4742-B13C-FB6460FD3503}" type="slidenum">
              <a:rPr lang="en-US" dirty="0"/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/>
            <a:fld id="{9A0DB2DC-4C9A-4742-B13C-FB6460FD3503}" type="slidenum">
              <a:rPr lang="en-US" dirty="0"/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5"/>
            <a:ext cx="4629150" cy="4873625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 smtClean="0"/>
              <a:t>Click to edit Master text styles</a:t>
            </a:r>
            <a:endParaRPr lang="en-US" smtClean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/>
            <a:fld id="{9A0DB2DC-4C9A-4742-B13C-FB6460FD3503}" type="slidenum">
              <a:rPr lang="en-US" dirty="0"/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887391" y="987425"/>
            <a:ext cx="4629150" cy="4873625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 smtClean="0"/>
              <a:t>Click to edit Master text styles</a:t>
            </a:r>
            <a:endParaRPr lang="en-US" smtClean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/>
            <a:fld id="{9A0DB2DC-4C9A-4742-B13C-FB6460FD3503}" type="slidenum">
              <a:rPr lang="en-US" dirty="0"/>
            </a:fld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/>
            <a:fld id="{9A0DB2DC-4C9A-4742-B13C-FB6460FD3503}" type="slidenum">
              <a:rPr lang="en-US" dirty="0"/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5293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lvl="0"/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/>
            <a:fld id="{9A0DB2DC-4C9A-4742-B13C-FB6460FD3503}" type="slidenum">
              <a:rPr lang="en-US" dirty="0"/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9" Type="http://schemas.openxmlformats.org/officeDocument/2006/relationships/slideLayout" Target="../slideLayouts/slideLayout9.xml"/><Relationship Id="rId8" Type="http://schemas.openxmlformats.org/officeDocument/2006/relationships/slideLayout" Target="../slideLayouts/slideLayout8.xml"/><Relationship Id="rId7" Type="http://schemas.openxmlformats.org/officeDocument/2006/relationships/slideLayout" Target="../slideLayouts/slideLayout7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2" Type="http://schemas.openxmlformats.org/officeDocument/2006/relationships/theme" Target="../theme/theme1.xml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/>
      <p:sp>
        <p:nvSpPr>
          <p:cNvPr id="1026" name="Title 1025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</a:ln>
        </p:spPr>
        <p:txBody>
          <a:bodyPr anchor="ctr" anchorCtr="0"/>
          <a:p>
            <a:pPr lvl="0"/>
            <a:r>
              <a:rPr dirty="0"/>
              <a:t>Click to edit Master title style</a:t>
            </a:r>
            <a:endParaRPr dirty="0"/>
          </a:p>
        </p:txBody>
      </p:sp>
      <p:sp>
        <p:nvSpPr>
          <p:cNvPr id="1027" name="Text Placeholder 1026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</a:ln>
        </p:spPr>
        <p:txBody>
          <a:bodyPr/>
          <a:p>
            <a:pPr lvl="0"/>
            <a:r>
              <a:rPr dirty="0"/>
              <a:t>Click to edit Master text styles</a:t>
            </a:r>
            <a:endParaRPr dirty="0"/>
          </a:p>
          <a:p>
            <a:pPr lvl="1"/>
            <a:r>
              <a:rPr dirty="0"/>
              <a:t>Second level</a:t>
            </a:r>
            <a:endParaRPr dirty="0"/>
          </a:p>
          <a:p>
            <a:pPr lvl="2"/>
            <a:r>
              <a:rPr dirty="0"/>
              <a:t>Third level</a:t>
            </a:r>
            <a:endParaRPr dirty="0"/>
          </a:p>
          <a:p>
            <a:pPr lvl="3"/>
            <a:r>
              <a:rPr dirty="0"/>
              <a:t>Fourth level</a:t>
            </a:r>
            <a:endParaRPr dirty="0"/>
          </a:p>
          <a:p>
            <a:pPr lvl="4"/>
            <a:r>
              <a:rPr dirty="0"/>
              <a:t>Fifth level</a:t>
            </a:r>
            <a:endParaRPr dirty="0"/>
          </a:p>
        </p:txBody>
      </p:sp>
      <p:sp>
        <p:nvSpPr>
          <p:cNvPr id="1028" name="Date Placeholder 1027"/>
          <p:cNvSpPr>
            <a:spLocks noGrp="1"/>
          </p:cNvSpPr>
          <p:nvPr>
            <p:ph type="dt" sz="half" idx="2"/>
          </p:nvPr>
        </p:nvSpPr>
        <p:spPr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</a:ln>
        </p:spPr>
        <p:txBody>
          <a:bodyPr/>
          <a:lstStyle>
            <a:lvl1pPr>
              <a:defRPr sz="1400"/>
            </a:lvl1pPr>
          </a:lstStyle>
          <a:p>
            <a:pPr lvl="0"/>
            <a:fld id="{BB962C8B-B14F-4D97-AF65-F5344CB8AC3E}" type="datetime1">
              <a:rPr lang="en-US" dirty="0"/>
            </a:fld>
            <a:endParaRPr lang="en-US" dirty="0"/>
          </a:p>
        </p:txBody>
      </p:sp>
      <p:sp>
        <p:nvSpPr>
          <p:cNvPr id="1029" name="Footer Placeholder 1028"/>
          <p:cNvSpPr>
            <a:spLocks noGrp="1"/>
          </p:cNvSpPr>
          <p:nvPr>
            <p:ph type="ftr" sz="quarter" idx="3"/>
          </p:nvPr>
        </p:nvSpPr>
        <p:spPr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</a:ln>
        </p:spPr>
        <p:txBody>
          <a:bodyPr/>
          <a:lstStyle>
            <a:lvl1pPr algn="ctr">
              <a:defRPr sz="1400"/>
            </a:lvl1pPr>
          </a:lstStyle>
          <a:p>
            <a:pPr lvl="0"/>
            <a:endParaRPr lang="en-US" dirty="0"/>
          </a:p>
        </p:txBody>
      </p:sp>
      <p:sp>
        <p:nvSpPr>
          <p:cNvPr id="1030" name="Slide Number Placeholder 1029"/>
          <p:cNvSpPr>
            <a:spLocks noGrp="1"/>
          </p:cNvSpPr>
          <p:nvPr>
            <p:ph type="sldNum" sz="quarter" idx="4"/>
          </p:nvPr>
        </p:nvSpPr>
        <p:spPr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</a:ln>
        </p:spPr>
        <p:txBody>
          <a:bodyPr/>
          <a:lstStyle>
            <a:lvl1pPr algn="r">
              <a:defRPr sz="1400"/>
            </a:lvl1pPr>
          </a:lstStyle>
          <a:p>
            <a:pPr lvl="0"/>
            <a:fld id="{9A0DB2DC-4C9A-4742-B13C-FB6460FD3503}" type="slidenum">
              <a:rPr lang="en-US" dirty="0"/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ftr="0" dt="0"/>
  <p:txStyles>
    <p:titleStyle>
      <a:lvl1pPr marL="0" lvl="0" indent="0" algn="ctr" defTabSz="914400" rtl="0" eaLnBrk="1" fontAlgn="base" latinLnBrk="0" hangingPunct="1">
        <a:lnSpc>
          <a:spcPct val="100000"/>
        </a:lnSpc>
        <a:spcBef>
          <a:spcPct val="0"/>
        </a:spcBef>
        <a:spcAft>
          <a:spcPct val="0"/>
        </a:spcAft>
        <a:buNone/>
        <a:defRPr sz="4400" b="0" i="0" u="none" kern="120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42900" lvl="0" indent="-342900" algn="l" defTabSz="914400" rtl="0" eaLnBrk="1" fontAlgn="base" latinLnBrk="0" hangingPunct="1">
        <a:lnSpc>
          <a:spcPct val="100000"/>
        </a:lnSpc>
        <a:spcBef>
          <a:spcPct val="20000"/>
        </a:spcBef>
        <a:spcAft>
          <a:spcPct val="0"/>
        </a:spcAft>
        <a:buChar char="•"/>
        <a:defRPr sz="3200" b="0" i="0" u="none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742950" lvl="1" indent="-285750" algn="l" defTabSz="914400" rtl="0" eaLnBrk="1" fontAlgn="base" latinLnBrk="0" hangingPunct="1">
        <a:lnSpc>
          <a:spcPct val="100000"/>
        </a:lnSpc>
        <a:spcBef>
          <a:spcPct val="20000"/>
        </a:spcBef>
        <a:spcAft>
          <a:spcPct val="0"/>
        </a:spcAft>
        <a:buChar char="–"/>
        <a:defRPr sz="2800" b="0" i="0" u="none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1143000" lvl="2" indent="-228600" algn="l" defTabSz="914400" rtl="0" eaLnBrk="1" fontAlgn="base" latinLnBrk="0" hangingPunct="1">
        <a:lnSpc>
          <a:spcPct val="100000"/>
        </a:lnSpc>
        <a:spcBef>
          <a:spcPct val="20000"/>
        </a:spcBef>
        <a:spcAft>
          <a:spcPct val="0"/>
        </a:spcAft>
        <a:buChar char="•"/>
        <a:defRPr sz="2400" b="0" i="0" u="none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600200" lvl="3" indent="-228600" algn="l" defTabSz="914400" rtl="0" eaLnBrk="1" fontAlgn="base" latinLnBrk="0" hangingPunct="1">
        <a:lnSpc>
          <a:spcPct val="100000"/>
        </a:lnSpc>
        <a:spcBef>
          <a:spcPct val="20000"/>
        </a:spcBef>
        <a:spcAft>
          <a:spcPct val="0"/>
        </a:spcAft>
        <a:buChar char="–"/>
        <a:defRPr sz="2000" b="0" i="0" u="none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2057400" lvl="4" indent="-228600" algn="l" defTabSz="914400" rtl="0" eaLnBrk="1" fontAlgn="base" latinLnBrk="0" hangingPunct="1">
        <a:lnSpc>
          <a:spcPct val="100000"/>
        </a:lnSpc>
        <a:spcBef>
          <a:spcPct val="20000"/>
        </a:spcBef>
        <a:spcAft>
          <a:spcPct val="0"/>
        </a:spcAft>
        <a:buChar char="»"/>
        <a:defRPr sz="2000" b="0" i="0" u="none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2514600" lvl="5" indent="-228600" algn="l" defTabSz="914400" rtl="0" eaLnBrk="1" fontAlgn="base" latinLnBrk="0" hangingPunct="1">
        <a:lnSpc>
          <a:spcPct val="100000"/>
        </a:lnSpc>
        <a:spcBef>
          <a:spcPct val="20000"/>
        </a:spcBef>
        <a:spcAft>
          <a:spcPct val="0"/>
        </a:spcAft>
        <a:buChar char="»"/>
        <a:defRPr sz="2000" b="0" i="0" u="none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2971800" lvl="6" indent="-228600" algn="l" defTabSz="914400" rtl="0" eaLnBrk="1" fontAlgn="base" latinLnBrk="0" hangingPunct="1">
        <a:lnSpc>
          <a:spcPct val="100000"/>
        </a:lnSpc>
        <a:spcBef>
          <a:spcPct val="20000"/>
        </a:spcBef>
        <a:spcAft>
          <a:spcPct val="0"/>
        </a:spcAft>
        <a:buChar char="»"/>
        <a:defRPr sz="2000" b="0" i="0" u="none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3429000" lvl="7" indent="-228600" algn="l" defTabSz="914400" rtl="0" eaLnBrk="1" fontAlgn="base" latinLnBrk="0" hangingPunct="1">
        <a:lnSpc>
          <a:spcPct val="100000"/>
        </a:lnSpc>
        <a:spcBef>
          <a:spcPct val="20000"/>
        </a:spcBef>
        <a:spcAft>
          <a:spcPct val="0"/>
        </a:spcAft>
        <a:buChar char="»"/>
        <a:defRPr sz="2000" b="0" i="0" u="none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3886200" lvl="8" indent="-228600" algn="l" defTabSz="914400" rtl="0" eaLnBrk="1" fontAlgn="base" latinLnBrk="0" hangingPunct="1">
        <a:lnSpc>
          <a:spcPct val="100000"/>
        </a:lnSpc>
        <a:spcBef>
          <a:spcPct val="20000"/>
        </a:spcBef>
        <a:spcAft>
          <a:spcPct val="0"/>
        </a:spcAft>
        <a:buChar char="»"/>
        <a:defRPr sz="2000" b="0" i="0" u="none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lvl="0" indent="0" algn="l" defTabSz="914400" rtl="0" eaLnBrk="1" fontAlgn="base" latinLnBrk="0" hangingPunct="1">
        <a:lnSpc>
          <a:spcPct val="100000"/>
        </a:lnSpc>
        <a:spcBef>
          <a:spcPct val="0"/>
        </a:spcBef>
        <a:spcAft>
          <a:spcPct val="0"/>
        </a:spcAft>
        <a:buNone/>
        <a:defRPr sz="1800" b="0" i="0" u="none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457200" lvl="1" indent="0" algn="l" defTabSz="914400" rtl="0" eaLnBrk="1" fontAlgn="base" latinLnBrk="0" hangingPunct="1">
        <a:lnSpc>
          <a:spcPct val="100000"/>
        </a:lnSpc>
        <a:spcBef>
          <a:spcPct val="0"/>
        </a:spcBef>
        <a:spcAft>
          <a:spcPct val="0"/>
        </a:spcAft>
        <a:buNone/>
        <a:defRPr b="0" i="0" u="none" kern="1200" baseline="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2pPr>
      <a:lvl3pPr marL="914400" lvl="2" indent="0" algn="l" defTabSz="914400" rtl="0" eaLnBrk="1" fontAlgn="base" latinLnBrk="0" hangingPunct="1">
        <a:lnSpc>
          <a:spcPct val="100000"/>
        </a:lnSpc>
        <a:spcBef>
          <a:spcPct val="0"/>
        </a:spcBef>
        <a:spcAft>
          <a:spcPct val="0"/>
        </a:spcAft>
        <a:buNone/>
        <a:defRPr b="0" i="0" u="none" kern="1200" baseline="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3pPr>
      <a:lvl4pPr marL="1371600" lvl="3" indent="0" algn="l" defTabSz="914400" rtl="0" eaLnBrk="1" fontAlgn="base" latinLnBrk="0" hangingPunct="1">
        <a:lnSpc>
          <a:spcPct val="100000"/>
        </a:lnSpc>
        <a:spcBef>
          <a:spcPct val="0"/>
        </a:spcBef>
        <a:spcAft>
          <a:spcPct val="0"/>
        </a:spcAft>
        <a:buNone/>
        <a:defRPr b="0" i="0" u="none" kern="1200" baseline="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4pPr>
      <a:lvl5pPr marL="1828800" lvl="4" indent="0" algn="l" defTabSz="914400" rtl="0" eaLnBrk="1" fontAlgn="base" latinLnBrk="0" hangingPunct="1">
        <a:lnSpc>
          <a:spcPct val="100000"/>
        </a:lnSpc>
        <a:spcBef>
          <a:spcPct val="0"/>
        </a:spcBef>
        <a:spcAft>
          <a:spcPct val="0"/>
        </a:spcAft>
        <a:buNone/>
        <a:defRPr b="0" i="0" u="none" kern="1200" baseline="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5pPr>
      <a:lvl6pPr marL="2286000" lvl="5" indent="0" algn="l" defTabSz="914400" rtl="0" eaLnBrk="1" fontAlgn="base" latinLnBrk="0" hangingPunct="1">
        <a:lnSpc>
          <a:spcPct val="100000"/>
        </a:lnSpc>
        <a:spcBef>
          <a:spcPct val="0"/>
        </a:spcBef>
        <a:spcAft>
          <a:spcPct val="0"/>
        </a:spcAft>
        <a:buNone/>
        <a:defRPr b="0" i="0" u="none" kern="1200" baseline="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6pPr>
      <a:lvl7pPr marL="2743200" lvl="6" indent="0" algn="l" defTabSz="914400" rtl="0" eaLnBrk="1" fontAlgn="base" latinLnBrk="0" hangingPunct="1">
        <a:lnSpc>
          <a:spcPct val="100000"/>
        </a:lnSpc>
        <a:spcBef>
          <a:spcPct val="0"/>
        </a:spcBef>
        <a:spcAft>
          <a:spcPct val="0"/>
        </a:spcAft>
        <a:buNone/>
        <a:defRPr b="0" i="0" u="none" kern="1200" baseline="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7pPr>
      <a:lvl8pPr marL="3200400" lvl="7" indent="0" algn="l" defTabSz="914400" rtl="0" eaLnBrk="1" fontAlgn="base" latinLnBrk="0" hangingPunct="1">
        <a:lnSpc>
          <a:spcPct val="100000"/>
        </a:lnSpc>
        <a:spcBef>
          <a:spcPct val="0"/>
        </a:spcBef>
        <a:spcAft>
          <a:spcPct val="0"/>
        </a:spcAft>
        <a:buNone/>
        <a:defRPr b="0" i="0" u="none" kern="1200" baseline="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8pPr>
      <a:lvl9pPr marL="3657600" lvl="8" indent="0" algn="l" defTabSz="914400" rtl="0" eaLnBrk="1" fontAlgn="base" latinLnBrk="0" hangingPunct="1">
        <a:lnSpc>
          <a:spcPct val="100000"/>
        </a:lnSpc>
        <a:spcBef>
          <a:spcPct val="0"/>
        </a:spcBef>
        <a:spcAft>
          <a:spcPct val="0"/>
        </a:spcAft>
        <a:buNone/>
        <a:defRPr b="0" i="0" u="none" kern="1200" baseline="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7.xml"/><Relationship Id="rId4" Type="http://schemas.openxmlformats.org/officeDocument/2006/relationships/image" Target="../media/image4.GIF"/><Relationship Id="rId3" Type="http://schemas.openxmlformats.org/officeDocument/2006/relationships/image" Target="../media/image3.GIF"/><Relationship Id="rId2" Type="http://schemas.openxmlformats.org/officeDocument/2006/relationships/image" Target="../media/image2.GIF"/><Relationship Id="rId1" Type="http://schemas.openxmlformats.org/officeDocument/2006/relationships/image" Target="../media/image1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.xml"/><Relationship Id="rId1" Type="http://schemas.openxmlformats.org/officeDocument/2006/relationships/image" Target="../media/image5.jpe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.xml"/><Relationship Id="rId1" Type="http://schemas.openxmlformats.org/officeDocument/2006/relationships/image" Target="../media/image6.GIF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.xml"/><Relationship Id="rId7" Type="http://schemas.openxmlformats.org/officeDocument/2006/relationships/image" Target="../media/image12.jpeg"/><Relationship Id="rId6" Type="http://schemas.openxmlformats.org/officeDocument/2006/relationships/image" Target="../media/image11.jpeg"/><Relationship Id="rId5" Type="http://schemas.openxmlformats.org/officeDocument/2006/relationships/image" Target="../media/image10.jpeg"/><Relationship Id="rId4" Type="http://schemas.openxmlformats.org/officeDocument/2006/relationships/image" Target="../media/image9.jpeg"/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image" Target="../media/image6.GIF"/></Relationships>
</file>

<file path=ppt/slides/_rels/slide5.xml.rels><?xml version="1.0" encoding="UTF-8" standalone="yes"?>
<Relationships xmlns="http://schemas.openxmlformats.org/package/2006/relationships"><Relationship Id="rId9" Type="http://schemas.openxmlformats.org/officeDocument/2006/relationships/slide" Target="slide17.xml"/><Relationship Id="rId8" Type="http://schemas.openxmlformats.org/officeDocument/2006/relationships/slide" Target="slide20.xml"/><Relationship Id="rId7" Type="http://schemas.openxmlformats.org/officeDocument/2006/relationships/slide" Target="slide23.xml"/><Relationship Id="rId6" Type="http://schemas.openxmlformats.org/officeDocument/2006/relationships/slide" Target="slide24.xml"/><Relationship Id="rId5" Type="http://schemas.openxmlformats.org/officeDocument/2006/relationships/slide" Target="slide21.xml"/><Relationship Id="rId4" Type="http://schemas.openxmlformats.org/officeDocument/2006/relationships/slide" Target="slide19.xml"/><Relationship Id="rId3" Type="http://schemas.openxmlformats.org/officeDocument/2006/relationships/slide" Target="slide22.xml"/><Relationship Id="rId2" Type="http://schemas.openxmlformats.org/officeDocument/2006/relationships/image" Target="../media/image6.GIF"/><Relationship Id="rId19" Type="http://schemas.openxmlformats.org/officeDocument/2006/relationships/vmlDrawing" Target="../drawings/vmlDrawing1.vml"/><Relationship Id="rId18" Type="http://schemas.openxmlformats.org/officeDocument/2006/relationships/slideLayout" Target="../slideLayouts/slideLayout1.xml"/><Relationship Id="rId17" Type="http://schemas.openxmlformats.org/officeDocument/2006/relationships/control" Target="../activeX/activeX4.xml"/><Relationship Id="rId16" Type="http://schemas.openxmlformats.org/officeDocument/2006/relationships/image" Target="../media/image16.wmf"/><Relationship Id="rId15" Type="http://schemas.openxmlformats.org/officeDocument/2006/relationships/control" Target="../activeX/activeX3.xml"/><Relationship Id="rId14" Type="http://schemas.openxmlformats.org/officeDocument/2006/relationships/image" Target="../media/image15.wmf"/><Relationship Id="rId13" Type="http://schemas.openxmlformats.org/officeDocument/2006/relationships/control" Target="../activeX/activeX2.xml"/><Relationship Id="rId12" Type="http://schemas.openxmlformats.org/officeDocument/2006/relationships/image" Target="../media/image14.wmf"/><Relationship Id="rId11" Type="http://schemas.openxmlformats.org/officeDocument/2006/relationships/control" Target="../activeX/activeX1.xml"/><Relationship Id="rId10" Type="http://schemas.openxmlformats.org/officeDocument/2006/relationships/slide" Target="slide18.xml"/><Relationship Id="rId1" Type="http://schemas.openxmlformats.org/officeDocument/2006/relationships/image" Target="../media/image13.jpe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.xml"/><Relationship Id="rId1" Type="http://schemas.openxmlformats.org/officeDocument/2006/relationships/image" Target="../media/image6.GIF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.xml"/><Relationship Id="rId1" Type="http://schemas.openxmlformats.org/officeDocument/2006/relationships/image" Target="../media/image17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image" Target="../media/image18.jpeg"/><Relationship Id="rId1" Type="http://schemas.openxmlformats.org/officeDocument/2006/relationships/image" Target="../media/image6.GIF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.xml"/><Relationship Id="rId1" Type="http://schemas.openxmlformats.org/officeDocument/2006/relationships/image" Target="../media/image6.GIF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.xml"/><Relationship Id="rId1" Type="http://schemas.openxmlformats.org/officeDocument/2006/relationships/image" Target="../media/image6.GIF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.xml"/><Relationship Id="rId1" Type="http://schemas.openxmlformats.org/officeDocument/2006/relationships/image" Target="../media/image6.GIF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.xml"/><Relationship Id="rId1" Type="http://schemas.openxmlformats.org/officeDocument/2006/relationships/image" Target="../media/image6.GIF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19.jpe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.xml"/><Relationship Id="rId1" Type="http://schemas.openxmlformats.org/officeDocument/2006/relationships/image" Target="../media/image6.GIF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17.jpe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.xml"/><Relationship Id="rId1" Type="http://schemas.openxmlformats.org/officeDocument/2006/relationships/image" Target="../media/image6.GIF"/></Relationships>
</file>

<file path=ppt/slides/_rels/slide17.xml.rels><?xml version="1.0" encoding="UTF-8" standalone="yes"?>
<Relationships xmlns="http://schemas.openxmlformats.org/package/2006/relationships"><Relationship Id="rId4" Type="http://schemas.openxmlformats.org/officeDocument/2006/relationships/slideLayout" Target="../slideLayouts/slideLayout1.xml"/><Relationship Id="rId3" Type="http://schemas.openxmlformats.org/officeDocument/2006/relationships/slide" Target="slide5.xml"/><Relationship Id="rId2" Type="http://schemas.openxmlformats.org/officeDocument/2006/relationships/image" Target="../media/image8.jpeg"/><Relationship Id="rId1" Type="http://schemas.openxmlformats.org/officeDocument/2006/relationships/image" Target="../media/image6.GIF"/></Relationships>
</file>

<file path=ppt/slides/_rels/slide18.xml.rels><?xml version="1.0" encoding="UTF-8" standalone="yes"?>
<Relationships xmlns="http://schemas.openxmlformats.org/package/2006/relationships"><Relationship Id="rId4" Type="http://schemas.openxmlformats.org/officeDocument/2006/relationships/slideLayout" Target="../slideLayouts/slideLayout1.xml"/><Relationship Id="rId3" Type="http://schemas.openxmlformats.org/officeDocument/2006/relationships/slide" Target="slide5.xml"/><Relationship Id="rId2" Type="http://schemas.openxmlformats.org/officeDocument/2006/relationships/image" Target="../media/image9.jpeg"/><Relationship Id="rId1" Type="http://schemas.openxmlformats.org/officeDocument/2006/relationships/image" Target="../media/image6.GIF"/></Relationships>
</file>

<file path=ppt/slides/_rels/slide19.xml.rels><?xml version="1.0" encoding="UTF-8" standalone="yes"?>
<Relationships xmlns="http://schemas.openxmlformats.org/package/2006/relationships"><Relationship Id="rId4" Type="http://schemas.openxmlformats.org/officeDocument/2006/relationships/slideLayout" Target="../slideLayouts/slideLayout1.xml"/><Relationship Id="rId3" Type="http://schemas.openxmlformats.org/officeDocument/2006/relationships/slide" Target="slide5.xml"/><Relationship Id="rId2" Type="http://schemas.openxmlformats.org/officeDocument/2006/relationships/image" Target="../media/image12.jpeg"/><Relationship Id="rId1" Type="http://schemas.openxmlformats.org/officeDocument/2006/relationships/image" Target="../media/image6.GIF"/></Relationships>
</file>

<file path=ppt/slides/_rels/slide20.xml.rels><?xml version="1.0" encoding="UTF-8" standalone="yes"?>
<Relationships xmlns="http://schemas.openxmlformats.org/package/2006/relationships"><Relationship Id="rId4" Type="http://schemas.openxmlformats.org/officeDocument/2006/relationships/slideLayout" Target="../slideLayouts/slideLayout1.xml"/><Relationship Id="rId3" Type="http://schemas.openxmlformats.org/officeDocument/2006/relationships/slide" Target="slide5.xml"/><Relationship Id="rId2" Type="http://schemas.openxmlformats.org/officeDocument/2006/relationships/image" Target="../media/image10.jpeg"/><Relationship Id="rId1" Type="http://schemas.openxmlformats.org/officeDocument/2006/relationships/image" Target="../media/image6.GIF"/></Relationships>
</file>

<file path=ppt/slides/_rels/slide21.xml.rels><?xml version="1.0" encoding="UTF-8" standalone="yes"?>
<Relationships xmlns="http://schemas.openxmlformats.org/package/2006/relationships"><Relationship Id="rId4" Type="http://schemas.openxmlformats.org/officeDocument/2006/relationships/slideLayout" Target="../slideLayouts/slideLayout1.xml"/><Relationship Id="rId3" Type="http://schemas.openxmlformats.org/officeDocument/2006/relationships/slide" Target="slide5.xml"/><Relationship Id="rId2" Type="http://schemas.openxmlformats.org/officeDocument/2006/relationships/image" Target="../media/image11.jpeg"/><Relationship Id="rId1" Type="http://schemas.openxmlformats.org/officeDocument/2006/relationships/image" Target="../media/image6.GIF"/></Relationships>
</file>

<file path=ppt/slides/_rels/slide22.xml.rels><?xml version="1.0" encoding="UTF-8" standalone="yes"?>
<Relationships xmlns="http://schemas.openxmlformats.org/package/2006/relationships"><Relationship Id="rId6" Type="http://schemas.openxmlformats.org/officeDocument/2006/relationships/slideLayout" Target="../slideLayouts/slideLayout2.xml"/><Relationship Id="rId5" Type="http://schemas.openxmlformats.org/officeDocument/2006/relationships/audio" Target="../media/audio2.wav"/><Relationship Id="rId4" Type="http://schemas.openxmlformats.org/officeDocument/2006/relationships/slide" Target="slide5.xml"/><Relationship Id="rId3" Type="http://schemas.openxmlformats.org/officeDocument/2006/relationships/image" Target="../media/image21.png"/><Relationship Id="rId2" Type="http://schemas.openxmlformats.org/officeDocument/2006/relationships/audio" Target="../media/audio1.wav"/><Relationship Id="rId1" Type="http://schemas.openxmlformats.org/officeDocument/2006/relationships/image" Target="../media/image20.jpeg"/></Relationships>
</file>

<file path=ppt/slides/_rels/slide23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2.xml"/><Relationship Id="rId4" Type="http://schemas.openxmlformats.org/officeDocument/2006/relationships/slide" Target="slide5.xml"/><Relationship Id="rId3" Type="http://schemas.openxmlformats.org/officeDocument/2006/relationships/image" Target="../media/image21.png"/><Relationship Id="rId2" Type="http://schemas.openxmlformats.org/officeDocument/2006/relationships/audio" Target="../media/audio1.wav"/><Relationship Id="rId1" Type="http://schemas.openxmlformats.org/officeDocument/2006/relationships/image" Target="../media/image22.jpe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slide" Target="slide5.xml"/><Relationship Id="rId1" Type="http://schemas.openxmlformats.org/officeDocument/2006/relationships/image" Target="../media/image6.GIF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23.w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11" descr="20150513_163451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5" name="Picture 12" descr="blumen-pflanzen148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086600" y="4572000"/>
            <a:ext cx="2057400" cy="2286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6" name="Picture 13" descr="blumen-pflanzen148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4724400"/>
            <a:ext cx="1981200" cy="2209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7" name="Picture 12" descr="thanks"/>
          <p:cNvPicPr>
            <a:picLocks noChangeAspect="1" noChangeArrowheads="1" noCrop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0"/>
            <a:ext cx="9144000" cy="106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2178" name="WordArt 18" descr="hoa4"/>
          <p:cNvSpPr>
            <a:spLocks noChangeArrowheads="1" noChangeShapeType="1" noTextEdit="1"/>
          </p:cNvSpPr>
          <p:nvPr/>
        </p:nvSpPr>
        <p:spPr bwMode="auto">
          <a:xfrm>
            <a:off x="2280138" y="4572000"/>
            <a:ext cx="4495800" cy="1143000"/>
          </a:xfrm>
          <a:prstGeom prst="rect">
            <a:avLst/>
          </a:prstGeom>
          <a:solidFill>
            <a:srgbClr val="FFFF00"/>
          </a:solidFill>
          <a:scene3d>
            <a:camera prst="perspectiveHeroicExtremeRightFacing"/>
            <a:lightRig rig="threePt" dir="t"/>
          </a:scene3d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 eaLnBrk="1" hangingPunct="1">
              <a:defRPr/>
            </a:pPr>
            <a:r>
              <a:rPr lang="en-US" sz="3600" b="1" i="1" kern="10" dirty="0">
                <a:ln w="9525">
                  <a:solidFill>
                    <a:srgbClr val="FF6600"/>
                  </a:solidFill>
                  <a:round/>
                </a:ln>
                <a:blipFill dpi="0" rotWithShape="1">
                  <a:blip r:embed="rId4"/>
                  <a:srcRect/>
                  <a:stretch>
                    <a:fillRect/>
                  </a:stretch>
                </a:blipFill>
                <a:effectLst>
                  <a:outerShdw dist="35921" dir="2700000" algn="ctr" rotWithShape="0">
                    <a:srgbClr val="808080">
                      <a:alpha val="79999"/>
                    </a:srgbClr>
                  </a:outerShdw>
                </a:effectLst>
                <a:latin typeface="Arial Black" panose="020B0A04020102020204"/>
              </a:rPr>
              <a:t>ENGLISH 9</a:t>
            </a:r>
            <a:endParaRPr lang="en-US" sz="3600" b="1" i="1" kern="10" dirty="0">
              <a:ln w="9525">
                <a:solidFill>
                  <a:srgbClr val="FF6600"/>
                </a:solidFill>
                <a:round/>
              </a:ln>
              <a:blipFill dpi="0" rotWithShape="1">
                <a:blip r:embed="rId4"/>
                <a:srcRect/>
                <a:stretch>
                  <a:fillRect/>
                </a:stretch>
              </a:blipFill>
              <a:effectLst>
                <a:outerShdw dist="35921" dir="2700000" algn="ctr" rotWithShape="0">
                  <a:srgbClr val="808080">
                    <a:alpha val="79999"/>
                  </a:srgbClr>
                </a:outerShdw>
              </a:effectLst>
              <a:latin typeface="Arial Black" panose="020B0A04020102020204"/>
            </a:endParaRPr>
          </a:p>
        </p:txBody>
      </p:sp>
      <p:sp>
        <p:nvSpPr>
          <p:cNvPr id="10" name="Subtitle 2"/>
          <p:cNvSpPr txBox="1"/>
          <p:nvPr/>
        </p:nvSpPr>
        <p:spPr>
          <a:xfrm>
            <a:off x="1234314" y="1028700"/>
            <a:ext cx="6173649" cy="571500"/>
          </a:xfrm>
          <a:prstGeom prst="rect">
            <a:avLst/>
          </a:prstGeom>
        </p:spPr>
        <p:txBody>
          <a:bodyPr/>
          <a:lstStyle>
            <a:lvl1pPr marL="342900" indent="-342900" algn="l" rtl="0" fontAlgn="base">
              <a:spcBef>
                <a:spcPct val="20000"/>
              </a:spcBef>
              <a:spcAft>
                <a:spcPct val="0"/>
              </a:spcAft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fontAlgn="base">
              <a:spcBef>
                <a:spcPct val="20000"/>
              </a:spcBef>
              <a:spcAft>
                <a:spcPct val="0"/>
              </a:spcAft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rtl="0" fontAlgn="base">
              <a:spcBef>
                <a:spcPct val="20000"/>
              </a:spcBef>
              <a:spcAft>
                <a:spcPct val="0"/>
              </a:spcAft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rtl="0" fontAlgn="base">
              <a:spcBef>
                <a:spcPct val="20000"/>
              </a:spcBef>
              <a:spcAft>
                <a:spcPct val="0"/>
              </a:spcAft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eaLnBrk="1" hangingPunct="1">
              <a:buFontTx/>
              <a:buNone/>
              <a:defRPr/>
            </a:pPr>
            <a:r>
              <a:rPr lang="en-US" sz="30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BINH KHANH SECONDARY SCHOOL</a:t>
            </a:r>
            <a:endParaRPr lang="en-SG" sz="30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9217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9217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921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5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2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2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build="p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32770" name="Picture 32769" descr="truongguolinh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0" y="76200"/>
            <a:ext cx="9144000" cy="54864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32771" name="Rectangles 32770"/>
          <p:cNvSpPr/>
          <p:nvPr/>
        </p:nvSpPr>
        <p:spPr>
          <a:xfrm>
            <a:off x="1143000" y="5791200"/>
            <a:ext cx="6629400" cy="838200"/>
          </a:xfrm>
          <a:prstGeom prst="rect">
            <a:avLst/>
          </a:prstGeom>
          <a:solidFill>
            <a:srgbClr val="008000"/>
          </a:solidFill>
          <a:ln w="76200" cap="flat" cmpd="tri">
            <a:solidFill>
              <a:srgbClr val="FFFF00"/>
            </a:solidFill>
            <a:prstDash val="solid"/>
            <a:miter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lang="en-US">
                <a:solidFill>
                  <a:srgbClr val="FFFF00"/>
                </a:solidFill>
              </a:rPr>
              <a:t>Binh Khanh Secondary school</a:t>
            </a:r>
            <a:endParaRPr>
              <a:solidFill>
                <a:srgbClr val="FFFF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7" dur="2000"/>
                                        <p:tgtEl>
                                          <p:spTgt spid="3277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1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10" dur="2000"/>
                                        <p:tgtEl>
                                          <p:spTgt spid="3277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771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5122" name="Flowchart: Process 5121"/>
          <p:cNvSpPr/>
          <p:nvPr/>
        </p:nvSpPr>
        <p:spPr>
          <a:xfrm>
            <a:off x="0" y="914400"/>
            <a:ext cx="3810000" cy="5943600"/>
          </a:xfrm>
          <a:prstGeom prst="flowChartProcess">
            <a:avLst/>
          </a:prstGeom>
          <a:pattFill prst="pct75">
            <a:fgClr>
              <a:srgbClr val="F8F8F8"/>
            </a:fgClr>
            <a:bgClr>
              <a:schemeClr val="hlink"/>
            </a:bgClr>
          </a:pattFill>
          <a:ln w="76200" cap="flat" cmpd="tri">
            <a:pattFill prst="wdDnDiag">
              <a:fgClr>
                <a:srgbClr val="FF0000"/>
              </a:fgClr>
              <a:bgClr>
                <a:srgbClr val="FFFFFF"/>
              </a:bgClr>
            </a:pattFill>
            <a:prstDash val="solid"/>
            <a:miter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endParaRPr dirty="0">
              <a:solidFill>
                <a:srgbClr val="0000FF"/>
              </a:solidFill>
            </a:endParaRPr>
          </a:p>
        </p:txBody>
      </p:sp>
      <p:sp>
        <p:nvSpPr>
          <p:cNvPr id="5123" name="Flowchart: Alternate Process 5122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5124" name="Picture 5123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5125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5126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5127" name="Oval 5126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5129" name="Text Box 5128"/>
          <p:cNvSpPr txBox="1"/>
          <p:nvPr/>
        </p:nvSpPr>
        <p:spPr>
          <a:xfrm>
            <a:off x="0" y="990600"/>
            <a:ext cx="4191000" cy="64135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0000FF"/>
                </a:solidFill>
              </a:rPr>
              <a:t>I. Find and correct the mistakes in the following sentences</a:t>
            </a:r>
            <a:endParaRPr b="1">
              <a:solidFill>
                <a:srgbClr val="0000FF"/>
              </a:solidFill>
            </a:endParaRPr>
          </a:p>
        </p:txBody>
      </p:sp>
      <p:sp>
        <p:nvSpPr>
          <p:cNvPr id="5130" name="Rectangles 5129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sp>
        <p:nvSpPr>
          <p:cNvPr id="5132" name="Text Box 5131"/>
          <p:cNvSpPr txBox="1"/>
          <p:nvPr/>
        </p:nvSpPr>
        <p:spPr>
          <a:xfrm>
            <a:off x="4038600" y="1524000"/>
            <a:ext cx="47244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1) I wish I  am in the swimming pool now.</a:t>
            </a:r>
            <a:endParaRPr sz="2000">
              <a:latin typeface="Times New Roman" panose="02020603050405020304" pitchFamily="18" charset="0"/>
            </a:endParaRPr>
          </a:p>
        </p:txBody>
      </p:sp>
      <p:sp>
        <p:nvSpPr>
          <p:cNvPr id="5133" name="Text Box 5132"/>
          <p:cNvSpPr txBox="1"/>
          <p:nvPr/>
        </p:nvSpPr>
        <p:spPr>
          <a:xfrm>
            <a:off x="4038600" y="2498725"/>
            <a:ext cx="47244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2) She wish she knew many friends</a:t>
            </a:r>
            <a:r>
              <a:t>.</a:t>
            </a:r>
            <a:endParaRPr sz="20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5134" name="Text Box 5133"/>
          <p:cNvSpPr txBox="1"/>
          <p:nvPr/>
        </p:nvSpPr>
        <p:spPr>
          <a:xfrm>
            <a:off x="4038600" y="3413125"/>
            <a:ext cx="47244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3) I wish I have a sister</a:t>
            </a:r>
            <a:r>
              <a:t>.</a:t>
            </a:r>
          </a:p>
        </p:txBody>
      </p:sp>
      <p:sp>
        <p:nvSpPr>
          <p:cNvPr id="5135" name="Text Box 5134"/>
          <p:cNvSpPr txBox="1"/>
          <p:nvPr/>
        </p:nvSpPr>
        <p:spPr>
          <a:xfrm>
            <a:off x="3962400" y="4267200"/>
            <a:ext cx="4724400" cy="33655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4) </a:t>
            </a:r>
            <a:r>
              <a:rPr sz="20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Ba</a:t>
            </a:r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 wishes he can speak English well.</a:t>
            </a:r>
            <a:endParaRPr sz="20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grpSp>
        <p:nvGrpSpPr>
          <p:cNvPr id="5173" name="Group 5172"/>
          <p:cNvGrpSpPr/>
          <p:nvPr/>
        </p:nvGrpSpPr>
        <p:grpSpPr>
          <a:xfrm>
            <a:off x="3962400" y="1905000"/>
            <a:ext cx="5181600" cy="396875"/>
            <a:chOff x="2592" y="1248"/>
            <a:chExt cx="2976" cy="250"/>
          </a:xfrm>
        </p:grpSpPr>
        <p:sp>
          <p:nvSpPr>
            <p:cNvPr id="5137" name="Text Box 5136"/>
            <p:cNvSpPr txBox="1"/>
            <p:nvPr/>
          </p:nvSpPr>
          <p:spPr>
            <a:xfrm>
              <a:off x="2736" y="1248"/>
              <a:ext cx="2832" cy="250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 I wish I  were  in the swimming fool now.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5138" name="Right Arrow 5137"/>
            <p:cNvSpPr/>
            <p:nvPr/>
          </p:nvSpPr>
          <p:spPr>
            <a:xfrm>
              <a:off x="2592" y="1344"/>
              <a:ext cx="144" cy="96"/>
            </a:xfrm>
            <a:prstGeom prst="rightArrow">
              <a:avLst>
                <a:gd name="adj1" fmla="val 50000"/>
                <a:gd name="adj2" fmla="val 37500"/>
              </a:avLst>
            </a:prstGeom>
            <a:solidFill>
              <a:schemeClr val="accent1"/>
            </a:solidFill>
            <a:ln w="9525" cap="flat" cmpd="sng">
              <a:solidFill>
                <a:schemeClr val="tx1"/>
              </a:solidFill>
              <a:prstDash val="solid"/>
              <a:miter/>
              <a:headEnd type="none" w="med" len="med"/>
              <a:tailEnd type="none" w="med" len="med"/>
            </a:ln>
          </p:spPr>
          <p:txBody>
            <a:bodyPr/>
            <a:p>
              <a:endParaRPr lang="en-US"/>
            </a:p>
          </p:txBody>
        </p:sp>
      </p:grpSp>
      <p:grpSp>
        <p:nvGrpSpPr>
          <p:cNvPr id="5182" name="Group 5181"/>
          <p:cNvGrpSpPr/>
          <p:nvPr/>
        </p:nvGrpSpPr>
        <p:grpSpPr>
          <a:xfrm>
            <a:off x="3962400" y="3810000"/>
            <a:ext cx="4724400" cy="396875"/>
            <a:chOff x="2496" y="2400"/>
            <a:chExt cx="2976" cy="250"/>
          </a:xfrm>
        </p:grpSpPr>
        <p:sp>
          <p:nvSpPr>
            <p:cNvPr id="5147" name="Right Arrow 5146"/>
            <p:cNvSpPr/>
            <p:nvPr/>
          </p:nvSpPr>
          <p:spPr>
            <a:xfrm>
              <a:off x="2496" y="2496"/>
              <a:ext cx="144" cy="96"/>
            </a:xfrm>
            <a:prstGeom prst="rightArrow">
              <a:avLst>
                <a:gd name="adj1" fmla="val 50000"/>
                <a:gd name="adj2" fmla="val 37500"/>
              </a:avLst>
            </a:prstGeom>
            <a:solidFill>
              <a:schemeClr val="accent1"/>
            </a:solidFill>
            <a:ln w="9525" cap="flat" cmpd="sng">
              <a:solidFill>
                <a:schemeClr val="tx1"/>
              </a:solidFill>
              <a:prstDash val="solid"/>
              <a:miter/>
              <a:headEnd type="none" w="med" len="med"/>
              <a:tailEnd type="none" w="med" len="med"/>
            </a:ln>
          </p:spPr>
          <p:txBody>
            <a:bodyPr/>
            <a:p>
              <a:endParaRPr lang="en-US"/>
            </a:p>
          </p:txBody>
        </p:sp>
        <p:sp>
          <p:nvSpPr>
            <p:cNvPr id="5149" name="Text Box 5148"/>
            <p:cNvSpPr txBox="1"/>
            <p:nvPr/>
          </p:nvSpPr>
          <p:spPr>
            <a:xfrm>
              <a:off x="2640" y="2400"/>
              <a:ext cx="2832" cy="250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I wish I had a sister.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</p:grpSp>
      <p:grpSp>
        <p:nvGrpSpPr>
          <p:cNvPr id="5184" name="Group 5183"/>
          <p:cNvGrpSpPr/>
          <p:nvPr/>
        </p:nvGrpSpPr>
        <p:grpSpPr>
          <a:xfrm>
            <a:off x="3962400" y="4648200"/>
            <a:ext cx="4724400" cy="396875"/>
            <a:chOff x="2496" y="2928"/>
            <a:chExt cx="2976" cy="250"/>
          </a:xfrm>
        </p:grpSpPr>
        <p:sp>
          <p:nvSpPr>
            <p:cNvPr id="5148" name="Right Arrow 5147"/>
            <p:cNvSpPr/>
            <p:nvPr/>
          </p:nvSpPr>
          <p:spPr>
            <a:xfrm>
              <a:off x="2496" y="3024"/>
              <a:ext cx="144" cy="96"/>
            </a:xfrm>
            <a:prstGeom prst="rightArrow">
              <a:avLst>
                <a:gd name="adj1" fmla="val 50000"/>
                <a:gd name="adj2" fmla="val 37500"/>
              </a:avLst>
            </a:prstGeom>
            <a:solidFill>
              <a:schemeClr val="accent1"/>
            </a:solidFill>
            <a:ln w="9525" cap="flat" cmpd="sng">
              <a:solidFill>
                <a:schemeClr val="tx1"/>
              </a:solidFill>
              <a:prstDash val="solid"/>
              <a:miter/>
              <a:headEnd type="none" w="med" len="med"/>
              <a:tailEnd type="none" w="med" len="med"/>
            </a:ln>
          </p:spPr>
          <p:txBody>
            <a:bodyPr/>
            <a:p>
              <a:endParaRPr lang="en-US"/>
            </a:p>
          </p:txBody>
        </p:sp>
        <p:sp>
          <p:nvSpPr>
            <p:cNvPr id="5150" name="Text Box 5149"/>
            <p:cNvSpPr txBox="1"/>
            <p:nvPr/>
          </p:nvSpPr>
          <p:spPr>
            <a:xfrm>
              <a:off x="2640" y="2928"/>
              <a:ext cx="2832" cy="250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 sz="2000" dirty="0" err="1">
                  <a:solidFill>
                    <a:srgbClr val="0000FF"/>
                  </a:solidFill>
                  <a:latin typeface="Times New Roman" panose="02020603050405020304" pitchFamily="18" charset="0"/>
                </a:rPr>
                <a:t>Ba</a:t>
              </a: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 wishes he could speak English well.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</p:grpSp>
      <p:sp>
        <p:nvSpPr>
          <p:cNvPr id="5154" name="Text Box 5153"/>
          <p:cNvSpPr txBox="1"/>
          <p:nvPr/>
        </p:nvSpPr>
        <p:spPr>
          <a:xfrm>
            <a:off x="4038600" y="2498725"/>
            <a:ext cx="47244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2) She wish she knew many friends</a:t>
            </a:r>
            <a:r>
              <a:t>.</a:t>
            </a:r>
            <a:endParaRPr sz="20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5155" name="Text Box 5154"/>
          <p:cNvSpPr txBox="1"/>
          <p:nvPr/>
        </p:nvSpPr>
        <p:spPr>
          <a:xfrm>
            <a:off x="4038600" y="3413125"/>
            <a:ext cx="47244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3) I wish I have a sister</a:t>
            </a:r>
            <a:r>
              <a:t>.</a:t>
            </a:r>
          </a:p>
        </p:txBody>
      </p:sp>
      <p:grpSp>
        <p:nvGrpSpPr>
          <p:cNvPr id="5157" name="Group 5156"/>
          <p:cNvGrpSpPr/>
          <p:nvPr/>
        </p:nvGrpSpPr>
        <p:grpSpPr>
          <a:xfrm>
            <a:off x="3962400" y="2971800"/>
            <a:ext cx="4724400" cy="396875"/>
            <a:chOff x="2592" y="1872"/>
            <a:chExt cx="2976" cy="250"/>
          </a:xfrm>
        </p:grpSpPr>
        <p:sp>
          <p:nvSpPr>
            <p:cNvPr id="5158" name="Text Box 5157"/>
            <p:cNvSpPr txBox="1"/>
            <p:nvPr/>
          </p:nvSpPr>
          <p:spPr>
            <a:xfrm>
              <a:off x="2736" y="1872"/>
              <a:ext cx="2832" cy="250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She wishes she knew many friends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5159" name="Right Arrow 5158"/>
            <p:cNvSpPr/>
            <p:nvPr/>
          </p:nvSpPr>
          <p:spPr>
            <a:xfrm>
              <a:off x="2592" y="1956"/>
              <a:ext cx="144" cy="96"/>
            </a:xfrm>
            <a:prstGeom prst="rightArrow">
              <a:avLst>
                <a:gd name="adj1" fmla="val 50000"/>
                <a:gd name="adj2" fmla="val 37500"/>
              </a:avLst>
            </a:prstGeom>
            <a:solidFill>
              <a:schemeClr val="accent1"/>
            </a:solidFill>
            <a:ln w="9525" cap="flat" cmpd="sng">
              <a:solidFill>
                <a:schemeClr val="tx1"/>
              </a:solidFill>
              <a:prstDash val="solid"/>
              <a:miter/>
              <a:headEnd type="none" w="med" len="med"/>
              <a:tailEnd type="none" w="med" len="med"/>
            </a:ln>
          </p:spPr>
          <p:txBody>
            <a:bodyPr/>
            <a:p>
              <a:endParaRPr lang="en-US"/>
            </a:p>
          </p:txBody>
        </p:sp>
      </p:grpSp>
      <p:grpSp>
        <p:nvGrpSpPr>
          <p:cNvPr id="5172" name="Group 5171"/>
          <p:cNvGrpSpPr/>
          <p:nvPr/>
        </p:nvGrpSpPr>
        <p:grpSpPr>
          <a:xfrm>
            <a:off x="5334000" y="1857375"/>
            <a:ext cx="561975" cy="461963"/>
            <a:chOff x="3360" y="1170"/>
            <a:chExt cx="354" cy="291"/>
          </a:xfrm>
        </p:grpSpPr>
        <p:sp>
          <p:nvSpPr>
            <p:cNvPr id="5170" name="Straight Connector 5169"/>
            <p:cNvSpPr/>
            <p:nvPr/>
          </p:nvSpPr>
          <p:spPr>
            <a:xfrm>
              <a:off x="3426" y="1461"/>
              <a:ext cx="288" cy="0"/>
            </a:xfrm>
            <a:prstGeom prst="line">
              <a:avLst/>
            </a:prstGeom>
            <a:ln w="28575" cap="flat" cmpd="sng">
              <a:solidFill>
                <a:srgbClr val="FF0000"/>
              </a:solidFill>
              <a:prstDash val="solid"/>
              <a:headEnd type="none" w="med" len="med"/>
              <a:tailEnd type="none" w="med" len="med"/>
            </a:ln>
          </p:spPr>
        </p:sp>
        <p:sp>
          <p:nvSpPr>
            <p:cNvPr id="5171" name="Straight Connector 5170"/>
            <p:cNvSpPr/>
            <p:nvPr/>
          </p:nvSpPr>
          <p:spPr>
            <a:xfrm>
              <a:off x="3360" y="1170"/>
              <a:ext cx="192" cy="0"/>
            </a:xfrm>
            <a:prstGeom prst="line">
              <a:avLst/>
            </a:prstGeom>
            <a:ln w="28575" cap="flat" cmpd="sng">
              <a:solidFill>
                <a:srgbClr val="FF0000"/>
              </a:solidFill>
              <a:prstDash val="solid"/>
              <a:headEnd type="none" w="med" len="med"/>
              <a:tailEnd type="none" w="med" len="med"/>
            </a:ln>
          </p:spPr>
        </p:sp>
      </p:grpSp>
      <p:grpSp>
        <p:nvGrpSpPr>
          <p:cNvPr id="5180" name="Group 5179"/>
          <p:cNvGrpSpPr/>
          <p:nvPr/>
        </p:nvGrpSpPr>
        <p:grpSpPr>
          <a:xfrm>
            <a:off x="4724400" y="2819400"/>
            <a:ext cx="685800" cy="490538"/>
            <a:chOff x="2976" y="1776"/>
            <a:chExt cx="432" cy="309"/>
          </a:xfrm>
        </p:grpSpPr>
        <p:sp>
          <p:nvSpPr>
            <p:cNvPr id="5174" name="Straight Connector 5173"/>
            <p:cNvSpPr/>
            <p:nvPr/>
          </p:nvSpPr>
          <p:spPr>
            <a:xfrm>
              <a:off x="3072" y="1776"/>
              <a:ext cx="288" cy="0"/>
            </a:xfrm>
            <a:prstGeom prst="line">
              <a:avLst/>
            </a:prstGeom>
            <a:ln w="28575" cap="flat" cmpd="sng">
              <a:solidFill>
                <a:srgbClr val="FF0000"/>
              </a:solidFill>
              <a:prstDash val="solid"/>
              <a:headEnd type="none" w="med" len="med"/>
              <a:tailEnd type="none" w="med" len="med"/>
            </a:ln>
          </p:spPr>
        </p:sp>
        <p:sp>
          <p:nvSpPr>
            <p:cNvPr id="5175" name="Straight Connector 5174"/>
            <p:cNvSpPr/>
            <p:nvPr/>
          </p:nvSpPr>
          <p:spPr>
            <a:xfrm>
              <a:off x="2976" y="2085"/>
              <a:ext cx="432" cy="0"/>
            </a:xfrm>
            <a:prstGeom prst="line">
              <a:avLst/>
            </a:prstGeom>
            <a:ln w="28575" cap="flat" cmpd="sng">
              <a:solidFill>
                <a:srgbClr val="FF0000"/>
              </a:solidFill>
              <a:prstDash val="solid"/>
              <a:headEnd type="none" w="med" len="med"/>
              <a:tailEnd type="none" w="med" len="med"/>
            </a:ln>
          </p:spPr>
        </p:sp>
      </p:grpSp>
      <p:grpSp>
        <p:nvGrpSpPr>
          <p:cNvPr id="5181" name="Group 5180"/>
          <p:cNvGrpSpPr/>
          <p:nvPr/>
        </p:nvGrpSpPr>
        <p:grpSpPr>
          <a:xfrm>
            <a:off x="5105400" y="3748088"/>
            <a:ext cx="609600" cy="409575"/>
            <a:chOff x="3216" y="2361"/>
            <a:chExt cx="384" cy="258"/>
          </a:xfrm>
        </p:grpSpPr>
        <p:sp>
          <p:nvSpPr>
            <p:cNvPr id="5176" name="Straight Connector 5175"/>
            <p:cNvSpPr/>
            <p:nvPr/>
          </p:nvSpPr>
          <p:spPr>
            <a:xfrm>
              <a:off x="3312" y="2361"/>
              <a:ext cx="288" cy="0"/>
            </a:xfrm>
            <a:prstGeom prst="line">
              <a:avLst/>
            </a:prstGeom>
            <a:ln w="28575" cap="flat" cmpd="sng">
              <a:solidFill>
                <a:srgbClr val="FF0000"/>
              </a:solidFill>
              <a:prstDash val="solid"/>
              <a:headEnd type="none" w="med" len="med"/>
              <a:tailEnd type="none" w="med" len="med"/>
            </a:ln>
          </p:spPr>
        </p:sp>
        <p:sp>
          <p:nvSpPr>
            <p:cNvPr id="5177" name="Straight Connector 5176"/>
            <p:cNvSpPr/>
            <p:nvPr/>
          </p:nvSpPr>
          <p:spPr>
            <a:xfrm>
              <a:off x="3216" y="2619"/>
              <a:ext cx="288" cy="0"/>
            </a:xfrm>
            <a:prstGeom prst="line">
              <a:avLst/>
            </a:prstGeom>
            <a:ln w="28575" cap="flat" cmpd="sng">
              <a:solidFill>
                <a:srgbClr val="FF0000"/>
              </a:solidFill>
              <a:prstDash val="solid"/>
              <a:headEnd type="none" w="med" len="med"/>
              <a:tailEnd type="none" w="med" len="med"/>
            </a:ln>
          </p:spPr>
        </p:sp>
      </p:grpSp>
      <p:grpSp>
        <p:nvGrpSpPr>
          <p:cNvPr id="5183" name="Group 5182"/>
          <p:cNvGrpSpPr/>
          <p:nvPr/>
        </p:nvGrpSpPr>
        <p:grpSpPr>
          <a:xfrm>
            <a:off x="5715000" y="4572000"/>
            <a:ext cx="533400" cy="400050"/>
            <a:chOff x="3600" y="2880"/>
            <a:chExt cx="336" cy="252"/>
          </a:xfrm>
        </p:grpSpPr>
        <p:sp>
          <p:nvSpPr>
            <p:cNvPr id="5178" name="Straight Connector 5177"/>
            <p:cNvSpPr/>
            <p:nvPr/>
          </p:nvSpPr>
          <p:spPr>
            <a:xfrm flipV="1">
              <a:off x="3600" y="2880"/>
              <a:ext cx="288" cy="0"/>
            </a:xfrm>
            <a:prstGeom prst="line">
              <a:avLst/>
            </a:prstGeom>
            <a:ln w="28575" cap="flat" cmpd="sng">
              <a:solidFill>
                <a:srgbClr val="FF0000"/>
              </a:solidFill>
              <a:prstDash val="solid"/>
              <a:headEnd type="none" w="med" len="med"/>
              <a:tailEnd type="none" w="med" len="med"/>
            </a:ln>
          </p:spPr>
        </p:sp>
        <p:sp>
          <p:nvSpPr>
            <p:cNvPr id="5179" name="Straight Connector 5178"/>
            <p:cNvSpPr/>
            <p:nvPr/>
          </p:nvSpPr>
          <p:spPr>
            <a:xfrm>
              <a:off x="3600" y="3132"/>
              <a:ext cx="336" cy="0"/>
            </a:xfrm>
            <a:prstGeom prst="line">
              <a:avLst/>
            </a:prstGeom>
            <a:ln w="28575" cap="flat" cmpd="sng">
              <a:solidFill>
                <a:srgbClr val="FF0000"/>
              </a:solidFill>
              <a:prstDash val="solid"/>
              <a:headEnd type="none" w="med" len="med"/>
              <a:tailEnd type="none" w="med" len="med"/>
            </a:ln>
          </p:spPr>
        </p:sp>
      </p:grpSp>
      <p:sp>
        <p:nvSpPr>
          <p:cNvPr id="5185" name="Text Box 5184"/>
          <p:cNvSpPr txBox="1"/>
          <p:nvPr/>
        </p:nvSpPr>
        <p:spPr>
          <a:xfrm>
            <a:off x="4114800" y="5257800"/>
            <a:ext cx="47244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endParaRPr sz="2000" dirty="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graphicFrame>
        <p:nvGraphicFramePr>
          <p:cNvPr id="5199" name="Table 5198"/>
          <p:cNvGraphicFramePr/>
          <p:nvPr/>
        </p:nvGraphicFramePr>
        <p:xfrm>
          <a:off x="76200" y="1676400"/>
          <a:ext cx="3657600" cy="381000"/>
        </p:xfrm>
        <a:graphic>
          <a:graphicData uri="http://schemas.openxmlformats.org/drawingml/2006/table">
            <a:tbl>
              <a:tblPr/>
              <a:tblGrid>
                <a:gridCol w="3657600"/>
              </a:tblGrid>
              <a:tr h="381000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spcBef>
                          <a:spcPct val="50000"/>
                        </a:spcBef>
                        <a:buNone/>
                      </a:pP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S + </a:t>
                      </a:r>
                      <a:r>
                        <a:rPr sz="18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wish(es</a:t>
                      </a: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) + S + Past subjunctive</a:t>
                      </a:r>
                      <a:endParaRPr lang="en-US" sz="1800">
                        <a:latin typeface="Times New Roman" panose="02020603050405020304" pitchFamily="18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5200" name="Text Box 5199"/>
          <p:cNvSpPr txBox="1"/>
          <p:nvPr/>
        </p:nvSpPr>
        <p:spPr>
          <a:xfrm>
            <a:off x="76200" y="2133600"/>
            <a:ext cx="2819400" cy="10541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>
                <a:solidFill>
                  <a:srgbClr val="0000FF"/>
                </a:solidFill>
                <a:latin typeface="Times New Roman" panose="02020603050405020304" pitchFamily="18" charset="0"/>
              </a:rPr>
              <a:t>To</a:t>
            </a:r>
            <a:r>
              <a:t> </a:t>
            </a:r>
            <a:r>
              <a:rPr>
                <a:solidFill>
                  <a:srgbClr val="0000FF"/>
                </a:solidFill>
                <a:latin typeface="Times New Roman" panose="02020603050405020304" pitchFamily="18" charset="0"/>
              </a:rPr>
              <a:t>be -&gt; were; can -&gt; could ; stay -&gt; stayed ; </a:t>
            </a:r>
            <a:endParaRPr>
              <a:solidFill>
                <a:srgbClr val="0000FF"/>
              </a:solidFill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</a:pPr>
            <a:r>
              <a:rPr>
                <a:solidFill>
                  <a:srgbClr val="0000FF"/>
                </a:solidFill>
                <a:latin typeface="Times New Roman" panose="02020603050405020304" pitchFamily="18" charset="0"/>
              </a:rPr>
              <a:t>have -&gt; had</a:t>
            </a:r>
            <a:endParaRPr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17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17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3" dur="500"/>
                                        <p:tgtEl>
                                          <p:spTgt spid="51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515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15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4" dur="500"/>
                                        <p:tgtEl>
                                          <p:spTgt spid="51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518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518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5" dur="500"/>
                                        <p:tgtEl>
                                          <p:spTgt spid="51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" presetClass="entr" presetSubtype="1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518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518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6" dur="500"/>
                                        <p:tgtEl>
                                          <p:spTgt spid="51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51" dur="1000"/>
                                        <p:tgtEl>
                                          <p:spTgt spid="51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56" dur="2000"/>
                                        <p:tgtEl>
                                          <p:spTgt spid="520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200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6146" name="Flowchart: Process 6145"/>
          <p:cNvSpPr/>
          <p:nvPr/>
        </p:nvSpPr>
        <p:spPr>
          <a:xfrm>
            <a:off x="0" y="914400"/>
            <a:ext cx="3581400" cy="5943600"/>
          </a:xfrm>
          <a:prstGeom prst="flowChartProcess">
            <a:avLst/>
          </a:prstGeom>
          <a:pattFill prst="pct75">
            <a:fgClr>
              <a:srgbClr val="F8F8F8"/>
            </a:fgClr>
            <a:bgClr>
              <a:schemeClr val="hlink"/>
            </a:bgClr>
          </a:pattFill>
          <a:ln w="76200" cap="flat" cmpd="tri">
            <a:pattFill prst="wdDnDiag">
              <a:fgClr>
                <a:srgbClr val="FF0000"/>
              </a:fgClr>
              <a:bgClr>
                <a:srgbClr val="FFFFFF"/>
              </a:bgClr>
            </a:pattFill>
            <a:prstDash val="solid"/>
            <a:miter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endParaRPr dirty="0">
              <a:solidFill>
                <a:srgbClr val="0000FF"/>
              </a:solidFill>
            </a:endParaRPr>
          </a:p>
        </p:txBody>
      </p:sp>
      <p:sp>
        <p:nvSpPr>
          <p:cNvPr id="6147" name="Flowchart: Alternate Process 6146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6148" name="Picture 6147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6149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6150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6151" name="Oval 6150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6153" name="Rectangles 6152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sp>
        <p:nvSpPr>
          <p:cNvPr id="6154" name="Text Box 6153"/>
          <p:cNvSpPr txBox="1"/>
          <p:nvPr/>
        </p:nvSpPr>
        <p:spPr>
          <a:xfrm>
            <a:off x="0" y="838200"/>
            <a:ext cx="3657600" cy="64135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solidFill>
                  <a:srgbClr val="FF0000"/>
                </a:solidFill>
                <a:latin typeface="Times New Roman" panose="02020603050405020304" pitchFamily="18" charset="0"/>
              </a:rPr>
              <a:t>I. Find and correct the mistakes in the following sentences</a:t>
            </a:r>
            <a:endParaRPr i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graphicFrame>
        <p:nvGraphicFramePr>
          <p:cNvPr id="6174" name="Table 6173"/>
          <p:cNvGraphicFramePr/>
          <p:nvPr/>
        </p:nvGraphicFramePr>
        <p:xfrm>
          <a:off x="0" y="1447800"/>
          <a:ext cx="3505200" cy="381000"/>
        </p:xfrm>
        <a:graphic>
          <a:graphicData uri="http://schemas.openxmlformats.org/drawingml/2006/table">
            <a:tbl>
              <a:tblPr/>
              <a:tblGrid>
                <a:gridCol w="3505200"/>
              </a:tblGrid>
              <a:tr h="381000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spcBef>
                          <a:spcPct val="50000"/>
                        </a:spcBef>
                        <a:buNone/>
                      </a:pP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S + </a:t>
                      </a:r>
                      <a:r>
                        <a:rPr sz="18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wish(es</a:t>
                      </a: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) + S + Past subjunctive</a:t>
                      </a:r>
                      <a:endParaRPr lang="en-US" sz="1800">
                        <a:latin typeface="Times New Roman" panose="02020603050405020304" pitchFamily="18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6161" name="Text Box 6160"/>
          <p:cNvSpPr txBox="1"/>
          <p:nvPr/>
        </p:nvSpPr>
        <p:spPr>
          <a:xfrm>
            <a:off x="76200" y="1949450"/>
            <a:ext cx="2895600" cy="64135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>
                <a:solidFill>
                  <a:srgbClr val="0000FF"/>
                </a:solidFill>
                <a:latin typeface="Times New Roman" panose="02020603050405020304" pitchFamily="18" charset="0"/>
              </a:rPr>
              <a:t>To</a:t>
            </a:r>
            <a:r>
              <a:t> </a:t>
            </a:r>
            <a:r>
              <a:rPr>
                <a:solidFill>
                  <a:srgbClr val="0000FF"/>
                </a:solidFill>
                <a:latin typeface="Times New Roman" panose="02020603050405020304" pitchFamily="18" charset="0"/>
              </a:rPr>
              <a:t>be -&gt; were; can -&gt; could ;                                                         stay -&gt; stayed ; have -&gt; had</a:t>
            </a:r>
            <a:endParaRPr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6163" name="Picture 6162" descr="t"/>
          <p:cNvPicPr>
            <a:picLocks noChangeAspect="1"/>
          </p:cNvPicPr>
          <p:nvPr/>
        </p:nvPicPr>
        <p:blipFill>
          <a:blip r:embed="rId2">
            <a:lum bright="-6000"/>
          </a:blip>
          <a:srcRect l="26033" t="25566" r="15390" b="23302"/>
          <a:stretch>
            <a:fillRect/>
          </a:stretch>
        </p:blipFill>
        <p:spPr>
          <a:xfrm>
            <a:off x="3810000" y="914400"/>
            <a:ext cx="1371600" cy="12192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6167" name="Text Box 6166"/>
          <p:cNvSpPr txBox="1"/>
          <p:nvPr/>
        </p:nvSpPr>
        <p:spPr>
          <a:xfrm>
            <a:off x="5334000" y="914400"/>
            <a:ext cx="38100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600" i="1" u="sng">
                <a:solidFill>
                  <a:srgbClr val="0000FF"/>
                </a:solidFill>
                <a:latin typeface="Times New Roman" panose="02020603050405020304" pitchFamily="18" charset="0"/>
              </a:rPr>
              <a:t>Example</a:t>
            </a:r>
            <a:r>
              <a:rPr sz="2000">
                <a:latin typeface="Times New Roman" panose="02020603050405020304" pitchFamily="18" charset="0"/>
              </a:rPr>
              <a:t>     </a:t>
            </a:r>
            <a:r>
              <a:rPr sz="1600" dirty="0" err="1">
                <a:latin typeface="Times New Roman" panose="02020603050405020304" pitchFamily="18" charset="0"/>
              </a:rPr>
              <a:t>Ba</a:t>
            </a:r>
            <a:r>
              <a:rPr sz="1600">
                <a:latin typeface="Times New Roman" panose="02020603050405020304" pitchFamily="18" charset="0"/>
              </a:rPr>
              <a:t> / can have / new bicycle</a:t>
            </a:r>
            <a:endParaRPr sz="1600">
              <a:latin typeface="Times New Roman" panose="02020603050405020304" pitchFamily="18" charset="0"/>
            </a:endParaRPr>
          </a:p>
        </p:txBody>
      </p:sp>
      <p:grpSp>
        <p:nvGrpSpPr>
          <p:cNvPr id="6171" name="Group 6170"/>
          <p:cNvGrpSpPr/>
          <p:nvPr/>
        </p:nvGrpSpPr>
        <p:grpSpPr>
          <a:xfrm>
            <a:off x="5867400" y="1219200"/>
            <a:ext cx="3200400" cy="641350"/>
            <a:chOff x="3456" y="864"/>
            <a:chExt cx="2016" cy="404"/>
          </a:xfrm>
        </p:grpSpPr>
        <p:sp>
          <p:nvSpPr>
            <p:cNvPr id="6169" name="Text Box 6168"/>
            <p:cNvSpPr txBox="1"/>
            <p:nvPr/>
          </p:nvSpPr>
          <p:spPr>
            <a:xfrm>
              <a:off x="3504" y="864"/>
              <a:ext cx="1968" cy="404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>
                  <a:latin typeface="Times New Roman" panose="02020603050405020304" pitchFamily="18" charset="0"/>
                </a:rPr>
                <a:t> </a:t>
              </a:r>
              <a:r>
                <a:rPr dirty="0" err="1">
                  <a:latin typeface="Times New Roman" panose="02020603050405020304" pitchFamily="18" charset="0"/>
                </a:rPr>
                <a:t>Ba</a:t>
              </a:r>
              <a:r>
                <a:rPr>
                  <a:latin typeface="Times New Roman" panose="02020603050405020304" pitchFamily="18" charset="0"/>
                </a:rPr>
                <a:t> wishes he could have a new  bicycle</a:t>
              </a:r>
              <a:endParaRPr>
                <a:latin typeface="Times New Roman" panose="02020603050405020304" pitchFamily="18" charset="0"/>
              </a:endParaRPr>
            </a:p>
          </p:txBody>
        </p:sp>
        <p:sp>
          <p:nvSpPr>
            <p:cNvPr id="6170" name="Right Arrow 6169"/>
            <p:cNvSpPr/>
            <p:nvPr/>
          </p:nvSpPr>
          <p:spPr>
            <a:xfrm>
              <a:off x="3456" y="960"/>
              <a:ext cx="96" cy="96"/>
            </a:xfrm>
            <a:prstGeom prst="rightArrow">
              <a:avLst>
                <a:gd name="adj1" fmla="val 50000"/>
                <a:gd name="adj2" fmla="val 25000"/>
              </a:avLst>
            </a:prstGeom>
            <a:solidFill>
              <a:schemeClr val="accent1"/>
            </a:solidFill>
            <a:ln w="9525" cap="flat" cmpd="sng">
              <a:solidFill>
                <a:schemeClr val="tx1"/>
              </a:solidFill>
              <a:prstDash val="solid"/>
              <a:miter/>
              <a:headEnd type="none" w="med" len="med"/>
              <a:tailEnd type="none" w="med" len="med"/>
            </a:ln>
          </p:spPr>
          <p:txBody>
            <a:bodyPr/>
            <a:p>
              <a:endParaRPr lang="en-US"/>
            </a:p>
          </p:txBody>
        </p:sp>
      </p:grpSp>
      <p:grpSp>
        <p:nvGrpSpPr>
          <p:cNvPr id="6189" name="Group 6188"/>
          <p:cNvGrpSpPr/>
          <p:nvPr/>
        </p:nvGrpSpPr>
        <p:grpSpPr>
          <a:xfrm>
            <a:off x="3476625" y="2133600"/>
            <a:ext cx="5667375" cy="4454525"/>
            <a:chOff x="2208" y="1392"/>
            <a:chExt cx="3570" cy="2806"/>
          </a:xfrm>
        </p:grpSpPr>
        <p:pic>
          <p:nvPicPr>
            <p:cNvPr id="6172" name="Picture 6171" descr="picture for giao an 001"/>
            <p:cNvPicPr>
              <a:picLocks noChangeAspect="1"/>
            </p:cNvPicPr>
            <p:nvPr/>
          </p:nvPicPr>
          <p:blipFill>
            <a:blip r:embed="rId3">
              <a:lum contrast="-6000"/>
            </a:blip>
            <a:srcRect l="29288" t="15977" r="18645" b="16911"/>
            <a:stretch>
              <a:fillRect/>
            </a:stretch>
          </p:blipFill>
          <p:spPr>
            <a:xfrm>
              <a:off x="2592" y="1440"/>
              <a:ext cx="768" cy="1008"/>
            </a:xfrm>
            <a:prstGeom prst="rect">
              <a:avLst/>
            </a:prstGeom>
            <a:noFill/>
            <a:ln w="9525">
              <a:noFill/>
            </a:ln>
          </p:spPr>
        </p:pic>
        <p:pic>
          <p:nvPicPr>
            <p:cNvPr id="6177" name="Picture 6176" descr="picture for giao an 003"/>
            <p:cNvPicPr>
              <a:picLocks noChangeAspect="1"/>
            </p:cNvPicPr>
            <p:nvPr/>
          </p:nvPicPr>
          <p:blipFill>
            <a:blip r:embed="rId4">
              <a:lum bright="12000" contrast="100000"/>
            </a:blip>
            <a:srcRect l="23628" t="22371" r="25739" b="13715"/>
            <a:stretch>
              <a:fillRect/>
            </a:stretch>
          </p:blipFill>
          <p:spPr>
            <a:xfrm>
              <a:off x="4272" y="1392"/>
              <a:ext cx="1008" cy="1008"/>
            </a:xfrm>
            <a:prstGeom prst="rect">
              <a:avLst/>
            </a:prstGeom>
            <a:noFill/>
            <a:ln w="9525">
              <a:noFill/>
            </a:ln>
          </p:spPr>
        </p:pic>
        <p:pic>
          <p:nvPicPr>
            <p:cNvPr id="6178" name="Picture 6177" descr="picture for giao an 004"/>
            <p:cNvPicPr>
              <a:picLocks noChangeAspect="1"/>
            </p:cNvPicPr>
            <p:nvPr/>
          </p:nvPicPr>
          <p:blipFill>
            <a:blip r:embed="rId5">
              <a:lum bright="23999" contrast="54000"/>
            </a:blip>
            <a:srcRect l="20000" t="13133" r="16667" b="14636"/>
            <a:stretch>
              <a:fillRect/>
            </a:stretch>
          </p:blipFill>
          <p:spPr>
            <a:xfrm>
              <a:off x="2304" y="2832"/>
              <a:ext cx="912" cy="1104"/>
            </a:xfrm>
            <a:prstGeom prst="rect">
              <a:avLst/>
            </a:prstGeom>
            <a:noFill/>
            <a:ln w="9525">
              <a:noFill/>
            </a:ln>
          </p:spPr>
        </p:pic>
        <p:sp>
          <p:nvSpPr>
            <p:cNvPr id="6181" name="Text Box 6180"/>
            <p:cNvSpPr txBox="1"/>
            <p:nvPr/>
          </p:nvSpPr>
          <p:spPr>
            <a:xfrm>
              <a:off x="4368" y="2448"/>
              <a:ext cx="1152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>
                  <a:solidFill>
                    <a:srgbClr val="0000FF"/>
                  </a:solidFill>
                  <a:latin typeface="Times New Roman" panose="02020603050405020304" pitchFamily="18" charset="0"/>
                </a:rPr>
                <a:t>I / pass / exam</a:t>
              </a:r>
              <a:endParaRPr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  <p:pic>
          <p:nvPicPr>
            <p:cNvPr id="6182" name="Picture 6181" descr="Copy of picture for giao an 005"/>
            <p:cNvPicPr>
              <a:picLocks noChangeAspect="1"/>
            </p:cNvPicPr>
            <p:nvPr/>
          </p:nvPicPr>
          <p:blipFill>
            <a:blip r:embed="rId6">
              <a:lum contrast="24000"/>
            </a:blip>
            <a:srcRect l="20689" t="18741" r="27586" b="12312"/>
            <a:stretch>
              <a:fillRect/>
            </a:stretch>
          </p:blipFill>
          <p:spPr>
            <a:xfrm>
              <a:off x="3408" y="2832"/>
              <a:ext cx="1056" cy="1104"/>
            </a:xfrm>
            <a:prstGeom prst="rect">
              <a:avLst/>
            </a:prstGeom>
            <a:noFill/>
            <a:ln w="9525">
              <a:noFill/>
            </a:ln>
          </p:spPr>
        </p:pic>
        <p:pic>
          <p:nvPicPr>
            <p:cNvPr id="6183" name="Picture 6182" descr="lop"/>
            <p:cNvPicPr>
              <a:picLocks noChangeAspect="1"/>
            </p:cNvPicPr>
            <p:nvPr/>
          </p:nvPicPr>
          <p:blipFill>
            <a:blip r:embed="rId7">
              <a:lum bright="6000" contrast="54000"/>
            </a:blip>
            <a:srcRect l="16878" t="6566" r="22363" b="14638"/>
            <a:stretch>
              <a:fillRect/>
            </a:stretch>
          </p:blipFill>
          <p:spPr>
            <a:xfrm>
              <a:off x="4608" y="2832"/>
              <a:ext cx="1056" cy="1104"/>
            </a:xfrm>
            <a:prstGeom prst="rect">
              <a:avLst/>
            </a:prstGeom>
            <a:noFill/>
            <a:ln w="9525">
              <a:noFill/>
            </a:ln>
          </p:spPr>
        </p:pic>
        <p:sp>
          <p:nvSpPr>
            <p:cNvPr id="6184" name="Text Box 6183"/>
            <p:cNvSpPr txBox="1"/>
            <p:nvPr/>
          </p:nvSpPr>
          <p:spPr>
            <a:xfrm>
              <a:off x="2208" y="3939"/>
              <a:ext cx="1104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>
                  <a:solidFill>
                    <a:srgbClr val="0000FF"/>
                  </a:solidFill>
                  <a:latin typeface="Times New Roman" panose="02020603050405020304" pitchFamily="18" charset="0"/>
                </a:rPr>
                <a:t>We / it / not rain</a:t>
              </a:r>
              <a:endParaRPr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6185" name="Text Box 6184"/>
            <p:cNvSpPr txBox="1"/>
            <p:nvPr/>
          </p:nvSpPr>
          <p:spPr>
            <a:xfrm>
              <a:off x="4194" y="3948"/>
              <a:ext cx="1584" cy="250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          </a:t>
              </a:r>
              <a:r>
                <a:rPr>
                  <a:solidFill>
                    <a:srgbClr val="0000FF"/>
                  </a:solidFill>
                  <a:latin typeface="Times New Roman" panose="02020603050405020304" pitchFamily="18" charset="0"/>
                </a:rPr>
                <a:t>They / stay / Hue</a:t>
              </a:r>
              <a:endParaRPr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6186" name="Text Box 6185"/>
            <p:cNvSpPr txBox="1"/>
            <p:nvPr/>
          </p:nvSpPr>
          <p:spPr>
            <a:xfrm>
              <a:off x="3441" y="3930"/>
              <a:ext cx="1008" cy="250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 sz="2000">
                  <a:latin typeface="Times New Roman" panose="02020603050405020304" pitchFamily="18" charset="0"/>
                </a:rPr>
                <a:t>  </a:t>
              </a:r>
              <a:r>
                <a:rPr>
                  <a:solidFill>
                    <a:srgbClr val="0000FF"/>
                  </a:solidFill>
                  <a:latin typeface="Times New Roman" panose="02020603050405020304" pitchFamily="18" charset="0"/>
                </a:rPr>
                <a:t>He / can fly</a:t>
              </a:r>
              <a:endParaRPr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6188" name="Text Box 6187"/>
            <p:cNvSpPr txBox="1"/>
            <p:nvPr/>
          </p:nvSpPr>
          <p:spPr>
            <a:xfrm>
              <a:off x="2256" y="2448"/>
              <a:ext cx="15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 algn="ctr">
                <a:spcBef>
                  <a:spcPct val="50000"/>
                </a:spcBef>
              </a:pPr>
              <a:r>
                <a:rPr dirty="0" err="1">
                  <a:solidFill>
                    <a:srgbClr val="0000FF"/>
                  </a:solidFill>
                  <a:latin typeface="Times New Roman" panose="02020603050405020304" pitchFamily="18" charset="0"/>
                </a:rPr>
                <a:t>Hoa</a:t>
              </a:r>
              <a:r>
                <a:rPr>
                  <a:solidFill>
                    <a:srgbClr val="0000FF"/>
                  </a:solidFill>
                  <a:latin typeface="Times New Roman" panose="02020603050405020304" pitchFamily="18" charset="0"/>
                </a:rPr>
                <a:t> / can visit / parents</a:t>
              </a:r>
              <a:endParaRPr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1000"/>
                                        <p:tgtEl>
                                          <p:spTgt spid="61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61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617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22" dur="2000"/>
                                        <p:tgtEl>
                                          <p:spTgt spid="61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67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0">
          <a:blip r:embed="rId1"/>
        </a:blipFill>
        <a:effectLst/>
      </p:bgPr>
    </p:bg>
    <p:spTree>
      <p:nvGrpSpPr>
        <p:cNvPr id="1" name=""/>
        <p:cNvGrpSpPr/>
        <p:nvPr/>
      </p:nvGrpSpPr>
      <p:grpSpPr/>
      <p:sp>
        <p:nvSpPr>
          <p:cNvPr id="9219" name="Flowchart: Alternate Process 9218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9220" name="Picture 9219" descr="49AF38FFEB6845B3B114AB5BA0AB9D0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9221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000000"/>
                </a:outerShdw>
              </a:effectLst>
              <a:latin typeface=".VnBlackH" pitchFamily="34" charset="0"/>
            </a:endParaRPr>
          </a:p>
        </p:txBody>
      </p:sp>
      <p:sp>
        <p:nvSpPr>
          <p:cNvPr id="9222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FFFFFF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000000"/>
                </a:outerShdw>
              </a:effectLst>
              <a:latin typeface=".VnBlackH" pitchFamily="34" charset="0"/>
            </a:endParaRPr>
          </a:p>
        </p:txBody>
      </p:sp>
      <p:sp>
        <p:nvSpPr>
          <p:cNvPr id="9223" name="Oval 9222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9225" name="Rectangles 9224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sp>
        <p:nvSpPr>
          <p:cNvPr id="9226" name="Rectangles 9225"/>
          <p:cNvSpPr/>
          <p:nvPr/>
        </p:nvSpPr>
        <p:spPr>
          <a:xfrm>
            <a:off x="457200" y="1066800"/>
            <a:ext cx="4038600" cy="1219200"/>
          </a:xfrm>
          <a:prstGeom prst="rect">
            <a:avLst/>
          </a:prstGeom>
        </p:spPr>
        <p:txBody>
          <a:bodyPr wrap="none" fromWordArt="1">
            <a:prstTxWarp prst="textWave1">
              <a:avLst>
                <a:gd name="adj1" fmla="val 13005"/>
                <a:gd name="adj2" fmla="val 0"/>
              </a:avLst>
            </a:prstTxWarp>
            <a:normAutofit/>
          </a:bodyPr>
          <a:p>
            <a:pPr algn="ctr"/>
            <a:r>
              <a:rPr lang="en-US" sz="3600" b="1">
                <a:ln w="12700" cap="flat" cmpd="sng">
                  <a:solidFill>
                    <a:srgbClr val="EAEAEA"/>
                  </a:solidFill>
                  <a:prstDash val="solid"/>
                  <a:headEnd type="none" w="med" len="med"/>
                  <a:tailEnd type="none" w="med" len="med"/>
                </a:ln>
                <a:gradFill rotWithShape="1">
                  <a:gsLst>
                    <a:gs pos="0">
                      <a:schemeClr val="tx1"/>
                    </a:gs>
                    <a:gs pos="100000">
                      <a:srgbClr val="FF0000"/>
                    </a:gs>
                  </a:gsLst>
                  <a:lin ang="5400000" scaled="1"/>
                  <a:tileRect/>
                </a:gradFill>
                <a:effectLst>
                  <a:outerShdw dist="35921" dir="2699999" sy="50000" kx="2115830" algn="bl" rotWithShape="0">
                    <a:srgbClr val="C0C0C0">
                      <a:alpha val="80000"/>
                    </a:srgbClr>
                  </a:outerShdw>
                </a:effectLst>
                <a:latin typeface=".VnVogue" charset="0"/>
                <a:ea typeface=".VnVogue" charset="0"/>
              </a:rPr>
              <a:t>IV.Lucky Numbers!</a:t>
            </a:r>
            <a:endParaRPr lang="en-US" sz="3600" b="1">
              <a:ln w="12700" cap="flat" cmpd="sng">
                <a:solidFill>
                  <a:srgbClr val="EAEAEA"/>
                </a:solidFill>
                <a:prstDash val="solid"/>
                <a:headEnd type="none" w="med" len="med"/>
                <a:tailEnd type="none" w="med" len="med"/>
              </a:ln>
              <a:gradFill rotWithShape="1">
                <a:gsLst>
                  <a:gs pos="0">
                    <a:schemeClr val="tx1"/>
                  </a:gs>
                  <a:gs pos="100000">
                    <a:srgbClr val="FF0000"/>
                  </a:gs>
                </a:gsLst>
                <a:lin ang="5400000" scaled="1"/>
                <a:tileRect/>
              </a:gradFill>
              <a:effectLst>
                <a:outerShdw dist="35921" dir="2699999" sy="50000" kx="2115830" algn="bl" rotWithShape="0">
                  <a:srgbClr val="C0C0C0">
                    <a:alpha val="80000"/>
                  </a:srgbClr>
                </a:outerShdw>
              </a:effectLst>
              <a:latin typeface=".VnVogue" charset="0"/>
              <a:ea typeface=".VnVogue" charset="0"/>
            </a:endParaRPr>
          </a:p>
        </p:txBody>
      </p:sp>
      <p:sp>
        <p:nvSpPr>
          <p:cNvPr id="9249" name="Action Button: Custom 9248">
            <a:hlinkClick r:id="rId3" action="ppaction://hlinksldjump"/>
          </p:cNvPr>
          <p:cNvSpPr/>
          <p:nvPr/>
        </p:nvSpPr>
        <p:spPr>
          <a:xfrm>
            <a:off x="6096000" y="4038600"/>
            <a:ext cx="1600200" cy="1524000"/>
          </a:xfrm>
          <a:prstGeom prst="actionButtonBlank">
            <a:avLst/>
          </a:prstGeom>
          <a:solidFill>
            <a:schemeClr val="accent1"/>
          </a:solidFill>
          <a:ln w="9525" cap="flat" cmpd="sng">
            <a:solidFill>
              <a:srgbClr val="FF3300"/>
            </a:solidFill>
            <a:prstDash val="solid"/>
            <a:miter/>
            <a:headEnd type="none" w="med" len="med"/>
            <a:tailEnd type="none" w="med" len="med"/>
          </a:ln>
          <a:effectLst>
            <a:outerShdw sy="50000" kx="-2453608" rotWithShape="0">
              <a:schemeClr val="bg2">
                <a:alpha val="50000"/>
              </a:schemeClr>
            </a:outerShdw>
          </a:effectLst>
        </p:spPr>
        <p:txBody>
          <a:bodyPr wrap="none" anchor="ctr" anchorCtr="0"/>
          <a:p>
            <a:pPr algn="ctr"/>
            <a:r>
              <a:rPr sz="6600" b="1">
                <a:solidFill>
                  <a:srgbClr val="FF3399"/>
                </a:solidFill>
              </a:rPr>
              <a:t>8</a:t>
            </a:r>
            <a:endParaRPr sz="6600" b="1">
              <a:solidFill>
                <a:srgbClr val="FF3399"/>
              </a:solidFill>
            </a:endParaRPr>
          </a:p>
        </p:txBody>
      </p:sp>
      <p:sp>
        <p:nvSpPr>
          <p:cNvPr id="9253" name="Action Button: Custom 9252">
            <a:hlinkClick r:id="rId4" action="ppaction://hlinksldjump"/>
          </p:cNvPr>
          <p:cNvSpPr/>
          <p:nvPr/>
        </p:nvSpPr>
        <p:spPr>
          <a:xfrm>
            <a:off x="4481513" y="4038600"/>
            <a:ext cx="1600200" cy="1524000"/>
          </a:xfrm>
          <a:prstGeom prst="actionButtonBlank">
            <a:avLst/>
          </a:prstGeom>
          <a:solidFill>
            <a:schemeClr val="accent1"/>
          </a:solidFill>
          <a:ln w="9525" cap="flat" cmpd="sng">
            <a:solidFill>
              <a:srgbClr val="FF3300"/>
            </a:solidFill>
            <a:prstDash val="solid"/>
            <a:miter/>
            <a:headEnd type="none" w="med" len="med"/>
            <a:tailEnd type="none" w="med" len="med"/>
          </a:ln>
          <a:effectLst>
            <a:outerShdw sy="50000" kx="-2453608" rotWithShape="0">
              <a:schemeClr val="bg2">
                <a:alpha val="50000"/>
              </a:schemeClr>
            </a:outerShdw>
          </a:effectLst>
        </p:spPr>
        <p:txBody>
          <a:bodyPr wrap="none" anchor="ctr" anchorCtr="0"/>
          <a:p>
            <a:pPr algn="ctr"/>
            <a:r>
              <a:rPr sz="6600" b="1">
                <a:solidFill>
                  <a:srgbClr val="FF3399"/>
                </a:solidFill>
              </a:rPr>
              <a:t>7</a:t>
            </a:r>
            <a:endParaRPr sz="6600" b="1">
              <a:solidFill>
                <a:srgbClr val="FF3399"/>
              </a:solidFill>
            </a:endParaRPr>
          </a:p>
        </p:txBody>
      </p:sp>
      <p:sp>
        <p:nvSpPr>
          <p:cNvPr id="9254" name="Action Button: Custom 9253">
            <a:hlinkClick r:id="rId5" action="ppaction://hlinksldjump"/>
          </p:cNvPr>
          <p:cNvSpPr/>
          <p:nvPr/>
        </p:nvSpPr>
        <p:spPr>
          <a:xfrm>
            <a:off x="2862263" y="4038600"/>
            <a:ext cx="1600200" cy="1524000"/>
          </a:xfrm>
          <a:prstGeom prst="actionButtonBlank">
            <a:avLst/>
          </a:prstGeom>
          <a:solidFill>
            <a:schemeClr val="accent1"/>
          </a:solidFill>
          <a:ln w="9525" cap="flat" cmpd="sng">
            <a:solidFill>
              <a:srgbClr val="FF3300"/>
            </a:solidFill>
            <a:prstDash val="solid"/>
            <a:miter/>
            <a:headEnd type="none" w="med" len="med"/>
            <a:tailEnd type="none" w="med" len="med"/>
          </a:ln>
          <a:effectLst>
            <a:outerShdw sy="50000" kx="-2453608" rotWithShape="0">
              <a:schemeClr val="bg2">
                <a:alpha val="50000"/>
              </a:schemeClr>
            </a:outerShdw>
          </a:effectLst>
        </p:spPr>
        <p:txBody>
          <a:bodyPr wrap="none" anchor="ctr" anchorCtr="0"/>
          <a:p>
            <a:pPr algn="ctr"/>
            <a:r>
              <a:rPr sz="6600" b="1">
                <a:solidFill>
                  <a:srgbClr val="FF3399"/>
                </a:solidFill>
              </a:rPr>
              <a:t>6</a:t>
            </a:r>
            <a:endParaRPr sz="6600" b="1">
              <a:solidFill>
                <a:srgbClr val="FF3399"/>
              </a:solidFill>
            </a:endParaRPr>
          </a:p>
        </p:txBody>
      </p:sp>
      <p:sp>
        <p:nvSpPr>
          <p:cNvPr id="9255" name="Action Button: Custom 9254">
            <a:hlinkClick r:id="rId6" action="ppaction://hlinksldjump"/>
          </p:cNvPr>
          <p:cNvSpPr/>
          <p:nvPr/>
        </p:nvSpPr>
        <p:spPr>
          <a:xfrm>
            <a:off x="1247775" y="4038600"/>
            <a:ext cx="1600200" cy="1524000"/>
          </a:xfrm>
          <a:prstGeom prst="actionButtonBlank">
            <a:avLst/>
          </a:prstGeom>
          <a:solidFill>
            <a:schemeClr val="accent1"/>
          </a:solidFill>
          <a:ln w="9525" cap="flat" cmpd="sng">
            <a:solidFill>
              <a:srgbClr val="FF3300"/>
            </a:solidFill>
            <a:prstDash val="solid"/>
            <a:miter/>
            <a:headEnd type="none" w="med" len="med"/>
            <a:tailEnd type="none" w="med" len="med"/>
          </a:ln>
          <a:effectLst>
            <a:outerShdw sy="50000" kx="-2453608" rotWithShape="0">
              <a:schemeClr val="bg2">
                <a:alpha val="50000"/>
              </a:schemeClr>
            </a:outerShdw>
          </a:effectLst>
        </p:spPr>
        <p:txBody>
          <a:bodyPr wrap="none" anchor="ctr" anchorCtr="0"/>
          <a:p>
            <a:pPr algn="ctr"/>
            <a:r>
              <a:rPr sz="6600" b="1">
                <a:solidFill>
                  <a:srgbClr val="FF3399"/>
                </a:solidFill>
              </a:rPr>
              <a:t>5</a:t>
            </a:r>
            <a:endParaRPr sz="6600" b="1">
              <a:solidFill>
                <a:srgbClr val="FF3399"/>
              </a:solidFill>
            </a:endParaRPr>
          </a:p>
        </p:txBody>
      </p:sp>
      <p:sp>
        <p:nvSpPr>
          <p:cNvPr id="9256" name="Action Button: Custom 9255">
            <a:hlinkClick r:id="rId7" action="ppaction://hlinksldjump"/>
          </p:cNvPr>
          <p:cNvSpPr/>
          <p:nvPr/>
        </p:nvSpPr>
        <p:spPr>
          <a:xfrm>
            <a:off x="6096000" y="2509838"/>
            <a:ext cx="1600200" cy="1524000"/>
          </a:xfrm>
          <a:prstGeom prst="actionButtonBlank">
            <a:avLst/>
          </a:prstGeom>
          <a:solidFill>
            <a:schemeClr val="accent1"/>
          </a:solidFill>
          <a:ln w="9525" cap="flat" cmpd="sng">
            <a:solidFill>
              <a:srgbClr val="FF3300"/>
            </a:solidFill>
            <a:prstDash val="solid"/>
            <a:miter/>
            <a:headEnd type="none" w="med" len="med"/>
            <a:tailEnd type="none" w="med" len="med"/>
          </a:ln>
          <a:effectLst>
            <a:outerShdw sy="50000" kx="-2453608" rotWithShape="0">
              <a:schemeClr val="bg2">
                <a:alpha val="50000"/>
              </a:schemeClr>
            </a:outerShdw>
          </a:effectLst>
        </p:spPr>
        <p:txBody>
          <a:bodyPr wrap="none" anchor="ctr" anchorCtr="0"/>
          <a:p>
            <a:pPr algn="ctr"/>
            <a:r>
              <a:rPr sz="6600" b="1">
                <a:solidFill>
                  <a:srgbClr val="FF3399"/>
                </a:solidFill>
              </a:rPr>
              <a:t>4</a:t>
            </a:r>
            <a:endParaRPr sz="6600" b="1">
              <a:solidFill>
                <a:srgbClr val="FF3399"/>
              </a:solidFill>
            </a:endParaRPr>
          </a:p>
        </p:txBody>
      </p:sp>
      <p:sp>
        <p:nvSpPr>
          <p:cNvPr id="9257" name="Action Button: Custom 9256">
            <a:hlinkClick r:id="rId8" action="ppaction://hlinksldjump"/>
          </p:cNvPr>
          <p:cNvSpPr/>
          <p:nvPr/>
        </p:nvSpPr>
        <p:spPr>
          <a:xfrm>
            <a:off x="4481513" y="2514600"/>
            <a:ext cx="1600200" cy="1524000"/>
          </a:xfrm>
          <a:prstGeom prst="actionButtonBlank">
            <a:avLst/>
          </a:prstGeom>
          <a:solidFill>
            <a:schemeClr val="accent1"/>
          </a:solidFill>
          <a:ln w="9525" cap="flat" cmpd="sng">
            <a:solidFill>
              <a:srgbClr val="FF3300"/>
            </a:solidFill>
            <a:prstDash val="solid"/>
            <a:miter/>
            <a:headEnd type="none" w="med" len="med"/>
            <a:tailEnd type="none" w="med" len="med"/>
          </a:ln>
          <a:effectLst>
            <a:outerShdw sy="50000" kx="-2453608" rotWithShape="0">
              <a:schemeClr val="bg2">
                <a:alpha val="50000"/>
              </a:schemeClr>
            </a:outerShdw>
          </a:effectLst>
        </p:spPr>
        <p:txBody>
          <a:bodyPr wrap="none" anchor="ctr" anchorCtr="0"/>
          <a:p>
            <a:pPr algn="ctr"/>
            <a:r>
              <a:rPr sz="6600" b="1">
                <a:solidFill>
                  <a:srgbClr val="FF3399"/>
                </a:solidFill>
              </a:rPr>
              <a:t>3</a:t>
            </a:r>
            <a:endParaRPr sz="6600" b="1">
              <a:solidFill>
                <a:srgbClr val="FF3399"/>
              </a:solidFill>
            </a:endParaRPr>
          </a:p>
        </p:txBody>
      </p:sp>
      <p:sp>
        <p:nvSpPr>
          <p:cNvPr id="9258" name="Action Button: Custom 9257">
            <a:hlinkClick r:id="rId9" action="ppaction://hlinksldjump"/>
          </p:cNvPr>
          <p:cNvSpPr/>
          <p:nvPr/>
        </p:nvSpPr>
        <p:spPr>
          <a:xfrm>
            <a:off x="2862263" y="2519363"/>
            <a:ext cx="1600200" cy="1524000"/>
          </a:xfrm>
          <a:prstGeom prst="actionButtonBlank">
            <a:avLst/>
          </a:prstGeom>
          <a:solidFill>
            <a:schemeClr val="accent1"/>
          </a:solidFill>
          <a:ln w="9525" cap="flat" cmpd="sng">
            <a:solidFill>
              <a:srgbClr val="FF3300"/>
            </a:solidFill>
            <a:prstDash val="solid"/>
            <a:miter/>
            <a:headEnd type="none" w="med" len="med"/>
            <a:tailEnd type="none" w="med" len="med"/>
          </a:ln>
          <a:effectLst>
            <a:outerShdw sy="50000" kx="-2453608" rotWithShape="0">
              <a:schemeClr val="bg2">
                <a:alpha val="50000"/>
              </a:schemeClr>
            </a:outerShdw>
          </a:effectLst>
        </p:spPr>
        <p:txBody>
          <a:bodyPr wrap="none" anchor="ctr" anchorCtr="0"/>
          <a:p>
            <a:pPr algn="ctr"/>
            <a:r>
              <a:rPr sz="6600" b="1">
                <a:solidFill>
                  <a:srgbClr val="FF3399"/>
                </a:solidFill>
              </a:rPr>
              <a:t>2</a:t>
            </a:r>
            <a:endParaRPr sz="6600" b="1">
              <a:solidFill>
                <a:srgbClr val="FF3399"/>
              </a:solidFill>
            </a:endParaRPr>
          </a:p>
        </p:txBody>
      </p:sp>
      <p:sp>
        <p:nvSpPr>
          <p:cNvPr id="9259" name="Action Button: Custom 9258">
            <a:hlinkClick r:id="rId10" action="ppaction://hlinksldjump"/>
          </p:cNvPr>
          <p:cNvSpPr/>
          <p:nvPr/>
        </p:nvSpPr>
        <p:spPr>
          <a:xfrm>
            <a:off x="1262063" y="2519363"/>
            <a:ext cx="1600200" cy="1524000"/>
          </a:xfrm>
          <a:prstGeom prst="actionButtonBlank">
            <a:avLst/>
          </a:prstGeom>
          <a:solidFill>
            <a:schemeClr val="accent1"/>
          </a:solidFill>
          <a:ln w="9525" cap="flat" cmpd="sng">
            <a:solidFill>
              <a:srgbClr val="FF3300"/>
            </a:solidFill>
            <a:prstDash val="solid"/>
            <a:miter/>
            <a:headEnd type="none" w="med" len="med"/>
            <a:tailEnd type="none" w="med" len="med"/>
          </a:ln>
          <a:effectLst>
            <a:outerShdw sy="50000" kx="-2453608" rotWithShape="0">
              <a:schemeClr val="bg2">
                <a:alpha val="50000"/>
              </a:schemeClr>
            </a:outerShdw>
          </a:effectLst>
        </p:spPr>
        <p:txBody>
          <a:bodyPr wrap="none" anchor="ctr" anchorCtr="0"/>
          <a:p>
            <a:pPr algn="ctr"/>
            <a:r>
              <a:rPr sz="6600" b="1">
                <a:solidFill>
                  <a:srgbClr val="FF3399"/>
                </a:solidFill>
              </a:rPr>
              <a:t>1</a:t>
            </a:r>
            <a:endParaRPr sz="6600" b="1">
              <a:solidFill>
                <a:srgbClr val="FF3399"/>
              </a:solidFill>
            </a:endParaRPr>
          </a:p>
        </p:txBody>
      </p:sp>
      <p:sp>
        <p:nvSpPr>
          <p:cNvPr id="9260" name="Action Button: Forward or Next 9259">
            <a:hlinkClick r:id="" action="ppaction://hlinkshowjump?jump=nextslide"/>
          </p:cNvPr>
          <p:cNvSpPr/>
          <p:nvPr/>
        </p:nvSpPr>
        <p:spPr>
          <a:xfrm>
            <a:off x="7772400" y="6172200"/>
            <a:ext cx="685800" cy="381000"/>
          </a:xfrm>
          <a:prstGeom prst="actionButtonForwardNext">
            <a:avLst/>
          </a:prstGeom>
          <a:solidFill>
            <a:schemeClr val="accent1"/>
          </a:solidFill>
          <a:ln w="9525">
            <a:noFill/>
          </a:ln>
        </p:spPr>
        <p:txBody>
          <a:bodyPr/>
          <a:p>
            <a:endParaRPr lang="en-US"/>
          </a:p>
        </p:txBody>
      </p:sp>
    </p:spTree>
    <p:controls>
      <mc:AlternateContent xmlns:mc="http://schemas.openxmlformats.org/markup-compatibility/2006">
        <mc:Choice xmlns:v="urn:schemas-microsoft-com:vml" Requires="v">
          <p:control spid="9227" name="" r:id="rId11" imgW="1143000" imgH="533400"/>
        </mc:Choice>
        <mc:Fallback>
          <p:control name="" r:id="rId11" imgW="1143000" imgH="533400">
            <p:pic>
              <p:nvPicPr>
                <p:cNvPr id="0" name="CommandButton1"/>
                <p:cNvPicPr/>
                <p:nvPr/>
              </p:nvPicPr>
              <p:blipFill>
                <a:blip r:embed="rId12"/>
                <a:stretch>
                  <a:fillRect/>
                </a:stretch>
              </p:blipFill>
              <p:spPr>
                <a:xfrm>
                  <a:off x="5181600" y="1066800"/>
                  <a:ext cx="1143000" cy="533400"/>
                </a:xfrm>
                <a:prstGeom prst="rect">
                  <a:avLst/>
                </a:prstGeom>
              </p:spPr>
            </p:pic>
          </p:control>
        </mc:Fallback>
      </mc:AlternateContent>
      <mc:AlternateContent xmlns:mc="http://schemas.openxmlformats.org/markup-compatibility/2006">
        <mc:Choice xmlns:v="urn:schemas-microsoft-com:vml" Requires="v">
          <p:control spid="9228" name="" r:id="rId13" imgW="1066800" imgH="533400"/>
        </mc:Choice>
        <mc:Fallback>
          <p:control name="" r:id="rId13" imgW="1066800" imgH="533400">
            <p:pic>
              <p:nvPicPr>
                <p:cNvPr id="0" name="CommandButton2"/>
                <p:cNvPicPr/>
                <p:nvPr/>
              </p:nvPicPr>
              <p:blipFill>
                <a:blip r:embed="rId14"/>
                <a:stretch>
                  <a:fillRect/>
                </a:stretch>
              </p:blipFill>
              <p:spPr>
                <a:xfrm>
                  <a:off x="6934200" y="1066800"/>
                  <a:ext cx="1066800" cy="533400"/>
                </a:xfrm>
                <a:prstGeom prst="rect">
                  <a:avLst/>
                </a:prstGeom>
              </p:spPr>
            </p:pic>
          </p:control>
        </mc:Fallback>
      </mc:AlternateContent>
      <mc:AlternateContent xmlns:mc="http://schemas.openxmlformats.org/markup-compatibility/2006">
        <mc:Choice xmlns:v="urn:schemas-microsoft-com:vml" Requires="v">
          <p:control spid="9229" name="" r:id="rId15" imgW="762000" imgH="609600"/>
        </mc:Choice>
        <mc:Fallback>
          <p:control name="" r:id="rId15" imgW="762000" imgH="609600">
            <p:pic>
              <p:nvPicPr>
                <p:cNvPr id="0" name="TextBox1"/>
                <p:cNvPicPr/>
                <p:nvPr/>
              </p:nvPicPr>
              <p:blipFill>
                <a:blip r:embed="rId16"/>
                <a:stretch>
                  <a:fillRect/>
                </a:stretch>
              </p:blipFill>
              <p:spPr>
                <a:xfrm>
                  <a:off x="5410200" y="1600200"/>
                  <a:ext cx="762000" cy="609600"/>
                </a:xfrm>
                <a:prstGeom prst="rect">
                  <a:avLst/>
                </a:prstGeom>
              </p:spPr>
            </p:pic>
          </p:control>
        </mc:Fallback>
      </mc:AlternateContent>
      <mc:AlternateContent xmlns:mc="http://schemas.openxmlformats.org/markup-compatibility/2006">
        <mc:Choice xmlns:v="urn:schemas-microsoft-com:vml" Requires="v">
          <p:control spid="9230" name="" r:id="rId17" imgW="762000" imgH="609600"/>
        </mc:Choice>
        <mc:Fallback>
          <p:control name="" r:id="rId17" imgW="762000" imgH="609600">
            <p:pic>
              <p:nvPicPr>
                <p:cNvPr id="0" name="TextBox2"/>
                <p:cNvPicPr/>
                <p:nvPr/>
              </p:nvPicPr>
              <p:blipFill>
                <a:blip r:embed="rId16"/>
                <a:stretch>
                  <a:fillRect/>
                </a:stretch>
              </p:blipFill>
              <p:spPr>
                <a:xfrm>
                  <a:off x="7086600" y="1600200"/>
                  <a:ext cx="762000" cy="609600"/>
                </a:xfrm>
                <a:prstGeom prst="rect">
                  <a:avLst/>
                </a:prstGeom>
              </p:spPr>
            </p:pic>
          </p:control>
        </mc:Fallback>
      </mc:AlternateContent>
    </p:controls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924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xit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amond(in)">
                                      <p:cBhvr>
                                        <p:cTn id="6" dur="500"/>
                                        <p:tgtEl>
                                          <p:spTgt spid="924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2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249"/>
                  </p:tgtEl>
                </p:cond>
              </p:nextCondLst>
            </p:seq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925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8" presetClass="exit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amond(in)">
                                      <p:cBhvr>
                                        <p:cTn id="12" dur="500"/>
                                        <p:tgtEl>
                                          <p:spTgt spid="925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2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253"/>
                  </p:tgtEl>
                </p:cond>
              </p:nextCondLst>
            </p:seq>
            <p:seq concurrent="1" nextAc="seek">
              <p:cTn id="14" restart="whenNotActive" fill="hold" evtFilter="cancelBubble" nodeType="interactiveSeq">
                <p:stCondLst>
                  <p:cond evt="onClick" delay="0">
                    <p:tgtEl>
                      <p:spTgt spid="925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" fill="hold">
                      <p:stCondLst>
                        <p:cond delay="0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8" presetClass="exit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amond(in)">
                                      <p:cBhvr>
                                        <p:cTn id="18" dur="500"/>
                                        <p:tgtEl>
                                          <p:spTgt spid="925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2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254"/>
                  </p:tgtEl>
                </p:cond>
              </p:nextCondLst>
            </p:seq>
            <p:seq concurrent="1" nextAc="seek">
              <p:cTn id="20" restart="whenNotActive" fill="hold" evtFilter="cancelBubble" nodeType="interactiveSeq">
                <p:stCondLst>
                  <p:cond evt="onClick" delay="0">
                    <p:tgtEl>
                      <p:spTgt spid="925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1" fill="hold">
                      <p:stCondLst>
                        <p:cond delay="0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8" presetClass="exit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amond(in)">
                                      <p:cBhvr>
                                        <p:cTn id="24" dur="500"/>
                                        <p:tgtEl>
                                          <p:spTgt spid="925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2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255"/>
                  </p:tgtEl>
                </p:cond>
              </p:nextCondLst>
            </p:seq>
            <p:seq concurrent="1" nextAc="seek">
              <p:cTn id="26" restart="whenNotActive" fill="hold" evtFilter="cancelBubble" nodeType="interactiveSeq">
                <p:stCondLst>
                  <p:cond evt="onClick" delay="0">
                    <p:tgtEl>
                      <p:spTgt spid="925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7" fill="hold">
                      <p:stCondLst>
                        <p:cond delay="0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8" presetClass="exit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amond(in)">
                                      <p:cBhvr>
                                        <p:cTn id="30" dur="500"/>
                                        <p:tgtEl>
                                          <p:spTgt spid="925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2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256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925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xit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amond(in)">
                                      <p:cBhvr>
                                        <p:cTn id="36" dur="500"/>
                                        <p:tgtEl>
                                          <p:spTgt spid="925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2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257"/>
                  </p:tgtEl>
                </p:cond>
              </p:nextCondLst>
            </p:seq>
            <p:seq concurrent="1" nextAc="seek">
              <p:cTn id="38" restart="whenNotActive" fill="hold" evtFilter="cancelBubble" nodeType="interactiveSeq">
                <p:stCondLst>
                  <p:cond evt="onClick" delay="0">
                    <p:tgtEl>
                      <p:spTgt spid="925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9" fill="hold">
                      <p:stCondLst>
                        <p:cond delay="0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8" presetClass="exit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amond(in)">
                                      <p:cBhvr>
                                        <p:cTn id="42" dur="500"/>
                                        <p:tgtEl>
                                          <p:spTgt spid="925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2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258"/>
                  </p:tgtEl>
                </p:cond>
              </p:nextCondLst>
            </p:seq>
            <p:seq concurrent="1" nextAc="seek">
              <p:cTn id="44" restart="whenNotActive" fill="hold" evtFilter="cancelBubble" nodeType="interactiveSeq">
                <p:stCondLst>
                  <p:cond evt="onClick" delay="0">
                    <p:tgtEl>
                      <p:spTgt spid="925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5" fill="hold">
                      <p:stCondLst>
                        <p:cond delay="0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8" presetClass="exit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amond(in)">
                                      <p:cBhvr>
                                        <p:cTn id="48" dur="500"/>
                                        <p:tgtEl>
                                          <p:spTgt spid="925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2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259"/>
                  </p:tgtEl>
                </p:cond>
              </p:nextCondLst>
            </p:seq>
          </p:childTnLst>
        </p:cTn>
      </p:par>
    </p:tnLst>
    <p:bldLst>
      <p:bldP spid="9249" grpId="0" animBg="1"/>
      <p:bldP spid="9253" grpId="0" animBg="1"/>
      <p:bldP spid="9254" grpId="0" animBg="1"/>
      <p:bldP spid="9255" grpId="0" animBg="1"/>
      <p:bldP spid="9256" grpId="0" animBg="1"/>
      <p:bldP spid="9257" grpId="0" animBg="1"/>
      <p:bldP spid="9258" grpId="0" animBg="1"/>
      <p:bldP spid="9259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10242" name="Flowchart: Process 10241"/>
          <p:cNvSpPr/>
          <p:nvPr/>
        </p:nvSpPr>
        <p:spPr>
          <a:xfrm>
            <a:off x="0" y="914400"/>
            <a:ext cx="4267200" cy="5943600"/>
          </a:xfrm>
          <a:prstGeom prst="flowChartProcess">
            <a:avLst/>
          </a:prstGeom>
          <a:pattFill prst="pct75">
            <a:fgClr>
              <a:srgbClr val="F8F8F8"/>
            </a:fgClr>
            <a:bgClr>
              <a:schemeClr val="hlink"/>
            </a:bgClr>
          </a:pattFill>
          <a:ln w="76200" cap="flat" cmpd="tri">
            <a:pattFill prst="wdDnDiag">
              <a:fgClr>
                <a:srgbClr val="FF0000"/>
              </a:fgClr>
              <a:bgClr>
                <a:srgbClr val="FFFFFF"/>
              </a:bgClr>
            </a:pattFill>
            <a:prstDash val="solid"/>
            <a:miter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endParaRPr dirty="0">
              <a:solidFill>
                <a:srgbClr val="0000FF"/>
              </a:solidFill>
            </a:endParaRPr>
          </a:p>
        </p:txBody>
      </p:sp>
      <p:sp>
        <p:nvSpPr>
          <p:cNvPr id="10243" name="Flowchart: Alternate Process 10242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10244" name="Picture 10243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10245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10246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10247" name="Oval 10246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10249" name="Rectangles 10248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sp>
        <p:nvSpPr>
          <p:cNvPr id="10250" name="Text Box 10249"/>
          <p:cNvSpPr txBox="1"/>
          <p:nvPr/>
        </p:nvSpPr>
        <p:spPr>
          <a:xfrm>
            <a:off x="0" y="838200"/>
            <a:ext cx="3657600" cy="64135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I. Find and correct the mistakes in the following sentences</a:t>
            </a:r>
            <a:endParaRPr i="1">
              <a:latin typeface="Times New Roman" panose="02020603050405020304" pitchFamily="18" charset="0"/>
            </a:endParaRPr>
          </a:p>
        </p:txBody>
      </p:sp>
      <p:graphicFrame>
        <p:nvGraphicFramePr>
          <p:cNvPr id="10251" name="Table 10250"/>
          <p:cNvGraphicFramePr/>
          <p:nvPr/>
        </p:nvGraphicFramePr>
        <p:xfrm>
          <a:off x="304800" y="1447800"/>
          <a:ext cx="3505200" cy="381000"/>
        </p:xfrm>
        <a:graphic>
          <a:graphicData uri="http://schemas.openxmlformats.org/drawingml/2006/table">
            <a:tbl>
              <a:tblPr/>
              <a:tblGrid>
                <a:gridCol w="3505200"/>
              </a:tblGrid>
              <a:tr h="381000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spcBef>
                          <a:spcPct val="50000"/>
                        </a:spcBef>
                        <a:buNone/>
                      </a:pP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S + </a:t>
                      </a:r>
                      <a:r>
                        <a:rPr sz="18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wish(es</a:t>
                      </a: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) + S + Past subjunctive</a:t>
                      </a:r>
                      <a:endParaRPr lang="en-US" sz="1800">
                        <a:latin typeface="Times New Roman" panose="02020603050405020304" pitchFamily="18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10274" name="Text Box 10273"/>
          <p:cNvSpPr txBox="1"/>
          <p:nvPr/>
        </p:nvSpPr>
        <p:spPr>
          <a:xfrm>
            <a:off x="-76200" y="1752600"/>
            <a:ext cx="3657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II The prepositions of  time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0275" name="Text Box 10274"/>
          <p:cNvSpPr txBox="1"/>
          <p:nvPr/>
        </p:nvSpPr>
        <p:spPr>
          <a:xfrm>
            <a:off x="-76200" y="1981200"/>
            <a:ext cx="160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1. Vocabulary</a:t>
            </a:r>
            <a:endParaRPr i="1">
              <a:latin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4">
                                            <p:txEl>
                                              <p:charRg st="0" end="2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0274">
                                            <p:txEl>
                                              <p:charRg st="0" end="2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102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275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0">
          <a:blip r:embed="rId1"/>
        </a:blipFill>
        <a:effectLst/>
      </p:bgPr>
    </p:bg>
    <p:spTree>
      <p:nvGrpSpPr>
        <p:cNvPr id="1" name=""/>
        <p:cNvGrpSpPr/>
        <p:nvPr/>
      </p:nvGrpSpPr>
      <p:grpSpPr/>
      <p:grpSp>
        <p:nvGrpSpPr>
          <p:cNvPr id="12290" name="Group 12289"/>
          <p:cNvGrpSpPr/>
          <p:nvPr/>
        </p:nvGrpSpPr>
        <p:grpSpPr>
          <a:xfrm>
            <a:off x="1752600" y="685800"/>
            <a:ext cx="5391150" cy="5503863"/>
            <a:chOff x="1104" y="432"/>
            <a:chExt cx="3396" cy="3467"/>
          </a:xfrm>
        </p:grpSpPr>
        <p:sp>
          <p:nvSpPr>
            <p:cNvPr id="12291" name="Text Box 12290"/>
            <p:cNvSpPr txBox="1"/>
            <p:nvPr/>
          </p:nvSpPr>
          <p:spPr>
            <a:xfrm>
              <a:off x="1104" y="1976"/>
              <a:ext cx="1644" cy="1786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Tuesday, September 21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  <a:p>
              <a:pPr>
                <a:spcBef>
                  <a:spcPct val="50000"/>
                </a:spcBef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MEETING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  <a:p>
              <a:pPr>
                <a:spcBef>
                  <a:spcPct val="50000"/>
                </a:spcBef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Raffles Center /11 am –1 pm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  <a:p>
              <a:pPr>
                <a:spcBef>
                  <a:spcPct val="50000"/>
                </a:spcBef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LUNCH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  <a:p>
              <a:pPr>
                <a:spcBef>
                  <a:spcPct val="50000"/>
                </a:spcBef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Lion City Restaurant / 1.30 – 2 pm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12292" name="Text Box 12291"/>
            <p:cNvSpPr txBox="1"/>
            <p:nvPr/>
          </p:nvSpPr>
          <p:spPr>
            <a:xfrm>
              <a:off x="2808" y="2497"/>
              <a:ext cx="1548" cy="1402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Thursday, September 23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  <a:p>
              <a:pPr>
                <a:spcBef>
                  <a:spcPct val="50000"/>
                </a:spcBef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Depart : Singapore / 9 am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  <a:p>
              <a:pPr>
                <a:spcBef>
                  <a:spcPct val="50000"/>
                </a:spcBef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Arrive : Ha </a:t>
              </a:r>
              <a:r>
                <a:rPr sz="2000" dirty="0" err="1">
                  <a:solidFill>
                    <a:srgbClr val="0000FF"/>
                  </a:solidFill>
                  <a:latin typeface="Times New Roman" panose="02020603050405020304" pitchFamily="18" charset="0"/>
                </a:rPr>
                <a:t>Noi</a:t>
              </a: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 /11.30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12293" name="Text Box 12292"/>
            <p:cNvSpPr txBox="1"/>
            <p:nvPr/>
          </p:nvSpPr>
          <p:spPr>
            <a:xfrm>
              <a:off x="1104" y="801"/>
              <a:ext cx="1644" cy="1094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20000"/>
                </a:spcBef>
                <a:buClr>
                  <a:schemeClr val="accent2"/>
                </a:buClr>
                <a:buSzPct val="80000"/>
                <a:buFont typeface="Wingdings" panose="05000000000000000000" pitchFamily="2" charset="2"/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Monday, September 20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  <a:p>
              <a:pPr>
                <a:spcBef>
                  <a:spcPct val="20000"/>
                </a:spcBef>
                <a:buClr>
                  <a:schemeClr val="accent2"/>
                </a:buClr>
                <a:buSzPct val="80000"/>
                <a:buFont typeface="Wingdings" panose="05000000000000000000" pitchFamily="2" charset="2"/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   Depart: Ha </a:t>
              </a:r>
              <a:r>
                <a:rPr sz="2000" dirty="0" err="1">
                  <a:solidFill>
                    <a:srgbClr val="0000FF"/>
                  </a:solidFill>
                  <a:latin typeface="Times New Roman" panose="02020603050405020304" pitchFamily="18" charset="0"/>
                </a:rPr>
                <a:t>Noi</a:t>
              </a: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 / 2 pm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  <a:p>
              <a:pPr>
                <a:spcBef>
                  <a:spcPct val="20000"/>
                </a:spcBef>
                <a:buClr>
                  <a:schemeClr val="accent2"/>
                </a:buClr>
                <a:buSzPct val="80000"/>
                <a:buFont typeface="Wingdings" panose="05000000000000000000" pitchFamily="2" charset="2"/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  Arrive: Singapore / 6.30pm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12294" name="Rectangles 12293"/>
            <p:cNvSpPr/>
            <p:nvPr/>
          </p:nvSpPr>
          <p:spPr>
            <a:xfrm>
              <a:off x="2808" y="671"/>
              <a:ext cx="1692" cy="1826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lnSpc>
                  <a:spcPct val="90000"/>
                </a:lnSpc>
                <a:spcBef>
                  <a:spcPct val="50000"/>
                </a:spcBef>
                <a:buClr>
                  <a:schemeClr val="accent2"/>
                </a:buClr>
                <a:buSzPct val="80000"/>
                <a:buFont typeface="Wingdings" panose="05000000000000000000" pitchFamily="2" charset="2"/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Wednesday, September 22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  <a:p>
              <a:pPr>
                <a:lnSpc>
                  <a:spcPct val="90000"/>
                </a:lnSpc>
                <a:spcBef>
                  <a:spcPct val="50000"/>
                </a:spcBef>
                <a:buClr>
                  <a:schemeClr val="accent2"/>
                </a:buClr>
                <a:buSzPct val="80000"/>
                <a:buFont typeface="Wingdings" panose="05000000000000000000" pitchFamily="2" charset="2"/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  MEETING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  <a:p>
              <a:pPr>
                <a:lnSpc>
                  <a:spcPct val="90000"/>
                </a:lnSpc>
                <a:spcBef>
                  <a:spcPct val="50000"/>
                </a:spcBef>
                <a:buClr>
                  <a:schemeClr val="accent2"/>
                </a:buClr>
                <a:buSzPct val="80000"/>
                <a:buFont typeface="Wingdings" panose="05000000000000000000" pitchFamily="2" charset="2"/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  </a:t>
              </a:r>
              <a:r>
                <a:rPr sz="2000" dirty="0" err="1">
                  <a:solidFill>
                    <a:srgbClr val="0000FF"/>
                  </a:solidFill>
                  <a:latin typeface="Times New Roman" panose="02020603050405020304" pitchFamily="18" charset="0"/>
                </a:rPr>
                <a:t>Raya</a:t>
              </a: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 Palace / 2.15 –7 pm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  <a:p>
              <a:pPr>
                <a:lnSpc>
                  <a:spcPct val="90000"/>
                </a:lnSpc>
                <a:spcBef>
                  <a:spcPct val="50000"/>
                </a:spcBef>
                <a:buClr>
                  <a:schemeClr val="accent2"/>
                </a:buClr>
                <a:buSzPct val="80000"/>
                <a:buFont typeface="Wingdings" panose="05000000000000000000" pitchFamily="2" charset="2"/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  DINNER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  <a:p>
              <a:pPr>
                <a:lnSpc>
                  <a:spcPct val="90000"/>
                </a:lnSpc>
                <a:spcBef>
                  <a:spcPct val="50000"/>
                </a:spcBef>
                <a:buClr>
                  <a:schemeClr val="accent2"/>
                </a:buClr>
                <a:buSzPct val="80000"/>
                <a:buFont typeface="Wingdings" panose="05000000000000000000" pitchFamily="2" charset="2"/>
              </a:pPr>
              <a:r>
                <a:rPr sz="2000">
                  <a:solidFill>
                    <a:srgbClr val="0000FF"/>
                  </a:solidFill>
                  <a:latin typeface="Times New Roman" panose="02020603050405020304" pitchFamily="18" charset="0"/>
                </a:rPr>
                <a:t>  Little India Restaurant / 7.30 – 10 pm</a:t>
              </a:r>
              <a:endParaRPr sz="20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12295" name="Rectangles 12294"/>
            <p:cNvSpPr/>
            <p:nvPr/>
          </p:nvSpPr>
          <p:spPr>
            <a:xfrm>
              <a:off x="1104" y="432"/>
              <a:ext cx="2988" cy="239"/>
            </a:xfrm>
            <a:prstGeom prst="rect">
              <a:avLst/>
            </a:prstGeom>
          </p:spPr>
          <p:txBody>
            <a:bodyPr wrap="none" fromWordArt="1">
              <a:prstTxWarp prst="textPlain">
                <a:avLst>
                  <a:gd name="adj" fmla="val 50000"/>
                </a:avLst>
              </a:prstTxWarp>
              <a:normAutofit/>
            </a:bodyPr>
            <a:p>
              <a:pPr algn="ctr"/>
              <a:r>
                <a:rPr lang="en-US" sz="3600">
                  <a:gradFill rotWithShape="0">
                    <a:gsLst>
                      <a:gs pos="0">
                        <a:srgbClr val="FFFF00"/>
                      </a:gs>
                      <a:gs pos="100000">
                        <a:srgbClr val="FF9933"/>
                      </a:gs>
                    </a:gsLst>
                    <a:path path="rect">
                      <a:fillToRect l="50000" t="50000" r="50000" b="50000"/>
                    </a:path>
                    <a:tileRect/>
                  </a:gradFill>
                  <a:effectLst>
                    <a:outerShdw dist="35921" dir="2699999" algn="ctr" rotWithShape="0">
                      <a:srgbClr val="C0C0C0">
                        <a:alpha val="80000"/>
                      </a:srgbClr>
                    </a:outerShdw>
                  </a:effectLst>
                  <a:latin typeface="Impact" panose="020B0806030902050204" charset="0"/>
                  <a:ea typeface="Impact" panose="020B0806030902050204" charset="0"/>
                </a:rPr>
                <a:t>................. for Le Huy Thanh</a:t>
              </a:r>
              <a:endParaRPr lang="en-US" sz="3600">
                <a:gradFill rotWithShape="0">
                  <a:gsLst>
                    <a:gs pos="0">
                      <a:srgbClr val="FFFF00"/>
                    </a:gs>
                    <a:gs pos="100000">
                      <a:srgbClr val="FF9933"/>
                    </a:gs>
                  </a:gsLst>
                  <a:path path="rect">
                    <a:fillToRect l="50000" t="50000" r="50000" b="50000"/>
                  </a:path>
                  <a:tileRect/>
                </a:gradFill>
                <a:effectLst>
                  <a:outerShdw dist="35921" dir="2699999" algn="ctr" rotWithShape="0">
                    <a:srgbClr val="C0C0C0">
                      <a:alpha val="80000"/>
                    </a:srgbClr>
                  </a:outerShdw>
                </a:effectLst>
                <a:latin typeface="Impact" panose="020B0806030902050204" charset="0"/>
                <a:ea typeface="Impact" panose="020B0806030902050204" charset="0"/>
              </a:endParaRPr>
            </a:p>
          </p:txBody>
        </p:sp>
      </p:grpSp>
      <p:graphicFrame>
        <p:nvGraphicFramePr>
          <p:cNvPr id="12302" name="Table 12301"/>
          <p:cNvGraphicFramePr/>
          <p:nvPr/>
        </p:nvGraphicFramePr>
        <p:xfrm>
          <a:off x="1509713" y="533400"/>
          <a:ext cx="6019800" cy="5562600"/>
        </p:xfrm>
        <a:graphic>
          <a:graphicData uri="http://schemas.openxmlformats.org/drawingml/2006/table">
            <a:tbl>
              <a:tblPr/>
              <a:tblGrid>
                <a:gridCol w="6019800"/>
              </a:tblGrid>
              <a:tr h="5562600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buNone/>
                      </a:pPr>
                      <a:endParaRPr lang="en-US" dirty="0">
                        <a:solidFill>
                          <a:srgbClr val="FF00FF"/>
                        </a:solidFill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13314" name="Flowchart: Process 13313"/>
          <p:cNvSpPr/>
          <p:nvPr/>
        </p:nvSpPr>
        <p:spPr>
          <a:xfrm>
            <a:off x="0" y="990600"/>
            <a:ext cx="4267200" cy="5943600"/>
          </a:xfrm>
          <a:prstGeom prst="flowChartProcess">
            <a:avLst/>
          </a:prstGeom>
          <a:pattFill prst="pct75">
            <a:fgClr>
              <a:srgbClr val="F8F8F8"/>
            </a:fgClr>
            <a:bgClr>
              <a:schemeClr val="hlink"/>
            </a:bgClr>
          </a:pattFill>
          <a:ln w="76200" cap="flat" cmpd="tri">
            <a:pattFill prst="wdDnDiag">
              <a:fgClr>
                <a:srgbClr val="FF0000"/>
              </a:fgClr>
              <a:bgClr>
                <a:srgbClr val="FFFFFF"/>
              </a:bgClr>
            </a:pattFill>
            <a:prstDash val="solid"/>
            <a:miter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endParaRPr dirty="0">
              <a:solidFill>
                <a:srgbClr val="0000FF"/>
              </a:solidFill>
            </a:endParaRPr>
          </a:p>
        </p:txBody>
      </p:sp>
      <p:sp>
        <p:nvSpPr>
          <p:cNvPr id="13315" name="Flowchart: Alternate Process 13314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13316" name="Picture 13315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13317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13318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13319" name="Oval 13318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13321" name="Rectangles 13320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sp>
        <p:nvSpPr>
          <p:cNvPr id="13322" name="Text Box 13321"/>
          <p:cNvSpPr txBox="1"/>
          <p:nvPr/>
        </p:nvSpPr>
        <p:spPr>
          <a:xfrm>
            <a:off x="0" y="838200"/>
            <a:ext cx="3657600" cy="64135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I. Find and correct the mistakes in the following sentences</a:t>
            </a:r>
            <a:endParaRPr i="1">
              <a:latin typeface="Times New Roman" panose="02020603050405020304" pitchFamily="18" charset="0"/>
            </a:endParaRPr>
          </a:p>
        </p:txBody>
      </p:sp>
      <p:graphicFrame>
        <p:nvGraphicFramePr>
          <p:cNvPr id="13323" name="Table 13322"/>
          <p:cNvGraphicFramePr/>
          <p:nvPr/>
        </p:nvGraphicFramePr>
        <p:xfrm>
          <a:off x="304800" y="1447800"/>
          <a:ext cx="3505200" cy="381000"/>
        </p:xfrm>
        <a:graphic>
          <a:graphicData uri="http://schemas.openxmlformats.org/drawingml/2006/table">
            <a:tbl>
              <a:tblPr/>
              <a:tblGrid>
                <a:gridCol w="3505200"/>
              </a:tblGrid>
              <a:tr h="381000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spcBef>
                          <a:spcPct val="50000"/>
                        </a:spcBef>
                        <a:buNone/>
                      </a:pP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S + </a:t>
                      </a:r>
                      <a:r>
                        <a:rPr sz="18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wish(es</a:t>
                      </a: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) + S + Past subjunctive</a:t>
                      </a:r>
                      <a:endParaRPr lang="en-US" sz="1800">
                        <a:latin typeface="Times New Roman" panose="02020603050405020304" pitchFamily="18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13329" name="Text Box 13328"/>
          <p:cNvSpPr txBox="1"/>
          <p:nvPr/>
        </p:nvSpPr>
        <p:spPr>
          <a:xfrm>
            <a:off x="-76200" y="1752600"/>
            <a:ext cx="3657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II The prepositions of  time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3330" name="Text Box 13329"/>
          <p:cNvSpPr txBox="1"/>
          <p:nvPr/>
        </p:nvSpPr>
        <p:spPr>
          <a:xfrm>
            <a:off x="-76200" y="1981200"/>
            <a:ext cx="160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1. Vocabulary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3331" name="Text Box 13330"/>
          <p:cNvSpPr txBox="1"/>
          <p:nvPr/>
        </p:nvSpPr>
        <p:spPr>
          <a:xfrm>
            <a:off x="228600" y="2286000"/>
            <a:ext cx="15240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Itinerary(n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3332" name="Text Box 13331"/>
          <p:cNvSpPr txBox="1"/>
          <p:nvPr/>
        </p:nvSpPr>
        <p:spPr>
          <a:xfrm>
            <a:off x="1600200" y="2286000"/>
            <a:ext cx="1524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Hành</a:t>
            </a:r>
            <a:r>
              <a:rPr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trình</a:t>
            </a:r>
            <a:endParaRPr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3333" name="Rectangles 13332"/>
          <p:cNvSpPr/>
          <p:nvPr/>
        </p:nvSpPr>
        <p:spPr>
          <a:xfrm>
            <a:off x="414338" y="2314575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13334" name="Rectangles 13333"/>
          <p:cNvSpPr/>
          <p:nvPr/>
        </p:nvSpPr>
        <p:spPr>
          <a:xfrm>
            <a:off x="685800" y="2638425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13335" name="Text Box 13334"/>
          <p:cNvSpPr txBox="1"/>
          <p:nvPr/>
        </p:nvSpPr>
        <p:spPr>
          <a:xfrm>
            <a:off x="271463" y="2595563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(to) depart (n)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3336" name="Text Box 13335"/>
          <p:cNvSpPr txBox="1"/>
          <p:nvPr/>
        </p:nvSpPr>
        <p:spPr>
          <a:xfrm>
            <a:off x="1752600" y="2600325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Khởi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hành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3337" name="Rectangles 13336"/>
          <p:cNvSpPr/>
          <p:nvPr/>
        </p:nvSpPr>
        <p:spPr>
          <a:xfrm>
            <a:off x="381000" y="2895600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13341" name="Text Box 13340"/>
          <p:cNvSpPr txBox="1"/>
          <p:nvPr/>
        </p:nvSpPr>
        <p:spPr>
          <a:xfrm>
            <a:off x="2290763" y="2909888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Máy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điều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hòa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13343" name="Picture 13342" descr="dhoa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76775" y="1524000"/>
            <a:ext cx="3933825" cy="3590925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13344" name="Text Box 13343"/>
          <p:cNvSpPr txBox="1"/>
          <p:nvPr/>
        </p:nvSpPr>
        <p:spPr>
          <a:xfrm>
            <a:off x="228600" y="2895600"/>
            <a:ext cx="20574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Air conditioner (n)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grpSp>
        <p:nvGrpSpPr>
          <p:cNvPr id="13346" name="Group 13345"/>
          <p:cNvGrpSpPr/>
          <p:nvPr/>
        </p:nvGrpSpPr>
        <p:grpSpPr>
          <a:xfrm>
            <a:off x="4648200" y="5257800"/>
            <a:ext cx="3581400" cy="381000"/>
            <a:chOff x="2928" y="3312"/>
            <a:chExt cx="2256" cy="240"/>
          </a:xfrm>
        </p:grpSpPr>
        <p:sp>
          <p:nvSpPr>
            <p:cNvPr id="13340" name="Text Box 13339"/>
            <p:cNvSpPr txBox="1"/>
            <p:nvPr/>
          </p:nvSpPr>
          <p:spPr>
            <a:xfrm>
              <a:off x="2928" y="3312"/>
              <a:ext cx="1104" cy="240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 sz="1900">
                  <a:solidFill>
                    <a:srgbClr val="0000FF"/>
                  </a:solidFill>
                  <a:latin typeface="Times New Roman" panose="02020603050405020304" pitchFamily="18" charset="0"/>
                </a:rPr>
                <a:t>Air conditioner</a:t>
              </a:r>
              <a:endParaRPr sz="19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13345" name="Text Box 13344"/>
            <p:cNvSpPr txBox="1"/>
            <p:nvPr/>
          </p:nvSpPr>
          <p:spPr>
            <a:xfrm>
              <a:off x="4080" y="3312"/>
              <a:ext cx="1104" cy="240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 sz="1900" dirty="0" err="1">
                  <a:solidFill>
                    <a:srgbClr val="0000FF"/>
                  </a:solidFill>
                  <a:latin typeface="Times New Roman" panose="02020603050405020304" pitchFamily="18" charset="0"/>
                </a:rPr>
                <a:t>Máy</a:t>
              </a:r>
              <a:r>
                <a:rPr sz="1900">
                  <a:solidFill>
                    <a:srgbClr val="0000FF"/>
                  </a:solidFill>
                  <a:latin typeface="Times New Roman" panose="02020603050405020304" pitchFamily="18" charset="0"/>
                </a:rPr>
                <a:t> </a:t>
              </a:r>
              <a:r>
                <a:rPr sz="1900" dirty="0" err="1">
                  <a:solidFill>
                    <a:srgbClr val="0000FF"/>
                  </a:solidFill>
                  <a:latin typeface="Times New Roman" panose="02020603050405020304" pitchFamily="18" charset="0"/>
                </a:rPr>
                <a:t>điều</a:t>
              </a:r>
              <a:r>
                <a:rPr sz="1900">
                  <a:solidFill>
                    <a:srgbClr val="0000FF"/>
                  </a:solidFill>
                  <a:latin typeface="Times New Roman" panose="02020603050405020304" pitchFamily="18" charset="0"/>
                </a:rPr>
                <a:t> </a:t>
              </a:r>
              <a:r>
                <a:rPr sz="1900" dirty="0" err="1">
                  <a:solidFill>
                    <a:srgbClr val="0000FF"/>
                  </a:solidFill>
                  <a:latin typeface="Times New Roman" panose="02020603050405020304" pitchFamily="18" charset="0"/>
                </a:rPr>
                <a:t>hòa</a:t>
              </a:r>
              <a:endParaRPr sz="19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</p:grpSp>
      <p:sp>
        <p:nvSpPr>
          <p:cNvPr id="13348" name="Text Box 13347"/>
          <p:cNvSpPr txBox="1"/>
          <p:nvPr/>
        </p:nvSpPr>
        <p:spPr>
          <a:xfrm>
            <a:off x="76200" y="3119438"/>
            <a:ext cx="2362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(</a:t>
            </a:r>
            <a:r>
              <a:rPr sz="24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to ) pass the exam: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3349" name="Text Box 13348"/>
          <p:cNvSpPr txBox="1"/>
          <p:nvPr/>
        </p:nvSpPr>
        <p:spPr>
          <a:xfrm>
            <a:off x="2133600" y="3186113"/>
            <a:ext cx="23622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Thi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đỗ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33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133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133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" dur="500"/>
                                        <p:tgtEl>
                                          <p:spTgt spid="133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7" dur="500"/>
                                        <p:tgtEl>
                                          <p:spTgt spid="133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133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37" dur="1000"/>
                                        <p:tgtEl>
                                          <p:spTgt spid="133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2" dur="500"/>
                                        <p:tgtEl>
                                          <p:spTgt spid="133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down)">
                                      <p:cBhvr>
                                        <p:cTn id="46" dur="500"/>
                                        <p:tgtEl>
                                          <p:spTgt spid="1334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33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2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down)">
                                      <p:cBhvr>
                                        <p:cTn id="51" dur="500"/>
                                        <p:tgtEl>
                                          <p:spTgt spid="1334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33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7" dur="500"/>
                                        <p:tgtEl>
                                          <p:spTgt spid="133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60" dur="500"/>
                                        <p:tgtEl>
                                          <p:spTgt spid="133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65" dur="500"/>
                                        <p:tgtEl>
                                          <p:spTgt spid="133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>
                      <p:stCondLst>
                        <p:cond delay="indefinite"/>
                      </p:stCondLst>
                      <p:childTnLst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4" presetClass="entr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0" dur="500"/>
                                        <p:tgtEl>
                                          <p:spTgt spid="133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1" fill="hold">
                      <p:stCondLst>
                        <p:cond delay="indefinite"/>
                      </p:stCondLst>
                      <p:childTnLst>
                        <p:par>
                          <p:cTn id="72" fill="hold">
                            <p:stCondLst>
                              <p:cond delay="0"/>
                            </p:stCondLst>
                            <p:childTnLst>
                              <p:par>
                                <p:cTn id="73" presetID="4" presetClass="entr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5" dur="500"/>
                                        <p:tgtEl>
                                          <p:spTgt spid="133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331" grpId="0"/>
      <p:bldP spid="13332" grpId="0"/>
      <p:bldP spid="13335" grpId="0"/>
      <p:bldP spid="13336" grpId="0"/>
      <p:bldP spid="13341" grpId="0"/>
      <p:bldP spid="13344" grpId="0"/>
      <p:bldP spid="13348" grpId="1"/>
      <p:bldP spid="13349" grpId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14338" name="Flowchart: Process 14337"/>
          <p:cNvSpPr/>
          <p:nvPr/>
        </p:nvSpPr>
        <p:spPr>
          <a:xfrm>
            <a:off x="0" y="914400"/>
            <a:ext cx="4267200" cy="5943600"/>
          </a:xfrm>
          <a:prstGeom prst="flowChartProcess">
            <a:avLst/>
          </a:prstGeom>
          <a:pattFill prst="pct75">
            <a:fgClr>
              <a:srgbClr val="F8F8F8"/>
            </a:fgClr>
            <a:bgClr>
              <a:schemeClr val="hlink"/>
            </a:bgClr>
          </a:pattFill>
          <a:ln w="76200" cap="flat" cmpd="tri">
            <a:pattFill prst="wdDnDiag">
              <a:fgClr>
                <a:srgbClr val="FF0000"/>
              </a:fgClr>
              <a:bgClr>
                <a:srgbClr val="FFFFFF"/>
              </a:bgClr>
            </a:pattFill>
            <a:prstDash val="solid"/>
            <a:miter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endParaRPr dirty="0">
              <a:solidFill>
                <a:srgbClr val="0000FF"/>
              </a:solidFill>
            </a:endParaRPr>
          </a:p>
        </p:txBody>
      </p:sp>
      <p:sp>
        <p:nvSpPr>
          <p:cNvPr id="14339" name="Flowchart: Alternate Process 14338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14340" name="Picture 14339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14341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14342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14343" name="Oval 14342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14345" name="Rectangles 14344"/>
          <p:cNvSpPr/>
          <p:nvPr/>
        </p:nvSpPr>
        <p:spPr>
          <a:xfrm>
            <a:off x="-381000" y="3657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sp>
        <p:nvSpPr>
          <p:cNvPr id="14346" name="Text Box 14345"/>
          <p:cNvSpPr txBox="1"/>
          <p:nvPr/>
        </p:nvSpPr>
        <p:spPr>
          <a:xfrm>
            <a:off x="0" y="838200"/>
            <a:ext cx="3657600" cy="64135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I. Find and correct the mistakes in the following sentences</a:t>
            </a:r>
            <a:endParaRPr i="1">
              <a:latin typeface="Times New Roman" panose="02020603050405020304" pitchFamily="18" charset="0"/>
            </a:endParaRPr>
          </a:p>
        </p:txBody>
      </p:sp>
      <p:graphicFrame>
        <p:nvGraphicFramePr>
          <p:cNvPr id="14347" name="Table 14346"/>
          <p:cNvGraphicFramePr/>
          <p:nvPr/>
        </p:nvGraphicFramePr>
        <p:xfrm>
          <a:off x="304800" y="1447800"/>
          <a:ext cx="3505200" cy="381000"/>
        </p:xfrm>
        <a:graphic>
          <a:graphicData uri="http://schemas.openxmlformats.org/drawingml/2006/table">
            <a:tbl>
              <a:tblPr/>
              <a:tblGrid>
                <a:gridCol w="3505200"/>
              </a:tblGrid>
              <a:tr h="381000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spcBef>
                          <a:spcPct val="50000"/>
                        </a:spcBef>
                        <a:buNone/>
                      </a:pP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S + </a:t>
                      </a:r>
                      <a:r>
                        <a:rPr sz="18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wish(es</a:t>
                      </a: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) + S + Past subjunctive</a:t>
                      </a:r>
                      <a:endParaRPr lang="en-US" sz="1800">
                        <a:latin typeface="Times New Roman" panose="02020603050405020304" pitchFamily="18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14353" name="Text Box 14352"/>
          <p:cNvSpPr txBox="1"/>
          <p:nvPr/>
        </p:nvSpPr>
        <p:spPr>
          <a:xfrm>
            <a:off x="-76200" y="1752600"/>
            <a:ext cx="3657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II The prepositions of  time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4354" name="Text Box 14353"/>
          <p:cNvSpPr txBox="1"/>
          <p:nvPr/>
        </p:nvSpPr>
        <p:spPr>
          <a:xfrm>
            <a:off x="-76200" y="1981200"/>
            <a:ext cx="160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1. Vocabulary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4371" name="Text Box 14370"/>
          <p:cNvSpPr txBox="1"/>
          <p:nvPr/>
        </p:nvSpPr>
        <p:spPr>
          <a:xfrm>
            <a:off x="0" y="2286000"/>
            <a:ext cx="37338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>
                <a:solidFill>
                  <a:srgbClr val="0000FF"/>
                </a:solidFill>
              </a:rPr>
              <a:t>*</a:t>
            </a:r>
            <a:r>
              <a:rPr>
                <a:solidFill>
                  <a:srgbClr val="0000FF"/>
                </a:solidFill>
                <a:latin typeface="Times New Roman" panose="02020603050405020304" pitchFamily="18" charset="0"/>
              </a:rPr>
              <a:t>Checking vocabulary: </a:t>
            </a:r>
            <a:r>
              <a:rPr sz="2400">
                <a:solidFill>
                  <a:srgbClr val="0000FF"/>
                </a:solidFill>
                <a:latin typeface="Times New Roman" panose="02020603050405020304" pitchFamily="18" charset="0"/>
              </a:rPr>
              <a:t>Matching</a:t>
            </a:r>
            <a:endParaRPr sz="24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graphicFrame>
        <p:nvGraphicFramePr>
          <p:cNvPr id="14403" name="Table 14402"/>
          <p:cNvGraphicFramePr/>
          <p:nvPr/>
        </p:nvGraphicFramePr>
        <p:xfrm>
          <a:off x="4267200" y="1447800"/>
          <a:ext cx="4876800" cy="2668588"/>
        </p:xfrm>
        <a:graphic>
          <a:graphicData uri="http://schemas.openxmlformats.org/drawingml/2006/table">
            <a:tbl>
              <a:tblPr/>
              <a:tblGrid>
                <a:gridCol w="2514600"/>
                <a:gridCol w="2362200"/>
              </a:tblGrid>
              <a:tr h="517525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 algn="ctr">
                        <a:buNone/>
                      </a:pPr>
                      <a:r>
                        <a:rPr>
                          <a:solidFill>
                            <a:srgbClr val="FF0000"/>
                          </a:solidFill>
                          <a:latin typeface=".VnTimeH" pitchFamily="34" charset="0"/>
                        </a:rPr>
                        <a:t>A</a:t>
                      </a:r>
                      <a:endParaRPr lang="en-US">
                        <a:solidFill>
                          <a:srgbClr val="FF0000"/>
                        </a:solidFill>
                        <a:latin typeface=".VnTimeH" pitchFamily="34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12700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12700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 algn="ctr">
                        <a:buNone/>
                      </a:pPr>
                      <a:r>
                        <a:rPr>
                          <a:solidFill>
                            <a:srgbClr val="FF0000"/>
                          </a:solidFill>
                          <a:latin typeface=".VnTimeH" pitchFamily="34" charset="0"/>
                        </a:rPr>
                        <a:t>B</a:t>
                      </a:r>
                      <a:endParaRPr lang="en-US">
                        <a:solidFill>
                          <a:srgbClr val="FF0000"/>
                        </a:solidFill>
                        <a:latin typeface=".VnTimeH" pitchFamily="34" charset="0"/>
                      </a:endParaRPr>
                    </a:p>
                  </a:txBody>
                  <a:tcPr>
                    <a:lnL w="12700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12700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2151063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533400" lvl="0" indent="-533400">
                        <a:buNone/>
                      </a:pPr>
                      <a:r>
                        <a:rPr sz="20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1. Depart  </a:t>
                      </a:r>
                      <a:endParaRPr sz="2000">
                        <a:solidFill>
                          <a:srgbClr val="0000FF"/>
                        </a:solidFill>
                        <a:latin typeface="Times New Roman" panose="02020603050405020304" pitchFamily="18" charset="0"/>
                      </a:endParaRPr>
                    </a:p>
                    <a:p>
                      <a:pPr marL="533400" lvl="0" indent="-533400">
                        <a:buNone/>
                      </a:pPr>
                      <a:r>
                        <a:rPr sz="20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2. Air conditioner</a:t>
                      </a:r>
                      <a:endParaRPr sz="2000">
                        <a:solidFill>
                          <a:srgbClr val="0000FF"/>
                        </a:solidFill>
                        <a:latin typeface="Times New Roman" panose="02020603050405020304" pitchFamily="18" charset="0"/>
                      </a:endParaRPr>
                    </a:p>
                    <a:p>
                      <a:pPr marL="533400" lvl="0" indent="-533400">
                        <a:buNone/>
                      </a:pPr>
                      <a:r>
                        <a:rPr sz="20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3. itinerary</a:t>
                      </a:r>
                      <a:r>
                        <a:rPr sz="2000"/>
                        <a:t> </a:t>
                      </a:r>
                      <a:endParaRPr sz="2000"/>
                    </a:p>
                    <a:p>
                      <a:pPr marL="533400" lvl="0" indent="-533400">
                        <a:buNone/>
                      </a:pPr>
                      <a:r>
                        <a:rPr sz="20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4. (to) pass the exam</a:t>
                      </a:r>
                      <a:r>
                        <a:t>                                                                                                   </a:t>
                      </a:r>
                    </a:p>
                    <a:p>
                      <a:pPr marL="533400" lvl="0" indent="-533400">
                        <a:buNone/>
                      </a:pPr>
                      <a:endParaRPr lang="en-US"/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12700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12700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533400" lvl="0" indent="-533400">
                        <a:buNone/>
                      </a:pPr>
                      <a:r>
                        <a:rPr sz="20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a. </a:t>
                      </a:r>
                      <a:r>
                        <a:rPr sz="20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Hành</a:t>
                      </a:r>
                      <a:r>
                        <a:rPr sz="20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 </a:t>
                      </a:r>
                      <a:r>
                        <a:rPr sz="20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trình</a:t>
                      </a:r>
                      <a:endParaRPr sz="2000">
                        <a:solidFill>
                          <a:srgbClr val="0000FF"/>
                        </a:solidFill>
                        <a:latin typeface="Times New Roman" panose="02020603050405020304" pitchFamily="18" charset="0"/>
                      </a:endParaRPr>
                    </a:p>
                    <a:p>
                      <a:pPr marL="533400" lvl="0" indent="-533400">
                        <a:buNone/>
                      </a:pPr>
                      <a:r>
                        <a:rPr sz="20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b. </a:t>
                      </a:r>
                      <a:r>
                        <a:rPr sz="20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Thi</a:t>
                      </a:r>
                      <a:r>
                        <a:rPr sz="20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 </a:t>
                      </a:r>
                      <a:r>
                        <a:rPr sz="20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đỗ</a:t>
                      </a:r>
                      <a:endParaRPr sz="2000">
                        <a:solidFill>
                          <a:srgbClr val="0000FF"/>
                        </a:solidFill>
                        <a:latin typeface="Times New Roman" panose="02020603050405020304" pitchFamily="18" charset="0"/>
                      </a:endParaRPr>
                    </a:p>
                    <a:p>
                      <a:pPr marL="533400" lvl="0" indent="-533400">
                        <a:buNone/>
                      </a:pPr>
                      <a:r>
                        <a:rPr sz="20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c. </a:t>
                      </a:r>
                      <a:r>
                        <a:rPr sz="20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Máy</a:t>
                      </a:r>
                      <a:r>
                        <a:rPr sz="20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 </a:t>
                      </a:r>
                      <a:r>
                        <a:rPr sz="20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điều</a:t>
                      </a:r>
                      <a:r>
                        <a:rPr sz="20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 </a:t>
                      </a:r>
                      <a:r>
                        <a:rPr sz="20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hòa</a:t>
                      </a:r>
                      <a:endParaRPr sz="2000">
                        <a:solidFill>
                          <a:srgbClr val="0000FF"/>
                        </a:solidFill>
                        <a:latin typeface="Times New Roman" panose="02020603050405020304" pitchFamily="18" charset="0"/>
                      </a:endParaRPr>
                    </a:p>
                    <a:p>
                      <a:pPr marL="533400" lvl="0" indent="-533400">
                        <a:buNone/>
                      </a:pPr>
                      <a:r>
                        <a:rPr sz="20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d. </a:t>
                      </a:r>
                      <a:r>
                        <a:rPr sz="20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Nơi</a:t>
                      </a:r>
                      <a:r>
                        <a:rPr sz="20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 </a:t>
                      </a:r>
                      <a:r>
                        <a:rPr sz="20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đến</a:t>
                      </a:r>
                      <a:endParaRPr lang="en-US" sz="2000">
                        <a:solidFill>
                          <a:srgbClr val="0000FF"/>
                        </a:solidFill>
                        <a:latin typeface="Times New Roman" panose="02020603050405020304" pitchFamily="18" charset="0"/>
                      </a:endParaRPr>
                    </a:p>
                  </a:txBody>
                  <a:tcPr>
                    <a:lnL w="12700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12700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14409" name="Straight Connector 14408"/>
          <p:cNvSpPr/>
          <p:nvPr/>
        </p:nvSpPr>
        <p:spPr>
          <a:xfrm>
            <a:off x="5410200" y="2133600"/>
            <a:ext cx="1447800" cy="1066800"/>
          </a:xfrm>
          <a:prstGeom prst="line">
            <a:avLst/>
          </a:prstGeom>
          <a:ln w="9525" cap="flat" cmpd="sng">
            <a:solidFill>
              <a:srgbClr val="FF0000"/>
            </a:solidFill>
            <a:prstDash val="solid"/>
            <a:headEnd type="none" w="med" len="med"/>
            <a:tailEnd type="triangle" w="med" len="med"/>
          </a:ln>
        </p:spPr>
      </p:sp>
      <p:sp>
        <p:nvSpPr>
          <p:cNvPr id="14410" name="Straight Connector 14409"/>
          <p:cNvSpPr/>
          <p:nvPr/>
        </p:nvSpPr>
        <p:spPr>
          <a:xfrm>
            <a:off x="6172200" y="2590800"/>
            <a:ext cx="685800" cy="304800"/>
          </a:xfrm>
          <a:prstGeom prst="line">
            <a:avLst/>
          </a:prstGeom>
          <a:ln w="9525" cap="flat" cmpd="sng">
            <a:solidFill>
              <a:srgbClr val="FF0000"/>
            </a:solidFill>
            <a:prstDash val="solid"/>
            <a:headEnd type="none" w="med" len="med"/>
            <a:tailEnd type="triangle" w="med" len="med"/>
          </a:ln>
        </p:spPr>
      </p:sp>
      <p:sp>
        <p:nvSpPr>
          <p:cNvPr id="14411" name="Straight Connector 14410"/>
          <p:cNvSpPr/>
          <p:nvPr/>
        </p:nvSpPr>
        <p:spPr>
          <a:xfrm flipV="1">
            <a:off x="5638800" y="2209800"/>
            <a:ext cx="1219200" cy="762000"/>
          </a:xfrm>
          <a:prstGeom prst="line">
            <a:avLst/>
          </a:prstGeom>
          <a:ln w="9525" cap="flat" cmpd="sng">
            <a:solidFill>
              <a:srgbClr val="FF0000"/>
            </a:solidFill>
            <a:prstDash val="solid"/>
            <a:headEnd type="none" w="med" len="med"/>
            <a:tailEnd type="triangle" w="med" len="med"/>
          </a:ln>
        </p:spPr>
      </p:sp>
      <p:sp>
        <p:nvSpPr>
          <p:cNvPr id="14412" name="Straight Connector 14411"/>
          <p:cNvSpPr/>
          <p:nvPr/>
        </p:nvSpPr>
        <p:spPr>
          <a:xfrm flipV="1">
            <a:off x="6553200" y="2590800"/>
            <a:ext cx="304800" cy="838200"/>
          </a:xfrm>
          <a:prstGeom prst="line">
            <a:avLst/>
          </a:prstGeom>
          <a:ln w="9525" cap="flat" cmpd="sng">
            <a:solidFill>
              <a:srgbClr val="FF0000"/>
            </a:solidFill>
            <a:prstDash val="solid"/>
            <a:headEnd type="none" w="med" len="med"/>
            <a:tailEnd type="triangle" w="med" len="med"/>
          </a:ln>
        </p:spPr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1000"/>
                                        <p:tgtEl>
                                          <p:spTgt spid="1440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9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440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440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9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44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44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44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44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44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44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15362" name="Flowchart: Process 15361"/>
          <p:cNvSpPr/>
          <p:nvPr/>
        </p:nvSpPr>
        <p:spPr>
          <a:xfrm>
            <a:off x="0" y="914400"/>
            <a:ext cx="7924800" cy="5943600"/>
          </a:xfrm>
          <a:prstGeom prst="flowChartProcess">
            <a:avLst/>
          </a:prstGeom>
          <a:pattFill prst="pct75">
            <a:fgClr>
              <a:srgbClr val="F8F8F8"/>
            </a:fgClr>
            <a:bgClr>
              <a:schemeClr val="hlink"/>
            </a:bgClr>
          </a:pattFill>
          <a:ln w="76200" cap="flat" cmpd="tri">
            <a:pattFill prst="wdDnDiag">
              <a:fgClr>
                <a:srgbClr val="FF0000"/>
              </a:fgClr>
              <a:bgClr>
                <a:srgbClr val="FFFFFF"/>
              </a:bgClr>
            </a:pattFill>
            <a:prstDash val="solid"/>
            <a:miter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endParaRPr dirty="0">
              <a:solidFill>
                <a:srgbClr val="0000FF"/>
              </a:solidFill>
            </a:endParaRPr>
          </a:p>
        </p:txBody>
      </p:sp>
      <p:sp>
        <p:nvSpPr>
          <p:cNvPr id="15363" name="Flowchart: Alternate Process 15362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15364" name="Picture 15363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15365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15366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15367" name="Oval 15366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15369" name="Rectangles 15368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sp>
        <p:nvSpPr>
          <p:cNvPr id="15370" name="Text Box 15369"/>
          <p:cNvSpPr txBox="1"/>
          <p:nvPr/>
        </p:nvSpPr>
        <p:spPr>
          <a:xfrm>
            <a:off x="0" y="838200"/>
            <a:ext cx="3657600" cy="64135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I. Find and correct the mistakes in the following sentences</a:t>
            </a:r>
            <a:endParaRPr i="1">
              <a:latin typeface="Times New Roman" panose="02020603050405020304" pitchFamily="18" charset="0"/>
            </a:endParaRPr>
          </a:p>
        </p:txBody>
      </p:sp>
      <p:graphicFrame>
        <p:nvGraphicFramePr>
          <p:cNvPr id="15371" name="Table 15370"/>
          <p:cNvGraphicFramePr/>
          <p:nvPr/>
        </p:nvGraphicFramePr>
        <p:xfrm>
          <a:off x="304800" y="1447800"/>
          <a:ext cx="3505200" cy="381000"/>
        </p:xfrm>
        <a:graphic>
          <a:graphicData uri="http://schemas.openxmlformats.org/drawingml/2006/table">
            <a:tbl>
              <a:tblPr/>
              <a:tblGrid>
                <a:gridCol w="3505200"/>
              </a:tblGrid>
              <a:tr h="381000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spcBef>
                          <a:spcPct val="50000"/>
                        </a:spcBef>
                        <a:buNone/>
                      </a:pP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S + </a:t>
                      </a:r>
                      <a:r>
                        <a:rPr sz="18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wish(es</a:t>
                      </a: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) + S + Past subjunctive</a:t>
                      </a:r>
                      <a:endParaRPr lang="en-US" sz="1800">
                        <a:latin typeface="Times New Roman" panose="02020603050405020304" pitchFamily="18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15377" name="Text Box 15376"/>
          <p:cNvSpPr txBox="1"/>
          <p:nvPr/>
        </p:nvSpPr>
        <p:spPr>
          <a:xfrm>
            <a:off x="-76200" y="1752600"/>
            <a:ext cx="3657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II The prepositions of  time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5378" name="Text Box 15377"/>
          <p:cNvSpPr txBox="1"/>
          <p:nvPr/>
        </p:nvSpPr>
        <p:spPr>
          <a:xfrm>
            <a:off x="0" y="1981200"/>
            <a:ext cx="160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1. Vocabulary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5379" name="Text Box 15378"/>
          <p:cNvSpPr txBox="1"/>
          <p:nvPr/>
        </p:nvSpPr>
        <p:spPr>
          <a:xfrm>
            <a:off x="228600" y="2286000"/>
            <a:ext cx="15240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Itinerary(n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80" name="Text Box 15379"/>
          <p:cNvSpPr txBox="1"/>
          <p:nvPr/>
        </p:nvSpPr>
        <p:spPr>
          <a:xfrm>
            <a:off x="1600200" y="2286000"/>
            <a:ext cx="1524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Hành</a:t>
            </a:r>
            <a:r>
              <a:rPr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trình</a:t>
            </a:r>
            <a:endParaRPr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81" name="Rectangles 15380"/>
          <p:cNvSpPr/>
          <p:nvPr/>
        </p:nvSpPr>
        <p:spPr>
          <a:xfrm>
            <a:off x="414338" y="2314575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15382" name="Rectangles 15381"/>
          <p:cNvSpPr/>
          <p:nvPr/>
        </p:nvSpPr>
        <p:spPr>
          <a:xfrm>
            <a:off x="685800" y="2638425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15383" name="Text Box 15382"/>
          <p:cNvSpPr txBox="1"/>
          <p:nvPr/>
        </p:nvSpPr>
        <p:spPr>
          <a:xfrm>
            <a:off x="271463" y="2595563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Depart (v)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84" name="Text Box 15383"/>
          <p:cNvSpPr txBox="1"/>
          <p:nvPr/>
        </p:nvSpPr>
        <p:spPr>
          <a:xfrm>
            <a:off x="1447800" y="2600325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Khởi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hành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85" name="Rectangles 15384"/>
          <p:cNvSpPr/>
          <p:nvPr/>
        </p:nvSpPr>
        <p:spPr>
          <a:xfrm>
            <a:off x="2971800" y="2286000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15386" name="Text Box 15385"/>
          <p:cNvSpPr txBox="1"/>
          <p:nvPr/>
        </p:nvSpPr>
        <p:spPr>
          <a:xfrm>
            <a:off x="4695825" y="2290763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Máy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điều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hòa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88" name="Text Box 15387"/>
          <p:cNvSpPr txBox="1"/>
          <p:nvPr/>
        </p:nvSpPr>
        <p:spPr>
          <a:xfrm>
            <a:off x="2819400" y="2286000"/>
            <a:ext cx="20574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Air conditioner (n)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92" name="Text Box 15391"/>
          <p:cNvSpPr txBox="1"/>
          <p:nvPr/>
        </p:nvSpPr>
        <p:spPr>
          <a:xfrm>
            <a:off x="2709863" y="2566988"/>
            <a:ext cx="2362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(</a:t>
            </a:r>
            <a:r>
              <a:rPr sz="24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to ) pass the exam: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93" name="Text Box 15392"/>
          <p:cNvSpPr txBox="1"/>
          <p:nvPr/>
        </p:nvSpPr>
        <p:spPr>
          <a:xfrm>
            <a:off x="4862513" y="2643188"/>
            <a:ext cx="23622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Thi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đỗ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94" name="Text Box 15393"/>
          <p:cNvSpPr txBox="1"/>
          <p:nvPr/>
        </p:nvSpPr>
        <p:spPr>
          <a:xfrm>
            <a:off x="0" y="2819400"/>
            <a:ext cx="4572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2. The</a:t>
            </a:r>
            <a:r>
              <a:t> </a:t>
            </a:r>
            <a:r>
              <a:rPr i="1">
                <a:latin typeface="Times New Roman" panose="02020603050405020304" pitchFamily="18" charset="0"/>
              </a:rPr>
              <a:t>use of some prepositions of time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5395" name="Text Box 15394"/>
          <p:cNvSpPr txBox="1"/>
          <p:nvPr/>
        </p:nvSpPr>
        <p:spPr>
          <a:xfrm>
            <a:off x="0" y="3048000"/>
            <a:ext cx="609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In: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96" name="Text Box 15395"/>
          <p:cNvSpPr txBox="1"/>
          <p:nvPr/>
        </p:nvSpPr>
        <p:spPr>
          <a:xfrm>
            <a:off x="309563" y="3033713"/>
            <a:ext cx="5943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năm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năm(in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January, in 1990, in March 2009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97" name="Text Box 15396"/>
          <p:cNvSpPr txBox="1"/>
          <p:nvPr/>
        </p:nvSpPr>
        <p:spPr>
          <a:xfrm>
            <a:off x="266700" y="3276600"/>
            <a:ext cx="77343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Các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buổi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trong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ngày,các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mùa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( in the morning/afternoon/ evening/ in the Spring...)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98" name="Text Box 15397"/>
          <p:cNvSpPr txBox="1"/>
          <p:nvPr/>
        </p:nvSpPr>
        <p:spPr>
          <a:xfrm>
            <a:off x="0" y="4667250"/>
            <a:ext cx="1524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Before/ After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99" name="Text Box 15398"/>
          <p:cNvSpPr txBox="1"/>
          <p:nvPr/>
        </p:nvSpPr>
        <p:spPr>
          <a:xfrm>
            <a:off x="1438275" y="4700588"/>
            <a:ext cx="5943600" cy="350837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Thời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gian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: before 9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p.m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after 2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p.m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400" name="Text Box 15399"/>
          <p:cNvSpPr txBox="1"/>
          <p:nvPr/>
        </p:nvSpPr>
        <p:spPr>
          <a:xfrm>
            <a:off x="0" y="3581400"/>
            <a:ext cx="609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On: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401" name="Text Box 15400"/>
          <p:cNvSpPr txBox="1"/>
          <p:nvPr/>
        </p:nvSpPr>
        <p:spPr>
          <a:xfrm>
            <a:off x="366713" y="3595688"/>
            <a:ext cx="6415087" cy="6096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năm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: on Sunday, on May 10</a:t>
            </a:r>
            <a:r>
              <a:rPr sz="1700" baseline="30000">
                <a:solidFill>
                  <a:srgbClr val="0000FF"/>
                </a:solidFill>
                <a:latin typeface="Times New Roman" panose="02020603050405020304" pitchFamily="18" charset="0"/>
              </a:rPr>
              <a:t>th, </a:t>
            </a:r>
            <a:r>
              <a:rPr sz="1700" baseline="-25000">
                <a:solidFill>
                  <a:srgbClr val="0000FF"/>
                </a:solidFill>
                <a:latin typeface="Times New Roman" panose="02020603050405020304" pitchFamily="18" charset="0"/>
              </a:rPr>
              <a:t>    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on May 10</a:t>
            </a:r>
            <a:r>
              <a:rPr sz="1700" baseline="30000">
                <a:solidFill>
                  <a:srgbClr val="0000FF"/>
                </a:solidFill>
                <a:latin typeface="Times New Roman" panose="02020603050405020304" pitchFamily="18" charset="0"/>
              </a:rPr>
              <a:t>th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1954 )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402" name="Text Box 15401"/>
          <p:cNvSpPr txBox="1"/>
          <p:nvPr/>
        </p:nvSpPr>
        <p:spPr>
          <a:xfrm>
            <a:off x="28575" y="4062413"/>
            <a:ext cx="609600" cy="366712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At: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403" name="Text Box 15402"/>
          <p:cNvSpPr txBox="1"/>
          <p:nvPr/>
        </p:nvSpPr>
        <p:spPr>
          <a:xfrm>
            <a:off x="457200" y="4086225"/>
            <a:ext cx="5943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Giờ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/ban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đêm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: at 6pm/ at night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404" name="Text Box 15403"/>
          <p:cNvSpPr txBox="1"/>
          <p:nvPr/>
        </p:nvSpPr>
        <p:spPr>
          <a:xfrm>
            <a:off x="0" y="4419600"/>
            <a:ext cx="12954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Between: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405" name="Text Box 15404"/>
          <p:cNvSpPr txBox="1"/>
          <p:nvPr/>
        </p:nvSpPr>
        <p:spPr>
          <a:xfrm>
            <a:off x="1019175" y="4448175"/>
            <a:ext cx="5943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thời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gian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b="1">
                <a:solidFill>
                  <a:srgbClr val="FF0000"/>
                </a:solidFill>
                <a:latin typeface="Times New Roman" panose="02020603050405020304" pitchFamily="18" charset="0"/>
              </a:rPr>
              <a:t>and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thời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gian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(between 9am and 10 pm) 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53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153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153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" dur="500"/>
                                        <p:tgtEl>
                                          <p:spTgt spid="1540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27" dur="1000"/>
                                        <p:tgtEl>
                                          <p:spTgt spid="154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2" dur="500"/>
                                        <p:tgtEl>
                                          <p:spTgt spid="1540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7" dur="500"/>
                                        <p:tgtEl>
                                          <p:spTgt spid="1540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2" dur="500"/>
                                        <p:tgtEl>
                                          <p:spTgt spid="1540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7" dur="500"/>
                                        <p:tgtEl>
                                          <p:spTgt spid="154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2" dur="500"/>
                                        <p:tgtEl>
                                          <p:spTgt spid="153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57" dur="500"/>
                                        <p:tgtEl>
                                          <p:spTgt spid="153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395" grpId="0"/>
      <p:bldP spid="15396" grpId="0"/>
      <p:bldP spid="15397" grpId="0"/>
      <p:bldP spid="15398" grpId="0"/>
      <p:bldP spid="15399" grpId="0"/>
      <p:bldP spid="15400" grpId="0"/>
      <p:bldP spid="15401" grpId="0"/>
      <p:bldP spid="15402" grpId="0"/>
      <p:bldP spid="15403" grpId="0"/>
      <p:bldP spid="15404" grpId="0"/>
      <p:bldP spid="15405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17410" name="Flowchart: Process 17409"/>
          <p:cNvSpPr/>
          <p:nvPr/>
        </p:nvSpPr>
        <p:spPr>
          <a:xfrm>
            <a:off x="0" y="914400"/>
            <a:ext cx="4343400" cy="5943600"/>
          </a:xfrm>
          <a:prstGeom prst="flowChartProcess">
            <a:avLst/>
          </a:prstGeom>
          <a:pattFill prst="pct75">
            <a:fgClr>
              <a:srgbClr val="F8F8F8"/>
            </a:fgClr>
            <a:bgClr>
              <a:schemeClr val="hlink"/>
            </a:bgClr>
          </a:pattFill>
          <a:ln w="76200" cap="flat" cmpd="tri">
            <a:pattFill prst="wdDnDiag">
              <a:fgClr>
                <a:srgbClr val="FF0000"/>
              </a:fgClr>
              <a:bgClr>
                <a:srgbClr val="FFFFFF"/>
              </a:bgClr>
            </a:pattFill>
            <a:prstDash val="solid"/>
            <a:miter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endParaRPr dirty="0">
              <a:solidFill>
                <a:srgbClr val="0000FF"/>
              </a:solidFill>
            </a:endParaRPr>
          </a:p>
        </p:txBody>
      </p:sp>
      <p:sp>
        <p:nvSpPr>
          <p:cNvPr id="17411" name="Flowchart: Alternate Process 17410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17412" name="Picture 17411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17413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17414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17415" name="Oval 17414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17417" name="Rectangles 17416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sp>
        <p:nvSpPr>
          <p:cNvPr id="17418" name="Text Box 17417"/>
          <p:cNvSpPr txBox="1"/>
          <p:nvPr/>
        </p:nvSpPr>
        <p:spPr>
          <a:xfrm>
            <a:off x="0" y="838200"/>
            <a:ext cx="3657600" cy="64135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I. Find and correct the mistakes in the following sentences</a:t>
            </a:r>
            <a:endParaRPr i="1">
              <a:latin typeface="Times New Roman" panose="02020603050405020304" pitchFamily="18" charset="0"/>
            </a:endParaRPr>
          </a:p>
        </p:txBody>
      </p:sp>
      <p:graphicFrame>
        <p:nvGraphicFramePr>
          <p:cNvPr id="17419" name="Table 17418"/>
          <p:cNvGraphicFramePr/>
          <p:nvPr/>
        </p:nvGraphicFramePr>
        <p:xfrm>
          <a:off x="304800" y="1447800"/>
          <a:ext cx="3505200" cy="381000"/>
        </p:xfrm>
        <a:graphic>
          <a:graphicData uri="http://schemas.openxmlformats.org/drawingml/2006/table">
            <a:tbl>
              <a:tblPr/>
              <a:tblGrid>
                <a:gridCol w="3505200"/>
              </a:tblGrid>
              <a:tr h="381000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spcBef>
                          <a:spcPct val="50000"/>
                        </a:spcBef>
                        <a:buNone/>
                      </a:pP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S + </a:t>
                      </a:r>
                      <a:r>
                        <a:rPr sz="18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wish(es</a:t>
                      </a: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) + S + Past subjunctive</a:t>
                      </a:r>
                      <a:endParaRPr lang="en-US" sz="1800">
                        <a:latin typeface="Times New Roman" panose="02020603050405020304" pitchFamily="18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17425" name="Text Box 17424"/>
          <p:cNvSpPr txBox="1"/>
          <p:nvPr/>
        </p:nvSpPr>
        <p:spPr>
          <a:xfrm>
            <a:off x="-76200" y="1752600"/>
            <a:ext cx="3657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II The prepositions of  time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7426" name="Text Box 17425"/>
          <p:cNvSpPr txBox="1"/>
          <p:nvPr/>
        </p:nvSpPr>
        <p:spPr>
          <a:xfrm>
            <a:off x="0" y="1981200"/>
            <a:ext cx="160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1. Vocabulary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7427" name="Text Box 17426"/>
          <p:cNvSpPr txBox="1"/>
          <p:nvPr/>
        </p:nvSpPr>
        <p:spPr>
          <a:xfrm>
            <a:off x="0" y="2286000"/>
            <a:ext cx="15240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It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inerary(n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28" name="Text Box 17427"/>
          <p:cNvSpPr txBox="1"/>
          <p:nvPr/>
        </p:nvSpPr>
        <p:spPr>
          <a:xfrm>
            <a:off x="1066800" y="2314575"/>
            <a:ext cx="1524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Hành</a:t>
            </a:r>
            <a:r>
              <a:rPr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trình</a:t>
            </a:r>
            <a:endParaRPr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29" name="Rectangles 17428"/>
          <p:cNvSpPr/>
          <p:nvPr/>
        </p:nvSpPr>
        <p:spPr>
          <a:xfrm>
            <a:off x="152400" y="2314575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17430" name="Rectangles 17429"/>
          <p:cNvSpPr/>
          <p:nvPr/>
        </p:nvSpPr>
        <p:spPr>
          <a:xfrm>
            <a:off x="2514600" y="2362200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17431" name="Text Box 17430"/>
          <p:cNvSpPr txBox="1"/>
          <p:nvPr/>
        </p:nvSpPr>
        <p:spPr>
          <a:xfrm>
            <a:off x="2133600" y="2333625"/>
            <a:ext cx="1752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Depart (v)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32" name="Text Box 17431"/>
          <p:cNvSpPr txBox="1"/>
          <p:nvPr/>
        </p:nvSpPr>
        <p:spPr>
          <a:xfrm>
            <a:off x="3124200" y="2343150"/>
            <a:ext cx="1752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Khởi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hành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33" name="Rectangles 17432"/>
          <p:cNvSpPr/>
          <p:nvPr/>
        </p:nvSpPr>
        <p:spPr>
          <a:xfrm>
            <a:off x="152400" y="2667000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17434" name="Text Box 17433"/>
          <p:cNvSpPr txBox="1"/>
          <p:nvPr/>
        </p:nvSpPr>
        <p:spPr>
          <a:xfrm>
            <a:off x="1676400" y="2724150"/>
            <a:ext cx="14478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Máy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điều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hòa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35" name="Text Box 17434"/>
          <p:cNvSpPr txBox="1"/>
          <p:nvPr/>
        </p:nvSpPr>
        <p:spPr>
          <a:xfrm>
            <a:off x="28575" y="2714625"/>
            <a:ext cx="20574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Air conditioner (n)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36" name="Text Box 17435"/>
          <p:cNvSpPr txBox="1"/>
          <p:nvPr/>
        </p:nvSpPr>
        <p:spPr>
          <a:xfrm>
            <a:off x="-138112" y="2890838"/>
            <a:ext cx="2362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(</a:t>
            </a:r>
            <a:r>
              <a:rPr sz="24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to ) pass the exam: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37" name="Text Box 17436"/>
          <p:cNvSpPr txBox="1"/>
          <p:nvPr/>
        </p:nvSpPr>
        <p:spPr>
          <a:xfrm>
            <a:off x="1981200" y="2952750"/>
            <a:ext cx="23622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Thi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đỗ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38" name="Text Box 17437"/>
          <p:cNvSpPr txBox="1"/>
          <p:nvPr/>
        </p:nvSpPr>
        <p:spPr>
          <a:xfrm>
            <a:off x="-14287" y="3200400"/>
            <a:ext cx="4572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2. The</a:t>
            </a:r>
            <a:r>
              <a:t> </a:t>
            </a:r>
            <a:r>
              <a:rPr i="1">
                <a:latin typeface="Times New Roman" panose="02020603050405020304" pitchFamily="18" charset="0"/>
              </a:rPr>
              <a:t>use of some prepositions of time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7439" name="Text Box 17438"/>
          <p:cNvSpPr txBox="1"/>
          <p:nvPr/>
        </p:nvSpPr>
        <p:spPr>
          <a:xfrm>
            <a:off x="0" y="3581400"/>
            <a:ext cx="609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In: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40" name="Text Box 17439"/>
          <p:cNvSpPr txBox="1"/>
          <p:nvPr/>
        </p:nvSpPr>
        <p:spPr>
          <a:xfrm>
            <a:off x="304800" y="3505200"/>
            <a:ext cx="5943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January, 1990, March 2009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41" name="Text Box 17440"/>
          <p:cNvSpPr txBox="1"/>
          <p:nvPr/>
        </p:nvSpPr>
        <p:spPr>
          <a:xfrm>
            <a:off x="228600" y="3733800"/>
            <a:ext cx="5943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in the morning/afternoon/ evening)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42" name="Text Box 17441"/>
          <p:cNvSpPr txBox="1"/>
          <p:nvPr/>
        </p:nvSpPr>
        <p:spPr>
          <a:xfrm>
            <a:off x="0" y="4953000"/>
            <a:ext cx="1524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Before/ After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43" name="Text Box 17442"/>
          <p:cNvSpPr txBox="1"/>
          <p:nvPr/>
        </p:nvSpPr>
        <p:spPr>
          <a:xfrm>
            <a:off x="1371600" y="4953000"/>
            <a:ext cx="5943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before 9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p.m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after 2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p.m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44" name="Text Box 17443"/>
          <p:cNvSpPr txBox="1"/>
          <p:nvPr/>
        </p:nvSpPr>
        <p:spPr>
          <a:xfrm>
            <a:off x="0" y="3976688"/>
            <a:ext cx="609600" cy="366712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On: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45" name="Text Box 17444"/>
          <p:cNvSpPr txBox="1"/>
          <p:nvPr/>
        </p:nvSpPr>
        <p:spPr>
          <a:xfrm>
            <a:off x="333375" y="4005263"/>
            <a:ext cx="6415088" cy="350837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on Sunday, on May 10</a:t>
            </a:r>
            <a:r>
              <a:rPr sz="1700" baseline="30000">
                <a:solidFill>
                  <a:srgbClr val="0000FF"/>
                </a:solidFill>
                <a:latin typeface="Times New Roman" panose="02020603050405020304" pitchFamily="18" charset="0"/>
              </a:rPr>
              <a:t>th, </a:t>
            </a:r>
            <a:r>
              <a:rPr sz="1700" baseline="-25000">
                <a:solidFill>
                  <a:srgbClr val="0000FF"/>
                </a:solidFill>
                <a:latin typeface="Times New Roman" panose="02020603050405020304" pitchFamily="18" charset="0"/>
              </a:rPr>
              <a:t>    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on May 10</a:t>
            </a:r>
            <a:r>
              <a:rPr sz="1700" baseline="30000">
                <a:solidFill>
                  <a:srgbClr val="0000FF"/>
                </a:solidFill>
                <a:latin typeface="Times New Roman" panose="02020603050405020304" pitchFamily="18" charset="0"/>
              </a:rPr>
              <a:t>th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1954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grpSp>
        <p:nvGrpSpPr>
          <p:cNvPr id="17450" name="Group 17449"/>
          <p:cNvGrpSpPr/>
          <p:nvPr/>
        </p:nvGrpSpPr>
        <p:grpSpPr>
          <a:xfrm>
            <a:off x="28575" y="4292600"/>
            <a:ext cx="6372225" cy="374650"/>
            <a:chOff x="18" y="2559"/>
            <a:chExt cx="4014" cy="236"/>
          </a:xfrm>
        </p:grpSpPr>
        <p:sp>
          <p:nvSpPr>
            <p:cNvPr id="17446" name="Text Box 17445"/>
            <p:cNvSpPr txBox="1"/>
            <p:nvPr/>
          </p:nvSpPr>
          <p:spPr>
            <a:xfrm>
              <a:off x="18" y="2559"/>
              <a:ext cx="384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 b="1">
                  <a:solidFill>
                    <a:srgbClr val="FF0000"/>
                  </a:solidFill>
                  <a:latin typeface="Times New Roman" panose="02020603050405020304" pitchFamily="18" charset="0"/>
                </a:rPr>
                <a:t>At:</a:t>
              </a:r>
              <a:endParaRPr b="1">
                <a:solidFill>
                  <a:srgbClr val="FF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17447" name="Text Box 17446"/>
            <p:cNvSpPr txBox="1"/>
            <p:nvPr/>
          </p:nvSpPr>
          <p:spPr>
            <a:xfrm>
              <a:off x="288" y="2574"/>
              <a:ext cx="3744" cy="22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 sz="1700" dirty="0" err="1">
                  <a:solidFill>
                    <a:srgbClr val="0000FF"/>
                  </a:solidFill>
                  <a:latin typeface="Times New Roman" panose="02020603050405020304" pitchFamily="18" charset="0"/>
                </a:rPr>
                <a:t>Giờ</a:t>
              </a:r>
              <a:r>
                <a:rPr sz="1700">
                  <a:solidFill>
                    <a:srgbClr val="0000FF"/>
                  </a:solidFill>
                  <a:latin typeface="Times New Roman" panose="02020603050405020304" pitchFamily="18" charset="0"/>
                </a:rPr>
                <a:t>/ban </a:t>
              </a:r>
              <a:r>
                <a:rPr sz="1700" dirty="0" err="1">
                  <a:solidFill>
                    <a:srgbClr val="0000FF"/>
                  </a:solidFill>
                  <a:latin typeface="Times New Roman" panose="02020603050405020304" pitchFamily="18" charset="0"/>
                </a:rPr>
                <a:t>đêm</a:t>
              </a:r>
              <a:r>
                <a:rPr sz="1700">
                  <a:solidFill>
                    <a:srgbClr val="0000FF"/>
                  </a:solidFill>
                  <a:latin typeface="Times New Roman" panose="02020603050405020304" pitchFamily="18" charset="0"/>
                </a:rPr>
                <a:t>: at 6pm/ at night</a:t>
              </a:r>
              <a:endParaRPr sz="1700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</p:grpSp>
      <p:sp>
        <p:nvSpPr>
          <p:cNvPr id="17448" name="Text Box 17447"/>
          <p:cNvSpPr txBox="1"/>
          <p:nvPr/>
        </p:nvSpPr>
        <p:spPr>
          <a:xfrm>
            <a:off x="0" y="4572000"/>
            <a:ext cx="12954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Between: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49" name="Text Box 17448"/>
          <p:cNvSpPr txBox="1"/>
          <p:nvPr/>
        </p:nvSpPr>
        <p:spPr>
          <a:xfrm>
            <a:off x="990600" y="4572000"/>
            <a:ext cx="5943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between 9am and 10 pm 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52" name="Rectangle 3"/>
          <p:cNvSpPr/>
          <p:nvPr/>
        </p:nvSpPr>
        <p:spPr>
          <a:xfrm>
            <a:off x="4343400" y="2362200"/>
            <a:ext cx="5105400" cy="3200400"/>
          </a:xfrm>
          <a:prstGeom prst="rect">
            <a:avLst/>
          </a:prstGeom>
          <a:noFill/>
          <a:ln w="9525">
            <a:noFill/>
          </a:ln>
        </p:spPr>
        <p:txBody>
          <a:bodyPr/>
          <a:lstStyle>
            <a:lvl1pPr marL="0" lvl="0" indent="0" algn="ctr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Tx/>
              <a:buNone/>
              <a:defRPr sz="3200" u="none" kern="1200" baseline="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457200" lvl="1" indent="0" algn="ctr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Tx/>
              <a:buNone/>
              <a:defRPr sz="2800" b="0" i="0" u="none" kern="1200" baseline="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914400" lvl="2" indent="0" algn="ctr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Tx/>
              <a:buNone/>
              <a:defRPr sz="2400" b="0" i="0" u="none" kern="1200" baseline="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371600" lvl="3" indent="0" algn="ctr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Tx/>
              <a:buNone/>
              <a:defRPr sz="2000" b="0" i="0" u="none" kern="1200" baseline="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1828800" lvl="4" indent="0" algn="ctr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Tx/>
              <a:buNone/>
              <a:defRPr sz="2000" b="0" i="0" u="none" kern="1200" baseline="0">
                <a:solidFill>
                  <a:schemeClr val="tx1"/>
                </a:solidFill>
                <a:latin typeface="Arial" panose="020B0604020202020204" pitchFamily="34" charset="0"/>
              </a:defRPr>
            </a:lvl5pPr>
          </a:lstStyle>
          <a:p>
            <a:pPr lvl="0" algn="l"/>
            <a:r>
              <a:rPr sz="1800">
                <a:latin typeface="Times New Roman" panose="02020603050405020304" pitchFamily="18" charset="0"/>
              </a:rPr>
              <a:t>a- Mr. </a:t>
            </a:r>
            <a:r>
              <a:rPr sz="1800" dirty="0" err="1">
                <a:latin typeface="Times New Roman" panose="02020603050405020304" pitchFamily="18" charset="0"/>
              </a:rPr>
              <a:t>Thanh</a:t>
            </a:r>
            <a:r>
              <a:rPr sz="1800">
                <a:latin typeface="Times New Roman" panose="02020603050405020304" pitchFamily="18" charset="0"/>
              </a:rPr>
              <a:t> leaves Ha </a:t>
            </a:r>
            <a:r>
              <a:rPr sz="1800" dirty="0" err="1">
                <a:latin typeface="Times New Roman" panose="02020603050405020304" pitchFamily="18" charset="0"/>
              </a:rPr>
              <a:t>Noi</a:t>
            </a:r>
            <a:r>
              <a:rPr sz="1800">
                <a:latin typeface="Times New Roman" panose="02020603050405020304" pitchFamily="18" charset="0"/>
              </a:rPr>
              <a:t>  _____2 </a:t>
            </a:r>
            <a:r>
              <a:rPr sz="1800" dirty="0" err="1">
                <a:latin typeface="Times New Roman" panose="02020603050405020304" pitchFamily="18" charset="0"/>
              </a:rPr>
              <a:t>p.m</a:t>
            </a:r>
            <a:endParaRPr sz="1800">
              <a:latin typeface="Times New Roman" panose="02020603050405020304" pitchFamily="18" charset="0"/>
            </a:endParaRPr>
          </a:p>
          <a:p>
            <a:pPr lvl="0" algn="l"/>
            <a:r>
              <a:rPr sz="1800">
                <a:latin typeface="Times New Roman" panose="02020603050405020304" pitchFamily="18" charset="0"/>
              </a:rPr>
              <a:t>b. He arrives in Singapore _____ Monday evening.</a:t>
            </a:r>
            <a:endParaRPr sz="1800">
              <a:latin typeface="Times New Roman" panose="02020603050405020304" pitchFamily="18" charset="0"/>
            </a:endParaRPr>
          </a:p>
          <a:p>
            <a:pPr lvl="0" algn="l"/>
            <a:r>
              <a:rPr sz="1800">
                <a:latin typeface="Times New Roman" panose="02020603050405020304" pitchFamily="18" charset="0"/>
              </a:rPr>
              <a:t>c- On Tuesday morning, there is a </a:t>
            </a:r>
            <a:r>
              <a:rPr sz="1800" dirty="0" err="1">
                <a:latin typeface="Times New Roman" panose="02020603050405020304" pitchFamily="18" charset="0"/>
              </a:rPr>
              <a:t>metting</a:t>
            </a:r>
            <a:endParaRPr sz="1800">
              <a:latin typeface="Times New Roman" panose="02020603050405020304" pitchFamily="18" charset="0"/>
            </a:endParaRPr>
          </a:p>
          <a:p>
            <a:pPr lvl="0" algn="l"/>
            <a:r>
              <a:rPr sz="1800">
                <a:latin typeface="Times New Roman" panose="02020603050405020304" pitchFamily="18" charset="0"/>
              </a:rPr>
              <a:t> ____________11 am and 1pm.</a:t>
            </a:r>
            <a:endParaRPr sz="1800">
              <a:latin typeface="Times New Roman" panose="02020603050405020304" pitchFamily="18" charset="0"/>
            </a:endParaRPr>
          </a:p>
          <a:p>
            <a:pPr lvl="0" algn="l"/>
            <a:r>
              <a:rPr sz="1800">
                <a:latin typeface="Times New Roman" panose="02020603050405020304" pitchFamily="18" charset="0"/>
              </a:rPr>
              <a:t>d- On </a:t>
            </a:r>
            <a:r>
              <a:rPr sz="1800" dirty="0" err="1">
                <a:latin typeface="Times New Roman" panose="02020603050405020304" pitchFamily="18" charset="0"/>
              </a:rPr>
              <a:t>Wednesday,Mr</a:t>
            </a:r>
            <a:r>
              <a:rPr sz="1800">
                <a:latin typeface="Times New Roman" panose="02020603050405020304" pitchFamily="18" charset="0"/>
              </a:rPr>
              <a:t> </a:t>
            </a:r>
            <a:r>
              <a:rPr sz="1800" dirty="0" err="1">
                <a:latin typeface="Times New Roman" panose="02020603050405020304" pitchFamily="18" charset="0"/>
              </a:rPr>
              <a:t>Thanh</a:t>
            </a:r>
            <a:r>
              <a:rPr sz="1800">
                <a:latin typeface="Times New Roman" panose="02020603050405020304" pitchFamily="18" charset="0"/>
              </a:rPr>
              <a:t> has appointments ____10  pm.</a:t>
            </a:r>
            <a:endParaRPr sz="1800">
              <a:latin typeface="Times New Roman" panose="02020603050405020304" pitchFamily="18" charset="0"/>
            </a:endParaRPr>
          </a:p>
          <a:p>
            <a:pPr lvl="0" algn="l"/>
            <a:r>
              <a:rPr sz="1800">
                <a:latin typeface="Times New Roman" panose="02020603050405020304" pitchFamily="18" charset="0"/>
              </a:rPr>
              <a:t>e- He returns to the hotel ______ 10 pm.</a:t>
            </a:r>
            <a:endParaRPr sz="1800">
              <a:latin typeface="Times New Roman" panose="02020603050405020304" pitchFamily="18" charset="0"/>
            </a:endParaRPr>
          </a:p>
          <a:p>
            <a:pPr lvl="0" algn="l"/>
            <a:r>
              <a:rPr sz="1800">
                <a:latin typeface="Times New Roman" panose="02020603050405020304" pitchFamily="18" charset="0"/>
              </a:rPr>
              <a:t>f- He will be in Singapore from Monday _____ Thursday.</a:t>
            </a:r>
            <a:endParaRPr sz="1800">
              <a:latin typeface="Times New Roman" panose="02020603050405020304" pitchFamily="18" charset="0"/>
            </a:endParaRPr>
          </a:p>
        </p:txBody>
      </p:sp>
      <p:sp>
        <p:nvSpPr>
          <p:cNvPr id="17453" name="Rectangle 2"/>
          <p:cNvSpPr/>
          <p:nvPr/>
        </p:nvSpPr>
        <p:spPr>
          <a:xfrm>
            <a:off x="4419600" y="1295400"/>
            <a:ext cx="4724400" cy="533400"/>
          </a:xfrm>
          <a:prstGeom prst="rect">
            <a:avLst/>
          </a:prstGeom>
          <a:noFill/>
          <a:ln w="9525">
            <a:noFill/>
          </a:ln>
        </p:spPr>
        <p:txBody>
          <a:bodyPr anchor="ctr" anchorCtr="0"/>
          <a:lstStyle>
            <a:lvl1pPr marL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 sz="4400" u="none" kern="1200" baseline="0">
                <a:solidFill>
                  <a:schemeClr val="tx2"/>
                </a:solidFill>
                <a:latin typeface="Arial" panose="020B0604020202020204" pitchFamily="34" charset="0"/>
              </a:defRPr>
            </a:lvl1pPr>
          </a:lstStyle>
          <a:p>
            <a:pPr lvl="0">
              <a:buChar char="•"/>
            </a:pPr>
            <a:r>
              <a:rPr sz="1800" b="1">
                <a:solidFill>
                  <a:srgbClr val="0000FF"/>
                </a:solidFill>
                <a:latin typeface="Times New Roman" panose="02020603050405020304" pitchFamily="18" charset="0"/>
              </a:rPr>
              <a:t>Complete the sentences with </a:t>
            </a:r>
            <a:r>
              <a:rPr sz="2000" b="1">
                <a:solidFill>
                  <a:srgbClr val="FF0000"/>
                </a:solidFill>
                <a:latin typeface="Times New Roman" panose="02020603050405020304" pitchFamily="18" charset="0"/>
              </a:rPr>
              <a:t>at, till, after, </a:t>
            </a:r>
            <a:br>
              <a:rPr sz="2000" b="1">
                <a:solidFill>
                  <a:srgbClr val="FF0000"/>
                </a:solidFill>
                <a:latin typeface="Times New Roman" panose="02020603050405020304" pitchFamily="18" charset="0"/>
              </a:rPr>
            </a:br>
            <a:r>
              <a:rPr sz="2000" b="1">
                <a:solidFill>
                  <a:srgbClr val="FF0000"/>
                </a:solidFill>
                <a:latin typeface="Times New Roman" panose="02020603050405020304" pitchFamily="18" charset="0"/>
              </a:rPr>
              <a:t>up to, between, on</a:t>
            </a:r>
            <a:endParaRPr sz="2000"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55" name="Text Box 17454"/>
          <p:cNvSpPr txBox="1"/>
          <p:nvPr/>
        </p:nvSpPr>
        <p:spPr>
          <a:xfrm>
            <a:off x="7086600" y="2362200"/>
            <a:ext cx="6858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at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57" name="Text Box 17456"/>
          <p:cNvSpPr txBox="1"/>
          <p:nvPr/>
        </p:nvSpPr>
        <p:spPr>
          <a:xfrm>
            <a:off x="6858000" y="2667000"/>
            <a:ext cx="6858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on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58" name="Text Box 17457"/>
          <p:cNvSpPr txBox="1"/>
          <p:nvPr/>
        </p:nvSpPr>
        <p:spPr>
          <a:xfrm>
            <a:off x="4752975" y="3343275"/>
            <a:ext cx="1219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between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60" name="Text Box 17459"/>
          <p:cNvSpPr txBox="1"/>
          <p:nvPr/>
        </p:nvSpPr>
        <p:spPr>
          <a:xfrm>
            <a:off x="4419600" y="3943350"/>
            <a:ext cx="6858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till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61" name="Text Box 17460"/>
          <p:cNvSpPr txBox="1"/>
          <p:nvPr/>
        </p:nvSpPr>
        <p:spPr>
          <a:xfrm>
            <a:off x="6858000" y="4281488"/>
            <a:ext cx="685800" cy="366712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after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62" name="Text Box 17461"/>
          <p:cNvSpPr txBox="1"/>
          <p:nvPr/>
        </p:nvSpPr>
        <p:spPr>
          <a:xfrm>
            <a:off x="8153400" y="4614863"/>
            <a:ext cx="685800" cy="366712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up to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2000"/>
                                        <p:tgtEl>
                                          <p:spTgt spid="174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ntr" presetSubtype="3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out)">
                                      <p:cBhvr>
                                        <p:cTn id="12" dur="1000"/>
                                        <p:tgtEl>
                                          <p:spTgt spid="174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174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" dur="500"/>
                                        <p:tgtEl>
                                          <p:spTgt spid="174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7" dur="500"/>
                                        <p:tgtEl>
                                          <p:spTgt spid="174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2" dur="500"/>
                                        <p:tgtEl>
                                          <p:spTgt spid="174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7" dur="500"/>
                                        <p:tgtEl>
                                          <p:spTgt spid="174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2" dur="500"/>
                                        <p:tgtEl>
                                          <p:spTgt spid="174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452" grpId="0"/>
      <p:bldP spid="17453" grpId="0"/>
      <p:bldP spid="17455" grpId="0"/>
      <p:bldP spid="17457" grpId="0"/>
      <p:bldP spid="17458" grpId="0"/>
      <p:bldP spid="17460" grpId="0"/>
      <p:bldP spid="17461" grpId="0"/>
      <p:bldP spid="17462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18434" name="Flowchart: Process 18433"/>
          <p:cNvSpPr/>
          <p:nvPr/>
        </p:nvSpPr>
        <p:spPr>
          <a:xfrm>
            <a:off x="0" y="914400"/>
            <a:ext cx="9144000" cy="5943600"/>
          </a:xfrm>
          <a:prstGeom prst="flowChartProcess">
            <a:avLst/>
          </a:prstGeom>
          <a:pattFill prst="pct75">
            <a:fgClr>
              <a:srgbClr val="F8F8F8"/>
            </a:fgClr>
            <a:bgClr>
              <a:schemeClr val="hlink"/>
            </a:bgClr>
          </a:pattFill>
          <a:ln w="76200" cap="flat" cmpd="tri">
            <a:pattFill prst="wdDnDiag">
              <a:fgClr>
                <a:srgbClr val="FF0000"/>
              </a:fgClr>
              <a:bgClr>
                <a:srgbClr val="FFFFFF"/>
              </a:bgClr>
            </a:pattFill>
            <a:prstDash val="solid"/>
            <a:miter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endParaRPr dirty="0">
              <a:solidFill>
                <a:srgbClr val="0000FF"/>
              </a:solidFill>
            </a:endParaRPr>
          </a:p>
        </p:txBody>
      </p:sp>
      <p:sp>
        <p:nvSpPr>
          <p:cNvPr id="18435" name="Flowchart: Alternate Process 18434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18436" name="Picture 18435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18437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18438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18439" name="Oval 18438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18441" name="Rectangles 18440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sp>
        <p:nvSpPr>
          <p:cNvPr id="18442" name="Text Box 18441"/>
          <p:cNvSpPr txBox="1"/>
          <p:nvPr/>
        </p:nvSpPr>
        <p:spPr>
          <a:xfrm>
            <a:off x="0" y="838200"/>
            <a:ext cx="6096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I. Find and correct the mistakes in the following sentences</a:t>
            </a:r>
            <a:endParaRPr i="1">
              <a:latin typeface="Times New Roman" panose="02020603050405020304" pitchFamily="18" charset="0"/>
            </a:endParaRPr>
          </a:p>
        </p:txBody>
      </p:sp>
      <p:graphicFrame>
        <p:nvGraphicFramePr>
          <p:cNvPr id="18443" name="Table 18442"/>
          <p:cNvGraphicFramePr/>
          <p:nvPr/>
        </p:nvGraphicFramePr>
        <p:xfrm>
          <a:off x="304800" y="1219200"/>
          <a:ext cx="3505200" cy="381000"/>
        </p:xfrm>
        <a:graphic>
          <a:graphicData uri="http://schemas.openxmlformats.org/drawingml/2006/table">
            <a:tbl>
              <a:tblPr/>
              <a:tblGrid>
                <a:gridCol w="3505200"/>
              </a:tblGrid>
              <a:tr h="381000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spcBef>
                          <a:spcPct val="50000"/>
                        </a:spcBef>
                        <a:buNone/>
                      </a:pP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S + </a:t>
                      </a:r>
                      <a:r>
                        <a:rPr sz="18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wish(es</a:t>
                      </a: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) + S + Past subjunctive</a:t>
                      </a:r>
                      <a:endParaRPr lang="en-US" sz="1800">
                        <a:latin typeface="Times New Roman" panose="02020603050405020304" pitchFamily="18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18449" name="Text Box 18448"/>
          <p:cNvSpPr txBox="1"/>
          <p:nvPr/>
        </p:nvSpPr>
        <p:spPr>
          <a:xfrm>
            <a:off x="-76200" y="1676400"/>
            <a:ext cx="3657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II The prepositions of  time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8450" name="Text Box 18449"/>
          <p:cNvSpPr txBox="1"/>
          <p:nvPr/>
        </p:nvSpPr>
        <p:spPr>
          <a:xfrm>
            <a:off x="0" y="1981200"/>
            <a:ext cx="160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1. Vocabulary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8451" name="Text Box 18450"/>
          <p:cNvSpPr txBox="1"/>
          <p:nvPr/>
        </p:nvSpPr>
        <p:spPr>
          <a:xfrm>
            <a:off x="228600" y="2286000"/>
            <a:ext cx="15240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Itinerary(n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52" name="Text Box 18451"/>
          <p:cNvSpPr txBox="1"/>
          <p:nvPr/>
        </p:nvSpPr>
        <p:spPr>
          <a:xfrm>
            <a:off x="1600200" y="2286000"/>
            <a:ext cx="1524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Hành</a:t>
            </a:r>
            <a:r>
              <a:rPr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trình</a:t>
            </a:r>
            <a:endParaRPr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53" name="Rectangles 18452"/>
          <p:cNvSpPr/>
          <p:nvPr/>
        </p:nvSpPr>
        <p:spPr>
          <a:xfrm>
            <a:off x="414338" y="2314575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18454" name="Rectangles 18453"/>
          <p:cNvSpPr/>
          <p:nvPr/>
        </p:nvSpPr>
        <p:spPr>
          <a:xfrm>
            <a:off x="685800" y="2638425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18455" name="Text Box 18454"/>
          <p:cNvSpPr txBox="1"/>
          <p:nvPr/>
        </p:nvSpPr>
        <p:spPr>
          <a:xfrm>
            <a:off x="271463" y="2595563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Depart (v)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56" name="Text Box 18455"/>
          <p:cNvSpPr txBox="1"/>
          <p:nvPr/>
        </p:nvSpPr>
        <p:spPr>
          <a:xfrm>
            <a:off x="1447800" y="2600325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Khởi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>
                <a:solidFill>
                  <a:srgbClr val="0000FF"/>
                </a:solidFill>
                <a:latin typeface="Times New Roman" panose="02020603050405020304" pitchFamily="18" charset="0"/>
              </a:rPr>
              <a:t>hành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57" name="Rectangles 18456"/>
          <p:cNvSpPr/>
          <p:nvPr/>
        </p:nvSpPr>
        <p:spPr>
          <a:xfrm>
            <a:off x="2971800" y="2286000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18458" name="Text Box 18457"/>
          <p:cNvSpPr txBox="1"/>
          <p:nvPr/>
        </p:nvSpPr>
        <p:spPr>
          <a:xfrm>
            <a:off x="4695825" y="2290763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Máy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điều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hòa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59" name="Text Box 18458"/>
          <p:cNvSpPr txBox="1"/>
          <p:nvPr/>
        </p:nvSpPr>
        <p:spPr>
          <a:xfrm>
            <a:off x="2819400" y="2286000"/>
            <a:ext cx="20574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Air conditioner (n)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60" name="Text Box 18459"/>
          <p:cNvSpPr txBox="1"/>
          <p:nvPr/>
        </p:nvSpPr>
        <p:spPr>
          <a:xfrm>
            <a:off x="2709863" y="2566988"/>
            <a:ext cx="2362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(</a:t>
            </a:r>
            <a:r>
              <a:rPr sz="24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to ) pass the exam: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61" name="Text Box 18460"/>
          <p:cNvSpPr txBox="1"/>
          <p:nvPr/>
        </p:nvSpPr>
        <p:spPr>
          <a:xfrm>
            <a:off x="4862513" y="2643188"/>
            <a:ext cx="23622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Thi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đỗ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62" name="Text Box 18461"/>
          <p:cNvSpPr txBox="1"/>
          <p:nvPr/>
        </p:nvSpPr>
        <p:spPr>
          <a:xfrm>
            <a:off x="0" y="2819400"/>
            <a:ext cx="4572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2. The</a:t>
            </a:r>
            <a:r>
              <a:t> </a:t>
            </a:r>
            <a:r>
              <a:rPr i="1">
                <a:latin typeface="Times New Roman" panose="02020603050405020304" pitchFamily="18" charset="0"/>
              </a:rPr>
              <a:t>use of some prepositions of time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8463" name="Text Box 18462"/>
          <p:cNvSpPr txBox="1"/>
          <p:nvPr/>
        </p:nvSpPr>
        <p:spPr>
          <a:xfrm>
            <a:off x="0" y="3048000"/>
            <a:ext cx="609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In: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64" name="Text Box 18463"/>
          <p:cNvSpPr txBox="1"/>
          <p:nvPr/>
        </p:nvSpPr>
        <p:spPr>
          <a:xfrm>
            <a:off x="309563" y="3033713"/>
            <a:ext cx="5943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năm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năm(in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January, in 1990, in March 2009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65" name="Text Box 18464"/>
          <p:cNvSpPr txBox="1"/>
          <p:nvPr/>
        </p:nvSpPr>
        <p:spPr>
          <a:xfrm>
            <a:off x="266700" y="3276600"/>
            <a:ext cx="77343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Các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buổi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trong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ngày,các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mùa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( in the morning/afternoon/ evening/ in the Spring...)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66" name="Text Box 18465"/>
          <p:cNvSpPr txBox="1"/>
          <p:nvPr/>
        </p:nvSpPr>
        <p:spPr>
          <a:xfrm>
            <a:off x="0" y="4667250"/>
            <a:ext cx="1524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Before/ After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67" name="Text Box 18466"/>
          <p:cNvSpPr txBox="1"/>
          <p:nvPr/>
        </p:nvSpPr>
        <p:spPr>
          <a:xfrm>
            <a:off x="1438275" y="4700588"/>
            <a:ext cx="5943600" cy="350837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Thời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gian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: before 9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p.m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after 2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p.m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68" name="Text Box 18467"/>
          <p:cNvSpPr txBox="1"/>
          <p:nvPr/>
        </p:nvSpPr>
        <p:spPr>
          <a:xfrm>
            <a:off x="0" y="3581400"/>
            <a:ext cx="609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On: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69" name="Text Box 18468"/>
          <p:cNvSpPr txBox="1"/>
          <p:nvPr/>
        </p:nvSpPr>
        <p:spPr>
          <a:xfrm>
            <a:off x="366713" y="3595688"/>
            <a:ext cx="6415087" cy="6096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năm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: on Sunday, on May 10</a:t>
            </a:r>
            <a:r>
              <a:rPr sz="1700" baseline="30000">
                <a:solidFill>
                  <a:srgbClr val="0000FF"/>
                </a:solidFill>
                <a:latin typeface="Times New Roman" panose="02020603050405020304" pitchFamily="18" charset="0"/>
              </a:rPr>
              <a:t>th, </a:t>
            </a:r>
            <a:r>
              <a:rPr sz="1700" baseline="-25000">
                <a:solidFill>
                  <a:srgbClr val="0000FF"/>
                </a:solidFill>
                <a:latin typeface="Times New Roman" panose="02020603050405020304" pitchFamily="18" charset="0"/>
              </a:rPr>
              <a:t>    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on May 10</a:t>
            </a:r>
            <a:r>
              <a:rPr sz="1700" baseline="30000">
                <a:solidFill>
                  <a:srgbClr val="0000FF"/>
                </a:solidFill>
                <a:latin typeface="Times New Roman" panose="02020603050405020304" pitchFamily="18" charset="0"/>
              </a:rPr>
              <a:t>th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1954 )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70" name="Text Box 18469"/>
          <p:cNvSpPr txBox="1"/>
          <p:nvPr/>
        </p:nvSpPr>
        <p:spPr>
          <a:xfrm>
            <a:off x="28575" y="4062413"/>
            <a:ext cx="609600" cy="366712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At: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71" name="Text Box 18470"/>
          <p:cNvSpPr txBox="1"/>
          <p:nvPr/>
        </p:nvSpPr>
        <p:spPr>
          <a:xfrm>
            <a:off x="457200" y="4086225"/>
            <a:ext cx="5943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Giờ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/ban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đêm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: at 6pm/ at night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72" name="Text Box 18471"/>
          <p:cNvSpPr txBox="1"/>
          <p:nvPr/>
        </p:nvSpPr>
        <p:spPr>
          <a:xfrm>
            <a:off x="0" y="4419600"/>
            <a:ext cx="12954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Between: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73" name="Text Box 18472"/>
          <p:cNvSpPr txBox="1"/>
          <p:nvPr/>
        </p:nvSpPr>
        <p:spPr>
          <a:xfrm>
            <a:off x="1019175" y="4448175"/>
            <a:ext cx="5943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thời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gian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b="1">
                <a:solidFill>
                  <a:srgbClr val="FF0000"/>
                </a:solidFill>
                <a:latin typeface="Times New Roman" panose="02020603050405020304" pitchFamily="18" charset="0"/>
              </a:rPr>
              <a:t>and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thời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gian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(between 9am and 10 pm) 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74" name="Text Box 18473"/>
          <p:cNvSpPr txBox="1"/>
          <p:nvPr/>
        </p:nvSpPr>
        <p:spPr>
          <a:xfrm>
            <a:off x="0" y="4953000"/>
            <a:ext cx="6096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III. Adverb clauses of result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18475" name="Text Box 18474"/>
          <p:cNvSpPr txBox="1"/>
          <p:nvPr/>
        </p:nvSpPr>
        <p:spPr>
          <a:xfrm>
            <a:off x="0" y="5205413"/>
            <a:ext cx="6248400" cy="366712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solidFill>
                  <a:srgbClr val="FF0000"/>
                </a:solidFill>
                <a:latin typeface="Times New Roman" panose="02020603050405020304" pitchFamily="18" charset="0"/>
              </a:rPr>
              <a:t>Example</a:t>
            </a:r>
            <a:r>
              <a:rPr>
                <a:latin typeface="Times New Roman" panose="02020603050405020304" pitchFamily="18" charset="0"/>
              </a:rPr>
              <a:t>: </a:t>
            </a:r>
            <a:r>
              <a:rPr dirty="0" err="1">
                <a:latin typeface="Times New Roman" panose="02020603050405020304" pitchFamily="18" charset="0"/>
              </a:rPr>
              <a:t>Hoa</a:t>
            </a:r>
            <a:r>
              <a:rPr>
                <a:latin typeface="Times New Roman" panose="02020603050405020304" pitchFamily="18" charset="0"/>
              </a:rPr>
              <a:t> worked hard. She passed the exam.</a:t>
            </a:r>
            <a:endParaRPr>
              <a:latin typeface="Times New Roman" panose="02020603050405020304" pitchFamily="18" charset="0"/>
            </a:endParaRPr>
          </a:p>
        </p:txBody>
      </p:sp>
      <p:grpSp>
        <p:nvGrpSpPr>
          <p:cNvPr id="18478" name="Group 18477"/>
          <p:cNvGrpSpPr/>
          <p:nvPr/>
        </p:nvGrpSpPr>
        <p:grpSpPr>
          <a:xfrm>
            <a:off x="152400" y="5562600"/>
            <a:ext cx="6248400" cy="366713"/>
            <a:chOff x="576" y="3504"/>
            <a:chExt cx="3936" cy="231"/>
          </a:xfrm>
        </p:grpSpPr>
        <p:sp>
          <p:nvSpPr>
            <p:cNvPr id="18476" name="Text Box 18475"/>
            <p:cNvSpPr txBox="1"/>
            <p:nvPr/>
          </p:nvSpPr>
          <p:spPr>
            <a:xfrm>
              <a:off x="576" y="3504"/>
              <a:ext cx="39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>
                  <a:latin typeface="Times New Roman" panose="02020603050405020304" pitchFamily="18" charset="0"/>
                </a:rPr>
                <a:t>  </a:t>
              </a:r>
              <a:r>
                <a:rPr dirty="0" err="1">
                  <a:latin typeface="Times New Roman" panose="02020603050405020304" pitchFamily="18" charset="0"/>
                </a:rPr>
                <a:t>Hoa</a:t>
              </a:r>
              <a:r>
                <a:rPr>
                  <a:latin typeface="Times New Roman" panose="02020603050405020304" pitchFamily="18" charset="0"/>
                </a:rPr>
                <a:t> worked hard, </a:t>
              </a:r>
              <a:r>
                <a:rPr b="1">
                  <a:solidFill>
                    <a:srgbClr val="FF0000"/>
                  </a:solidFill>
                  <a:latin typeface="Times New Roman" panose="02020603050405020304" pitchFamily="18" charset="0"/>
                </a:rPr>
                <a:t>so</a:t>
              </a:r>
              <a:r>
                <a:rPr>
                  <a:latin typeface="Times New Roman" panose="02020603050405020304" pitchFamily="18" charset="0"/>
                </a:rPr>
                <a:t> she passed the exam.</a:t>
              </a:r>
              <a:endParaRPr>
                <a:latin typeface="Times New Roman" panose="02020603050405020304" pitchFamily="18" charset="0"/>
              </a:endParaRPr>
            </a:p>
          </p:txBody>
        </p:sp>
        <p:sp>
          <p:nvSpPr>
            <p:cNvPr id="18477" name="Right Arrow 18476"/>
            <p:cNvSpPr/>
            <p:nvPr/>
          </p:nvSpPr>
          <p:spPr>
            <a:xfrm>
              <a:off x="576" y="3600"/>
              <a:ext cx="96" cy="48"/>
            </a:xfrm>
            <a:prstGeom prst="rightArrow">
              <a:avLst>
                <a:gd name="adj1" fmla="val 50000"/>
                <a:gd name="adj2" fmla="val 50000"/>
              </a:avLst>
            </a:prstGeom>
            <a:solidFill>
              <a:schemeClr val="accent1"/>
            </a:solidFill>
            <a:ln w="9525" cap="flat" cmpd="sng">
              <a:solidFill>
                <a:schemeClr val="tx1"/>
              </a:solidFill>
              <a:prstDash val="solid"/>
              <a:miter/>
              <a:headEnd type="none" w="med" len="med"/>
              <a:tailEnd type="none" w="med" len="med"/>
            </a:ln>
          </p:spPr>
          <p:txBody>
            <a:bodyPr/>
            <a:p>
              <a:endParaRPr lang="en-US"/>
            </a:p>
          </p:txBody>
        </p:sp>
      </p:grpSp>
      <p:graphicFrame>
        <p:nvGraphicFramePr>
          <p:cNvPr id="18493" name="Table 18492"/>
          <p:cNvGraphicFramePr/>
          <p:nvPr/>
        </p:nvGraphicFramePr>
        <p:xfrm>
          <a:off x="4600575" y="5434013"/>
          <a:ext cx="4495800" cy="365125"/>
        </p:xfrm>
        <a:graphic>
          <a:graphicData uri="http://schemas.openxmlformats.org/drawingml/2006/table">
            <a:tbl>
              <a:tblPr/>
              <a:tblGrid>
                <a:gridCol w="4495800"/>
              </a:tblGrid>
              <a:tr h="365125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spcBef>
                          <a:spcPct val="50000"/>
                        </a:spcBef>
                        <a:buNone/>
                      </a:pP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Clause of reason</a:t>
                      </a:r>
                      <a:r>
                        <a:rPr sz="1800" b="1">
                          <a:solidFill>
                            <a:srgbClr val="FF0000"/>
                          </a:solidFill>
                          <a:latin typeface="Times New Roman" panose="02020603050405020304" pitchFamily="18" charset="0"/>
                        </a:rPr>
                        <a:t>, so</a:t>
                      </a: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 + adverb clauses of result.</a:t>
                      </a:r>
                      <a:endParaRPr lang="en-US" sz="1800">
                        <a:latin typeface="Times New Roman" panose="02020603050405020304" pitchFamily="18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18494" name="Text Box 18493"/>
          <p:cNvSpPr txBox="1"/>
          <p:nvPr/>
        </p:nvSpPr>
        <p:spPr>
          <a:xfrm>
            <a:off x="228600" y="5943600"/>
            <a:ext cx="8610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0000FF"/>
                </a:solidFill>
                <a:latin typeface="Times New Roman" panose="02020603050405020304" pitchFamily="18" charset="0"/>
              </a:rPr>
              <a:t>Meaning: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So</a:t>
            </a:r>
            <a:r>
              <a:rPr>
                <a:latin typeface="Times New Roman" panose="02020603050405020304" pitchFamily="18" charset="0"/>
              </a:rPr>
              <a:t>- </a:t>
            </a:r>
            <a:r>
              <a:rPr dirty="0" err="1">
                <a:latin typeface="Times New Roman" panose="02020603050405020304" pitchFamily="18" charset="0"/>
              </a:rPr>
              <a:t>vì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thế</a:t>
            </a:r>
            <a:r>
              <a:rPr>
                <a:latin typeface="Times New Roman" panose="02020603050405020304" pitchFamily="18" charset="0"/>
              </a:rPr>
              <a:t>, </a:t>
            </a:r>
            <a:r>
              <a:rPr dirty="0" err="1">
                <a:latin typeface="Times New Roman" panose="02020603050405020304" pitchFamily="18" charset="0"/>
              </a:rPr>
              <a:t>cho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nên</a:t>
            </a:r>
            <a:r>
              <a:rPr>
                <a:latin typeface="Times New Roman" panose="02020603050405020304" pitchFamily="18" charset="0"/>
              </a:rPr>
              <a:t> (</a:t>
            </a:r>
            <a:r>
              <a:rPr dirty="0" err="1">
                <a:latin typeface="Times New Roman" panose="02020603050405020304" pitchFamily="18" charset="0"/>
              </a:rPr>
              <a:t>là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một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liên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từ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đứng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trước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mệnh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đề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trạng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ngữ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chỉ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kết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quả</a:t>
            </a:r>
            <a:r>
              <a:rPr>
                <a:latin typeface="Times New Roman" panose="02020603050405020304" pitchFamily="18" charset="0"/>
              </a:rPr>
              <a:t>.</a:t>
            </a:r>
            <a:endParaRPr>
              <a:latin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84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184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7" dur="1000"/>
                                        <p:tgtEl>
                                          <p:spTgt spid="184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22" dur="1000"/>
                                        <p:tgtEl>
                                          <p:spTgt spid="184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7" dur="500"/>
                                        <p:tgtEl>
                                          <p:spTgt spid="184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474" grpId="0"/>
      <p:bldP spid="18475" grpId="0"/>
      <p:bldP spid="18494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0">
          <a:blip r:embed="rId1"/>
        </a:blipFill>
        <a:effectLst/>
      </p:bgPr>
    </p:bg>
    <p:spTree>
      <p:nvGrpSpPr>
        <p:cNvPr id="1" name=""/>
        <p:cNvGrpSpPr/>
        <p:nvPr/>
      </p:nvGrpSpPr>
      <p:grpSpPr/>
      <p:sp>
        <p:nvSpPr>
          <p:cNvPr id="16386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457200" y="0"/>
            <a:ext cx="8229600" cy="609600"/>
          </a:xfrm>
        </p:spPr>
        <p:txBody>
          <a:bodyPr vert="horz" wrap="square" lIns="91440" tIns="45720" rIns="91440" bIns="45720" numCol="1" anchor="ctr" anchorCtr="0" compatLnSpc="1"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en-US" sz="3200" b="0" i="0" u="none" strike="noStrike" kern="0" cap="none" spc="0" normalizeH="0" baseline="0" noProof="0" smtClean="0">
                <a:ln>
                  <a:noFill/>
                </a:ln>
                <a:solidFill>
                  <a:srgbClr val="FF33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uLnTx/>
                <a:uFillTx/>
                <a:latin typeface="+mj-lt"/>
                <a:ea typeface="+mj-ea"/>
                <a:cs typeface="+mj-cs"/>
              </a:rPr>
              <a:t>* Match the half- sentences</a:t>
            </a:r>
            <a:endParaRPr kumimoji="0" lang="en-US" sz="3200" b="0" i="0" u="none" strike="noStrike" kern="0" cap="none" spc="0" normalizeH="0" baseline="0" noProof="0" smtClean="0">
              <a:ln>
                <a:noFill/>
              </a:ln>
              <a:solidFill>
                <a:srgbClr val="FF3300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  <p:sp>
        <p:nvSpPr>
          <p:cNvPr id="16387" name="Rectangle 3"/>
          <p:cNvSpPr>
            <a:spLocks noGrp="1"/>
          </p:cNvSpPr>
          <p:nvPr>
            <p:ph type="body"/>
          </p:nvPr>
        </p:nvSpPr>
        <p:spPr>
          <a:xfrm>
            <a:off x="228600" y="838200"/>
            <a:ext cx="8686800" cy="5486400"/>
          </a:xfrm>
          <a:ln/>
        </p:spPr>
        <p:txBody>
          <a:bodyPr vert="horz" wrap="square" lIns="91440" tIns="45720" rIns="91440" bIns="45720" anchor="t" anchorCtr="0"/>
          <a:p>
            <a:pPr>
              <a:lnSpc>
                <a:spcPct val="90000"/>
              </a:lnSpc>
              <a:buNone/>
            </a:pPr>
            <a:r>
              <a:rPr sz="2800">
                <a:solidFill>
                  <a:srgbClr val="0000FF"/>
                </a:solidFill>
                <a:latin typeface="Times New Roman" panose="02020603050405020304" pitchFamily="18" charset="0"/>
              </a:rPr>
              <a:t>1</a:t>
            </a:r>
            <a:r>
              <a:rPr sz="2800">
                <a:latin typeface="Times New Roman" panose="02020603050405020304" pitchFamily="18" charset="0"/>
              </a:rPr>
              <a:t>- </a:t>
            </a:r>
            <a:r>
              <a:rPr sz="2800" dirty="0" err="1">
                <a:latin typeface="Times New Roman" panose="02020603050405020304" pitchFamily="18" charset="0"/>
              </a:rPr>
              <a:t>Hoa</a:t>
            </a:r>
            <a:r>
              <a:rPr sz="2800">
                <a:latin typeface="Times New Roman" panose="02020603050405020304" pitchFamily="18" charset="0"/>
              </a:rPr>
              <a:t> worked hard,</a:t>
            </a:r>
            <a:endParaRPr sz="2800">
              <a:latin typeface="Times New Roman" panose="02020603050405020304" pitchFamily="18" charset="0"/>
            </a:endParaRPr>
          </a:p>
          <a:p>
            <a:pPr>
              <a:lnSpc>
                <a:spcPct val="90000"/>
              </a:lnSpc>
              <a:buNone/>
            </a:pPr>
            <a:r>
              <a:rPr sz="2800">
                <a:solidFill>
                  <a:srgbClr val="0000FF"/>
                </a:solidFill>
                <a:latin typeface="Times New Roman" panose="02020603050405020304" pitchFamily="18" charset="0"/>
              </a:rPr>
              <a:t>2</a:t>
            </a:r>
            <a:r>
              <a:rPr sz="2800">
                <a:latin typeface="Times New Roman" panose="02020603050405020304" pitchFamily="18" charset="0"/>
              </a:rPr>
              <a:t>- It was hot,</a:t>
            </a:r>
            <a:endParaRPr sz="2800">
              <a:latin typeface="Times New Roman" panose="02020603050405020304" pitchFamily="18" charset="0"/>
            </a:endParaRPr>
          </a:p>
          <a:p>
            <a:pPr>
              <a:lnSpc>
                <a:spcPct val="90000"/>
              </a:lnSpc>
              <a:buNone/>
            </a:pPr>
            <a:r>
              <a:rPr sz="2800">
                <a:solidFill>
                  <a:srgbClr val="0000FF"/>
                </a:solidFill>
                <a:latin typeface="Times New Roman" panose="02020603050405020304" pitchFamily="18" charset="0"/>
              </a:rPr>
              <a:t>3</a:t>
            </a:r>
            <a:r>
              <a:rPr sz="2800">
                <a:latin typeface="Times New Roman" panose="02020603050405020304" pitchFamily="18" charset="0"/>
              </a:rPr>
              <a:t>- </a:t>
            </a:r>
            <a:r>
              <a:rPr sz="2800" dirty="0" err="1">
                <a:latin typeface="Times New Roman" panose="02020603050405020304" pitchFamily="18" charset="0"/>
              </a:rPr>
              <a:t>Nga</a:t>
            </a:r>
            <a:r>
              <a:rPr sz="2800">
                <a:latin typeface="Times New Roman" panose="02020603050405020304" pitchFamily="18" charset="0"/>
              </a:rPr>
              <a:t> is sick today,</a:t>
            </a:r>
            <a:endParaRPr sz="2800">
              <a:latin typeface="Times New Roman" panose="02020603050405020304" pitchFamily="18" charset="0"/>
            </a:endParaRPr>
          </a:p>
          <a:p>
            <a:pPr>
              <a:lnSpc>
                <a:spcPct val="90000"/>
              </a:lnSpc>
              <a:buNone/>
            </a:pPr>
            <a:r>
              <a:rPr sz="2800">
                <a:solidFill>
                  <a:srgbClr val="0000FF"/>
                </a:solidFill>
                <a:latin typeface="Times New Roman" panose="02020603050405020304" pitchFamily="18" charset="0"/>
              </a:rPr>
              <a:t>4</a:t>
            </a:r>
            <a:r>
              <a:rPr sz="2800">
                <a:latin typeface="Times New Roman" panose="02020603050405020304" pitchFamily="18" charset="0"/>
              </a:rPr>
              <a:t>- Na woke up late,</a:t>
            </a:r>
            <a:endParaRPr sz="2800">
              <a:latin typeface="Times New Roman" panose="02020603050405020304" pitchFamily="18" charset="0"/>
            </a:endParaRPr>
          </a:p>
          <a:p>
            <a:pPr>
              <a:lnSpc>
                <a:spcPct val="90000"/>
              </a:lnSpc>
              <a:buNone/>
            </a:pPr>
            <a:r>
              <a:rPr sz="2800">
                <a:solidFill>
                  <a:srgbClr val="0000FF"/>
                </a:solidFill>
                <a:latin typeface="Times New Roman" panose="02020603050405020304" pitchFamily="18" charset="0"/>
              </a:rPr>
              <a:t>5</a:t>
            </a:r>
            <a:r>
              <a:rPr sz="2800">
                <a:latin typeface="Times New Roman" panose="02020603050405020304" pitchFamily="18" charset="0"/>
              </a:rPr>
              <a:t>- The new camera didn’t work,</a:t>
            </a:r>
            <a:endParaRPr sz="2800">
              <a:latin typeface="Times New Roman" panose="02020603050405020304" pitchFamily="18" charset="0"/>
            </a:endParaRPr>
          </a:p>
          <a:p>
            <a:pPr>
              <a:lnSpc>
                <a:spcPct val="90000"/>
              </a:lnSpc>
              <a:buNone/>
            </a:pPr>
            <a:endParaRPr sz="2800">
              <a:latin typeface="Times New Roman" panose="02020603050405020304" pitchFamily="18" charset="0"/>
            </a:endParaRPr>
          </a:p>
          <a:p>
            <a:pPr>
              <a:lnSpc>
                <a:spcPct val="90000"/>
              </a:lnSpc>
              <a:buNone/>
            </a:pPr>
            <a:r>
              <a:rPr sz="2800">
                <a:latin typeface="Times New Roman" panose="02020603050405020304" pitchFamily="18" charset="0"/>
              </a:rPr>
              <a:t>		</a:t>
            </a:r>
            <a:r>
              <a:rPr sz="2800">
                <a:solidFill>
                  <a:srgbClr val="FF0000"/>
                </a:solidFill>
                <a:latin typeface="Times New Roman" panose="02020603050405020304" pitchFamily="18" charset="0"/>
              </a:rPr>
              <a:t>so</a:t>
            </a:r>
            <a:r>
              <a:rPr sz="2800">
                <a:latin typeface="Times New Roman" panose="02020603050405020304" pitchFamily="18" charset="0"/>
              </a:rPr>
              <a:t> I turned on the air conditioner. </a:t>
            </a:r>
            <a:endParaRPr sz="2800">
              <a:latin typeface="Times New Roman" panose="02020603050405020304" pitchFamily="18" charset="0"/>
            </a:endParaRPr>
          </a:p>
          <a:p>
            <a:pPr>
              <a:lnSpc>
                <a:spcPct val="90000"/>
              </a:lnSpc>
              <a:buNone/>
            </a:pPr>
            <a:r>
              <a:rPr sz="2800">
                <a:latin typeface="Times New Roman" panose="02020603050405020304" pitchFamily="18" charset="0"/>
              </a:rPr>
              <a:t>		</a:t>
            </a:r>
            <a:r>
              <a:rPr sz="2800">
                <a:solidFill>
                  <a:srgbClr val="FF0000"/>
                </a:solidFill>
                <a:latin typeface="Times New Roman" panose="02020603050405020304" pitchFamily="18" charset="0"/>
              </a:rPr>
              <a:t>so</a:t>
            </a:r>
            <a:r>
              <a:rPr sz="2800">
                <a:latin typeface="Times New Roman" panose="02020603050405020304" pitchFamily="18" charset="0"/>
              </a:rPr>
              <a:t> she didn’t have time for breakfast.</a:t>
            </a:r>
            <a:endParaRPr sz="2800">
              <a:latin typeface="Times New Roman" panose="02020603050405020304" pitchFamily="18" charset="0"/>
            </a:endParaRPr>
          </a:p>
          <a:p>
            <a:pPr>
              <a:lnSpc>
                <a:spcPct val="90000"/>
              </a:lnSpc>
              <a:buNone/>
            </a:pPr>
            <a:r>
              <a:rPr sz="2800">
                <a:latin typeface="Times New Roman" panose="02020603050405020304" pitchFamily="18" charset="0"/>
              </a:rPr>
              <a:t>		</a:t>
            </a:r>
            <a:r>
              <a:rPr sz="2800">
                <a:solidFill>
                  <a:srgbClr val="FF0000"/>
                </a:solidFill>
                <a:latin typeface="Times New Roman" panose="02020603050405020304" pitchFamily="18" charset="0"/>
              </a:rPr>
              <a:t>so</a:t>
            </a:r>
            <a:r>
              <a:rPr sz="2800">
                <a:latin typeface="Times New Roman" panose="02020603050405020304" pitchFamily="18" charset="0"/>
              </a:rPr>
              <a:t> Mrs. Robinson took it back to the shop. </a:t>
            </a:r>
            <a:endParaRPr sz="2800">
              <a:latin typeface="Times New Roman" panose="02020603050405020304" pitchFamily="18" charset="0"/>
            </a:endParaRPr>
          </a:p>
          <a:p>
            <a:pPr>
              <a:lnSpc>
                <a:spcPct val="90000"/>
              </a:lnSpc>
              <a:buNone/>
            </a:pPr>
            <a:r>
              <a:rPr sz="2800">
                <a:latin typeface="Times New Roman" panose="02020603050405020304" pitchFamily="18" charset="0"/>
              </a:rPr>
              <a:t>		</a:t>
            </a:r>
            <a:r>
              <a:rPr sz="2800">
                <a:solidFill>
                  <a:srgbClr val="FF0000"/>
                </a:solidFill>
                <a:latin typeface="Times New Roman" panose="02020603050405020304" pitchFamily="18" charset="0"/>
              </a:rPr>
              <a:t>so</a:t>
            </a:r>
            <a:r>
              <a:rPr sz="2800">
                <a:latin typeface="Times New Roman" panose="02020603050405020304" pitchFamily="18" charset="0"/>
              </a:rPr>
              <a:t> she won’t go to school.</a:t>
            </a:r>
            <a:endParaRPr sz="2800">
              <a:latin typeface="Times New Roman" panose="02020603050405020304" pitchFamily="18" charset="0"/>
            </a:endParaRPr>
          </a:p>
          <a:p>
            <a:pPr>
              <a:lnSpc>
                <a:spcPct val="90000"/>
              </a:lnSpc>
              <a:buNone/>
            </a:pPr>
            <a:r>
              <a:rPr sz="2800">
                <a:latin typeface="Times New Roman" panose="02020603050405020304" pitchFamily="18" charset="0"/>
              </a:rPr>
              <a:t>		</a:t>
            </a:r>
            <a:r>
              <a:rPr sz="2800">
                <a:solidFill>
                  <a:srgbClr val="FF0000"/>
                </a:solidFill>
                <a:latin typeface="Times New Roman" panose="02020603050405020304" pitchFamily="18" charset="0"/>
              </a:rPr>
              <a:t>so</a:t>
            </a:r>
            <a:r>
              <a:rPr sz="2800">
                <a:latin typeface="Times New Roman" panose="02020603050405020304" pitchFamily="18" charset="0"/>
              </a:rPr>
              <a:t> she passed her exam.</a:t>
            </a:r>
            <a:endParaRPr sz="2800">
              <a:latin typeface="Times New Roman" panose="02020603050405020304" pitchFamily="18" charset="0"/>
            </a:endParaRPr>
          </a:p>
          <a:p>
            <a:pPr>
              <a:lnSpc>
                <a:spcPct val="90000"/>
              </a:lnSpc>
              <a:buNone/>
            </a:pPr>
            <a:endParaRPr sz="2800">
              <a:latin typeface="Times New Roman" panose="02020603050405020304" pitchFamily="18" charset="0"/>
            </a:endParaRPr>
          </a:p>
          <a:p>
            <a:pPr>
              <a:lnSpc>
                <a:spcPct val="90000"/>
              </a:lnSpc>
              <a:buNone/>
            </a:pPr>
            <a:endParaRPr sz="2800"/>
          </a:p>
        </p:txBody>
      </p:sp>
      <p:sp>
        <p:nvSpPr>
          <p:cNvPr id="16389" name="Text Box 5"/>
          <p:cNvSpPr txBox="1"/>
          <p:nvPr/>
        </p:nvSpPr>
        <p:spPr>
          <a:xfrm>
            <a:off x="4991100" y="2714625"/>
            <a:ext cx="3511550" cy="946150"/>
          </a:xfrm>
          <a:prstGeom prst="rect">
            <a:avLst/>
          </a:prstGeom>
          <a:noFill/>
          <a:ln w="9525">
            <a:noFill/>
          </a:ln>
        </p:spPr>
        <p:txBody>
          <a:bodyPr wrap="none">
            <a:spAutoFit/>
          </a:bodyPr>
          <a:p>
            <a:pPr eaLnBrk="0" hangingPunct="0"/>
            <a:r>
              <a:rPr sz="2800">
                <a:latin typeface="Times New Roman" panose="02020603050405020304" pitchFamily="18" charset="0"/>
              </a:rPr>
              <a:t>so Mrs. Robinson took </a:t>
            </a:r>
            <a:endParaRPr sz="2800">
              <a:latin typeface="Times New Roman" panose="02020603050405020304" pitchFamily="18" charset="0"/>
            </a:endParaRPr>
          </a:p>
          <a:p>
            <a:pPr eaLnBrk="0" hangingPunct="0"/>
            <a:r>
              <a:rPr sz="2800">
                <a:latin typeface="Times New Roman" panose="02020603050405020304" pitchFamily="18" charset="0"/>
              </a:rPr>
              <a:t>it back to the shop.</a:t>
            </a:r>
            <a:endParaRPr sz="2800">
              <a:latin typeface="Times New Roman" panose="02020603050405020304" pitchFamily="18" charset="0"/>
            </a:endParaRPr>
          </a:p>
        </p:txBody>
      </p:sp>
      <p:sp>
        <p:nvSpPr>
          <p:cNvPr id="19462" name="Text Box 19461"/>
          <p:cNvSpPr txBox="1"/>
          <p:nvPr/>
        </p:nvSpPr>
        <p:spPr>
          <a:xfrm>
            <a:off x="833438" y="3762375"/>
            <a:ext cx="457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0000FF"/>
                </a:solidFill>
              </a:rPr>
              <a:t>A.</a:t>
            </a:r>
            <a:endParaRPr b="1">
              <a:solidFill>
                <a:srgbClr val="0000FF"/>
              </a:solidFill>
            </a:endParaRPr>
          </a:p>
        </p:txBody>
      </p:sp>
      <p:sp>
        <p:nvSpPr>
          <p:cNvPr id="19465" name="Text Box 19464"/>
          <p:cNvSpPr txBox="1"/>
          <p:nvPr/>
        </p:nvSpPr>
        <p:spPr>
          <a:xfrm>
            <a:off x="804863" y="4238625"/>
            <a:ext cx="457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0000FF"/>
                </a:solidFill>
              </a:rPr>
              <a:t>B.</a:t>
            </a:r>
            <a:endParaRPr b="1">
              <a:solidFill>
                <a:srgbClr val="0000FF"/>
              </a:solidFill>
            </a:endParaRPr>
          </a:p>
        </p:txBody>
      </p:sp>
      <p:sp>
        <p:nvSpPr>
          <p:cNvPr id="19466" name="Text Box 19465"/>
          <p:cNvSpPr txBox="1"/>
          <p:nvPr/>
        </p:nvSpPr>
        <p:spPr>
          <a:xfrm>
            <a:off x="804863" y="4681538"/>
            <a:ext cx="457200" cy="366712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0000FF"/>
                </a:solidFill>
              </a:rPr>
              <a:t>C.</a:t>
            </a:r>
            <a:endParaRPr b="1">
              <a:solidFill>
                <a:srgbClr val="0000FF"/>
              </a:solidFill>
            </a:endParaRPr>
          </a:p>
        </p:txBody>
      </p:sp>
      <p:sp>
        <p:nvSpPr>
          <p:cNvPr id="19467" name="Text Box 19466"/>
          <p:cNvSpPr txBox="1"/>
          <p:nvPr/>
        </p:nvSpPr>
        <p:spPr>
          <a:xfrm>
            <a:off x="804863" y="5153025"/>
            <a:ext cx="457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0000FF"/>
                </a:solidFill>
              </a:rPr>
              <a:t>D.</a:t>
            </a:r>
            <a:endParaRPr b="1">
              <a:solidFill>
                <a:srgbClr val="0000FF"/>
              </a:solidFill>
            </a:endParaRPr>
          </a:p>
        </p:txBody>
      </p:sp>
      <p:sp>
        <p:nvSpPr>
          <p:cNvPr id="19468" name="Text Box 19467"/>
          <p:cNvSpPr txBox="1"/>
          <p:nvPr/>
        </p:nvSpPr>
        <p:spPr>
          <a:xfrm>
            <a:off x="795338" y="5619750"/>
            <a:ext cx="457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0000FF"/>
                </a:solidFill>
              </a:rPr>
              <a:t>E.</a:t>
            </a:r>
            <a:endParaRPr b="1">
              <a:solidFill>
                <a:srgbClr val="0000FF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0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2.22222E-6 -4.07407E-6 L 0.25555 -0.68657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16387">
                                            <p:txEl>
                                              <p:charRg st="264" end="29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2800" y="-3430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0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503 -0.02361 L 0.13003 -0.34583 " pathEditMode="relative" rAng="0" ptsTypes="AA">
                                      <p:cBhvr>
                                        <p:cTn id="10" dur="2000" fill="hold"/>
                                        <p:tgtEl>
                                          <p:spTgt spid="16387">
                                            <p:txEl>
                                              <p:charRg st="109" end="14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6300" y="-1610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0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 0 L 0.25833 -0.47778 " pathEditMode="relative" ptsTypes="AA">
                                      <p:cBhvr>
                                        <p:cTn id="14" dur="2000" fill="hold"/>
                                        <p:tgtEl>
                                          <p:spTgt spid="16387">
                                            <p:txEl>
                                              <p:charRg st="235" end="26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0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 0 L 0.25 -0.26667 " pathEditMode="relative" ptsTypes="AA">
                                      <p:cBhvr>
                                        <p:cTn id="18" dur="2000" fill="hold"/>
                                        <p:tgtEl>
                                          <p:spTgt spid="16387">
                                            <p:txEl>
                                              <p:charRg st="148" end="18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22" dur="500"/>
                                        <p:tgtEl>
                                          <p:spTgt spid="16387">
                                            <p:txEl>
                                              <p:charRg st="189" end="23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charRg st="189" end="23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8" dur="500"/>
                                        <p:tgtEl>
                                          <p:spTgt spid="163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xit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32" dur="500"/>
                                        <p:tgtEl>
                                          <p:spTgt spid="1946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3" dur="500"/>
                                        <p:tgtEl>
                                          <p:spTgt spid="1946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94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2" presetClass="exit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36" dur="500"/>
                                        <p:tgtEl>
                                          <p:spTgt spid="1946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500"/>
                                        <p:tgtEl>
                                          <p:spTgt spid="1946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94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2" presetClass="exit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40" dur="500"/>
                                        <p:tgtEl>
                                          <p:spTgt spid="1946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1" dur="500"/>
                                        <p:tgtEl>
                                          <p:spTgt spid="1946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94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2" presetClass="exit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44" dur="500"/>
                                        <p:tgtEl>
                                          <p:spTgt spid="1946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5" dur="500"/>
                                        <p:tgtEl>
                                          <p:spTgt spid="1946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94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2" presetClass="exit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48" dur="500"/>
                                        <p:tgtEl>
                                          <p:spTgt spid="1946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9" dur="500"/>
                                        <p:tgtEl>
                                          <p:spTgt spid="1946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94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389" grpId="0"/>
      <p:bldP spid="19462" grpId="0"/>
      <p:bldP spid="19465" grpId="0"/>
      <p:bldP spid="19466" grpId="0"/>
      <p:bldP spid="19467" grpId="0"/>
      <p:bldP spid="19468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0482" name="Flowchart: Process 20481"/>
          <p:cNvSpPr/>
          <p:nvPr/>
        </p:nvSpPr>
        <p:spPr>
          <a:xfrm>
            <a:off x="0" y="914400"/>
            <a:ext cx="9144000" cy="5943600"/>
          </a:xfrm>
          <a:prstGeom prst="flowChartProcess">
            <a:avLst/>
          </a:prstGeom>
          <a:pattFill prst="pct75">
            <a:fgClr>
              <a:srgbClr val="F8F8F8"/>
            </a:fgClr>
            <a:bgClr>
              <a:schemeClr val="hlink"/>
            </a:bgClr>
          </a:pattFill>
          <a:ln w="76200" cap="flat" cmpd="tri">
            <a:pattFill prst="wdDnDiag">
              <a:fgClr>
                <a:srgbClr val="FF0000"/>
              </a:fgClr>
              <a:bgClr>
                <a:srgbClr val="FFFFFF"/>
              </a:bgClr>
            </a:pattFill>
            <a:prstDash val="solid"/>
            <a:miter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endParaRPr dirty="0">
              <a:solidFill>
                <a:srgbClr val="0000FF"/>
              </a:solidFill>
            </a:endParaRPr>
          </a:p>
        </p:txBody>
      </p:sp>
      <p:sp>
        <p:nvSpPr>
          <p:cNvPr id="20483" name="Flowchart: Alternate Process 20482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20484" name="Picture 20483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0485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20486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20487" name="Oval 20486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20489" name="Rectangles 20488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sp>
        <p:nvSpPr>
          <p:cNvPr id="20490" name="Text Box 20489"/>
          <p:cNvSpPr txBox="1"/>
          <p:nvPr/>
        </p:nvSpPr>
        <p:spPr>
          <a:xfrm>
            <a:off x="0" y="838200"/>
            <a:ext cx="6096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I. Find and correct the mistakes in the following sentences</a:t>
            </a:r>
            <a:endParaRPr i="1">
              <a:latin typeface="Times New Roman" panose="02020603050405020304" pitchFamily="18" charset="0"/>
            </a:endParaRPr>
          </a:p>
        </p:txBody>
      </p:sp>
      <p:graphicFrame>
        <p:nvGraphicFramePr>
          <p:cNvPr id="20491" name="Table 20490"/>
          <p:cNvGraphicFramePr/>
          <p:nvPr/>
        </p:nvGraphicFramePr>
        <p:xfrm>
          <a:off x="304800" y="1219200"/>
          <a:ext cx="3505200" cy="381000"/>
        </p:xfrm>
        <a:graphic>
          <a:graphicData uri="http://schemas.openxmlformats.org/drawingml/2006/table">
            <a:tbl>
              <a:tblPr/>
              <a:tblGrid>
                <a:gridCol w="3505200"/>
              </a:tblGrid>
              <a:tr h="381000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spcBef>
                          <a:spcPct val="50000"/>
                        </a:spcBef>
                        <a:buNone/>
                      </a:pP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S + </a:t>
                      </a:r>
                      <a:r>
                        <a:rPr sz="18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wish(es</a:t>
                      </a: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) + S + Past subjunctive</a:t>
                      </a:r>
                      <a:endParaRPr lang="en-US" sz="1800">
                        <a:latin typeface="Times New Roman" panose="02020603050405020304" pitchFamily="18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20497" name="Text Box 20496"/>
          <p:cNvSpPr txBox="1"/>
          <p:nvPr/>
        </p:nvSpPr>
        <p:spPr>
          <a:xfrm>
            <a:off x="-76200" y="1676400"/>
            <a:ext cx="3657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II The prepositions of  time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20498" name="Text Box 20497"/>
          <p:cNvSpPr txBox="1"/>
          <p:nvPr/>
        </p:nvSpPr>
        <p:spPr>
          <a:xfrm>
            <a:off x="0" y="1981200"/>
            <a:ext cx="160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1. Vocabulary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20499" name="Text Box 20498"/>
          <p:cNvSpPr txBox="1"/>
          <p:nvPr/>
        </p:nvSpPr>
        <p:spPr>
          <a:xfrm>
            <a:off x="228600" y="2286000"/>
            <a:ext cx="15240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Itinerary(n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00" name="Text Box 20499"/>
          <p:cNvSpPr txBox="1"/>
          <p:nvPr/>
        </p:nvSpPr>
        <p:spPr>
          <a:xfrm>
            <a:off x="1600200" y="2286000"/>
            <a:ext cx="1524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Hành</a:t>
            </a:r>
            <a:r>
              <a:rPr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trình</a:t>
            </a:r>
            <a:endParaRPr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01" name="Rectangles 20500"/>
          <p:cNvSpPr/>
          <p:nvPr/>
        </p:nvSpPr>
        <p:spPr>
          <a:xfrm>
            <a:off x="414338" y="2314575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20502" name="Rectangles 20501"/>
          <p:cNvSpPr/>
          <p:nvPr/>
        </p:nvSpPr>
        <p:spPr>
          <a:xfrm>
            <a:off x="685800" y="2638425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20503" name="Text Box 20502"/>
          <p:cNvSpPr txBox="1"/>
          <p:nvPr/>
        </p:nvSpPr>
        <p:spPr>
          <a:xfrm>
            <a:off x="271463" y="2595563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Depart (v)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04" name="Text Box 20503"/>
          <p:cNvSpPr txBox="1"/>
          <p:nvPr/>
        </p:nvSpPr>
        <p:spPr>
          <a:xfrm>
            <a:off x="1447800" y="2600325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Khởi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hành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05" name="Rectangles 20504"/>
          <p:cNvSpPr/>
          <p:nvPr/>
        </p:nvSpPr>
        <p:spPr>
          <a:xfrm>
            <a:off x="2971800" y="2286000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20506" name="Text Box 20505"/>
          <p:cNvSpPr txBox="1"/>
          <p:nvPr/>
        </p:nvSpPr>
        <p:spPr>
          <a:xfrm>
            <a:off x="4695825" y="2290763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Máy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điều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hòa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07" name="Text Box 20506"/>
          <p:cNvSpPr txBox="1"/>
          <p:nvPr/>
        </p:nvSpPr>
        <p:spPr>
          <a:xfrm>
            <a:off x="2819400" y="2286000"/>
            <a:ext cx="20574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Air conditioner (n)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08" name="Text Box 20507"/>
          <p:cNvSpPr txBox="1"/>
          <p:nvPr/>
        </p:nvSpPr>
        <p:spPr>
          <a:xfrm>
            <a:off x="2709863" y="2566988"/>
            <a:ext cx="2362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(</a:t>
            </a:r>
            <a:r>
              <a:rPr sz="24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to ) pass the exam: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09" name="Text Box 20508"/>
          <p:cNvSpPr txBox="1"/>
          <p:nvPr/>
        </p:nvSpPr>
        <p:spPr>
          <a:xfrm>
            <a:off x="4862513" y="2643188"/>
            <a:ext cx="23622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Thi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đỗ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10" name="Text Box 20509"/>
          <p:cNvSpPr txBox="1"/>
          <p:nvPr/>
        </p:nvSpPr>
        <p:spPr>
          <a:xfrm>
            <a:off x="0" y="2819400"/>
            <a:ext cx="4572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2. The</a:t>
            </a:r>
            <a:r>
              <a:t> </a:t>
            </a:r>
            <a:r>
              <a:rPr i="1">
                <a:latin typeface="Times New Roman" panose="02020603050405020304" pitchFamily="18" charset="0"/>
              </a:rPr>
              <a:t>use of some prepositions of time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20511" name="Text Box 20510"/>
          <p:cNvSpPr txBox="1"/>
          <p:nvPr/>
        </p:nvSpPr>
        <p:spPr>
          <a:xfrm>
            <a:off x="0" y="3048000"/>
            <a:ext cx="609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In: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12" name="Text Box 20511"/>
          <p:cNvSpPr txBox="1"/>
          <p:nvPr/>
        </p:nvSpPr>
        <p:spPr>
          <a:xfrm>
            <a:off x="309563" y="3033713"/>
            <a:ext cx="5943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năm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năm(in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January, in 1990, in March 2009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13" name="Text Box 20512"/>
          <p:cNvSpPr txBox="1"/>
          <p:nvPr/>
        </p:nvSpPr>
        <p:spPr>
          <a:xfrm>
            <a:off x="266700" y="3276600"/>
            <a:ext cx="77343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Các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buổi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trong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ngày,các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mùa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( in the morning/afternoon/ evening/ in the Spring...)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14" name="Text Box 20513"/>
          <p:cNvSpPr txBox="1"/>
          <p:nvPr/>
        </p:nvSpPr>
        <p:spPr>
          <a:xfrm>
            <a:off x="0" y="4667250"/>
            <a:ext cx="1524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Before/ After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15" name="Text Box 20514"/>
          <p:cNvSpPr txBox="1"/>
          <p:nvPr/>
        </p:nvSpPr>
        <p:spPr>
          <a:xfrm>
            <a:off x="1438275" y="4700588"/>
            <a:ext cx="5943600" cy="350837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Thời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gian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: before 9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p.m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after 2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p.m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16" name="Text Box 20515"/>
          <p:cNvSpPr txBox="1"/>
          <p:nvPr/>
        </p:nvSpPr>
        <p:spPr>
          <a:xfrm>
            <a:off x="0" y="3581400"/>
            <a:ext cx="609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On: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17" name="Text Box 20516"/>
          <p:cNvSpPr txBox="1"/>
          <p:nvPr/>
        </p:nvSpPr>
        <p:spPr>
          <a:xfrm>
            <a:off x="366713" y="3595688"/>
            <a:ext cx="6415087" cy="6096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năm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: on Sunday, on May 10</a:t>
            </a:r>
            <a:r>
              <a:rPr sz="1700" baseline="30000">
                <a:solidFill>
                  <a:srgbClr val="0000FF"/>
                </a:solidFill>
                <a:latin typeface="Times New Roman" panose="02020603050405020304" pitchFamily="18" charset="0"/>
              </a:rPr>
              <a:t>th, </a:t>
            </a:r>
            <a:r>
              <a:rPr sz="1700" baseline="-25000">
                <a:solidFill>
                  <a:srgbClr val="0000FF"/>
                </a:solidFill>
                <a:latin typeface="Times New Roman" panose="02020603050405020304" pitchFamily="18" charset="0"/>
              </a:rPr>
              <a:t>    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on May 10</a:t>
            </a:r>
            <a:r>
              <a:rPr sz="1700" baseline="30000">
                <a:solidFill>
                  <a:srgbClr val="0000FF"/>
                </a:solidFill>
                <a:latin typeface="Times New Roman" panose="02020603050405020304" pitchFamily="18" charset="0"/>
              </a:rPr>
              <a:t>th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1954 )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18" name="Text Box 20517"/>
          <p:cNvSpPr txBox="1"/>
          <p:nvPr/>
        </p:nvSpPr>
        <p:spPr>
          <a:xfrm>
            <a:off x="28575" y="4062413"/>
            <a:ext cx="609600" cy="366712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At: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19" name="Text Box 20518"/>
          <p:cNvSpPr txBox="1"/>
          <p:nvPr/>
        </p:nvSpPr>
        <p:spPr>
          <a:xfrm>
            <a:off x="457200" y="4086225"/>
            <a:ext cx="5943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Giờ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/ban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đêm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: at 6pm/ at night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20" name="Text Box 20519"/>
          <p:cNvSpPr txBox="1"/>
          <p:nvPr/>
        </p:nvSpPr>
        <p:spPr>
          <a:xfrm>
            <a:off x="0" y="4419600"/>
            <a:ext cx="12954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Between: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21" name="Text Box 20520"/>
          <p:cNvSpPr txBox="1"/>
          <p:nvPr/>
        </p:nvSpPr>
        <p:spPr>
          <a:xfrm>
            <a:off x="1019175" y="4448175"/>
            <a:ext cx="5943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thời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gian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b="1">
                <a:solidFill>
                  <a:srgbClr val="FF0000"/>
                </a:solidFill>
                <a:latin typeface="Times New Roman" panose="02020603050405020304" pitchFamily="18" charset="0"/>
              </a:rPr>
              <a:t>and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thời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gian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(between 9am and 10 pm) 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522" name="Text Box 20521"/>
          <p:cNvSpPr txBox="1"/>
          <p:nvPr/>
        </p:nvSpPr>
        <p:spPr>
          <a:xfrm>
            <a:off x="0" y="4953000"/>
            <a:ext cx="6096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III. Adverb clauses of result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20523" name="Text Box 20522"/>
          <p:cNvSpPr txBox="1"/>
          <p:nvPr/>
        </p:nvSpPr>
        <p:spPr>
          <a:xfrm>
            <a:off x="0" y="5205413"/>
            <a:ext cx="6248400" cy="366712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solidFill>
                  <a:srgbClr val="FF0000"/>
                </a:solidFill>
                <a:latin typeface="Times New Roman" panose="02020603050405020304" pitchFamily="18" charset="0"/>
              </a:rPr>
              <a:t>Example</a:t>
            </a:r>
            <a:r>
              <a:rPr>
                <a:latin typeface="Times New Roman" panose="02020603050405020304" pitchFamily="18" charset="0"/>
              </a:rPr>
              <a:t>: </a:t>
            </a:r>
            <a:r>
              <a:rPr dirty="0" err="1">
                <a:latin typeface="Times New Roman" panose="02020603050405020304" pitchFamily="18" charset="0"/>
              </a:rPr>
              <a:t>Hoa</a:t>
            </a:r>
            <a:r>
              <a:rPr>
                <a:latin typeface="Times New Roman" panose="02020603050405020304" pitchFamily="18" charset="0"/>
              </a:rPr>
              <a:t> worked hard. She passed the exam.</a:t>
            </a:r>
            <a:endParaRPr>
              <a:latin typeface="Times New Roman" panose="02020603050405020304" pitchFamily="18" charset="0"/>
            </a:endParaRPr>
          </a:p>
        </p:txBody>
      </p:sp>
      <p:grpSp>
        <p:nvGrpSpPr>
          <p:cNvPr id="20524" name="Group 20523"/>
          <p:cNvGrpSpPr/>
          <p:nvPr/>
        </p:nvGrpSpPr>
        <p:grpSpPr>
          <a:xfrm>
            <a:off x="152400" y="5562600"/>
            <a:ext cx="6248400" cy="366713"/>
            <a:chOff x="576" y="3504"/>
            <a:chExt cx="3936" cy="231"/>
          </a:xfrm>
        </p:grpSpPr>
        <p:sp>
          <p:nvSpPr>
            <p:cNvPr id="20525" name="Text Box 20524"/>
            <p:cNvSpPr txBox="1"/>
            <p:nvPr/>
          </p:nvSpPr>
          <p:spPr>
            <a:xfrm>
              <a:off x="576" y="3504"/>
              <a:ext cx="39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>
                  <a:latin typeface="Times New Roman" panose="02020603050405020304" pitchFamily="18" charset="0"/>
                </a:rPr>
                <a:t>  </a:t>
              </a:r>
              <a:r>
                <a:rPr dirty="0" err="1">
                  <a:latin typeface="Times New Roman" panose="02020603050405020304" pitchFamily="18" charset="0"/>
                </a:rPr>
                <a:t>Hoa</a:t>
              </a:r>
              <a:r>
                <a:rPr>
                  <a:latin typeface="Times New Roman" panose="02020603050405020304" pitchFamily="18" charset="0"/>
                </a:rPr>
                <a:t> worked hard, </a:t>
              </a:r>
              <a:r>
                <a:rPr b="1">
                  <a:solidFill>
                    <a:srgbClr val="FF0000"/>
                  </a:solidFill>
                  <a:latin typeface="Times New Roman" panose="02020603050405020304" pitchFamily="18" charset="0"/>
                </a:rPr>
                <a:t>so</a:t>
              </a:r>
              <a:r>
                <a:rPr>
                  <a:latin typeface="Times New Roman" panose="02020603050405020304" pitchFamily="18" charset="0"/>
                </a:rPr>
                <a:t> she passed the exam.</a:t>
              </a:r>
              <a:endParaRPr>
                <a:latin typeface="Times New Roman" panose="02020603050405020304" pitchFamily="18" charset="0"/>
              </a:endParaRPr>
            </a:p>
          </p:txBody>
        </p:sp>
        <p:sp>
          <p:nvSpPr>
            <p:cNvPr id="20526" name="Right Arrow 20525"/>
            <p:cNvSpPr/>
            <p:nvPr/>
          </p:nvSpPr>
          <p:spPr>
            <a:xfrm>
              <a:off x="576" y="3600"/>
              <a:ext cx="96" cy="48"/>
            </a:xfrm>
            <a:prstGeom prst="rightArrow">
              <a:avLst>
                <a:gd name="adj1" fmla="val 50000"/>
                <a:gd name="adj2" fmla="val 50000"/>
              </a:avLst>
            </a:prstGeom>
            <a:solidFill>
              <a:schemeClr val="accent1"/>
            </a:solidFill>
            <a:ln w="9525" cap="flat" cmpd="sng">
              <a:solidFill>
                <a:schemeClr val="tx1"/>
              </a:solidFill>
              <a:prstDash val="solid"/>
              <a:miter/>
              <a:headEnd type="none" w="med" len="med"/>
              <a:tailEnd type="none" w="med" len="med"/>
            </a:ln>
          </p:spPr>
          <p:txBody>
            <a:bodyPr/>
            <a:p>
              <a:endParaRPr lang="en-US"/>
            </a:p>
          </p:txBody>
        </p:sp>
      </p:grpSp>
      <p:graphicFrame>
        <p:nvGraphicFramePr>
          <p:cNvPr id="20527" name="Table 20526"/>
          <p:cNvGraphicFramePr/>
          <p:nvPr/>
        </p:nvGraphicFramePr>
        <p:xfrm>
          <a:off x="4600575" y="5434013"/>
          <a:ext cx="4495800" cy="365125"/>
        </p:xfrm>
        <a:graphic>
          <a:graphicData uri="http://schemas.openxmlformats.org/drawingml/2006/table">
            <a:tbl>
              <a:tblPr/>
              <a:tblGrid>
                <a:gridCol w="4495800"/>
              </a:tblGrid>
              <a:tr h="365125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spcBef>
                          <a:spcPct val="50000"/>
                        </a:spcBef>
                        <a:buNone/>
                      </a:pP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Clause of reason</a:t>
                      </a:r>
                      <a:r>
                        <a:rPr sz="1800" b="1">
                          <a:solidFill>
                            <a:srgbClr val="FF0000"/>
                          </a:solidFill>
                          <a:latin typeface="Times New Roman" panose="02020603050405020304" pitchFamily="18" charset="0"/>
                        </a:rPr>
                        <a:t>, so</a:t>
                      </a: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 + adverb clauses of result.</a:t>
                      </a:r>
                      <a:endParaRPr lang="en-US" sz="1800">
                        <a:latin typeface="Times New Roman" panose="02020603050405020304" pitchFamily="18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20533" name="Text Box 20532"/>
          <p:cNvSpPr txBox="1"/>
          <p:nvPr/>
        </p:nvSpPr>
        <p:spPr>
          <a:xfrm>
            <a:off x="228600" y="5943600"/>
            <a:ext cx="8610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0000FF"/>
                </a:solidFill>
                <a:latin typeface="Times New Roman" panose="02020603050405020304" pitchFamily="18" charset="0"/>
              </a:rPr>
              <a:t>Meaning: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So</a:t>
            </a:r>
            <a:r>
              <a:rPr>
                <a:latin typeface="Times New Roman" panose="02020603050405020304" pitchFamily="18" charset="0"/>
              </a:rPr>
              <a:t>- </a:t>
            </a:r>
            <a:r>
              <a:rPr dirty="0" err="1">
                <a:latin typeface="Times New Roman" panose="02020603050405020304" pitchFamily="18" charset="0"/>
              </a:rPr>
              <a:t>vì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thế</a:t>
            </a:r>
            <a:r>
              <a:rPr>
                <a:latin typeface="Times New Roman" panose="02020603050405020304" pitchFamily="18" charset="0"/>
              </a:rPr>
              <a:t>, </a:t>
            </a:r>
            <a:r>
              <a:rPr dirty="0" err="1">
                <a:latin typeface="Times New Roman" panose="02020603050405020304" pitchFamily="18" charset="0"/>
              </a:rPr>
              <a:t>cho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nên</a:t>
            </a:r>
            <a:r>
              <a:rPr>
                <a:latin typeface="Times New Roman" panose="02020603050405020304" pitchFamily="18" charset="0"/>
              </a:rPr>
              <a:t> (</a:t>
            </a:r>
            <a:r>
              <a:rPr dirty="0" err="1">
                <a:latin typeface="Times New Roman" panose="02020603050405020304" pitchFamily="18" charset="0"/>
              </a:rPr>
              <a:t>là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một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liên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từ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đứng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trước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mệnh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đề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trạng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ngữ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chỉ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kết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quả</a:t>
            </a:r>
            <a:r>
              <a:rPr>
                <a:latin typeface="Times New Roman" panose="02020603050405020304" pitchFamily="18" charset="0"/>
              </a:rPr>
              <a:t>.</a:t>
            </a:r>
            <a:endParaRPr>
              <a:latin typeface="Times New Roman" panose="02020603050405020304" pitchFamily="18" charset="0"/>
            </a:endParaRPr>
          </a:p>
        </p:txBody>
      </p:sp>
      <p:sp>
        <p:nvSpPr>
          <p:cNvPr id="20534" name="Text Box 20533"/>
          <p:cNvSpPr txBox="1"/>
          <p:nvPr/>
        </p:nvSpPr>
        <p:spPr>
          <a:xfrm>
            <a:off x="0" y="6248400"/>
            <a:ext cx="6096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 dirty="0" err="1">
                <a:latin typeface="Times New Roman" panose="02020603050405020304" pitchFamily="18" charset="0"/>
              </a:rPr>
              <a:t>IV.Consolidation</a:t>
            </a:r>
            <a:endParaRPr i="1">
              <a:latin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05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534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0">
          <a:blip r:embed="rId1"/>
        </a:blipFill>
        <a:effectLst/>
      </p:bgPr>
    </p:bg>
    <p:spTree>
      <p:nvGrpSpPr>
        <p:cNvPr id="1" name=""/>
        <p:cNvGrpSpPr/>
        <p:nvPr/>
      </p:nvGrpSpPr>
      <p:grpSpPr/>
      <p:sp>
        <p:nvSpPr>
          <p:cNvPr id="21514" name="Text Box 21513"/>
          <p:cNvSpPr txBox="1"/>
          <p:nvPr/>
        </p:nvSpPr>
        <p:spPr>
          <a:xfrm>
            <a:off x="914400" y="228600"/>
            <a:ext cx="77724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400" b="1">
                <a:solidFill>
                  <a:srgbClr val="0000FF"/>
                </a:solidFill>
              </a:rPr>
              <a:t>Complete the sentences with</a:t>
            </a:r>
            <a:r>
              <a:rPr sz="2400"/>
              <a:t> </a:t>
            </a:r>
            <a:r>
              <a:rPr sz="2400" b="1">
                <a:solidFill>
                  <a:srgbClr val="FF0000"/>
                </a:solidFill>
              </a:rPr>
              <a:t>on, at, in, for, so, had</a:t>
            </a:r>
            <a:endParaRPr sz="2400" b="1">
              <a:solidFill>
                <a:srgbClr val="FF0000"/>
              </a:solidFill>
            </a:endParaRPr>
          </a:p>
        </p:txBody>
      </p:sp>
      <p:sp>
        <p:nvSpPr>
          <p:cNvPr id="21515" name="Text Box 21514"/>
          <p:cNvSpPr txBox="1"/>
          <p:nvPr/>
        </p:nvSpPr>
        <p:spPr>
          <a:xfrm>
            <a:off x="1143000" y="1066800"/>
            <a:ext cx="60198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endParaRPr dirty="0"/>
          </a:p>
        </p:txBody>
      </p:sp>
      <p:sp>
        <p:nvSpPr>
          <p:cNvPr id="21516" name="Rectangle 3"/>
          <p:cNvSpPr/>
          <p:nvPr/>
        </p:nvSpPr>
        <p:spPr>
          <a:xfrm>
            <a:off x="762000" y="1676400"/>
            <a:ext cx="7620000" cy="3200400"/>
          </a:xfrm>
          <a:prstGeom prst="rect">
            <a:avLst/>
          </a:prstGeom>
          <a:noFill/>
          <a:ln w="9525">
            <a:noFill/>
          </a:ln>
        </p:spPr>
        <p:txBody>
          <a:bodyPr/>
          <a:lstStyle>
            <a:lvl1pPr marL="342900" lvl="0" indent="-34290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har char="•"/>
              <a:defRPr sz="3200" u="none" kern="1200" baseline="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lvl="1" indent="-28575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har char="–"/>
              <a:defRPr sz="2800" b="0" i="0" u="none" kern="1200" baseline="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lvl="2" indent="-22860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har char="•"/>
              <a:defRPr sz="2400" b="0" i="0" u="none" kern="1200" baseline="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lvl="3" indent="-22860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har char="–"/>
              <a:defRPr sz="2000" b="0" i="0" u="none" kern="1200" baseline="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lvl="4" indent="-22860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har char="»"/>
              <a:defRPr sz="2000" b="0" i="0" u="none" kern="1200" baseline="0">
                <a:solidFill>
                  <a:schemeClr val="tx1"/>
                </a:solidFill>
                <a:latin typeface="Arial" panose="020B0604020202020204" pitchFamily="34" charset="0"/>
              </a:defRPr>
            </a:lvl5pPr>
          </a:lstStyle>
          <a:p>
            <a:pPr lvl="0">
              <a:buNone/>
            </a:pPr>
            <a:r>
              <a:rPr sz="2000">
                <a:latin typeface="Times New Roman" panose="02020603050405020304" pitchFamily="18" charset="0"/>
              </a:rPr>
              <a:t>1. Goodbye! See you ________ Monday.</a:t>
            </a:r>
            <a:endParaRPr sz="2000">
              <a:latin typeface="Times New Roman" panose="02020603050405020304" pitchFamily="18" charset="0"/>
            </a:endParaRPr>
          </a:p>
          <a:p>
            <a:pPr lvl="0">
              <a:buNone/>
            </a:pPr>
            <a:r>
              <a:rPr sz="2000">
                <a:latin typeface="Times New Roman" panose="02020603050405020304" pitchFamily="18" charset="0"/>
              </a:rPr>
              <a:t>2. The bus collected us ______ 5 o’clock early ________ the morning.</a:t>
            </a:r>
            <a:endParaRPr sz="2000">
              <a:latin typeface="Times New Roman" panose="02020603050405020304" pitchFamily="18" charset="0"/>
            </a:endParaRPr>
          </a:p>
          <a:p>
            <a:pPr lvl="0">
              <a:buNone/>
            </a:pPr>
            <a:r>
              <a:rPr sz="2000">
                <a:latin typeface="Times New Roman" panose="02020603050405020304" pitchFamily="18" charset="0"/>
              </a:rPr>
              <a:t>3. We usually go to our home village at least once _______ the summer.</a:t>
            </a:r>
            <a:endParaRPr sz="2000">
              <a:latin typeface="Times New Roman" panose="02020603050405020304" pitchFamily="18" charset="0"/>
            </a:endParaRPr>
          </a:p>
          <a:p>
            <a:pPr lvl="0">
              <a:buNone/>
            </a:pPr>
            <a:r>
              <a:rPr sz="2000">
                <a:latin typeface="Times New Roman" panose="02020603050405020304" pitchFamily="18" charset="0"/>
              </a:rPr>
              <a:t>4. We walked ______ half an hour to reach the waterfall.</a:t>
            </a:r>
            <a:endParaRPr sz="2000">
              <a:latin typeface="Times New Roman" panose="02020603050405020304" pitchFamily="18" charset="0"/>
            </a:endParaRPr>
          </a:p>
          <a:p>
            <a:pPr lvl="0">
              <a:buNone/>
            </a:pPr>
            <a:r>
              <a:rPr sz="2000">
                <a:latin typeface="Times New Roman" panose="02020603050405020304" pitchFamily="18" charset="0"/>
              </a:rPr>
              <a:t>5. They planned to have the trip _______ June.</a:t>
            </a:r>
            <a:endParaRPr sz="2000">
              <a:latin typeface="Times New Roman" panose="02020603050405020304" pitchFamily="18" charset="0"/>
            </a:endParaRPr>
          </a:p>
          <a:p>
            <a:pPr lvl="0">
              <a:buNone/>
            </a:pPr>
            <a:r>
              <a:rPr sz="2000">
                <a:latin typeface="Times New Roman" panose="02020603050405020304" pitchFamily="18" charset="0"/>
              </a:rPr>
              <a:t>6. She loves to watch the stars ______ night.</a:t>
            </a:r>
            <a:endParaRPr sz="2000">
              <a:latin typeface="Times New Roman" panose="02020603050405020304" pitchFamily="18" charset="0"/>
            </a:endParaRPr>
          </a:p>
          <a:p>
            <a:pPr lvl="0">
              <a:buNone/>
            </a:pPr>
            <a:r>
              <a:rPr sz="2000">
                <a:latin typeface="Times New Roman" panose="02020603050405020304" pitchFamily="18" charset="0"/>
              </a:rPr>
              <a:t>7. Liz was tired, _______ she went to bed early.</a:t>
            </a:r>
            <a:endParaRPr sz="2000">
              <a:latin typeface="Times New Roman" panose="02020603050405020304" pitchFamily="18" charset="0"/>
            </a:endParaRPr>
          </a:p>
          <a:p>
            <a:pPr lvl="0">
              <a:buNone/>
            </a:pPr>
            <a:r>
              <a:rPr sz="2000">
                <a:latin typeface="Times New Roman" panose="02020603050405020304" pitchFamily="18" charset="0"/>
              </a:rPr>
              <a:t>8. Nam wishes he ________ a new computer.</a:t>
            </a:r>
            <a:endParaRPr sz="2000">
              <a:latin typeface="Times New Roman" panose="02020603050405020304" pitchFamily="18" charset="0"/>
            </a:endParaRPr>
          </a:p>
          <a:p>
            <a:pPr lvl="0"/>
            <a:endParaRPr sz="1800">
              <a:latin typeface="Times New Roman" panose="02020603050405020304" pitchFamily="18" charset="0"/>
            </a:endParaRPr>
          </a:p>
        </p:txBody>
      </p:sp>
      <p:sp>
        <p:nvSpPr>
          <p:cNvPr id="21519" name="Text Box 21518"/>
          <p:cNvSpPr txBox="1"/>
          <p:nvPr/>
        </p:nvSpPr>
        <p:spPr>
          <a:xfrm>
            <a:off x="3429000" y="1676400"/>
            <a:ext cx="4572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000" b="1">
                <a:solidFill>
                  <a:srgbClr val="FF0000"/>
                </a:solidFill>
                <a:latin typeface="Times New Roman" panose="02020603050405020304" pitchFamily="18" charset="0"/>
              </a:rPr>
              <a:t>on</a:t>
            </a:r>
            <a:endParaRPr sz="2000"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1520" name="Text Box 21519"/>
          <p:cNvSpPr txBox="1"/>
          <p:nvPr/>
        </p:nvSpPr>
        <p:spPr>
          <a:xfrm>
            <a:off x="3429000" y="2057400"/>
            <a:ext cx="4572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000" b="1">
                <a:solidFill>
                  <a:srgbClr val="FF0000"/>
                </a:solidFill>
                <a:latin typeface="Times New Roman" panose="02020603050405020304" pitchFamily="18" charset="0"/>
              </a:rPr>
              <a:t>at</a:t>
            </a:r>
            <a:endParaRPr sz="2000"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1521" name="Text Box 21520"/>
          <p:cNvSpPr txBox="1"/>
          <p:nvPr/>
        </p:nvSpPr>
        <p:spPr>
          <a:xfrm>
            <a:off x="5943600" y="2057400"/>
            <a:ext cx="4572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000" b="1">
                <a:solidFill>
                  <a:srgbClr val="FF0000"/>
                </a:solidFill>
                <a:latin typeface="Times New Roman" panose="02020603050405020304" pitchFamily="18" charset="0"/>
              </a:rPr>
              <a:t>in</a:t>
            </a:r>
            <a:endParaRPr sz="2000"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1522" name="Text Box 21521"/>
          <p:cNvSpPr txBox="1"/>
          <p:nvPr/>
        </p:nvSpPr>
        <p:spPr>
          <a:xfrm>
            <a:off x="6110288" y="2414588"/>
            <a:ext cx="4572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000" b="1">
                <a:solidFill>
                  <a:srgbClr val="FF0000"/>
                </a:solidFill>
                <a:latin typeface="Times New Roman" panose="02020603050405020304" pitchFamily="18" charset="0"/>
              </a:rPr>
              <a:t>in</a:t>
            </a:r>
            <a:endParaRPr sz="2000"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1523" name="Text Box 21522"/>
          <p:cNvSpPr txBox="1"/>
          <p:nvPr/>
        </p:nvSpPr>
        <p:spPr>
          <a:xfrm>
            <a:off x="2495550" y="2752725"/>
            <a:ext cx="6858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000" b="1">
                <a:solidFill>
                  <a:srgbClr val="FF0000"/>
                </a:solidFill>
                <a:latin typeface="Times New Roman" panose="02020603050405020304" pitchFamily="18" charset="0"/>
              </a:rPr>
              <a:t>for</a:t>
            </a:r>
            <a:endParaRPr sz="2000"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1524" name="Text Box 21523"/>
          <p:cNvSpPr txBox="1"/>
          <p:nvPr/>
        </p:nvSpPr>
        <p:spPr>
          <a:xfrm>
            <a:off x="4419600" y="3124200"/>
            <a:ext cx="6858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000" b="1">
                <a:solidFill>
                  <a:srgbClr val="FF0000"/>
                </a:solidFill>
                <a:latin typeface="Times New Roman" panose="02020603050405020304" pitchFamily="18" charset="0"/>
              </a:rPr>
              <a:t>in</a:t>
            </a:r>
            <a:endParaRPr sz="2000"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1525" name="Text Box 21524"/>
          <p:cNvSpPr txBox="1"/>
          <p:nvPr/>
        </p:nvSpPr>
        <p:spPr>
          <a:xfrm>
            <a:off x="4090988" y="3505200"/>
            <a:ext cx="6858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000" b="1">
                <a:solidFill>
                  <a:srgbClr val="FF0000"/>
                </a:solidFill>
                <a:latin typeface="Times New Roman" panose="02020603050405020304" pitchFamily="18" charset="0"/>
              </a:rPr>
              <a:t>at</a:t>
            </a:r>
            <a:endParaRPr sz="2000"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1526" name="Text Box 21525"/>
          <p:cNvSpPr txBox="1"/>
          <p:nvPr/>
        </p:nvSpPr>
        <p:spPr>
          <a:xfrm>
            <a:off x="2819400" y="3810000"/>
            <a:ext cx="6858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000" b="1">
                <a:solidFill>
                  <a:srgbClr val="FF0000"/>
                </a:solidFill>
                <a:latin typeface="Times New Roman" panose="02020603050405020304" pitchFamily="18" charset="0"/>
              </a:rPr>
              <a:t>so</a:t>
            </a:r>
            <a:endParaRPr sz="2000"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1527" name="Text Box 21526"/>
          <p:cNvSpPr txBox="1"/>
          <p:nvPr/>
        </p:nvSpPr>
        <p:spPr>
          <a:xfrm>
            <a:off x="2819400" y="4267200"/>
            <a:ext cx="6858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000" b="1">
                <a:solidFill>
                  <a:srgbClr val="FF0000"/>
                </a:solidFill>
                <a:latin typeface="Times New Roman" panose="02020603050405020304" pitchFamily="18" charset="0"/>
              </a:rPr>
              <a:t>had</a:t>
            </a:r>
            <a:endParaRPr sz="2000"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1528" name="Action Button: Back or Previous 21527">
            <a:hlinkClick r:id="" action="ppaction://hlinkshowjump?jump=previousslide"/>
          </p:cNvPr>
          <p:cNvSpPr/>
          <p:nvPr/>
        </p:nvSpPr>
        <p:spPr>
          <a:xfrm>
            <a:off x="8077200" y="5791200"/>
            <a:ext cx="609600" cy="533400"/>
          </a:xfrm>
          <a:prstGeom prst="actionButtonBackPrevious">
            <a:avLst/>
          </a:prstGeom>
          <a:solidFill>
            <a:schemeClr val="accent1"/>
          </a:solidFill>
          <a:ln w="9525">
            <a:noFill/>
          </a:ln>
        </p:spPr>
        <p:txBody>
          <a:bodyPr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2000"/>
                                        <p:tgtEl>
                                          <p:spTgt spid="215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215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215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" dur="500"/>
                                        <p:tgtEl>
                                          <p:spTgt spid="215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7" dur="500"/>
                                        <p:tgtEl>
                                          <p:spTgt spid="215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2" dur="500"/>
                                        <p:tgtEl>
                                          <p:spTgt spid="215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7" dur="500"/>
                                        <p:tgtEl>
                                          <p:spTgt spid="215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2" dur="500"/>
                                        <p:tgtEl>
                                          <p:spTgt spid="215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7" dur="500"/>
                                        <p:tgtEl>
                                          <p:spTgt spid="215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2" dur="500"/>
                                        <p:tgtEl>
                                          <p:spTgt spid="215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516" grpId="1"/>
      <p:bldP spid="21519" grpId="0"/>
      <p:bldP spid="21520" grpId="0"/>
      <p:bldP spid="21521" grpId="0"/>
      <p:bldP spid="21522" grpId="0"/>
      <p:bldP spid="21523" grpId="0"/>
      <p:bldP spid="21524" grpId="0"/>
      <p:bldP spid="21525" grpId="0"/>
      <p:bldP spid="21526" grpId="0"/>
      <p:bldP spid="21527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3554" name="Flowchart: Process 23553"/>
          <p:cNvSpPr/>
          <p:nvPr/>
        </p:nvSpPr>
        <p:spPr>
          <a:xfrm>
            <a:off x="0" y="914400"/>
            <a:ext cx="9144000" cy="5943600"/>
          </a:xfrm>
          <a:prstGeom prst="flowChartProcess">
            <a:avLst/>
          </a:prstGeom>
          <a:pattFill prst="pct75">
            <a:fgClr>
              <a:srgbClr val="F8F8F8"/>
            </a:fgClr>
            <a:bgClr>
              <a:schemeClr val="hlink"/>
            </a:bgClr>
          </a:pattFill>
          <a:ln w="76200" cap="flat" cmpd="tri">
            <a:pattFill prst="wdDnDiag">
              <a:fgClr>
                <a:srgbClr val="FF0000"/>
              </a:fgClr>
              <a:bgClr>
                <a:srgbClr val="FFFFFF"/>
              </a:bgClr>
            </a:pattFill>
            <a:prstDash val="solid"/>
            <a:miter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endParaRPr dirty="0">
              <a:solidFill>
                <a:srgbClr val="0000FF"/>
              </a:solidFill>
            </a:endParaRPr>
          </a:p>
        </p:txBody>
      </p:sp>
      <p:sp>
        <p:nvSpPr>
          <p:cNvPr id="23555" name="Flowchart: Alternate Process 23554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23556" name="Picture 23555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3557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23558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23559" name="Oval 23558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23561" name="Rectangles 23560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sp>
        <p:nvSpPr>
          <p:cNvPr id="23562" name="Text Box 23561"/>
          <p:cNvSpPr txBox="1"/>
          <p:nvPr/>
        </p:nvSpPr>
        <p:spPr>
          <a:xfrm>
            <a:off x="0" y="838200"/>
            <a:ext cx="6096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I. Find and correct the mistakes in the following sentences</a:t>
            </a:r>
            <a:endParaRPr i="1">
              <a:latin typeface="Times New Roman" panose="02020603050405020304" pitchFamily="18" charset="0"/>
            </a:endParaRPr>
          </a:p>
        </p:txBody>
      </p:sp>
      <p:graphicFrame>
        <p:nvGraphicFramePr>
          <p:cNvPr id="23563" name="Table 23562"/>
          <p:cNvGraphicFramePr/>
          <p:nvPr/>
        </p:nvGraphicFramePr>
        <p:xfrm>
          <a:off x="304800" y="1219200"/>
          <a:ext cx="3505200" cy="381000"/>
        </p:xfrm>
        <a:graphic>
          <a:graphicData uri="http://schemas.openxmlformats.org/drawingml/2006/table">
            <a:tbl>
              <a:tblPr/>
              <a:tblGrid>
                <a:gridCol w="3505200"/>
              </a:tblGrid>
              <a:tr h="381000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spcBef>
                          <a:spcPct val="50000"/>
                        </a:spcBef>
                        <a:buNone/>
                      </a:pP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S + </a:t>
                      </a:r>
                      <a:r>
                        <a:rPr sz="1800" dirty="0" err="1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wish(es</a:t>
                      </a: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) + S + Past subjunctive</a:t>
                      </a:r>
                      <a:endParaRPr lang="en-US" sz="1800">
                        <a:latin typeface="Times New Roman" panose="02020603050405020304" pitchFamily="18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23569" name="Text Box 23568"/>
          <p:cNvSpPr txBox="1"/>
          <p:nvPr/>
        </p:nvSpPr>
        <p:spPr>
          <a:xfrm>
            <a:off x="-76200" y="1676400"/>
            <a:ext cx="3657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II The prepositions of  time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23570" name="Text Box 23569"/>
          <p:cNvSpPr txBox="1"/>
          <p:nvPr/>
        </p:nvSpPr>
        <p:spPr>
          <a:xfrm>
            <a:off x="0" y="1981200"/>
            <a:ext cx="160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1. Vocabulary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23571" name="Text Box 23570"/>
          <p:cNvSpPr txBox="1"/>
          <p:nvPr/>
        </p:nvSpPr>
        <p:spPr>
          <a:xfrm>
            <a:off x="228600" y="2286000"/>
            <a:ext cx="15240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Itinerary(n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72" name="Text Box 23571"/>
          <p:cNvSpPr txBox="1"/>
          <p:nvPr/>
        </p:nvSpPr>
        <p:spPr>
          <a:xfrm>
            <a:off x="1600200" y="2286000"/>
            <a:ext cx="1524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Hành</a:t>
            </a:r>
            <a:r>
              <a:rPr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trình</a:t>
            </a:r>
            <a:endParaRPr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73" name="Rectangles 23572"/>
          <p:cNvSpPr/>
          <p:nvPr/>
        </p:nvSpPr>
        <p:spPr>
          <a:xfrm>
            <a:off x="414338" y="2314575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23574" name="Rectangles 23573"/>
          <p:cNvSpPr/>
          <p:nvPr/>
        </p:nvSpPr>
        <p:spPr>
          <a:xfrm>
            <a:off x="685800" y="2638425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23575" name="Text Box 23574"/>
          <p:cNvSpPr txBox="1"/>
          <p:nvPr/>
        </p:nvSpPr>
        <p:spPr>
          <a:xfrm>
            <a:off x="271463" y="2595563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Depart (v)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76" name="Text Box 23575"/>
          <p:cNvSpPr txBox="1"/>
          <p:nvPr/>
        </p:nvSpPr>
        <p:spPr>
          <a:xfrm>
            <a:off x="1447800" y="2600325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Khởi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hành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77" name="Rectangles 23576"/>
          <p:cNvSpPr/>
          <p:nvPr/>
        </p:nvSpPr>
        <p:spPr>
          <a:xfrm>
            <a:off x="2971800" y="2286000"/>
            <a:ext cx="76200" cy="76200"/>
          </a:xfrm>
          <a:prstGeom prst="rect">
            <a:avLst/>
          </a:prstGeom>
          <a:solidFill>
            <a:schemeClr val="accent1"/>
          </a:solidFill>
          <a:ln w="9525" cap="flat" cmpd="sng">
            <a:solidFill>
              <a:srgbClr val="FF0000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sp>
        <p:nvSpPr>
          <p:cNvPr id="23578" name="Text Box 23577"/>
          <p:cNvSpPr txBox="1"/>
          <p:nvPr/>
        </p:nvSpPr>
        <p:spPr>
          <a:xfrm>
            <a:off x="4695825" y="2290763"/>
            <a:ext cx="1752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Máy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điều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hòa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79" name="Text Box 23578"/>
          <p:cNvSpPr txBox="1"/>
          <p:nvPr/>
        </p:nvSpPr>
        <p:spPr>
          <a:xfrm>
            <a:off x="2819400" y="2286000"/>
            <a:ext cx="20574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Air conditioner (n)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80" name="Text Box 23579"/>
          <p:cNvSpPr txBox="1"/>
          <p:nvPr/>
        </p:nvSpPr>
        <p:spPr>
          <a:xfrm>
            <a:off x="2709863" y="2566988"/>
            <a:ext cx="2362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(</a:t>
            </a:r>
            <a:r>
              <a:rPr sz="24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to ) pass the exam: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81" name="Text Box 23580"/>
          <p:cNvSpPr txBox="1"/>
          <p:nvPr/>
        </p:nvSpPr>
        <p:spPr>
          <a:xfrm>
            <a:off x="4862513" y="2643188"/>
            <a:ext cx="23622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Thi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9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đỗ</a:t>
            </a:r>
            <a:endParaRPr sz="19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82" name="Text Box 23581"/>
          <p:cNvSpPr txBox="1"/>
          <p:nvPr/>
        </p:nvSpPr>
        <p:spPr>
          <a:xfrm>
            <a:off x="0" y="2819400"/>
            <a:ext cx="4572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2. The</a:t>
            </a:r>
            <a:r>
              <a:t> </a:t>
            </a:r>
            <a:r>
              <a:rPr i="1">
                <a:latin typeface="Times New Roman" panose="02020603050405020304" pitchFamily="18" charset="0"/>
              </a:rPr>
              <a:t>use of some prepositions of time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23583" name="Text Box 23582"/>
          <p:cNvSpPr txBox="1"/>
          <p:nvPr/>
        </p:nvSpPr>
        <p:spPr>
          <a:xfrm>
            <a:off x="0" y="3048000"/>
            <a:ext cx="609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In: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84" name="Text Box 23583"/>
          <p:cNvSpPr txBox="1"/>
          <p:nvPr/>
        </p:nvSpPr>
        <p:spPr>
          <a:xfrm>
            <a:off x="309563" y="3033713"/>
            <a:ext cx="5943600" cy="381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năm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năm(in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January, in 1990, in March 2009</a:t>
            </a:r>
            <a:r>
              <a:rPr sz="19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85" name="Text Box 23584"/>
          <p:cNvSpPr txBox="1"/>
          <p:nvPr/>
        </p:nvSpPr>
        <p:spPr>
          <a:xfrm>
            <a:off x="266700" y="3276600"/>
            <a:ext cx="77343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Các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buổi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trong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ngày,các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mùa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( in the morning/afternoon/ evening/ in the Spring...)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86" name="Text Box 23585"/>
          <p:cNvSpPr txBox="1"/>
          <p:nvPr/>
        </p:nvSpPr>
        <p:spPr>
          <a:xfrm>
            <a:off x="0" y="4667250"/>
            <a:ext cx="1524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Before/ After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87" name="Text Box 23586"/>
          <p:cNvSpPr txBox="1"/>
          <p:nvPr/>
        </p:nvSpPr>
        <p:spPr>
          <a:xfrm>
            <a:off x="1438275" y="4700588"/>
            <a:ext cx="5943600" cy="350837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Thời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gian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: before 9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p.m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after 2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p.m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88" name="Text Box 23587"/>
          <p:cNvSpPr txBox="1"/>
          <p:nvPr/>
        </p:nvSpPr>
        <p:spPr>
          <a:xfrm>
            <a:off x="0" y="3581400"/>
            <a:ext cx="609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On: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89" name="Text Box 23588"/>
          <p:cNvSpPr txBox="1"/>
          <p:nvPr/>
        </p:nvSpPr>
        <p:spPr>
          <a:xfrm>
            <a:off x="366713" y="3595688"/>
            <a:ext cx="6415087" cy="6096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ngày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tháng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năm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: on Sunday, on May 10</a:t>
            </a:r>
            <a:r>
              <a:rPr sz="1700" baseline="30000">
                <a:solidFill>
                  <a:srgbClr val="0000FF"/>
                </a:solidFill>
                <a:latin typeface="Times New Roman" panose="02020603050405020304" pitchFamily="18" charset="0"/>
              </a:rPr>
              <a:t>th, </a:t>
            </a:r>
            <a:r>
              <a:rPr sz="1700" baseline="-25000">
                <a:solidFill>
                  <a:srgbClr val="0000FF"/>
                </a:solidFill>
                <a:latin typeface="Times New Roman" panose="02020603050405020304" pitchFamily="18" charset="0"/>
              </a:rPr>
              <a:t>    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on May 10</a:t>
            </a:r>
            <a:r>
              <a:rPr sz="1700" baseline="30000">
                <a:solidFill>
                  <a:srgbClr val="0000FF"/>
                </a:solidFill>
                <a:latin typeface="Times New Roman" panose="02020603050405020304" pitchFamily="18" charset="0"/>
              </a:rPr>
              <a:t>th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1954 )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90" name="Text Box 23589"/>
          <p:cNvSpPr txBox="1"/>
          <p:nvPr/>
        </p:nvSpPr>
        <p:spPr>
          <a:xfrm>
            <a:off x="28575" y="4062413"/>
            <a:ext cx="609600" cy="366712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At: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91" name="Text Box 23590"/>
          <p:cNvSpPr txBox="1"/>
          <p:nvPr/>
        </p:nvSpPr>
        <p:spPr>
          <a:xfrm>
            <a:off x="457200" y="4086225"/>
            <a:ext cx="5943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Giờ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/ban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đêm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: at 6pm/ at night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92" name="Text Box 23591"/>
          <p:cNvSpPr txBox="1"/>
          <p:nvPr/>
        </p:nvSpPr>
        <p:spPr>
          <a:xfrm>
            <a:off x="0" y="4419600"/>
            <a:ext cx="12954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Between:</a:t>
            </a:r>
            <a:endParaRPr b="1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93" name="Text Box 23592"/>
          <p:cNvSpPr txBox="1"/>
          <p:nvPr/>
        </p:nvSpPr>
        <p:spPr>
          <a:xfrm>
            <a:off x="1019175" y="4448175"/>
            <a:ext cx="5943600" cy="350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thời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gian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b="1">
                <a:solidFill>
                  <a:srgbClr val="FF0000"/>
                </a:solidFill>
                <a:latin typeface="Times New Roman" panose="02020603050405020304" pitchFamily="18" charset="0"/>
              </a:rPr>
              <a:t>and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+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thời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</a:t>
            </a:r>
            <a:r>
              <a:rPr sz="17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gian</a:t>
            </a:r>
            <a:r>
              <a:rPr sz="1700">
                <a:solidFill>
                  <a:srgbClr val="0000FF"/>
                </a:solidFill>
                <a:latin typeface="Times New Roman" panose="02020603050405020304" pitchFamily="18" charset="0"/>
              </a:rPr>
              <a:t> (between 9am and 10 pm) </a:t>
            </a:r>
            <a:endParaRPr sz="17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3594" name="Text Box 23593"/>
          <p:cNvSpPr txBox="1"/>
          <p:nvPr/>
        </p:nvSpPr>
        <p:spPr>
          <a:xfrm>
            <a:off x="0" y="4953000"/>
            <a:ext cx="6096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III. Adverb clauses of result</a:t>
            </a:r>
            <a:endParaRPr i="1">
              <a:latin typeface="Times New Roman" panose="02020603050405020304" pitchFamily="18" charset="0"/>
            </a:endParaRPr>
          </a:p>
        </p:txBody>
      </p:sp>
      <p:graphicFrame>
        <p:nvGraphicFramePr>
          <p:cNvPr id="23599" name="Table 23598"/>
          <p:cNvGraphicFramePr/>
          <p:nvPr/>
        </p:nvGraphicFramePr>
        <p:xfrm>
          <a:off x="2819400" y="4953000"/>
          <a:ext cx="4495800" cy="365125"/>
        </p:xfrm>
        <a:graphic>
          <a:graphicData uri="http://schemas.openxmlformats.org/drawingml/2006/table">
            <a:tbl>
              <a:tblPr/>
              <a:tblGrid>
                <a:gridCol w="4495800"/>
              </a:tblGrid>
              <a:tr h="365125">
                <a:tc>
                  <a:txBody>
                    <a:bodyPr/>
                    <a:lstStyle>
                      <a:lvl1pPr marL="34290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80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 marL="742950" lvl="1" indent="-28575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24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 marL="1143000" lvl="2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•"/>
                        <a:defRPr sz="20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 marL="1600200" lvl="3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–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 marL="2057400" lvl="4" indent="-2286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»"/>
                        <a:defRPr sz="1800" b="0" i="0" u="none" kern="1200" baseline="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</a:lstStyle>
                    <a:p>
                      <a:pPr marL="0" lvl="0" indent="0">
                        <a:spcBef>
                          <a:spcPct val="50000"/>
                        </a:spcBef>
                        <a:buNone/>
                      </a:pP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Clause of reason</a:t>
                      </a:r>
                      <a:r>
                        <a:rPr sz="1800" b="1">
                          <a:solidFill>
                            <a:srgbClr val="FF0000"/>
                          </a:solidFill>
                          <a:latin typeface="Times New Roman" panose="02020603050405020304" pitchFamily="18" charset="0"/>
                        </a:rPr>
                        <a:t>, so</a:t>
                      </a:r>
                      <a:r>
                        <a:rPr sz="1800">
                          <a:solidFill>
                            <a:srgbClr val="0000FF"/>
                          </a:solidFill>
                          <a:latin typeface="Times New Roman" panose="02020603050405020304" pitchFamily="18" charset="0"/>
                        </a:rPr>
                        <a:t> + adverb clauses of result.</a:t>
                      </a:r>
                      <a:endParaRPr lang="en-US" sz="1800">
                        <a:latin typeface="Times New Roman" panose="02020603050405020304" pitchFamily="18" charset="0"/>
                      </a:endParaRPr>
                    </a:p>
                  </a:txBody>
                  <a:tcPr>
                    <a:lnL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L>
                    <a:lnR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R>
                    <a:lnT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T>
                    <a:lnB w="28575" cap="flat" cmpd="sng">
                      <a:solidFill>
                        <a:schemeClr val="tx1"/>
                      </a:solidFill>
                      <a:prstDash val="solid"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23605" name="Text Box 23604"/>
          <p:cNvSpPr txBox="1"/>
          <p:nvPr/>
        </p:nvSpPr>
        <p:spPr>
          <a:xfrm>
            <a:off x="0" y="5257800"/>
            <a:ext cx="8610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b="1">
                <a:solidFill>
                  <a:srgbClr val="0000FF"/>
                </a:solidFill>
                <a:latin typeface="Times New Roman" panose="02020603050405020304" pitchFamily="18" charset="0"/>
              </a:rPr>
              <a:t>Meaning: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b="1">
                <a:solidFill>
                  <a:srgbClr val="FF0000"/>
                </a:solidFill>
                <a:latin typeface="Times New Roman" panose="02020603050405020304" pitchFamily="18" charset="0"/>
              </a:rPr>
              <a:t>So</a:t>
            </a:r>
            <a:r>
              <a:rPr>
                <a:latin typeface="Times New Roman" panose="02020603050405020304" pitchFamily="18" charset="0"/>
              </a:rPr>
              <a:t>- </a:t>
            </a:r>
            <a:r>
              <a:rPr dirty="0" err="1">
                <a:latin typeface="Times New Roman" panose="02020603050405020304" pitchFamily="18" charset="0"/>
              </a:rPr>
              <a:t>vì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thế</a:t>
            </a:r>
            <a:r>
              <a:rPr>
                <a:latin typeface="Times New Roman" panose="02020603050405020304" pitchFamily="18" charset="0"/>
              </a:rPr>
              <a:t>, </a:t>
            </a:r>
            <a:r>
              <a:rPr dirty="0" err="1">
                <a:latin typeface="Times New Roman" panose="02020603050405020304" pitchFamily="18" charset="0"/>
              </a:rPr>
              <a:t>cho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nên</a:t>
            </a:r>
            <a:r>
              <a:rPr>
                <a:latin typeface="Times New Roman" panose="02020603050405020304" pitchFamily="18" charset="0"/>
              </a:rPr>
              <a:t> (</a:t>
            </a:r>
            <a:r>
              <a:rPr dirty="0" err="1">
                <a:latin typeface="Times New Roman" panose="02020603050405020304" pitchFamily="18" charset="0"/>
              </a:rPr>
              <a:t>là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một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liên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từ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đứng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trước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mệnh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đề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trạng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ngữ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chỉ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kết</a:t>
            </a:r>
            <a:r>
              <a:rPr>
                <a:latin typeface="Times New Roman" panose="02020603050405020304" pitchFamily="18" charset="0"/>
              </a:rPr>
              <a:t> </a:t>
            </a:r>
            <a:r>
              <a:rPr dirty="0" err="1">
                <a:latin typeface="Times New Roman" panose="02020603050405020304" pitchFamily="18" charset="0"/>
              </a:rPr>
              <a:t>quả</a:t>
            </a:r>
            <a:r>
              <a:rPr>
                <a:latin typeface="Times New Roman" panose="02020603050405020304" pitchFamily="18" charset="0"/>
              </a:rPr>
              <a:t>.</a:t>
            </a:r>
            <a:endParaRPr>
              <a:latin typeface="Times New Roman" panose="02020603050405020304" pitchFamily="18" charset="0"/>
            </a:endParaRPr>
          </a:p>
        </p:txBody>
      </p:sp>
      <p:sp>
        <p:nvSpPr>
          <p:cNvPr id="23606" name="Text Box 23605"/>
          <p:cNvSpPr txBox="1"/>
          <p:nvPr/>
        </p:nvSpPr>
        <p:spPr>
          <a:xfrm>
            <a:off x="0" y="5562600"/>
            <a:ext cx="60960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 dirty="0" err="1">
                <a:latin typeface="Times New Roman" panose="02020603050405020304" pitchFamily="18" charset="0"/>
              </a:rPr>
              <a:t>IV.Consolidation</a:t>
            </a:r>
            <a:endParaRPr i="1">
              <a:latin typeface="Times New Roman" panose="02020603050405020304" pitchFamily="18" charset="0"/>
            </a:endParaRPr>
          </a:p>
        </p:txBody>
      </p:sp>
      <p:sp>
        <p:nvSpPr>
          <p:cNvPr id="23607" name="Text Box 23606"/>
          <p:cNvSpPr txBox="1"/>
          <p:nvPr/>
        </p:nvSpPr>
        <p:spPr>
          <a:xfrm>
            <a:off x="-14287" y="5824538"/>
            <a:ext cx="1919287" cy="366712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i="1">
                <a:latin typeface="Times New Roman" panose="02020603050405020304" pitchFamily="18" charset="0"/>
              </a:rPr>
              <a:t>V. Home work</a:t>
            </a:r>
            <a:endParaRPr i="1">
              <a:latin typeface="Times New Roman" panose="02020603050405020304" pitchFamily="18" charset="0"/>
            </a:endParaRPr>
          </a:p>
        </p:txBody>
      </p:sp>
      <p:grpSp>
        <p:nvGrpSpPr>
          <p:cNvPr id="23610" name="Group 23609"/>
          <p:cNvGrpSpPr/>
          <p:nvPr/>
        </p:nvGrpSpPr>
        <p:grpSpPr>
          <a:xfrm>
            <a:off x="1524000" y="5848350"/>
            <a:ext cx="7620000" cy="1054100"/>
            <a:chOff x="960" y="3684"/>
            <a:chExt cx="4800" cy="664"/>
          </a:xfrm>
        </p:grpSpPr>
        <p:sp>
          <p:nvSpPr>
            <p:cNvPr id="23608" name="Text Box 23607"/>
            <p:cNvSpPr txBox="1"/>
            <p:nvPr/>
          </p:nvSpPr>
          <p:spPr>
            <a:xfrm>
              <a:off x="960" y="3684"/>
              <a:ext cx="4800" cy="664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  <a:buChar char="-"/>
              </a:pPr>
              <a:r>
                <a:rPr i="1">
                  <a:solidFill>
                    <a:srgbClr val="0000FF"/>
                  </a:solidFill>
                  <a:latin typeface="Times New Roman" panose="02020603050405020304" pitchFamily="18" charset="0"/>
                </a:rPr>
                <a:t>Learn by heart the theory of the preposition of time , and adverb clauses of result.</a:t>
              </a:r>
              <a:r>
                <a:rPr i="1">
                  <a:latin typeface="Times New Roman" panose="02020603050405020304" pitchFamily="18" charset="0"/>
                </a:rPr>
                <a:t>                                                                                                                                                            </a:t>
              </a:r>
              <a:endParaRPr i="1">
                <a:latin typeface="Times New Roman" panose="02020603050405020304" pitchFamily="18" charset="0"/>
              </a:endParaRPr>
            </a:p>
            <a:p>
              <a:pPr>
                <a:spcBef>
                  <a:spcPct val="50000"/>
                </a:spcBef>
                <a:buChar char="-"/>
              </a:pPr>
              <a:endParaRPr i="1">
                <a:latin typeface="Times New Roman" panose="02020603050405020304" pitchFamily="18" charset="0"/>
              </a:endParaRPr>
            </a:p>
          </p:txBody>
        </p:sp>
        <p:sp>
          <p:nvSpPr>
            <p:cNvPr id="23609" name="Text Box 23608"/>
            <p:cNvSpPr txBox="1"/>
            <p:nvPr/>
          </p:nvSpPr>
          <p:spPr>
            <a:xfrm>
              <a:off x="960" y="4026"/>
              <a:ext cx="3648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p>
              <a:pPr>
                <a:spcBef>
                  <a:spcPct val="50000"/>
                </a:spcBef>
              </a:pPr>
              <a:r>
                <a:rPr i="1">
                  <a:solidFill>
                    <a:srgbClr val="0000FF"/>
                  </a:solidFill>
                  <a:latin typeface="Times New Roman" panose="02020603050405020304" pitchFamily="18" charset="0"/>
                </a:rPr>
                <a:t>- Prepare Lesson 1 of Unit 4 </a:t>
              </a:r>
              <a:endParaRPr i="1">
                <a:solidFill>
                  <a:srgbClr val="0000FF"/>
                </a:solidFill>
                <a:latin typeface="Times New Roman" panose="02020603050405020304" pitchFamily="18" charset="0"/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6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360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6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2" dur="1000"/>
                                        <p:tgtEl>
                                          <p:spTgt spid="236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607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4579" name="Flowchart: Alternate Process 24578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24580" name="Picture 24579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4581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24582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24583" name="Oval 24582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24585" name="Rectangles 24584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pic>
        <p:nvPicPr>
          <p:cNvPr id="24599" name="Picture 24598" descr="picture for giao an 001"/>
          <p:cNvPicPr>
            <a:picLocks noChangeAspect="1"/>
          </p:cNvPicPr>
          <p:nvPr/>
        </p:nvPicPr>
        <p:blipFill>
          <a:blip r:embed="rId2">
            <a:lum contrast="-6000"/>
          </a:blip>
          <a:srcRect l="29288" t="15977" r="18645" b="16911"/>
          <a:stretch>
            <a:fillRect/>
          </a:stretch>
        </p:blipFill>
        <p:spPr>
          <a:xfrm>
            <a:off x="990600" y="990600"/>
            <a:ext cx="1219200" cy="16002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4608" name="Text Box 24607"/>
          <p:cNvSpPr txBox="1"/>
          <p:nvPr/>
        </p:nvSpPr>
        <p:spPr>
          <a:xfrm>
            <a:off x="2819400" y="1600200"/>
            <a:ext cx="42672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>
              <a:spcBef>
                <a:spcPct val="50000"/>
              </a:spcBef>
            </a:pPr>
            <a:r>
              <a:rPr sz="20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Hoa</a:t>
            </a:r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 / can visit / parents</a:t>
            </a:r>
            <a:endParaRPr sz="20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4609" name="Text Box 24608"/>
          <p:cNvSpPr txBox="1"/>
          <p:nvPr/>
        </p:nvSpPr>
        <p:spPr>
          <a:xfrm>
            <a:off x="2819400" y="2667000"/>
            <a:ext cx="42672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>
              <a:spcBef>
                <a:spcPct val="50000"/>
              </a:spcBef>
            </a:pPr>
            <a:r>
              <a:rPr sz="2000" dirty="0" err="1">
                <a:solidFill>
                  <a:srgbClr val="0000FF"/>
                </a:solidFill>
                <a:latin typeface="Times New Roman" panose="02020603050405020304" pitchFamily="18" charset="0"/>
              </a:rPr>
              <a:t>Hoa</a:t>
            </a:r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 wishes she could visit  her parents</a:t>
            </a:r>
            <a:endParaRPr sz="20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4610" name="Action Button: Back or Previous 24609">
            <a:hlinkClick r:id="rId3" action="ppaction://hlinksldjump"/>
          </p:cNvPr>
          <p:cNvSpPr/>
          <p:nvPr/>
        </p:nvSpPr>
        <p:spPr>
          <a:xfrm>
            <a:off x="7848600" y="5715000"/>
            <a:ext cx="609600" cy="457200"/>
          </a:xfrm>
          <a:prstGeom prst="actionButtonBackPrevious">
            <a:avLst/>
          </a:prstGeom>
          <a:solidFill>
            <a:schemeClr val="accent1"/>
          </a:solidFill>
          <a:ln w="9525">
            <a:noFill/>
          </a:ln>
        </p:spPr>
        <p:txBody>
          <a:bodyPr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460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609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8195" name="Flowchart: Alternate Process 8194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8196" name="Picture 8195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8197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8198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8199" name="Oval 8198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8201" name="Rectangles 8200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pic>
        <p:nvPicPr>
          <p:cNvPr id="8216" name="Picture 8215" descr="picture for giao an 003"/>
          <p:cNvPicPr>
            <a:picLocks noChangeAspect="1"/>
          </p:cNvPicPr>
          <p:nvPr/>
        </p:nvPicPr>
        <p:blipFill>
          <a:blip r:embed="rId2">
            <a:lum bright="12000" contrast="100000"/>
          </a:blip>
          <a:srcRect l="23628" t="22371" r="25739" b="13715"/>
          <a:stretch>
            <a:fillRect/>
          </a:stretch>
        </p:blipFill>
        <p:spPr>
          <a:xfrm>
            <a:off x="2057400" y="1905000"/>
            <a:ext cx="1600200" cy="16002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8218" name="Text Box 8217"/>
          <p:cNvSpPr txBox="1"/>
          <p:nvPr/>
        </p:nvSpPr>
        <p:spPr>
          <a:xfrm>
            <a:off x="4724400" y="2743200"/>
            <a:ext cx="18288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I / pass / exam</a:t>
            </a:r>
            <a:endParaRPr sz="20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8225" name="Text Box 8224"/>
          <p:cNvSpPr txBox="1"/>
          <p:nvPr/>
        </p:nvSpPr>
        <p:spPr>
          <a:xfrm>
            <a:off x="4038600" y="3505200"/>
            <a:ext cx="32766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I wish I  passed the exam</a:t>
            </a:r>
            <a:endParaRPr sz="20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8226" name="Action Button: Back or Previous 8225">
            <a:hlinkClick r:id="rId3" action="ppaction://hlinksldjump"/>
          </p:cNvPr>
          <p:cNvSpPr/>
          <p:nvPr/>
        </p:nvSpPr>
        <p:spPr>
          <a:xfrm>
            <a:off x="7848600" y="5791200"/>
            <a:ext cx="762000" cy="381000"/>
          </a:xfrm>
          <a:prstGeom prst="actionButtonBackPrevious">
            <a:avLst/>
          </a:prstGeom>
          <a:solidFill>
            <a:schemeClr val="accent1"/>
          </a:solidFill>
          <a:ln w="9525">
            <a:noFill/>
          </a:ln>
        </p:spPr>
        <p:txBody>
          <a:bodyPr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82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225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5603" name="Flowchart: Alternate Process 25602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25604" name="Picture 25603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5605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25606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25607" name="Oval 25606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25609" name="Rectangles 25608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pic>
        <p:nvPicPr>
          <p:cNvPr id="25628" name="Picture 25627" descr="lop"/>
          <p:cNvPicPr>
            <a:picLocks noChangeAspect="1"/>
          </p:cNvPicPr>
          <p:nvPr/>
        </p:nvPicPr>
        <p:blipFill>
          <a:blip r:embed="rId2">
            <a:lum bright="6000" contrast="54000"/>
          </a:blip>
          <a:srcRect l="16878" t="6566" r="22363" b="14638"/>
          <a:stretch>
            <a:fillRect/>
          </a:stretch>
        </p:blipFill>
        <p:spPr>
          <a:xfrm>
            <a:off x="1219200" y="1219200"/>
            <a:ext cx="1676400" cy="17526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5630" name="Text Box 25629"/>
          <p:cNvSpPr txBox="1"/>
          <p:nvPr/>
        </p:nvSpPr>
        <p:spPr>
          <a:xfrm>
            <a:off x="4114800" y="2286000"/>
            <a:ext cx="38100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400">
                <a:solidFill>
                  <a:srgbClr val="0000FF"/>
                </a:solidFill>
                <a:latin typeface="Times New Roman" panose="02020603050405020304" pitchFamily="18" charset="0"/>
              </a:rPr>
              <a:t>          </a:t>
            </a:r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They / stay / Hue</a:t>
            </a:r>
            <a:endParaRPr sz="20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5633" name="Text Box 25632"/>
          <p:cNvSpPr txBox="1"/>
          <p:nvPr/>
        </p:nvSpPr>
        <p:spPr>
          <a:xfrm>
            <a:off x="3733800" y="2895600"/>
            <a:ext cx="45720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400">
                <a:solidFill>
                  <a:srgbClr val="0000FF"/>
                </a:solidFill>
                <a:latin typeface="Times New Roman" panose="02020603050405020304" pitchFamily="18" charset="0"/>
              </a:rPr>
              <a:t>          </a:t>
            </a:r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They wish they stayed in Hue</a:t>
            </a:r>
            <a:endParaRPr sz="20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5634" name="Action Button: Back or Previous 25633">
            <a:hlinkClick r:id="rId3" action="ppaction://hlinksldjump"/>
          </p:cNvPr>
          <p:cNvSpPr/>
          <p:nvPr/>
        </p:nvSpPr>
        <p:spPr>
          <a:xfrm>
            <a:off x="7543800" y="5562600"/>
            <a:ext cx="1066800" cy="609600"/>
          </a:xfrm>
          <a:prstGeom prst="actionButtonBackPrevious">
            <a:avLst/>
          </a:prstGeom>
          <a:solidFill>
            <a:schemeClr val="accent1"/>
          </a:solidFill>
          <a:ln w="9525">
            <a:noFill/>
          </a:ln>
        </p:spPr>
        <p:txBody>
          <a:bodyPr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56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633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7651" name="Flowchart: Alternate Process 27650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27652" name="Picture 27651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7653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27654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27655" name="Oval 27654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27657" name="Rectangles 27656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pic>
        <p:nvPicPr>
          <p:cNvPr id="27673" name="Picture 27672" descr="picture for giao an 004"/>
          <p:cNvPicPr>
            <a:picLocks noChangeAspect="1"/>
          </p:cNvPicPr>
          <p:nvPr/>
        </p:nvPicPr>
        <p:blipFill>
          <a:blip r:embed="rId2">
            <a:lum bright="23999" contrast="54000"/>
          </a:blip>
          <a:srcRect l="20000" t="13133" r="16667" b="14636"/>
          <a:stretch>
            <a:fillRect/>
          </a:stretch>
        </p:blipFill>
        <p:spPr>
          <a:xfrm>
            <a:off x="1219200" y="1143000"/>
            <a:ext cx="1447800" cy="17526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7677" name="Text Box 27676"/>
          <p:cNvSpPr txBox="1"/>
          <p:nvPr/>
        </p:nvSpPr>
        <p:spPr>
          <a:xfrm>
            <a:off x="3886200" y="1676400"/>
            <a:ext cx="29718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We / it / not rain</a:t>
            </a:r>
            <a:endParaRPr sz="20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7681" name="Text Box 27680"/>
          <p:cNvSpPr txBox="1"/>
          <p:nvPr/>
        </p:nvSpPr>
        <p:spPr>
          <a:xfrm>
            <a:off x="3962400" y="2209800"/>
            <a:ext cx="29718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000">
                <a:solidFill>
                  <a:srgbClr val="0000FF"/>
                </a:solidFill>
                <a:latin typeface="Times New Roman" panose="02020603050405020304" pitchFamily="18" charset="0"/>
              </a:rPr>
              <a:t>We wish it didn’t rain.</a:t>
            </a:r>
            <a:endParaRPr sz="20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7682" name="Action Button: Back or Previous 27681">
            <a:hlinkClick r:id="rId3" action="ppaction://hlinksldjump"/>
          </p:cNvPr>
          <p:cNvSpPr/>
          <p:nvPr/>
        </p:nvSpPr>
        <p:spPr>
          <a:xfrm>
            <a:off x="7391400" y="5715000"/>
            <a:ext cx="990600" cy="381000"/>
          </a:xfrm>
          <a:prstGeom prst="actionButtonBackPrevious">
            <a:avLst/>
          </a:prstGeom>
          <a:solidFill>
            <a:schemeClr val="accent1"/>
          </a:solidFill>
          <a:ln w="9525">
            <a:noFill/>
          </a:ln>
        </p:spPr>
        <p:txBody>
          <a:bodyPr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76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7681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6627" name="Flowchart: Alternate Process 26626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26628" name="Picture 26627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6629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26630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26631" name="Oval 26630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26633" name="Rectangles 26632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pic>
        <p:nvPicPr>
          <p:cNvPr id="26651" name="Picture 26650" descr="Copy of picture for giao an 005"/>
          <p:cNvPicPr>
            <a:picLocks noChangeAspect="1"/>
          </p:cNvPicPr>
          <p:nvPr/>
        </p:nvPicPr>
        <p:blipFill>
          <a:blip r:embed="rId2">
            <a:lum contrast="24000"/>
          </a:blip>
          <a:srcRect l="20689" t="18741" r="27586" b="12312"/>
          <a:stretch>
            <a:fillRect/>
          </a:stretch>
        </p:blipFill>
        <p:spPr>
          <a:xfrm>
            <a:off x="1828800" y="1371600"/>
            <a:ext cx="1676400" cy="17526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6655" name="Text Box 26654"/>
          <p:cNvSpPr txBox="1"/>
          <p:nvPr/>
        </p:nvSpPr>
        <p:spPr>
          <a:xfrm>
            <a:off x="4724400" y="1981200"/>
            <a:ext cx="3124200" cy="5191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800">
                <a:latin typeface="Times New Roman" panose="02020603050405020304" pitchFamily="18" charset="0"/>
              </a:rPr>
              <a:t>  </a:t>
            </a:r>
            <a:r>
              <a:rPr sz="2400">
                <a:solidFill>
                  <a:srgbClr val="0000FF"/>
                </a:solidFill>
                <a:latin typeface="Times New Roman" panose="02020603050405020304" pitchFamily="18" charset="0"/>
              </a:rPr>
              <a:t>He / can fly</a:t>
            </a:r>
            <a:endParaRPr sz="24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6657" name="Text Box 26656"/>
          <p:cNvSpPr txBox="1"/>
          <p:nvPr/>
        </p:nvSpPr>
        <p:spPr>
          <a:xfrm>
            <a:off x="4267200" y="3200400"/>
            <a:ext cx="4343400" cy="5191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800">
                <a:latin typeface="Times New Roman" panose="02020603050405020304" pitchFamily="18" charset="0"/>
              </a:rPr>
              <a:t>  </a:t>
            </a:r>
            <a:r>
              <a:rPr sz="2400">
                <a:solidFill>
                  <a:srgbClr val="0000FF"/>
                </a:solidFill>
                <a:latin typeface="Times New Roman" panose="02020603050405020304" pitchFamily="18" charset="0"/>
              </a:rPr>
              <a:t>He  wishes he could fly</a:t>
            </a:r>
            <a:endParaRPr sz="24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26658" name="Action Button: Back or Previous 26657">
            <a:hlinkClick r:id="rId3" action="ppaction://hlinksldjump"/>
          </p:cNvPr>
          <p:cNvSpPr/>
          <p:nvPr/>
        </p:nvSpPr>
        <p:spPr>
          <a:xfrm>
            <a:off x="7467600" y="5638800"/>
            <a:ext cx="762000" cy="609600"/>
          </a:xfrm>
          <a:prstGeom prst="actionButtonBackPrevious">
            <a:avLst/>
          </a:prstGeom>
          <a:solidFill>
            <a:schemeClr val="accent1"/>
          </a:solidFill>
          <a:ln w="9525">
            <a:noFill/>
          </a:ln>
        </p:spPr>
        <p:txBody>
          <a:bodyPr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66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6657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8674" name="Title 28673"/>
          <p:cNvSpPr>
            <a:spLocks noGrp="1"/>
          </p:cNvSpPr>
          <p:nvPr>
            <p:ph type="title"/>
          </p:nvPr>
        </p:nvSpPr>
        <p:spPr>
          <a:ln/>
        </p:spPr>
        <p:txBody>
          <a:bodyPr anchor="ctr" anchorCtr="0"/>
          <a:p>
            <a:endParaRPr dirty="0"/>
          </a:p>
        </p:txBody>
      </p:sp>
      <p:pic>
        <p:nvPicPr>
          <p:cNvPr id="28675" name="Picture 28674" descr="Picture4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0" y="38100"/>
            <a:ext cx="9144000" cy="6827838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8676" name="Rectangles 28675"/>
          <p:cNvSpPr/>
          <p:nvPr/>
        </p:nvSpPr>
        <p:spPr>
          <a:xfrm>
            <a:off x="5257800" y="1981200"/>
            <a:ext cx="2743200" cy="4191000"/>
          </a:xfrm>
          <a:prstGeom prst="rect">
            <a:avLst/>
          </a:prstGeom>
        </p:spPr>
        <p:txBody>
          <a:bodyPr wrap="none" fromWordArt="1">
            <a:prstTxWarp prst="textArchUp">
              <a:avLst>
                <a:gd name="adj" fmla="val 10078020"/>
              </a:avLst>
            </a:prstTxWarp>
            <a:normAutofit/>
          </a:bodyPr>
          <a:p>
            <a:pPr algn="ctr"/>
            <a:r>
              <a:rPr lang="en-US" sz="3600">
                <a:ln w="9525" cap="flat" cmpd="sng">
                  <a:solidFill>
                    <a:srgbClr val="FF0000"/>
                  </a:solidFill>
                  <a:prstDash val="solid"/>
                  <a:headEnd type="none" w="med" len="med"/>
                  <a:tailEnd type="none" w="med" len="med"/>
                </a:ln>
                <a:solidFill>
                  <a:srgbClr val="FF0000"/>
                </a:solidFill>
                <a:latin typeface="Arial Black" panose="020B0A04020102020204" charset="0"/>
                <a:ea typeface="Arial Black" panose="020B0A04020102020204" charset="0"/>
              </a:rPr>
              <a:t>Lucky number</a:t>
            </a:r>
            <a:endParaRPr lang="en-US" sz="3600">
              <a:ln w="9525" cap="flat" cmpd="sng">
                <a:solidFill>
                  <a:srgbClr val="FF0000"/>
                </a:solidFill>
                <a:prstDash val="solid"/>
                <a:headEnd type="none" w="med" len="med"/>
                <a:tailEnd type="none" w="med" len="med"/>
              </a:ln>
              <a:solidFill>
                <a:srgbClr val="FF0000"/>
              </a:solidFill>
              <a:latin typeface="Arial Black" panose="020B0A04020102020204" charset="0"/>
              <a:ea typeface="Arial Black" panose="020B0A04020102020204" charset="0"/>
            </a:endParaRPr>
          </a:p>
        </p:txBody>
      </p:sp>
      <p:sp>
        <p:nvSpPr>
          <p:cNvPr id="28678" name="Rectangles 28677"/>
          <p:cNvSpPr/>
          <p:nvPr/>
        </p:nvSpPr>
        <p:spPr>
          <a:xfrm>
            <a:off x="5867400" y="3352800"/>
            <a:ext cx="1447800" cy="19812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  <a:normAutofit/>
          </a:bodyPr>
          <a:p>
            <a:pPr algn="ctr"/>
            <a:r>
              <a:rPr lang="en-US" sz="3600">
                <a:gradFill rotWithShape="0">
                  <a:gsLst>
                    <a:gs pos="0">
                      <a:srgbClr val="FFFF00"/>
                    </a:gs>
                    <a:gs pos="100000">
                      <a:srgbClr val="FF9933"/>
                    </a:gs>
                  </a:gsLst>
                  <a:path path="rect">
                    <a:fillToRect l="50000" t="50000" r="50000" b="50000"/>
                  </a:path>
                  <a:tileRect/>
                </a:gradFill>
                <a:effectLst>
                  <a:outerShdw dist="35921" dir="2699999" algn="ctr" rotWithShape="0">
                    <a:srgbClr val="C0C0C0">
                      <a:alpha val="80000"/>
                    </a:srgbClr>
                  </a:outerShdw>
                </a:effectLst>
                <a:latin typeface="Impact" panose="020B0806030902050204" charset="0"/>
                <a:ea typeface="Impact" panose="020B0806030902050204" charset="0"/>
              </a:rPr>
              <a:t>8</a:t>
            </a:r>
            <a:endParaRPr lang="en-US" sz="3600">
              <a:gradFill rotWithShape="0">
                <a:gsLst>
                  <a:gs pos="0">
                    <a:srgbClr val="FFFF00"/>
                  </a:gs>
                  <a:gs pos="100000">
                    <a:srgbClr val="FF9933"/>
                  </a:gs>
                </a:gsLst>
                <a:path path="rect">
                  <a:fillToRect l="50000" t="50000" r="50000" b="50000"/>
                </a:path>
                <a:tileRect/>
              </a:gradFill>
              <a:effectLst>
                <a:outerShdw dist="35921" dir="2699999" algn="ctr" rotWithShape="0">
                  <a:srgbClr val="C0C0C0">
                    <a:alpha val="80000"/>
                  </a:srgbClr>
                </a:outerShdw>
              </a:effectLst>
              <a:latin typeface="Impact" panose="020B0806030902050204" charset="0"/>
              <a:ea typeface="Impact" panose="020B0806030902050204" charset="0"/>
            </a:endParaRPr>
          </a:p>
        </p:txBody>
      </p:sp>
      <p:pic>
        <p:nvPicPr>
          <p:cNvPr id="28679" name="j0214098.wav">
            <a:hlinkClick r:id="" action="ppaction://media"/>
          </p:cNvPr>
          <p:cNvPicPr>
            <a:picLocks noRot="1" noChangeAspect="1"/>
          </p:cNvPicPr>
          <p:nvPr>
            <p:ph idx="1"/>
            <a:wavAudioFile r:embed="rId2" name="j0214098.wav"/>
          </p:nvPr>
        </p:nvPicPr>
        <p:blipFill>
          <a:blip r:embed="rId3"/>
          <a:stretch>
            <a:fillRect/>
          </a:stretch>
        </p:blipFill>
        <p:spPr>
          <a:xfrm>
            <a:off x="8534400" y="5486400"/>
            <a:ext cx="304800" cy="304800"/>
          </a:xfrm>
          <a:ln/>
        </p:spPr>
      </p:pic>
      <p:sp>
        <p:nvSpPr>
          <p:cNvPr id="28680" name="Action Button: Back or Previous 28679">
            <a:hlinkClick r:id="rId4" action="ppaction://hlinksldjump"/>
          </p:cNvPr>
          <p:cNvSpPr/>
          <p:nvPr/>
        </p:nvSpPr>
        <p:spPr>
          <a:xfrm>
            <a:off x="8382000" y="6477000"/>
            <a:ext cx="533400" cy="381000"/>
          </a:xfrm>
          <a:prstGeom prst="actionButtonBackPrevious">
            <a:avLst/>
          </a:prstGeom>
          <a:solidFill>
            <a:schemeClr val="accent1"/>
          </a:solidFill>
          <a:ln w="9525">
            <a:noFill/>
          </a:ln>
        </p:spPr>
        <p:txBody>
          <a:bodyPr/>
          <a:p>
            <a:endParaRPr lang="en-US"/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2867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 vol="98000"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5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4745" fill="hold"/>
                                        <p:tgtEl>
                                          <p:spTgt spid="2867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>
                <p:cTn id="11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8679"/>
                </p:tgtEl>
              </p:cMediaNode>
            </p:audio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9698" name="Title 29697"/>
          <p:cNvSpPr>
            <a:spLocks noGrp="1"/>
          </p:cNvSpPr>
          <p:nvPr>
            <p:ph type="title"/>
          </p:nvPr>
        </p:nvSpPr>
        <p:spPr>
          <a:ln/>
        </p:spPr>
        <p:txBody>
          <a:bodyPr anchor="ctr" anchorCtr="0"/>
          <a:p>
            <a:endParaRPr dirty="0"/>
          </a:p>
        </p:txBody>
      </p:sp>
      <p:sp>
        <p:nvSpPr>
          <p:cNvPr id="29699" name="Text Placeholder 29698"/>
          <p:cNvSpPr>
            <a:spLocks noGrp="1"/>
          </p:cNvSpPr>
          <p:nvPr>
            <p:ph type="body" idx="1"/>
          </p:nvPr>
        </p:nvSpPr>
        <p:spPr>
          <a:ln/>
        </p:spPr>
        <p:txBody>
          <a:bodyPr/>
          <a:p>
            <a:endParaRPr dirty="0"/>
          </a:p>
        </p:txBody>
      </p:sp>
      <p:pic>
        <p:nvPicPr>
          <p:cNvPr id="29700" name="Picture 29699" descr="Picture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0" y="120650"/>
            <a:ext cx="9144000" cy="673735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9702" name="Rectangles 29701"/>
          <p:cNvSpPr/>
          <p:nvPr/>
        </p:nvSpPr>
        <p:spPr>
          <a:xfrm>
            <a:off x="1828800" y="2057400"/>
            <a:ext cx="5181600" cy="1695450"/>
          </a:xfrm>
          <a:prstGeom prst="rect">
            <a:avLst/>
          </a:prstGeom>
        </p:spPr>
        <p:txBody>
          <a:bodyPr wrap="none" fromWordArt="1">
            <a:prstTxWarp prst="textWave4">
              <a:avLst>
                <a:gd name="adj1" fmla="val 6500"/>
                <a:gd name="adj2" fmla="val 0"/>
              </a:avLst>
            </a:prstTxWarp>
            <a:normAutofit/>
          </a:bodyPr>
          <a:p>
            <a:pPr algn="ctr"/>
            <a:r>
              <a:rPr lang="en-US" sz="3600">
                <a:ln w="12700" cap="flat" cmpd="sng">
                  <a:solidFill>
                    <a:srgbClr val="EAEAEA"/>
                  </a:solidFill>
                  <a:prstDash val="solid"/>
                  <a:headEnd type="none" w="med" len="med"/>
                  <a:tailEnd type="none" w="med" len="med"/>
                </a:ln>
                <a:gradFill rotWithShape="0">
                  <a:gsLst>
                    <a:gs pos="0">
                      <a:srgbClr val="A603AB">
                        <a:alpha val="100000"/>
                      </a:srgbClr>
                    </a:gs>
                    <a:gs pos="12000">
                      <a:srgbClr val="E81766">
                        <a:alpha val="100000"/>
                      </a:srgbClr>
                    </a:gs>
                    <a:gs pos="27000">
                      <a:srgbClr val="EE3F17">
                        <a:alpha val="100000"/>
                      </a:srgbClr>
                    </a:gs>
                    <a:gs pos="48000">
                      <a:srgbClr val="FFFF00">
                        <a:alpha val="100000"/>
                      </a:srgbClr>
                    </a:gs>
                    <a:gs pos="64999">
                      <a:srgbClr val="1A8D48">
                        <a:alpha val="100000"/>
                      </a:srgbClr>
                    </a:gs>
                    <a:gs pos="78999">
                      <a:srgbClr val="0819FB">
                        <a:alpha val="100000"/>
                      </a:srgbClr>
                    </a:gs>
                    <a:gs pos="100000">
                      <a:srgbClr val="A603AB">
                        <a:alpha val="100000"/>
                      </a:srgbClr>
                    </a:gs>
                  </a:gsLst>
                  <a:lin ang="0" scaled="1"/>
                  <a:tileRect/>
                </a:gradFill>
                <a:effectLst>
                  <a:outerShdw dist="35921" dir="2699999" sy="50000" kx="2115830" algn="bl" rotWithShape="0">
                    <a:srgbClr val="C0C0C0">
                      <a:alpha val="80000"/>
                    </a:srgbClr>
                  </a:outerShdw>
                </a:effectLst>
                <a:latin typeface="Arial Black" panose="020B0A04020102020204" charset="0"/>
                <a:ea typeface="Arial Black" panose="020B0A04020102020204" charset="0"/>
              </a:rPr>
              <a:t>3.Lucky number.</a:t>
            </a:r>
            <a:endParaRPr lang="en-US" sz="3600">
              <a:ln w="12700" cap="flat" cmpd="sng">
                <a:solidFill>
                  <a:srgbClr val="EAEAEA"/>
                </a:solidFill>
                <a:prstDash val="solid"/>
                <a:headEnd type="none" w="med" len="med"/>
                <a:tailEnd type="none" w="med" len="med"/>
              </a:ln>
              <a:gradFill rotWithShape="0">
                <a:gsLst>
                  <a:gs pos="0">
                    <a:srgbClr val="A603AB">
                      <a:alpha val="100000"/>
                    </a:srgbClr>
                  </a:gs>
                  <a:gs pos="12000">
                    <a:srgbClr val="E81766">
                      <a:alpha val="100000"/>
                    </a:srgbClr>
                  </a:gs>
                  <a:gs pos="27000">
                    <a:srgbClr val="EE3F17">
                      <a:alpha val="100000"/>
                    </a:srgbClr>
                  </a:gs>
                  <a:gs pos="48000">
                    <a:srgbClr val="FFFF00">
                      <a:alpha val="100000"/>
                    </a:srgbClr>
                  </a:gs>
                  <a:gs pos="64999">
                    <a:srgbClr val="1A8D48">
                      <a:alpha val="100000"/>
                    </a:srgbClr>
                  </a:gs>
                  <a:gs pos="78999">
                    <a:srgbClr val="0819FB">
                      <a:alpha val="100000"/>
                    </a:srgbClr>
                  </a:gs>
                  <a:gs pos="100000">
                    <a:srgbClr val="A603AB">
                      <a:alpha val="100000"/>
                    </a:srgbClr>
                  </a:gs>
                </a:gsLst>
                <a:lin ang="0" scaled="1"/>
                <a:tileRect/>
              </a:gradFill>
              <a:effectLst>
                <a:outerShdw dist="35921" dir="2699999" sy="50000" kx="2115830" algn="bl" rotWithShape="0">
                  <a:srgbClr val="C0C0C0">
                    <a:alpha val="80000"/>
                  </a:srgbClr>
                </a:outerShdw>
              </a:effectLst>
              <a:latin typeface="Arial Black" panose="020B0A04020102020204" charset="0"/>
              <a:ea typeface="Arial Black" panose="020B0A04020102020204" charset="0"/>
            </a:endParaRPr>
          </a:p>
        </p:txBody>
      </p:sp>
      <p:pic>
        <p:nvPicPr>
          <p:cNvPr id="29703" name="j0214098.wav">
            <a:hlinkClick r:id="" action="ppaction://media"/>
          </p:cNvPr>
          <p:cNvPicPr>
            <a:picLocks noRot="1" noChangeAspect="1"/>
          </p:cNvPicPr>
          <p:nvPr>
            <a:wavAudioFile r:embed="rId2" name="j0214098.wav"/>
          </p:nvPr>
        </p:nvPicPr>
        <p:blipFill>
          <a:blip r:embed="rId3"/>
          <a:stretch>
            <a:fillRect/>
          </a:stretch>
        </p:blipFill>
        <p:spPr>
          <a:xfrm>
            <a:off x="6934200" y="4419600"/>
            <a:ext cx="304800" cy="3048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9704" name="Action Button: Back or Previous 29703">
            <a:hlinkClick r:id="rId4" action="ppaction://hlinksldjump"/>
          </p:cNvPr>
          <p:cNvSpPr/>
          <p:nvPr/>
        </p:nvSpPr>
        <p:spPr>
          <a:xfrm>
            <a:off x="8229600" y="6324600"/>
            <a:ext cx="609600" cy="533400"/>
          </a:xfrm>
          <a:prstGeom prst="actionButtonBackPrevious">
            <a:avLst/>
          </a:prstGeom>
          <a:solidFill>
            <a:schemeClr val="accent1"/>
          </a:solidFill>
          <a:ln w="9525">
            <a:noFill/>
          </a:ln>
        </p:spPr>
        <p:txBody>
          <a:bodyPr/>
          <a:p>
            <a:endParaRPr lang="en-US"/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745" fill="hold"/>
                                        <p:tgtEl>
                                          <p:spTgt spid="2970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>
                <p:cTn id="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9703"/>
                </p:tgtEl>
              </p:cMediaNode>
            </p:audio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30722" name="Flowchart: Alternate Process 30721"/>
          <p:cNvSpPr/>
          <p:nvPr/>
        </p:nvSpPr>
        <p:spPr>
          <a:xfrm>
            <a:off x="0" y="0"/>
            <a:ext cx="9144000" cy="838200"/>
          </a:xfrm>
          <a:prstGeom prst="flowChartAlternateProcess">
            <a:avLst/>
          </a:prstGeom>
          <a:solidFill>
            <a:srgbClr val="808000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/>
          <a:p>
            <a:endParaRPr lang="en-US"/>
          </a:p>
        </p:txBody>
      </p:sp>
      <p:pic>
        <p:nvPicPr>
          <p:cNvPr id="30723" name="Picture 30722" descr="49AF38FFEB6845B3B114AB5BA0AB9D0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001000" y="38100"/>
            <a:ext cx="1066800" cy="762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30724" name="Text Box 26"/>
          <p:cNvSpPr txBox="1"/>
          <p:nvPr/>
        </p:nvSpPr>
        <p:spPr>
          <a:xfrm>
            <a:off x="1219200" y="114300"/>
            <a:ext cx="6962775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0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A trip to the countryside</a:t>
            </a:r>
            <a:endParaRPr sz="20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30725" name="Text Box 26"/>
          <p:cNvSpPr txBox="1"/>
          <p:nvPr/>
        </p:nvSpPr>
        <p:spPr>
          <a:xfrm>
            <a:off x="1219200" y="381000"/>
            <a:ext cx="6962775" cy="4270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 algn="ctr" eaLnBrk="0" hangingPunct="0"/>
            <a:r>
              <a:rPr sz="2200" b="1"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 </a:t>
            </a:r>
            <a:r>
              <a:rPr sz="1600" b="1">
                <a:solidFill>
                  <a:srgbClr val="99FF99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.VnBlackH" pitchFamily="34" charset="0"/>
              </a:rPr>
              <a:t>LESSON 5: language focus</a:t>
            </a:r>
            <a:endParaRPr sz="1600" b="1">
              <a:solidFill>
                <a:srgbClr val="99FF99"/>
              </a:solidFill>
              <a:effectLst>
                <a:outerShdw blurRad="38100" dist="38100" dir="2700000">
                  <a:srgbClr val="C0C0C0"/>
                </a:outerShdw>
              </a:effectLst>
              <a:latin typeface=".VnBlackH" pitchFamily="34" charset="0"/>
            </a:endParaRPr>
          </a:p>
        </p:txBody>
      </p:sp>
      <p:sp>
        <p:nvSpPr>
          <p:cNvPr id="30726" name="Oval 30725"/>
          <p:cNvSpPr/>
          <p:nvPr/>
        </p:nvSpPr>
        <p:spPr>
          <a:xfrm>
            <a:off x="50800" y="0"/>
            <a:ext cx="990600" cy="838200"/>
          </a:xfrm>
          <a:prstGeom prst="ellipse">
            <a:avLst/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 anchorCtr="0"/>
          <a:p>
            <a:pPr algn="ctr"/>
            <a:r>
              <a:rPr b="1">
                <a:solidFill>
                  <a:srgbClr val="FF0000"/>
                </a:solidFill>
                <a:latin typeface=".VnTime" pitchFamily="34" charset="0"/>
              </a:rPr>
              <a:t>Unit 3</a:t>
            </a:r>
            <a:endParaRPr sz="1400">
              <a:solidFill>
                <a:srgbClr val="FF0000"/>
              </a:solidFill>
            </a:endParaRPr>
          </a:p>
        </p:txBody>
      </p:sp>
      <p:sp>
        <p:nvSpPr>
          <p:cNvPr id="30728" name="Rectangles 30727"/>
          <p:cNvSpPr/>
          <p:nvPr/>
        </p:nvSpPr>
        <p:spPr>
          <a:xfrm>
            <a:off x="4191000" y="2514600"/>
            <a:ext cx="3581400" cy="58578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endParaRPr>
              <a:solidFill>
                <a:srgbClr val="0000FF"/>
              </a:solidFill>
            </a:endParaRPr>
          </a:p>
          <a:p>
            <a:pPr>
              <a:lnSpc>
                <a:spcPct val="80000"/>
              </a:lnSpc>
              <a:spcBef>
                <a:spcPct val="20000"/>
              </a:spcBef>
              <a:buClr>
                <a:schemeClr val="accent2"/>
              </a:buClr>
              <a:buSzPct val="80000"/>
              <a:buFont typeface="Wingdings" panose="05000000000000000000" pitchFamily="2" charset="2"/>
            </a:pPr>
            <a:r>
              <a:rPr>
                <a:solidFill>
                  <a:schemeClr val="bg1"/>
                </a:solidFill>
              </a:rPr>
              <a:t>.</a:t>
            </a:r>
            <a:endParaRPr>
              <a:solidFill>
                <a:schemeClr val="bg1"/>
              </a:solidFill>
            </a:endParaRPr>
          </a:p>
        </p:txBody>
      </p:sp>
      <p:sp>
        <p:nvSpPr>
          <p:cNvPr id="30730" name="Text Box 30729"/>
          <p:cNvSpPr txBox="1"/>
          <p:nvPr/>
        </p:nvSpPr>
        <p:spPr>
          <a:xfrm>
            <a:off x="1143000" y="1981200"/>
            <a:ext cx="6705600" cy="5191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p>
            <a:pPr>
              <a:spcBef>
                <a:spcPct val="50000"/>
              </a:spcBef>
            </a:pPr>
            <a:r>
              <a:rPr sz="2800">
                <a:solidFill>
                  <a:srgbClr val="0000FF"/>
                </a:solidFill>
                <a:latin typeface="Times New Roman" panose="02020603050405020304" pitchFamily="18" charset="0"/>
              </a:rPr>
              <a:t>  Who is the most handsome in our class?</a:t>
            </a:r>
            <a:endParaRPr sz="2400">
              <a:solidFill>
                <a:srgbClr val="0000FF"/>
              </a:solidFill>
              <a:latin typeface="Times New Roman" panose="02020603050405020304" pitchFamily="18" charset="0"/>
            </a:endParaRPr>
          </a:p>
        </p:txBody>
      </p:sp>
      <p:sp>
        <p:nvSpPr>
          <p:cNvPr id="30732" name="Action Button: Back or Previous 30731">
            <a:hlinkClick r:id="rId2" action="ppaction://hlinksldjump"/>
          </p:cNvPr>
          <p:cNvSpPr/>
          <p:nvPr/>
        </p:nvSpPr>
        <p:spPr>
          <a:xfrm>
            <a:off x="7924800" y="6019800"/>
            <a:ext cx="914400" cy="609600"/>
          </a:xfrm>
          <a:prstGeom prst="actionButtonBackPrevious">
            <a:avLst/>
          </a:prstGeom>
          <a:solidFill>
            <a:schemeClr val="accent1"/>
          </a:solidFill>
          <a:ln w="9525">
            <a:noFill/>
          </a:ln>
        </p:spPr>
        <p:txBody>
          <a:bodyPr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30">
                                            <p:txEl>
                                              <p:charRg st="0" end="4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30730">
                                            <p:txEl>
                                              <p:charRg st="0" end="4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22530" name="Picture 4" descr="j0281904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20483" name="Rectangle 3"/>
          <p:cNvSpPr>
            <a:spLocks noGrp="1"/>
          </p:cNvSpPr>
          <p:nvPr>
            <p:ph type="body"/>
          </p:nvPr>
        </p:nvSpPr>
        <p:spPr>
          <a:xfrm>
            <a:off x="0" y="1600200"/>
            <a:ext cx="9144000" cy="4495800"/>
          </a:xfrm>
          <a:ln/>
        </p:spPr>
        <p:txBody>
          <a:bodyPr vert="horz" wrap="square" lIns="91440" tIns="45720" rIns="91440" bIns="45720" anchor="t" anchorCtr="0"/>
          <a:p>
            <a:pPr algn="ctr">
              <a:buNone/>
            </a:pPr>
            <a:r>
              <a:rPr sz="6600">
                <a:solidFill>
                  <a:srgbClr val="FF3300"/>
                </a:solidFill>
              </a:rPr>
              <a:t>Thank you very much for your attendance</a:t>
            </a:r>
            <a:endParaRPr sz="6600">
              <a:solidFill>
                <a:srgbClr val="FF33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4" repeatCount="indefinite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3">
                                            <p:txEl>
                                              <p:charRg st="0" end="4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7" dur="2000"/>
                                        <p:tgtEl>
                                          <p:spTgt spid="20483">
                                            <p:txEl>
                                              <p:charRg st="0" end="4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483" grpId="0" build="p"/>
    </p:bldLst>
  </p:timing>
</p:sld>
</file>

<file path=ppt/theme/theme1.xml><?xml version="1.0" encoding="utf-8"?>
<a:theme xmlns:a="http://schemas.openxmlformats.org/drawingml/2006/main" name="Default Design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9EDEE"/>
      </a:accent5>
      <a:accent6>
        <a:srgbClr val="2D2D89"/>
      </a:accent6>
      <a:hlink>
        <a:srgbClr val="009999"/>
      </a:hlink>
      <a:folHlink>
        <a:srgbClr val="99CC00"/>
      </a:folHlink>
    </a:clrScheme>
    <a:fontScheme name="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extraClrSchemeLst>
    <a:extraClrScheme>
      <a:clrScheme name="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9EDEE"/>
        </a:accent5>
        <a:accent6>
          <a:srgbClr val="2D2D89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4"/>
        </a:accent5>
        <a:accent6>
          <a:srgbClr val="E5895B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7B7E5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BFAF7"/>
        </a:accent3>
        <a:accent4>
          <a:srgbClr val="000000"/>
        </a:accent4>
        <a:accent5>
          <a:srgbClr val="FFFFFF"/>
        </a:accent5>
        <a:accent6>
          <a:srgbClr val="7EB1E5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7B7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">
        <a:dk1>
          <a:srgbClr val="FFFFFF"/>
        </a:dk1>
        <a:lt1>
          <a:srgbClr val="008080"/>
        </a:lt1>
        <a:dk2>
          <a:srgbClr val="FFFF99"/>
        </a:dk2>
        <a:lt2>
          <a:srgbClr val="005A58"/>
        </a:lt2>
        <a:accent1>
          <a:srgbClr val="006462"/>
        </a:accent1>
        <a:accent2>
          <a:srgbClr val="6D6FC7"/>
        </a:accent2>
        <a:accent3>
          <a:srgbClr val="AAC1C1"/>
        </a:accent3>
        <a:accent4>
          <a:srgbClr val="DCDCDC"/>
        </a:accent4>
        <a:accent5>
          <a:srgbClr val="AAB8B8"/>
        </a:accent5>
        <a:accent6>
          <a:srgbClr val="6163B2"/>
        </a:accent6>
        <a:hlink>
          <a:srgbClr val="00FFFF"/>
        </a:hlink>
        <a:folHlink>
          <a:srgbClr val="00FF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">
        <a:dk1>
          <a:srgbClr val="FFFFFF"/>
        </a:dk1>
        <a:lt1>
          <a:srgbClr val="800000"/>
        </a:lt1>
        <a:dk2>
          <a:srgbClr val="DFD293"/>
        </a:dk2>
        <a:lt2>
          <a:srgbClr val="5C1F00"/>
        </a:lt2>
        <a:accent1>
          <a:srgbClr val="CC3300"/>
        </a:accent1>
        <a:accent2>
          <a:srgbClr val="BE7960"/>
        </a:accent2>
        <a:accent3>
          <a:srgbClr val="C1AAAA"/>
        </a:accent3>
        <a:accent4>
          <a:srgbClr val="DCDCDC"/>
        </a:accent4>
        <a:accent5>
          <a:srgbClr val="E2ADAA"/>
        </a:accent5>
        <a:accent6>
          <a:srgbClr val="AA6C55"/>
        </a:accent6>
        <a:hlink>
          <a:srgbClr val="FFFF99"/>
        </a:hlink>
        <a:folHlink>
          <a:srgbClr val="D3A219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">
        <a:dk1>
          <a:srgbClr val="FFFFFF"/>
        </a:dk1>
        <a:lt1>
          <a:srgbClr val="000099"/>
        </a:lt1>
        <a:dk2>
          <a:srgbClr val="CCFFFF"/>
        </a:dk2>
        <a:lt2>
          <a:srgbClr val="003366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CDCDC"/>
        </a:accent4>
        <a:accent5>
          <a:srgbClr val="ADB9E2"/>
        </a:accent5>
        <a:accent6>
          <a:srgbClr val="009D00"/>
        </a:accent6>
        <a:hlink>
          <a:srgbClr val="66CCFF"/>
        </a:hlink>
        <a:folHlink>
          <a:srgbClr val="FFE701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">
        <a:dk1>
          <a:srgbClr val="FFFFFF"/>
        </a:dk1>
        <a:lt1>
          <a:srgbClr val="000000"/>
        </a:lt1>
        <a:dk2>
          <a:srgbClr val="E3EBF1"/>
        </a:dk2>
        <a:lt2>
          <a:srgbClr val="336699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CDCDC"/>
        </a:accent4>
        <a:accent5>
          <a:srgbClr val="AAADCA"/>
        </a:accent5>
        <a:accent6>
          <a:srgbClr val="3E7B43"/>
        </a:accent6>
        <a:hlink>
          <a:srgbClr val="66CCFF"/>
        </a:hlink>
        <a:folHlink>
          <a:srgbClr val="F0E5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">
        <a:dk1>
          <a:srgbClr val="FFFFFF"/>
        </a:dk1>
        <a:lt1>
          <a:srgbClr val="686B5D"/>
        </a:lt1>
        <a:dk2>
          <a:srgbClr val="D1D1CB"/>
        </a:dk2>
        <a:lt2>
          <a:srgbClr val="777777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CDCDC"/>
        </a:accent4>
        <a:accent5>
          <a:srgbClr val="C7C7C1"/>
        </a:accent5>
        <a:accent6>
          <a:srgbClr val="728D96"/>
        </a:accent6>
        <a:hlink>
          <a:srgbClr val="FFCC66"/>
        </a:hlink>
        <a:folHlink>
          <a:srgbClr val="E9DCB9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">
        <a:dk1>
          <a:srgbClr val="FFFFFF"/>
        </a:dk1>
        <a:lt1>
          <a:srgbClr val="666699"/>
        </a:lt1>
        <a:dk2>
          <a:srgbClr val="FFFFFF"/>
        </a:dk2>
        <a:lt2>
          <a:srgbClr val="3E3E5C"/>
        </a:lt2>
        <a:accent1>
          <a:srgbClr val="60597B"/>
        </a:accent1>
        <a:accent2>
          <a:srgbClr val="6666FF"/>
        </a:accent2>
        <a:accent3>
          <a:srgbClr val="B9B9CA"/>
        </a:accent3>
        <a:accent4>
          <a:srgbClr val="DCDCDC"/>
        </a:accent4>
        <a:accent5>
          <a:srgbClr val="B7B5BF"/>
        </a:accent5>
        <a:accent6>
          <a:srgbClr val="5B5BE5"/>
        </a:accent6>
        <a:hlink>
          <a:srgbClr val="99CCFF"/>
        </a:hlink>
        <a:folHlink>
          <a:srgbClr val="FFFF99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">
        <a:dk1>
          <a:srgbClr val="FFFFFF"/>
        </a:dk1>
        <a:lt1>
          <a:srgbClr val="523E26"/>
        </a:lt1>
        <a:dk2>
          <a:srgbClr val="DFC08D"/>
        </a:dk2>
        <a:lt2>
          <a:srgbClr val="2D2015"/>
        </a:lt2>
        <a:accent1>
          <a:srgbClr val="8C7B70"/>
        </a:accent1>
        <a:accent2>
          <a:srgbClr val="8F5F2F"/>
        </a:accent2>
        <a:accent3>
          <a:srgbClr val="B3AFAB"/>
        </a:accent3>
        <a:accent4>
          <a:srgbClr val="DCDCDC"/>
        </a:accent4>
        <a:accent5>
          <a:srgbClr val="C5BFBC"/>
        </a:accent5>
        <a:accent6>
          <a:srgbClr val="805529"/>
        </a:accent6>
        <a:hlink>
          <a:srgbClr val="CCB400"/>
        </a:hlink>
        <a:folHlink>
          <a:srgbClr val="8C9EA0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8768</Words>
  <Application>WPS Presentation</Application>
  <PresentationFormat>On-screen Show</PresentationFormat>
  <Paragraphs>678</Paragraphs>
  <Slides>25</Slides>
  <Notes>0</Notes>
  <HiddenSlides>0</HiddenSlides>
  <MMClips>2</MMClips>
  <ScaleCrop>false</ScaleCrop>
  <HeadingPairs>
    <vt:vector size="6" baseType="variant">
      <vt:variant>
        <vt:lpstr>已用的字体</vt:lpstr>
      </vt:variant>
      <vt:variant>
        <vt:i4>15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25</vt:i4>
      </vt:variant>
    </vt:vector>
  </HeadingPairs>
  <TitlesOfParts>
    <vt:vector size="41" baseType="lpstr">
      <vt:lpstr>Arial</vt:lpstr>
      <vt:lpstr>SimSun</vt:lpstr>
      <vt:lpstr>Wingdings</vt:lpstr>
      <vt:lpstr>.VnBlackH</vt:lpstr>
      <vt:lpstr>Segoe Print</vt:lpstr>
      <vt:lpstr>.VnTime</vt:lpstr>
      <vt:lpstr>Times New Roman</vt:lpstr>
      <vt:lpstr>.VnTimeH</vt:lpstr>
      <vt:lpstr>Impact</vt:lpstr>
      <vt:lpstr>.VnVogue</vt:lpstr>
      <vt:lpstr>Microsoft YaHei</vt:lpstr>
      <vt:lpstr>Arial Unicode MS</vt:lpstr>
      <vt:lpstr>Calibri</vt:lpstr>
      <vt:lpstr>Arial Black</vt:lpstr>
      <vt:lpstr>Arial Black</vt:lpstr>
      <vt:lpstr>Default Design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</vt:vector>
  </TitlesOfParts>
  <Company>HOME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User</dc:creator>
  <cp:lastModifiedBy>admim</cp:lastModifiedBy>
  <cp:revision>70</cp:revision>
  <dcterms:created xsi:type="dcterms:W3CDTF">2009-10-27T12:21:42Z</dcterms:created>
  <dcterms:modified xsi:type="dcterms:W3CDTF">2022-07-26T10:40:50Z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ICV">
    <vt:lpwstr>2468F123BEE942308DEBD5AF85D80BB6</vt:lpwstr>
  </property>
  <property fmtid="{D5CDD505-2E9C-101B-9397-08002B2CF9AE}" pid="3" name="KSOProductBuildVer">
    <vt:lpwstr>1033-11.2.0.11191</vt:lpwstr>
  </property>
</Properties>
</file>