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36"/>
  </p:notesMasterIdLst>
  <p:sldIdLst>
    <p:sldId id="399" r:id="rId4"/>
    <p:sldId id="368" r:id="rId5"/>
    <p:sldId id="343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350" r:id="rId16"/>
    <p:sldId id="344" r:id="rId17"/>
    <p:sldId id="365" r:id="rId18"/>
    <p:sldId id="358" r:id="rId19"/>
    <p:sldId id="320" r:id="rId20"/>
    <p:sldId id="366" r:id="rId21"/>
    <p:sldId id="367" r:id="rId22"/>
    <p:sldId id="275" r:id="rId23"/>
    <p:sldId id="329" r:id="rId24"/>
    <p:sldId id="351" r:id="rId25"/>
    <p:sldId id="352" r:id="rId26"/>
    <p:sldId id="353" r:id="rId27"/>
    <p:sldId id="332" r:id="rId28"/>
    <p:sldId id="333" r:id="rId29"/>
    <p:sldId id="331" r:id="rId30"/>
    <p:sldId id="360" r:id="rId31"/>
    <p:sldId id="339" r:id="rId32"/>
    <p:sldId id="325" r:id="rId33"/>
    <p:sldId id="363" r:id="rId34"/>
    <p:sldId id="370" r:id="rId3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Arial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Arial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Arial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Arial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Arial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Arial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Arial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Arial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FF00"/>
    <a:srgbClr val="D60093"/>
    <a:srgbClr val="00FFFF"/>
    <a:srgbClr val="FF0000"/>
    <a:srgbClr val="A50021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9"/>
    <p:restoredTop sz="93474"/>
  </p:normalViewPr>
  <p:slideViewPr>
    <p:cSldViewPr showGuides="1">
      <p:cViewPr varScale="1">
        <p:scale>
          <a:sx n="82" d="100"/>
          <a:sy n="82" d="100"/>
        </p:scale>
        <p:origin x="145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300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  <a:t>‹#›</a:t>
            </a:fld>
            <a:endParaRPr lang="en-US" sz="1200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2"/>
          <p:cNvSpPr/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grpSp>
        <p:nvGrpSpPr>
          <p:cNvPr id="5123" name="Group 8"/>
          <p:cNvGrpSpPr/>
          <p:nvPr/>
        </p:nvGrpSpPr>
        <p:grpSpPr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55" name="Freeform 9"/>
            <p:cNvSpPr/>
            <p:nvPr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endParaRPr>
            </a:p>
          </p:txBody>
        </p:sp>
        <p:sp>
          <p:nvSpPr>
            <p:cNvPr id="56" name="Freeform 10"/>
            <p:cNvSpPr/>
            <p:nvPr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endParaRPr>
            </a:p>
          </p:txBody>
        </p:sp>
        <p:sp>
          <p:nvSpPr>
            <p:cNvPr id="57" name="Freeform 11"/>
            <p:cNvSpPr/>
            <p:nvPr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endParaRPr>
            </a:p>
          </p:txBody>
        </p:sp>
        <p:grpSp>
          <p:nvGrpSpPr>
            <p:cNvPr id="5144" name="Group 12"/>
            <p:cNvGrpSpPr/>
            <p:nvPr userDrawn="1"/>
          </p:nvGrpSpPr>
          <p:grpSpPr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59" name="Freeform 13"/>
              <p:cNvSpPr/>
              <p:nvPr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0" name="Freeform 14"/>
              <p:cNvSpPr/>
              <p:nvPr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1" name="Freeform 15"/>
              <p:cNvSpPr/>
              <p:nvPr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2" name="Freeform 16"/>
              <p:cNvSpPr/>
              <p:nvPr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3" name="Freeform 17"/>
              <p:cNvSpPr/>
              <p:nvPr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Arial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24" name="Group 18"/>
          <p:cNvGrpSpPr/>
          <p:nvPr/>
        </p:nvGrpSpPr>
        <p:grpSpPr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65" name="Freeform 19"/>
            <p:cNvSpPr/>
            <p:nvPr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endParaRPr>
            </a:p>
          </p:txBody>
        </p:sp>
        <p:sp>
          <p:nvSpPr>
            <p:cNvPr id="66" name="Freeform 20"/>
            <p:cNvSpPr/>
            <p:nvPr/>
          </p:nvSpPr>
          <p:spPr bwMode="auto">
            <a:xfrm rot="7320404">
              <a:off x="4894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endParaRPr>
            </a:p>
          </p:txBody>
        </p:sp>
        <p:sp>
          <p:nvSpPr>
            <p:cNvPr id="67" name="Freeform 21"/>
            <p:cNvSpPr/>
            <p:nvPr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endParaRPr>
            </a:p>
          </p:txBody>
        </p:sp>
        <p:grpSp>
          <p:nvGrpSpPr>
            <p:cNvPr id="5135" name="Group 22"/>
            <p:cNvGrpSpPr/>
            <p:nvPr userDrawn="1"/>
          </p:nvGrpSpPr>
          <p:grpSpPr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69" name="Freeform 23"/>
              <p:cNvSpPr/>
              <p:nvPr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0" name="Freeform 24"/>
              <p:cNvSpPr/>
              <p:nvPr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" name="Freeform 25"/>
              <p:cNvSpPr/>
              <p:nvPr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" name="Freeform 26"/>
              <p:cNvSpPr/>
              <p:nvPr/>
            </p:nvSpPr>
            <p:spPr bwMode="auto">
              <a:xfrm rot="7320404">
                <a:off x="5364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3" name="Freeform 27"/>
              <p:cNvSpPr/>
              <p:nvPr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Arial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74" name="Freeform 28"/>
          <p:cNvSpPr/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75" name="Freeform 29"/>
          <p:cNvSpPr/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6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7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8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en-US">
                <a:latin typeface="Comic Sans MS" panose="030F0702030302020204" pitchFamily="66" charset="0"/>
              </a:rPr>
              <a:t>‹#›</a:t>
            </a:fld>
            <a:endParaRPr lang="en-US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.VnArial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.VnArial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>
  <p:cSld name="Title Slide">
    <p:bg>
      <p:bgPr>
        <a:blipFill rotWithShape="0">
          <a:blip r:embed="rId2">
            <a:duotone>
              <a:schemeClr val="bg1"/>
              <a:srgbClr val="FFFFFF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itle 182273"/>
          <p:cNvSpPr>
            <a:spLocks noGrp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>
            <a:lvl1pPr lvl="0" algn="ctr">
              <a:buClrTx/>
              <a:buSzTx/>
              <a:buFontTx/>
              <a:defRPr/>
            </a:lvl1pPr>
          </a:lstStyle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82275" name="Subtitle 182274"/>
          <p:cNvSpPr>
            <a:spLocks noGrp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0" lvl="0" indent="0" algn="ctr">
              <a:buClr>
                <a:schemeClr val="hlink"/>
              </a:buClr>
              <a:buSzPct val="120000"/>
              <a:buFontTx/>
              <a:buNone/>
              <a:defRPr/>
            </a:lvl1pPr>
            <a:lvl2pPr marL="457200" lvl="1" indent="0" algn="ctr">
              <a:buClrTx/>
              <a:buSzTx/>
              <a:buFont typeface="Tahoma" panose="020B0604030504040204" pitchFamily="34" charset="0"/>
              <a:buNone/>
              <a:defRPr/>
            </a:lvl2pPr>
            <a:lvl3pPr marL="914400" lvl="2" indent="0" algn="ctr">
              <a:buClr>
                <a:schemeClr val="hlink"/>
              </a:buClr>
              <a:buSzPct val="120000"/>
              <a:buFontTx/>
              <a:buNone/>
              <a:defRPr/>
            </a:lvl3pPr>
            <a:lvl4pPr marL="1371600" lvl="3" indent="0" algn="ctr">
              <a:buClrTx/>
              <a:buSzTx/>
              <a:buFont typeface="Tahoma" panose="020B0604030504040204" pitchFamily="34" charset="0"/>
              <a:buNone/>
              <a:defRPr/>
            </a:lvl4pPr>
            <a:lvl5pPr marL="1828800" lvl="4" indent="0" algn="ctr"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lvl5pPr>
          </a:lstStyle>
          <a:p>
            <a:pPr lvl="0"/>
            <a:r>
              <a:rPr dirty="0"/>
              <a:t>Click to edit Master subtitle style</a:t>
            </a:r>
          </a:p>
        </p:txBody>
      </p:sp>
      <p:sp>
        <p:nvSpPr>
          <p:cNvPr id="182276" name="Freeform 182275"/>
          <p:cNvSpPr/>
          <p:nvPr/>
        </p:nvSpPr>
        <p:spPr>
          <a:xfrm>
            <a:off x="285750" y="2803525"/>
            <a:ext cx="1588" cy="3035300"/>
          </a:xfrm>
          <a:custGeom>
            <a:avLst/>
            <a:gdLst/>
            <a:ahLst/>
            <a:cxnLst/>
            <a:rect l="0" t="0" r="0" b="0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2277" name="Footer Placeholder 182276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eaLnBrk="1" hangingPunct="1"/>
            <a:endParaRPr lang="en-US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182278" name="Slide Number Placeholder 182277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000000"/>
                  </a:outerShdw>
                </a:effectLst>
              </a:rPr>
              <a:t>‹#›</a:t>
            </a:fld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.VnArial" pitchFamily="34" charset="0"/>
            </a:endParaRPr>
          </a:p>
        </p:txBody>
      </p:sp>
      <p:sp>
        <p:nvSpPr>
          <p:cNvPr id="182279" name="Date Placeholder 182278"/>
          <p:cNvSpPr>
            <a:spLocks noGrp="1"/>
          </p:cNvSpPr>
          <p:nvPr>
            <p:ph type="dt" sz="quarter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eaLnBrk="1" hangingPunct="1"/>
            <a:fld id="{BB962C8B-B14F-4D97-AF65-F5344CB8AC3E}" type="datetimeFigureOut">
              <a:rPr lang="en-US">
                <a:effectLst>
                  <a:outerShdw blurRad="38100" dist="38100" dir="2700000">
                    <a:srgbClr val="000000"/>
                  </a:outerShdw>
                </a:effectLst>
              </a:rPr>
              <a:t>8/2/2022</a:t>
            </a:fld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.VnArial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en-US">
                <a:effectLst>
                  <a:outerShdw blurRad="38100" dist="38100" dir="2700000">
                    <a:srgbClr val="000000"/>
                  </a:outerShdw>
                </a:effectLst>
              </a:rPr>
              <a:t>8/2/2022</a:t>
            </a:fld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.Vn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000000"/>
                  </a:outerShdw>
                </a:effectLst>
              </a:rPr>
              <a:t>‹#›</a:t>
            </a:fld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.VnArial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en-US">
                <a:effectLst>
                  <a:outerShdw blurRad="38100" dist="38100" dir="2700000">
                    <a:srgbClr val="000000"/>
                  </a:outerShdw>
                </a:effectLst>
              </a:rPr>
              <a:t>8/2/2022</a:t>
            </a:fld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.Vn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000000"/>
                  </a:outerShdw>
                </a:effectLst>
              </a:rPr>
              <a:t>‹#›</a:t>
            </a:fld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.VnArial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2504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905000"/>
            <a:ext cx="4032504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en-US">
                <a:effectLst>
                  <a:outerShdw blurRad="38100" dist="38100" dir="2700000">
                    <a:srgbClr val="000000"/>
                  </a:outerShdw>
                </a:effectLst>
              </a:rPr>
              <a:t>8/2/2022</a:t>
            </a:fld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.Vn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000000"/>
                  </a:outerShdw>
                </a:effectLst>
              </a:rPr>
              <a:t>‹#›</a:t>
            </a:fld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.VnArial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en-US">
                <a:effectLst>
                  <a:outerShdw blurRad="38100" dist="38100" dir="2700000">
                    <a:srgbClr val="000000"/>
                  </a:outerShdw>
                </a:effectLst>
              </a:rPr>
              <a:t>8/2/2022</a:t>
            </a:fld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.Vn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000000"/>
                  </a:outerShdw>
                </a:effectLst>
              </a:rPr>
              <a:t>‹#›</a:t>
            </a:fld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.VnArial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en-US">
                <a:effectLst>
                  <a:outerShdw blurRad="38100" dist="38100" dir="2700000">
                    <a:srgbClr val="000000"/>
                  </a:outerShdw>
                </a:effectLst>
              </a:rPr>
              <a:t>8/2/2022</a:t>
            </a:fld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.Vn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000000"/>
                  </a:outerShdw>
                </a:effectLst>
              </a:rPr>
              <a:t>‹#›</a:t>
            </a:fld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.VnArial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en-US">
                <a:effectLst>
                  <a:outerShdw blurRad="38100" dist="38100" dir="2700000">
                    <a:srgbClr val="000000"/>
                  </a:outerShdw>
                </a:effectLst>
              </a:rPr>
              <a:t>8/2/2022</a:t>
            </a:fld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.Vn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000000"/>
                  </a:outerShdw>
                </a:effectLst>
              </a:rPr>
              <a:t>‹#›</a:t>
            </a:fld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.VnArial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en-US">
                <a:effectLst>
                  <a:outerShdw blurRad="38100" dist="38100" dir="2700000">
                    <a:srgbClr val="000000"/>
                  </a:outerShdw>
                </a:effectLst>
              </a:rPr>
              <a:t>8/2/2022</a:t>
            </a:fld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.Vn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000000"/>
                  </a:outerShdw>
                </a:effectLst>
              </a:rPr>
              <a:t>‹#›</a:t>
            </a:fld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.VnArial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.VnArial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en-US">
                <a:effectLst>
                  <a:outerShdw blurRad="38100" dist="38100" dir="2700000">
                    <a:srgbClr val="000000"/>
                  </a:outerShdw>
                </a:effectLst>
              </a:rPr>
              <a:t>8/2/2022</a:t>
            </a:fld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.Vn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000000"/>
                  </a:outerShdw>
                </a:effectLst>
              </a:rPr>
              <a:t>‹#›</a:t>
            </a:fld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.Vn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en-US">
                <a:effectLst>
                  <a:outerShdw blurRad="38100" dist="38100" dir="2700000">
                    <a:srgbClr val="000000"/>
                  </a:outerShdw>
                </a:effectLst>
              </a:rPr>
              <a:t>8/2/2022</a:t>
            </a:fld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.Vn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000000"/>
                  </a:outerShdw>
                </a:effectLst>
              </a:rPr>
              <a:t>‹#›</a:t>
            </a:fld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.VnArial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5293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en-US">
                <a:effectLst>
                  <a:outerShdw blurRad="38100" dist="38100" dir="2700000">
                    <a:srgbClr val="000000"/>
                  </a:outerShdw>
                </a:effectLst>
              </a:rPr>
              <a:t>8/2/2022</a:t>
            </a:fld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.Vn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000000"/>
                  </a:outerShdw>
                </a:effectLst>
              </a:rPr>
              <a:t>‹#›</a:t>
            </a:fld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.VnArial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en-US" altLang="en-US" sz="1200">
                <a:latin typeface="Garamond" panose="02020404030301010803" pitchFamily="18" charset="0"/>
              </a:rPr>
              <a:t>‹#›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.Vn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.Vn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.VnArial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.VnArial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.VnArial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.VnArial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.VnArial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reeform 2"/>
          <p:cNvSpPr/>
          <p:nvPr/>
        </p:nvSpPr>
        <p:spPr bwMode="auto">
          <a:xfrm rot="-3172564">
            <a:off x="7777956" y="-15081"/>
            <a:ext cx="1162050" cy="2084388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Comic Sans MS" panose="030F0702030302020204" pitchFamily="66" charset="0"/>
              </a:defRPr>
            </a:lvl1pPr>
          </a:lstStyle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.VnArial" pitchFamily="34" charset="0"/>
            </a:endParaRPr>
          </a:p>
        </p:txBody>
      </p:sp>
      <p:sp>
        <p:nvSpPr>
          <p:cNvPr id="41992" name="Freeform 8"/>
          <p:cNvSpPr/>
          <p:nvPr/>
        </p:nvSpPr>
        <p:spPr bwMode="auto">
          <a:xfrm rot="-3172564">
            <a:off x="7865269" y="24606"/>
            <a:ext cx="1165225" cy="2097088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41993" name="Freeform 9"/>
          <p:cNvSpPr/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grpSp>
        <p:nvGrpSpPr>
          <p:cNvPr id="1034" name="Group 10"/>
          <p:cNvGrpSpPr/>
          <p:nvPr/>
        </p:nvGrpSpPr>
        <p:grpSpPr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1995" name="Freeform 11"/>
            <p:cNvSpPr/>
            <p:nvPr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endParaRPr>
            </a:p>
          </p:txBody>
        </p:sp>
        <p:sp>
          <p:nvSpPr>
            <p:cNvPr id="41996" name="Freeform 12"/>
            <p:cNvSpPr/>
            <p:nvPr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endParaRPr>
            </a:p>
          </p:txBody>
        </p:sp>
        <p:sp>
          <p:nvSpPr>
            <p:cNvPr id="41997" name="Freeform 13"/>
            <p:cNvSpPr/>
            <p:nvPr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endParaRPr>
            </a:p>
          </p:txBody>
        </p:sp>
        <p:sp>
          <p:nvSpPr>
            <p:cNvPr id="41998" name="Freeform 14"/>
            <p:cNvSpPr/>
            <p:nvPr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endParaRPr>
            </a:p>
          </p:txBody>
        </p:sp>
        <p:sp>
          <p:nvSpPr>
            <p:cNvPr id="41999" name="Freeform 15"/>
            <p:cNvSpPr/>
            <p:nvPr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endParaRPr>
            </a:p>
          </p:txBody>
        </p:sp>
        <p:sp>
          <p:nvSpPr>
            <p:cNvPr id="42000" name="Freeform 16"/>
            <p:cNvSpPr/>
            <p:nvPr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endParaRPr>
            </a:p>
          </p:txBody>
        </p:sp>
        <p:sp>
          <p:nvSpPr>
            <p:cNvPr id="42001" name="Freeform 17"/>
            <p:cNvSpPr/>
            <p:nvPr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endParaRPr>
            </a:p>
          </p:txBody>
        </p:sp>
        <p:sp>
          <p:nvSpPr>
            <p:cNvPr id="42002" name="Freeform 18"/>
            <p:cNvSpPr/>
            <p:nvPr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endParaRPr>
            </a:p>
          </p:txBody>
        </p:sp>
        <p:sp>
          <p:nvSpPr>
            <p:cNvPr id="42003" name="Freeform 19"/>
            <p:cNvSpPr/>
            <p:nvPr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endParaRPr>
            </a:p>
          </p:txBody>
        </p:sp>
        <p:grpSp>
          <p:nvGrpSpPr>
            <p:cNvPr id="1060" name="Group 20"/>
            <p:cNvGrpSpPr/>
            <p:nvPr userDrawn="1"/>
          </p:nvGrpSpPr>
          <p:grpSpPr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/>
              <p:nvPr userDrawn="1"/>
            </p:nvGrpSpPr>
            <p:grpSpPr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2006" name="Freeform 22"/>
                <p:cNvSpPr/>
                <p:nvPr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.VnArial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007" name="Freeform 23"/>
                <p:cNvSpPr/>
                <p:nvPr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.VnArial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008" name="Freeform 24"/>
                <p:cNvSpPr/>
                <p:nvPr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.VnArial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2009" name="Freeform 25"/>
              <p:cNvSpPr/>
              <p:nvPr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010" name="Freeform 26"/>
              <p:cNvSpPr/>
              <p:nvPr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011" name="Freeform 27"/>
              <p:cNvSpPr/>
              <p:nvPr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Arial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065" name="Group 28"/>
              <p:cNvGrpSpPr/>
              <p:nvPr userDrawn="1"/>
            </p:nvGrpSpPr>
            <p:grpSpPr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2013" name="Freeform 29"/>
                <p:cNvSpPr/>
                <p:nvPr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.VnArial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014" name="Freeform 30"/>
                <p:cNvSpPr/>
                <p:nvPr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.VnArial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015" name="Freeform 31"/>
                <p:cNvSpPr/>
                <p:nvPr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.VnArial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016" name="Freeform 32"/>
                <p:cNvSpPr/>
                <p:nvPr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.VnArial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017" name="Freeform 33"/>
                <p:cNvSpPr/>
                <p:nvPr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.VnArial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018" name="Freeform 34"/>
                <p:cNvSpPr/>
                <p:nvPr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.VnArial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019" name="Freeform 35"/>
                <p:cNvSpPr/>
                <p:nvPr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.VnArial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020" name="Freeform 36"/>
                <p:cNvSpPr/>
                <p:nvPr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.VnArial" pitchFamily="34" charset="0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035" name="Group 37"/>
          <p:cNvGrpSpPr/>
          <p:nvPr/>
        </p:nvGrpSpPr>
        <p:grpSpPr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2022" name="Freeform 38"/>
            <p:cNvSpPr/>
            <p:nvPr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endParaRPr>
            </a:p>
          </p:txBody>
        </p:sp>
        <p:sp>
          <p:nvSpPr>
            <p:cNvPr id="42023" name="Freeform 39"/>
            <p:cNvSpPr/>
            <p:nvPr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036" name="Group 40"/>
          <p:cNvGrpSpPr/>
          <p:nvPr/>
        </p:nvGrpSpPr>
        <p:grpSpPr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/>
            <p:nvPr userDrawn="1"/>
          </p:nvGrpSpPr>
          <p:grpSpPr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2026" name="Freeform 42"/>
              <p:cNvSpPr/>
              <p:nvPr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Arial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040" name="Group 43"/>
              <p:cNvGrpSpPr/>
              <p:nvPr userDrawn="1"/>
            </p:nvGrpSpPr>
            <p:grpSpPr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2028" name="Freeform 44"/>
                <p:cNvSpPr/>
                <p:nvPr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.VnArial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029" name="Freeform 45"/>
                <p:cNvSpPr/>
                <p:nvPr/>
              </p:nvSpPr>
              <p:spPr bwMode="auto">
                <a:xfrm rot="-3172564">
                  <a:off x="5049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.VnArial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030" name="Freeform 46"/>
                <p:cNvSpPr/>
                <p:nvPr/>
              </p:nvSpPr>
              <p:spPr bwMode="auto">
                <a:xfrm rot="-3172564">
                  <a:off x="4859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.VnArial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031" name="Freeform 47"/>
                <p:cNvSpPr/>
                <p:nvPr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.VnArial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032" name="Freeform 48"/>
                <p:cNvSpPr/>
                <p:nvPr/>
              </p:nvSpPr>
              <p:spPr bwMode="auto">
                <a:xfrm rot="-3172564">
                  <a:off x="5298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.VnArial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033" name="Freeform 49"/>
                <p:cNvSpPr/>
                <p:nvPr/>
              </p:nvSpPr>
              <p:spPr bwMode="auto">
                <a:xfrm rot="-3172564">
                  <a:off x="5254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.VnArial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034" name="Freeform 50"/>
                <p:cNvSpPr/>
                <p:nvPr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.VnArial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035" name="Freeform 51"/>
                <p:cNvSpPr/>
                <p:nvPr/>
              </p:nvSpPr>
              <p:spPr bwMode="auto">
                <a:xfrm rot="-3172564">
                  <a:off x="4949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.VnArial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42036" name="Line 52"/>
            <p:cNvSpPr>
              <a:spLocks noChangeShapeType="1"/>
            </p:cNvSpPr>
            <p:nvPr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>
            <a:duotone>
              <a:schemeClr val="bg1"/>
              <a:srgbClr val="FFFFFF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itle 181249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81251" name="Text Placeholder 181250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81252" name="Date Placeholder 181251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BB962C8B-B14F-4D97-AF65-F5344CB8AC3E}" type="datetime1">
              <a:rPr lang="en-US">
                <a:effectLst>
                  <a:outerShdw blurRad="38100" dist="38100" dir="2700000">
                    <a:srgbClr val="000000"/>
                  </a:outerShdw>
                </a:effectLst>
              </a:rPr>
              <a:t>8/2/2022</a:t>
            </a:fld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.VnArial" pitchFamily="34" charset="0"/>
            </a:endParaRPr>
          </a:p>
        </p:txBody>
      </p:sp>
      <p:sp>
        <p:nvSpPr>
          <p:cNvPr id="181253" name="Footer Placeholder 181252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181254" name="Slide Number Placeholder 181253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000000"/>
                  </a:outerShdw>
                </a:effectLst>
              </a:rPr>
              <a:t>‹#›</a:t>
            </a:fld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.Vn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effectLst>
            <a:outerShdw blurRad="38100" dist="38100" dir="2700000">
              <a:srgbClr val="000000"/>
            </a:outerShdw>
          </a:effectLst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Tx/>
        <a:buFont typeface="Tahoma" panose="020B0604030504040204" pitchFamily="34" charset="0"/>
        <a:buChar char="–"/>
        <a:defRPr sz="28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120000"/>
        <a:buFontTx/>
        <a:buChar char="•"/>
        <a:defRPr sz="24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Tx/>
        <a:buFont typeface="Tahoma" panose="020B0604030504040204" pitchFamily="34" charset="0"/>
        <a:buChar char="–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.VnArial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.VnArial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.VnArial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.VnArial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.VnArial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.VnArial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.VnArial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.VnArial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614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755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1155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623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4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6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8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30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102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file:///D:\B&#259;ng%20Ti&#7871;ng%20Anh%209%20theo%20SGK(10%20track)\03%20Track%203.wma" TargetMode="External"/><Relationship Id="rId1" Type="http://schemas.microsoft.com/office/2007/relationships/media" Target="file:///D:\B&#259;ng%20Ti&#7871;ng%20Anh%209%20theo%20SGK(10%20track)\03%20Track%203.wma" TargetMode="Externa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slide" Target="slide23.xml"/><Relationship Id="rId7" Type="http://schemas.openxmlformats.org/officeDocument/2006/relationships/slide" Target="slide27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28.xml"/><Relationship Id="rId11" Type="http://schemas.openxmlformats.org/officeDocument/2006/relationships/slide" Target="slide30.xml"/><Relationship Id="rId5" Type="http://schemas.openxmlformats.org/officeDocument/2006/relationships/slide" Target="slide29.xml"/><Relationship Id="rId10" Type="http://schemas.openxmlformats.org/officeDocument/2006/relationships/slide" Target="slide21.xml"/><Relationship Id="rId4" Type="http://schemas.openxmlformats.org/officeDocument/2006/relationships/slide" Target="slide26.xml"/><Relationship Id="rId9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image" Target="../media/image2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16.jpeg"/><Relationship Id="rId4" Type="http://schemas.openxmlformats.org/officeDocument/2006/relationships/image" Target="../media/image25.jpeg"/><Relationship Id="rId9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image" Target="../media/image2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16.jpeg"/><Relationship Id="rId4" Type="http://schemas.openxmlformats.org/officeDocument/2006/relationships/image" Target="../media/image25.jpeg"/><Relationship Id="rId9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20150513_1634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2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2000"/>
            <a:ext cx="2057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3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 descr="thank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8" name="WordArt 18" descr="hoa4"/>
          <p:cNvSpPr>
            <a:spLocks noChangeArrowheads="1" noChangeShapeType="1" noTextEdit="1"/>
          </p:cNvSpPr>
          <p:nvPr/>
        </p:nvSpPr>
        <p:spPr bwMode="auto">
          <a:xfrm>
            <a:off x="2280138" y="4572000"/>
            <a:ext cx="4495800" cy="1143000"/>
          </a:xfrm>
          <a:prstGeom prst="rect">
            <a:avLst/>
          </a:prstGeom>
          <a:solidFill>
            <a:srgbClr val="FFFF00"/>
          </a:solidFill>
          <a:scene3d>
            <a:camera prst="perspectiveHeroicExtremeRightFacing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i="1" kern="10" dirty="0">
                <a:ln w="9525">
                  <a:solidFill>
                    <a:srgbClr val="FF6600"/>
                  </a:solidFill>
                  <a:rou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/>
              </a:rPr>
              <a:t>ENGLISH 9</a:t>
            </a:r>
          </a:p>
        </p:txBody>
      </p:sp>
      <p:sp>
        <p:nvSpPr>
          <p:cNvPr id="10" name="Subtitle 2"/>
          <p:cNvSpPr txBox="1"/>
          <p:nvPr/>
        </p:nvSpPr>
        <p:spPr>
          <a:xfrm>
            <a:off x="1234314" y="1028700"/>
            <a:ext cx="6173649" cy="571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/>
          <p:nvPr/>
        </p:nvSpPr>
        <p:spPr>
          <a:xfrm>
            <a:off x="2590800" y="5181600"/>
            <a:ext cx="4495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>
                <a:solidFill>
                  <a:srgbClr val="FF0000"/>
                </a:solidFill>
                <a:latin typeface="Arial" panose="020B0604020202020204" pitchFamily="34" charset="0"/>
              </a:rPr>
              <a:t>He is  flying  his kite .</a:t>
            </a:r>
          </a:p>
        </p:txBody>
      </p:sp>
      <p:pic>
        <p:nvPicPr>
          <p:cNvPr id="18435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524000"/>
            <a:ext cx="5334000" cy="3200400"/>
          </a:xfrm>
          <a:prstGeom prst="rect">
            <a:avLst/>
          </a:prstGeom>
          <a:noFill/>
          <a:ln w="28575" cap="flat" cmpd="sng">
            <a:solidFill>
              <a:srgbClr val="000099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24932" name="Text Box 4"/>
          <p:cNvSpPr txBox="1"/>
          <p:nvPr/>
        </p:nvSpPr>
        <p:spPr>
          <a:xfrm>
            <a:off x="304800" y="838200"/>
            <a:ext cx="29130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>
                <a:solidFill>
                  <a:srgbClr val="00FF00"/>
                </a:solidFill>
                <a:latin typeface=".VnArial" pitchFamily="34" charset="0"/>
              </a:rPr>
              <a:t>I , Getting started</a:t>
            </a:r>
          </a:p>
        </p:txBody>
      </p:sp>
      <p:sp>
        <p:nvSpPr>
          <p:cNvPr id="18438" name="WordArt 6"/>
          <p:cNvSpPr>
            <a:spLocks noTextEdit="1"/>
          </p:cNvSpPr>
          <p:nvPr/>
        </p:nvSpPr>
        <p:spPr>
          <a:xfrm>
            <a:off x="1447800" y="152400"/>
            <a:ext cx="6096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UNIT 3 :  A trip to the countryside </a:t>
            </a:r>
          </a:p>
        </p:txBody>
      </p:sp>
      <p:sp>
        <p:nvSpPr>
          <p:cNvPr id="124938" name="Text Box 10"/>
          <p:cNvSpPr txBox="1"/>
          <p:nvPr/>
        </p:nvSpPr>
        <p:spPr>
          <a:xfrm>
            <a:off x="762000" y="458788"/>
            <a:ext cx="782002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FFFF"/>
                </a:solidFill>
                <a:latin typeface=".VnArial" pitchFamily="34" charset="0"/>
              </a:rPr>
              <a:t>Lesson</a:t>
            </a:r>
            <a:r>
              <a:rPr b="1">
                <a:solidFill>
                  <a:srgbClr val="00FFFF"/>
                </a:solidFill>
                <a:latin typeface=".VnArial" pitchFamily="34" charset="0"/>
              </a:rPr>
              <a:t> : Getting started - Listen and read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/>
          <p:nvPr/>
        </p:nvSpPr>
        <p:spPr>
          <a:xfrm>
            <a:off x="1828800" y="4953000"/>
            <a:ext cx="5105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>
                <a:solidFill>
                  <a:srgbClr val="FF0000"/>
                </a:solidFill>
                <a:latin typeface="Arial" panose="020B0604020202020204" pitchFamily="34" charset="0"/>
              </a:rPr>
              <a:t>They  are  playing  soccer .</a:t>
            </a:r>
          </a:p>
        </p:txBody>
      </p:sp>
      <p:pic>
        <p:nvPicPr>
          <p:cNvPr id="1024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905000"/>
            <a:ext cx="5105400" cy="2895600"/>
          </a:xfrm>
          <a:prstGeom prst="rect">
            <a:avLst/>
          </a:prstGeom>
          <a:noFill/>
          <a:ln w="28575" cap="flat" cmpd="sng">
            <a:solidFill>
              <a:srgbClr val="000099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24932" name="Text Box 4"/>
          <p:cNvSpPr txBox="1"/>
          <p:nvPr/>
        </p:nvSpPr>
        <p:spPr>
          <a:xfrm>
            <a:off x="304800" y="838200"/>
            <a:ext cx="29130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>
                <a:solidFill>
                  <a:srgbClr val="00FF00"/>
                </a:solidFill>
                <a:latin typeface=".VnArial" pitchFamily="34" charset="0"/>
              </a:rPr>
              <a:t>I , Getting started</a:t>
            </a:r>
          </a:p>
        </p:txBody>
      </p:sp>
      <p:sp>
        <p:nvSpPr>
          <p:cNvPr id="19463" name="WordArt 6"/>
          <p:cNvSpPr>
            <a:spLocks noTextEdit="1"/>
          </p:cNvSpPr>
          <p:nvPr/>
        </p:nvSpPr>
        <p:spPr>
          <a:xfrm>
            <a:off x="1447800" y="152400"/>
            <a:ext cx="6096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UNIT 3 :  A trip to the countryside </a:t>
            </a:r>
          </a:p>
        </p:txBody>
      </p:sp>
      <p:sp>
        <p:nvSpPr>
          <p:cNvPr id="124938" name="Text Box 10"/>
          <p:cNvSpPr txBox="1"/>
          <p:nvPr/>
        </p:nvSpPr>
        <p:spPr>
          <a:xfrm>
            <a:off x="762000" y="458788"/>
            <a:ext cx="822134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FFFF"/>
                </a:solidFill>
                <a:latin typeface=".VnArial" pitchFamily="34" charset="0"/>
              </a:rPr>
              <a:t>Lesson 1</a:t>
            </a:r>
            <a:r>
              <a:rPr b="1">
                <a:solidFill>
                  <a:srgbClr val="00FFFF"/>
                </a:solidFill>
                <a:latin typeface=".VnArial" pitchFamily="34" charset="0"/>
              </a:rPr>
              <a:t> : Getting started - Listen and read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2286000" cy="1981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048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52400"/>
            <a:ext cx="2819400" cy="1981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048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2400"/>
            <a:ext cx="2819400" cy="1981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0485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2362200"/>
            <a:ext cx="2895600" cy="1981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0486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4572000"/>
            <a:ext cx="2667000" cy="1981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0487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9600" y="4572000"/>
            <a:ext cx="2895600" cy="1981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0488" name="Picture 10" descr="t1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5838" y="2362200"/>
            <a:ext cx="2849562" cy="1981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0489" name="Picture 11" descr="t1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" y="2362200"/>
            <a:ext cx="2362200" cy="1981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Text Box 4"/>
          <p:cNvSpPr txBox="1"/>
          <p:nvPr/>
        </p:nvSpPr>
        <p:spPr>
          <a:xfrm>
            <a:off x="304800" y="838200"/>
            <a:ext cx="29130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>
                <a:solidFill>
                  <a:srgbClr val="00FF00"/>
                </a:solidFill>
                <a:latin typeface=".VnArial" pitchFamily="34" charset="0"/>
              </a:rPr>
              <a:t>I , Getting started</a:t>
            </a:r>
          </a:p>
        </p:txBody>
      </p:sp>
      <p:sp>
        <p:nvSpPr>
          <p:cNvPr id="199683" name="WordArt 6"/>
          <p:cNvSpPr>
            <a:spLocks noTextEdit="1"/>
          </p:cNvSpPr>
          <p:nvPr/>
        </p:nvSpPr>
        <p:spPr>
          <a:xfrm>
            <a:off x="1447800" y="152400"/>
            <a:ext cx="6096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UNIT 3 :  A trip to the countryside </a:t>
            </a:r>
          </a:p>
        </p:txBody>
      </p:sp>
      <p:sp>
        <p:nvSpPr>
          <p:cNvPr id="124935" name="Text Box 7"/>
          <p:cNvSpPr txBox="1"/>
          <p:nvPr/>
        </p:nvSpPr>
        <p:spPr>
          <a:xfrm>
            <a:off x="228600" y="1295400"/>
            <a:ext cx="285591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00FF00"/>
                </a:solidFill>
                <a:latin typeface=".VnArial" pitchFamily="34" charset="0"/>
              </a:rPr>
              <a:t>II , Listen and read</a:t>
            </a:r>
          </a:p>
        </p:txBody>
      </p:sp>
      <p:pic>
        <p:nvPicPr>
          <p:cNvPr id="124936" name="Picture 8" descr="luy tre de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371600"/>
            <a:ext cx="4240213" cy="320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4938" name="Text Box 10"/>
          <p:cNvSpPr txBox="1"/>
          <p:nvPr/>
        </p:nvSpPr>
        <p:spPr>
          <a:xfrm>
            <a:off x="762000" y="458788"/>
            <a:ext cx="822134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FFFF"/>
                </a:solidFill>
                <a:latin typeface=".VnArial" pitchFamily="34" charset="0"/>
              </a:rPr>
              <a:t>Lesson 1</a:t>
            </a:r>
            <a:r>
              <a:rPr b="1">
                <a:solidFill>
                  <a:srgbClr val="00FFFF"/>
                </a:solidFill>
                <a:latin typeface=".VnArial" pitchFamily="34" charset="0"/>
              </a:rPr>
              <a:t> : Getting started - Listen and read</a:t>
            </a:r>
          </a:p>
        </p:txBody>
      </p:sp>
      <p:sp>
        <p:nvSpPr>
          <p:cNvPr id="124939" name="Text Box 11"/>
          <p:cNvSpPr txBox="1"/>
          <p:nvPr/>
        </p:nvSpPr>
        <p:spPr>
          <a:xfrm>
            <a:off x="441325" y="1660525"/>
            <a:ext cx="326072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A50021"/>
                </a:solidFill>
                <a:latin typeface=".VnArial" pitchFamily="34" charset="0"/>
              </a:rPr>
              <a:t>-</a:t>
            </a:r>
            <a:r>
              <a:rPr sz="2400">
                <a:latin typeface=".VnArial" pitchFamily="34" charset="0"/>
              </a:rPr>
              <a:t> </a:t>
            </a:r>
            <a:r>
              <a:rPr sz="2400" b="1">
                <a:solidFill>
                  <a:srgbClr val="A50021"/>
                </a:solidFill>
                <a:latin typeface=".VnArial" pitchFamily="34" charset="0"/>
              </a:rPr>
              <a:t>Bamboo forest ( n )</a:t>
            </a:r>
            <a:r>
              <a:rPr>
                <a:latin typeface=".VnArial" pitchFamily="34" charset="0"/>
              </a:rPr>
              <a:t> </a:t>
            </a:r>
          </a:p>
        </p:txBody>
      </p:sp>
      <p:pic>
        <p:nvPicPr>
          <p:cNvPr id="124940" name="Picture 12" descr="canh dong lu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371600"/>
            <a:ext cx="4191000" cy="320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4941" name="Text Box 13"/>
          <p:cNvSpPr txBox="1"/>
          <p:nvPr/>
        </p:nvSpPr>
        <p:spPr>
          <a:xfrm>
            <a:off x="457200" y="1981200"/>
            <a:ext cx="273367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A50021"/>
                </a:solidFill>
                <a:latin typeface=".VnArial" pitchFamily="34" charset="0"/>
              </a:rPr>
              <a:t>- Paddy field ( n )</a:t>
            </a:r>
            <a:r>
              <a:rPr>
                <a:latin typeface=".VnArial" pitchFamily="34" charset="0"/>
              </a:rPr>
              <a:t> </a:t>
            </a:r>
          </a:p>
        </p:txBody>
      </p:sp>
      <p:pic>
        <p:nvPicPr>
          <p:cNvPr id="124942" name="Picture 14" descr="cay D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371600"/>
            <a:ext cx="4191000" cy="320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4943" name="Text Box 15"/>
          <p:cNvSpPr txBox="1"/>
          <p:nvPr/>
        </p:nvSpPr>
        <p:spPr>
          <a:xfrm>
            <a:off x="457200" y="23622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>
                <a:solidFill>
                  <a:srgbClr val="A50021"/>
                </a:solidFill>
                <a:latin typeface=".VnArial" pitchFamily="34" charset="0"/>
              </a:rPr>
              <a:t>-</a:t>
            </a:r>
            <a:r>
              <a:rPr sz="2400">
                <a:solidFill>
                  <a:srgbClr val="A50021"/>
                </a:solidFill>
                <a:latin typeface=".VnArial" pitchFamily="34" charset="0"/>
              </a:rPr>
              <a:t> </a:t>
            </a:r>
            <a:r>
              <a:rPr sz="2400" b="1">
                <a:solidFill>
                  <a:srgbClr val="A50021"/>
                </a:solidFill>
                <a:latin typeface=".VnArial" pitchFamily="34" charset="0"/>
              </a:rPr>
              <a:t>Banyan</a:t>
            </a:r>
            <a:r>
              <a:rPr sz="2400">
                <a:solidFill>
                  <a:srgbClr val="A50021"/>
                </a:solidFill>
                <a:latin typeface=".VnArial" pitchFamily="34" charset="0"/>
              </a:rPr>
              <a:t> </a:t>
            </a:r>
            <a:r>
              <a:rPr sz="2400" b="1">
                <a:solidFill>
                  <a:srgbClr val="A50021"/>
                </a:solidFill>
                <a:latin typeface=".VnArial" pitchFamily="34" charset="0"/>
              </a:rPr>
              <a:t>tree (n )</a:t>
            </a:r>
          </a:p>
        </p:txBody>
      </p:sp>
      <p:pic>
        <p:nvPicPr>
          <p:cNvPr id="124946" name="Picture 18" descr="conglang de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1371600"/>
            <a:ext cx="4191000" cy="320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4947" name="Text Box 19"/>
          <p:cNvSpPr txBox="1"/>
          <p:nvPr/>
        </p:nvSpPr>
        <p:spPr>
          <a:xfrm>
            <a:off x="457200" y="2667000"/>
            <a:ext cx="42608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A50021"/>
                </a:solidFill>
                <a:latin typeface=".VnArial" pitchFamily="34" charset="0"/>
              </a:rPr>
              <a:t>- Entrance to the village ( n )</a:t>
            </a:r>
          </a:p>
        </p:txBody>
      </p:sp>
      <p:pic>
        <p:nvPicPr>
          <p:cNvPr id="124948" name="Picture 20" descr="Shrine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1371600"/>
            <a:ext cx="4191000" cy="32004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24949" name="Text Box 21"/>
          <p:cNvSpPr txBox="1"/>
          <p:nvPr/>
        </p:nvSpPr>
        <p:spPr>
          <a:xfrm>
            <a:off x="457200" y="3048000"/>
            <a:ext cx="195897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A50021"/>
                </a:solidFill>
                <a:latin typeface=".VnArial" pitchFamily="34" charset="0"/>
              </a:rPr>
              <a:t>- Shrine ( n )</a:t>
            </a:r>
          </a:p>
        </p:txBody>
      </p:sp>
      <p:pic>
        <p:nvPicPr>
          <p:cNvPr id="124950" name="Picture 22" descr="river bank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0600" y="1371600"/>
            <a:ext cx="4179888" cy="31242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99697" name="AutoShape 23"/>
          <p:cNvSpPr/>
          <p:nvPr/>
        </p:nvSpPr>
        <p:spPr>
          <a:xfrm rot="49299646">
            <a:off x="7032625" y="3709988"/>
            <a:ext cx="563563" cy="304800"/>
          </a:xfrm>
          <a:prstGeom prst="leftArrow">
            <a:avLst>
              <a:gd name="adj1" fmla="val 50000"/>
              <a:gd name="adj2" fmla="val 46223"/>
            </a:avLst>
          </a:prstGeom>
          <a:solidFill>
            <a:srgbClr val="F8084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endParaRPr>
              <a:latin typeface=".VnArial" pitchFamily="34" charset="0"/>
            </a:endParaRPr>
          </a:p>
        </p:txBody>
      </p:sp>
      <p:sp>
        <p:nvSpPr>
          <p:cNvPr id="124952" name="Text Box 24"/>
          <p:cNvSpPr txBox="1"/>
          <p:nvPr/>
        </p:nvSpPr>
        <p:spPr>
          <a:xfrm>
            <a:off x="457200" y="3352800"/>
            <a:ext cx="257016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A50021"/>
                </a:solidFill>
                <a:latin typeface=".VnArial" pitchFamily="34" charset="0"/>
              </a:rPr>
              <a:t>- River bank ( n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4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24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4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124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24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24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24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3" dur="2000"/>
                                        <p:tgtEl>
                                          <p:spTgt spid="1249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9" dur="2000"/>
                                        <p:tgtEl>
                                          <p:spTgt spid="12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2" dur="2000"/>
                                        <p:tgtEl>
                                          <p:spTgt spid="19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2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1" dur="2000"/>
                                        <p:tgtEl>
                                          <p:spTgt spid="124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4" dur="2000"/>
                                        <p:tgtEl>
                                          <p:spTgt spid="199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5" grpId="0"/>
      <p:bldP spid="124941" grpId="0"/>
      <p:bldP spid="124943" grpId="0"/>
      <p:bldP spid="124947" grpId="0"/>
      <p:bldP spid="124949" grpId="0"/>
      <p:bldP spid="199697" grpId="0" animBg="1"/>
      <p:bldP spid="199697" grpId="1" animBg="1"/>
      <p:bldP spid="1249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0" name="Text Box 193539"/>
          <p:cNvSpPr txBox="1"/>
          <p:nvPr/>
        </p:nvSpPr>
        <p:spPr>
          <a:xfrm>
            <a:off x="3429000" y="0"/>
            <a:ext cx="21907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>
                <a:solidFill>
                  <a:srgbClr val="FF0000"/>
                </a:solidFill>
                <a:latin typeface=".VnTimeH" pitchFamily="34" charset="0"/>
              </a:rPr>
              <a:t>Matching</a:t>
            </a:r>
            <a:r>
              <a:rPr>
                <a:latin typeface=".VnTimeH" pitchFamily="34" charset="0"/>
              </a:rPr>
              <a:t> </a:t>
            </a:r>
          </a:p>
        </p:txBody>
      </p:sp>
      <p:pic>
        <p:nvPicPr>
          <p:cNvPr id="124950" name="Picture 22" descr="river ban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57200"/>
            <a:ext cx="2286000" cy="1752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4936" name="Picture 8" descr="luy tre de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514600"/>
            <a:ext cx="23622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3544" name="Picture 4" descr="Shrin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4876800"/>
            <a:ext cx="2362200" cy="16764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93545" name="Picture 193544" descr="cay D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286000"/>
            <a:ext cx="238125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3546" name="Picture 193545" descr="conglang de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400" y="381000"/>
            <a:ext cx="2286000" cy="194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3547" name="Picture 193546" descr="canh dong lu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4343400"/>
            <a:ext cx="2286000" cy="182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3548" name="Rectangles 193547"/>
          <p:cNvSpPr/>
          <p:nvPr/>
        </p:nvSpPr>
        <p:spPr>
          <a:xfrm>
            <a:off x="3276600" y="1524000"/>
            <a:ext cx="2706688" cy="528638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lstStyle/>
          <a:p>
            <a:r>
              <a:rPr b="1">
                <a:solidFill>
                  <a:srgbClr val="A50021"/>
                </a:solidFill>
                <a:latin typeface=".VnArial" pitchFamily="34" charset="0"/>
              </a:rPr>
              <a:t>Bamboo forest</a:t>
            </a:r>
          </a:p>
        </p:txBody>
      </p:sp>
      <p:sp>
        <p:nvSpPr>
          <p:cNvPr id="193549" name="Rectangles 193548"/>
          <p:cNvSpPr/>
          <p:nvPr/>
        </p:nvSpPr>
        <p:spPr>
          <a:xfrm>
            <a:off x="3505200" y="4419600"/>
            <a:ext cx="2092325" cy="528638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lstStyle/>
          <a:p>
            <a:r>
              <a:rPr b="1">
                <a:solidFill>
                  <a:srgbClr val="A50021"/>
                </a:solidFill>
                <a:latin typeface=".VnArial" pitchFamily="34" charset="0"/>
              </a:rPr>
              <a:t>Paddy field</a:t>
            </a:r>
          </a:p>
        </p:txBody>
      </p:sp>
      <p:sp>
        <p:nvSpPr>
          <p:cNvPr id="193550" name="Rectangles 193549"/>
          <p:cNvSpPr/>
          <p:nvPr/>
        </p:nvSpPr>
        <p:spPr>
          <a:xfrm>
            <a:off x="3505200" y="2438400"/>
            <a:ext cx="2233613" cy="528638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lstStyle/>
          <a:p>
            <a:r>
              <a:rPr b="1">
                <a:solidFill>
                  <a:srgbClr val="A50021"/>
                </a:solidFill>
                <a:latin typeface=".VnArial" pitchFamily="34" charset="0"/>
              </a:rPr>
              <a:t>Banyan</a:t>
            </a:r>
            <a:r>
              <a:rPr>
                <a:solidFill>
                  <a:srgbClr val="A50021"/>
                </a:solidFill>
                <a:latin typeface=".VnArial" pitchFamily="34" charset="0"/>
              </a:rPr>
              <a:t> </a:t>
            </a:r>
            <a:r>
              <a:rPr b="1">
                <a:solidFill>
                  <a:srgbClr val="A50021"/>
                </a:solidFill>
                <a:latin typeface=".VnArial" pitchFamily="34" charset="0"/>
              </a:rPr>
              <a:t>tree</a:t>
            </a:r>
          </a:p>
        </p:txBody>
      </p:sp>
      <p:sp>
        <p:nvSpPr>
          <p:cNvPr id="193551" name="Rectangles 193550"/>
          <p:cNvSpPr/>
          <p:nvPr/>
        </p:nvSpPr>
        <p:spPr>
          <a:xfrm>
            <a:off x="2895600" y="5334000"/>
            <a:ext cx="3443288" cy="466725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lstStyle/>
          <a:p>
            <a:r>
              <a:rPr sz="2400" b="1">
                <a:solidFill>
                  <a:srgbClr val="A50021"/>
                </a:solidFill>
                <a:latin typeface=".VnArial" pitchFamily="34" charset="0"/>
              </a:rPr>
              <a:t>Entrance to the village</a:t>
            </a:r>
          </a:p>
        </p:txBody>
      </p:sp>
      <p:sp>
        <p:nvSpPr>
          <p:cNvPr id="193552" name="Rectangles 193551"/>
          <p:cNvSpPr/>
          <p:nvPr/>
        </p:nvSpPr>
        <p:spPr>
          <a:xfrm>
            <a:off x="3962400" y="3352800"/>
            <a:ext cx="1300163" cy="528638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lstStyle/>
          <a:p>
            <a:r>
              <a:rPr b="1">
                <a:solidFill>
                  <a:srgbClr val="A50021"/>
                </a:solidFill>
                <a:latin typeface=".VnArial" pitchFamily="34" charset="0"/>
              </a:rPr>
              <a:t>Shrine</a:t>
            </a:r>
          </a:p>
        </p:txBody>
      </p:sp>
      <p:sp>
        <p:nvSpPr>
          <p:cNvPr id="193553" name="Rectangles 193552"/>
          <p:cNvSpPr/>
          <p:nvPr/>
        </p:nvSpPr>
        <p:spPr>
          <a:xfrm>
            <a:off x="3505200" y="685800"/>
            <a:ext cx="2233613" cy="528638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b="1">
                <a:solidFill>
                  <a:srgbClr val="A50021"/>
                </a:solidFill>
                <a:latin typeface=".VnArial" pitchFamily="34" charset="0"/>
              </a:rPr>
              <a:t>River bank</a:t>
            </a:r>
          </a:p>
        </p:txBody>
      </p:sp>
      <p:sp>
        <p:nvSpPr>
          <p:cNvPr id="193554" name="Text Box 193553"/>
          <p:cNvSpPr txBox="1"/>
          <p:nvPr/>
        </p:nvSpPr>
        <p:spPr>
          <a:xfrm>
            <a:off x="1431925" y="1736725"/>
            <a:ext cx="1841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endParaRPr>
              <a:latin typeface=".VnArial" pitchFamily="34" charset="0"/>
            </a:endParaRPr>
          </a:p>
        </p:txBody>
      </p:sp>
      <p:sp>
        <p:nvSpPr>
          <p:cNvPr id="193555" name="Oval 193554"/>
          <p:cNvSpPr/>
          <p:nvPr/>
        </p:nvSpPr>
        <p:spPr>
          <a:xfrm>
            <a:off x="1752600" y="1828800"/>
            <a:ext cx="533400" cy="304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1600">
                <a:latin typeface=".VnArial" pitchFamily="34" charset="0"/>
              </a:rPr>
              <a:t>1</a:t>
            </a:r>
          </a:p>
        </p:txBody>
      </p:sp>
      <p:sp>
        <p:nvSpPr>
          <p:cNvPr id="193556" name="Oval 193555"/>
          <p:cNvSpPr/>
          <p:nvPr/>
        </p:nvSpPr>
        <p:spPr>
          <a:xfrm>
            <a:off x="1752600" y="3581400"/>
            <a:ext cx="533400" cy="304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1600">
                <a:latin typeface=".VnArial" pitchFamily="34" charset="0"/>
              </a:rPr>
              <a:t>2</a:t>
            </a:r>
          </a:p>
        </p:txBody>
      </p:sp>
      <p:sp>
        <p:nvSpPr>
          <p:cNvPr id="193557" name="Oval 193556"/>
          <p:cNvSpPr/>
          <p:nvPr/>
        </p:nvSpPr>
        <p:spPr>
          <a:xfrm>
            <a:off x="1828800" y="5715000"/>
            <a:ext cx="533400" cy="304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1600">
                <a:latin typeface=".VnArial" pitchFamily="34" charset="0"/>
              </a:rPr>
              <a:t>3</a:t>
            </a:r>
          </a:p>
        </p:txBody>
      </p:sp>
      <p:sp>
        <p:nvSpPr>
          <p:cNvPr id="193558" name="Oval 193557"/>
          <p:cNvSpPr/>
          <p:nvPr/>
        </p:nvSpPr>
        <p:spPr>
          <a:xfrm>
            <a:off x="6934200" y="5943600"/>
            <a:ext cx="533400" cy="304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1600">
                <a:latin typeface=".VnArial" pitchFamily="34" charset="0"/>
              </a:rPr>
              <a:t>6</a:t>
            </a:r>
          </a:p>
        </p:txBody>
      </p:sp>
      <p:sp>
        <p:nvSpPr>
          <p:cNvPr id="193559" name="Oval 193558"/>
          <p:cNvSpPr/>
          <p:nvPr/>
        </p:nvSpPr>
        <p:spPr>
          <a:xfrm>
            <a:off x="6858000" y="3810000"/>
            <a:ext cx="533400" cy="304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1600">
                <a:latin typeface=".VnArial" pitchFamily="34" charset="0"/>
              </a:rPr>
              <a:t>5</a:t>
            </a:r>
          </a:p>
        </p:txBody>
      </p:sp>
      <p:sp>
        <p:nvSpPr>
          <p:cNvPr id="193560" name="Oval 193559"/>
          <p:cNvSpPr/>
          <p:nvPr/>
        </p:nvSpPr>
        <p:spPr>
          <a:xfrm>
            <a:off x="6705600" y="1828800"/>
            <a:ext cx="533400" cy="304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1400">
                <a:latin typeface=".VnArial" pitchFamily="34" charset="0"/>
              </a:rPr>
              <a:t>4</a:t>
            </a:r>
          </a:p>
        </p:txBody>
      </p:sp>
      <p:sp>
        <p:nvSpPr>
          <p:cNvPr id="193562" name="Straight Connector 193561"/>
          <p:cNvSpPr/>
          <p:nvPr/>
        </p:nvSpPr>
        <p:spPr>
          <a:xfrm flipV="1">
            <a:off x="2514600" y="1066800"/>
            <a:ext cx="914400" cy="533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93566" name="Straight Connector 193565"/>
          <p:cNvSpPr/>
          <p:nvPr/>
        </p:nvSpPr>
        <p:spPr>
          <a:xfrm flipH="1" flipV="1">
            <a:off x="5867400" y="2133600"/>
            <a:ext cx="838200" cy="1143000"/>
          </a:xfrm>
          <a:prstGeom prst="line">
            <a:avLst/>
          </a:prstGeom>
          <a:ln w="9525" cap="flat" cmpd="sng">
            <a:solidFill>
              <a:srgbClr val="00FF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93569" name="Straight Connector 193568"/>
          <p:cNvSpPr/>
          <p:nvPr/>
        </p:nvSpPr>
        <p:spPr>
          <a:xfrm flipV="1">
            <a:off x="2743200" y="2895600"/>
            <a:ext cx="685800" cy="457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93571" name="Straight Connector 193570"/>
          <p:cNvSpPr/>
          <p:nvPr/>
        </p:nvSpPr>
        <p:spPr>
          <a:xfrm flipV="1">
            <a:off x="2590800" y="4724400"/>
            <a:ext cx="83820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93572" name="Straight Connector 193571"/>
          <p:cNvSpPr/>
          <p:nvPr/>
        </p:nvSpPr>
        <p:spPr>
          <a:xfrm>
            <a:off x="6629400" y="4953000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93573" name="Straight Connector 193572"/>
          <p:cNvSpPr/>
          <p:nvPr/>
        </p:nvSpPr>
        <p:spPr>
          <a:xfrm flipH="1" flipV="1">
            <a:off x="5334000" y="3886200"/>
            <a:ext cx="1219200" cy="838200"/>
          </a:xfrm>
          <a:prstGeom prst="line">
            <a:avLst/>
          </a:prstGeom>
          <a:ln w="9525" cap="flat" cmpd="sng">
            <a:solidFill>
              <a:schemeClr val="hlink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93574" name="Straight Connector 193573"/>
          <p:cNvSpPr/>
          <p:nvPr/>
        </p:nvSpPr>
        <p:spPr>
          <a:xfrm flipH="1">
            <a:off x="6019800" y="2286000"/>
            <a:ext cx="685800" cy="28956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3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ext Box 4"/>
          <p:cNvSpPr txBox="1"/>
          <p:nvPr/>
        </p:nvSpPr>
        <p:spPr>
          <a:xfrm>
            <a:off x="152400" y="79375"/>
            <a:ext cx="8991600" cy="624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>
                <a:solidFill>
                  <a:srgbClr val="00FF00"/>
                </a:solidFill>
                <a:latin typeface=".VnArial" pitchFamily="34" charset="0"/>
              </a:rPr>
              <a:t>2. Listen and read</a:t>
            </a:r>
          </a:p>
          <a:p>
            <a:r>
              <a:rPr sz="1800">
                <a:latin typeface=".VnArial" pitchFamily="34" charset="0"/>
              </a:rPr>
              <a:t>     </a:t>
            </a:r>
            <a:r>
              <a:rPr sz="2000">
                <a:solidFill>
                  <a:srgbClr val="FF0000"/>
                </a:solidFill>
                <a:latin typeface=".VnArial" pitchFamily="34" charset="0"/>
              </a:rPr>
              <a:t>On Sunday, </a:t>
            </a:r>
            <a:r>
              <a:rPr sz="2000" err="1">
                <a:solidFill>
                  <a:srgbClr val="FF0000"/>
                </a:solidFill>
                <a:latin typeface=".VnArial" pitchFamily="34" charset="0"/>
              </a:rPr>
              <a:t>Ba</a:t>
            </a:r>
            <a:r>
              <a:rPr sz="2000">
                <a:solidFill>
                  <a:srgbClr val="FF0000"/>
                </a:solidFill>
                <a:latin typeface=".VnArial" pitchFamily="34" charset="0"/>
              </a:rPr>
              <a:t> invited Liz to join his family on a day trip to his home village </a:t>
            </a:r>
          </a:p>
          <a:p>
            <a:r>
              <a:rPr sz="2000">
                <a:solidFill>
                  <a:srgbClr val="FF0000"/>
                </a:solidFill>
                <a:latin typeface=".VnArial" pitchFamily="34" charset="0"/>
              </a:rPr>
              <a:t>about 60 kilometers to the north of Ha </a:t>
            </a:r>
            <a:r>
              <a:rPr sz="2000" err="1">
                <a:solidFill>
                  <a:srgbClr val="FF0000"/>
                </a:solidFill>
                <a:latin typeface=".VnArial" pitchFamily="34" charset="0"/>
              </a:rPr>
              <a:t>Noi</a:t>
            </a:r>
            <a:r>
              <a:rPr sz="2000">
                <a:solidFill>
                  <a:srgbClr val="FF0000"/>
                </a:solidFill>
                <a:latin typeface=".VnArial" pitchFamily="34" charset="0"/>
              </a:rPr>
              <a:t> . The village lies near the foot of a </a:t>
            </a:r>
          </a:p>
          <a:p>
            <a:r>
              <a:rPr sz="2000">
                <a:solidFill>
                  <a:srgbClr val="FF0000"/>
                </a:solidFill>
                <a:latin typeface=".VnArial" pitchFamily="34" charset="0"/>
              </a:rPr>
              <a:t>mountain and by a river . Many people go there on weekend and have a rest </a:t>
            </a:r>
          </a:p>
          <a:p>
            <a:r>
              <a:rPr sz="2000">
                <a:solidFill>
                  <a:srgbClr val="FF0000"/>
                </a:solidFill>
                <a:latin typeface=".VnArial" pitchFamily="34" charset="0"/>
              </a:rPr>
              <a:t>after a hard working week   .  The journey to the village is very interesting .</a:t>
            </a:r>
          </a:p>
          <a:p>
            <a:r>
              <a:rPr sz="2000">
                <a:solidFill>
                  <a:srgbClr val="FF0000"/>
                </a:solidFill>
                <a:latin typeface=".VnArial" pitchFamily="34" charset="0"/>
              </a:rPr>
              <a:t>People have the chance to travel between  the green paddy fields and cross a </a:t>
            </a:r>
          </a:p>
          <a:p>
            <a:r>
              <a:rPr sz="2000">
                <a:solidFill>
                  <a:srgbClr val="FF0000"/>
                </a:solidFill>
                <a:latin typeface=".VnArial" pitchFamily="34" charset="0"/>
              </a:rPr>
              <a:t>small bamboo forest before they reach a big old banyan tree at the entrance </a:t>
            </a:r>
          </a:p>
          <a:p>
            <a:r>
              <a:rPr sz="2000">
                <a:solidFill>
                  <a:srgbClr val="FF0000"/>
                </a:solidFill>
                <a:latin typeface=".VnArial" pitchFamily="34" charset="0"/>
              </a:rPr>
              <a:t>to the village .</a:t>
            </a:r>
          </a:p>
          <a:p>
            <a:r>
              <a:rPr sz="2000">
                <a:solidFill>
                  <a:srgbClr val="FF0000"/>
                </a:solidFill>
                <a:latin typeface=".VnArial" pitchFamily="34" charset="0"/>
              </a:rPr>
              <a:t>     Liz met </a:t>
            </a:r>
            <a:r>
              <a:rPr sz="2000" err="1">
                <a:solidFill>
                  <a:srgbClr val="FF0000"/>
                </a:solidFill>
                <a:latin typeface=".VnArial" pitchFamily="34" charset="0"/>
              </a:rPr>
              <a:t>Ba’s</a:t>
            </a:r>
            <a:r>
              <a:rPr sz="2000">
                <a:solidFill>
                  <a:srgbClr val="FF0000"/>
                </a:solidFill>
                <a:latin typeface=".VnArial" pitchFamily="34" charset="0"/>
              </a:rPr>
              <a:t> family at his house early in the morning : and after two hours traveling by  bus , they reach the big old tree . Everyone felt tired and hungry , so they sat down  under the tree and had a snack .</a:t>
            </a:r>
          </a:p>
          <a:p>
            <a:r>
              <a:rPr sz="2000">
                <a:solidFill>
                  <a:srgbClr val="FF0000"/>
                </a:solidFill>
                <a:latin typeface=".VnArial" pitchFamily="34" charset="0"/>
              </a:rPr>
              <a:t>     After the meal , they started to walk into the village for about thirty minutes to visit </a:t>
            </a:r>
            <a:r>
              <a:rPr sz="2000" err="1">
                <a:solidFill>
                  <a:srgbClr val="FF0000"/>
                </a:solidFill>
                <a:latin typeface=".VnArial" pitchFamily="34" charset="0"/>
              </a:rPr>
              <a:t>Ba’s</a:t>
            </a:r>
            <a:r>
              <a:rPr sz="2000">
                <a:solidFill>
                  <a:srgbClr val="FF0000"/>
                </a:solidFill>
                <a:latin typeface=".VnArial" pitchFamily="34" charset="0"/>
              </a:rPr>
              <a:t> Uncle . Then, they walked up the mountain to visit the shrine of a Vietnamese hero and  enjoyed the fresh air there . In the afternoon , they went boating in the river  and had a picnic on the river bank before going home late in the evening . It was an enjoyable day . </a:t>
            </a:r>
          </a:p>
          <a:p>
            <a:r>
              <a:rPr sz="2000">
                <a:solidFill>
                  <a:srgbClr val="FF0000"/>
                </a:solidFill>
                <a:latin typeface=".VnArial" pitchFamily="34" charset="0"/>
              </a:rPr>
              <a:t>Liz took a lot of photos to show the trip to her parents .</a:t>
            </a:r>
          </a:p>
          <a:p>
            <a:r>
              <a:rPr sz="2000">
                <a:solidFill>
                  <a:srgbClr val="FF0000"/>
                </a:solidFill>
                <a:latin typeface=".VnArial" pitchFamily="34" charset="0"/>
              </a:rPr>
              <a:t>    “ I wish I could visit your village again some day ”</a:t>
            </a:r>
          </a:p>
          <a:p>
            <a:r>
              <a:rPr sz="2000">
                <a:solidFill>
                  <a:srgbClr val="FF0000"/>
                </a:solidFill>
                <a:latin typeface=".VnArial" pitchFamily="34" charset="0"/>
              </a:rPr>
              <a:t>    “ You’ll always be welcome here , Liz  ” </a:t>
            </a:r>
            <a:r>
              <a:rPr sz="2000" err="1">
                <a:solidFill>
                  <a:srgbClr val="FF0000"/>
                </a:solidFill>
                <a:latin typeface=".VnArial" pitchFamily="34" charset="0"/>
              </a:rPr>
              <a:t>Ba</a:t>
            </a:r>
            <a:r>
              <a:rPr sz="2000">
                <a:solidFill>
                  <a:srgbClr val="FF0000"/>
                </a:solidFill>
                <a:latin typeface=".VnArial" pitchFamily="34" charset="0"/>
              </a:rPr>
              <a:t> replied . </a:t>
            </a:r>
          </a:p>
          <a:p>
            <a:endParaRPr sz="2000">
              <a:solidFill>
                <a:srgbClr val="FF0000"/>
              </a:solidFill>
              <a:latin typeface=".VnArial" pitchFamily="34" charset="0"/>
            </a:endParaRPr>
          </a:p>
        </p:txBody>
      </p:sp>
      <p:pic>
        <p:nvPicPr>
          <p:cNvPr id="215045" name="03 Track 3.wma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71800" y="228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28" fill="hold"/>
                                        <p:tgtEl>
                                          <p:spTgt spid="2150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4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04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Text Box 4"/>
          <p:cNvSpPr txBox="1"/>
          <p:nvPr/>
        </p:nvSpPr>
        <p:spPr>
          <a:xfrm>
            <a:off x="0" y="1066800"/>
            <a:ext cx="29130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>
                <a:solidFill>
                  <a:srgbClr val="00FF00"/>
                </a:solidFill>
                <a:latin typeface=".VnArial" pitchFamily="34" charset="0"/>
              </a:rPr>
              <a:t>I , Getting started</a:t>
            </a:r>
          </a:p>
        </p:txBody>
      </p:sp>
      <p:sp>
        <p:nvSpPr>
          <p:cNvPr id="207875" name="WordArt 6"/>
          <p:cNvSpPr>
            <a:spLocks noTextEdit="1"/>
          </p:cNvSpPr>
          <p:nvPr/>
        </p:nvSpPr>
        <p:spPr>
          <a:xfrm>
            <a:off x="1447800" y="152400"/>
            <a:ext cx="6096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UNIT 3 :  A trip to the countryside </a:t>
            </a:r>
          </a:p>
        </p:txBody>
      </p:sp>
      <p:sp>
        <p:nvSpPr>
          <p:cNvPr id="124935" name="Text Box 7"/>
          <p:cNvSpPr txBox="1"/>
          <p:nvPr/>
        </p:nvSpPr>
        <p:spPr>
          <a:xfrm>
            <a:off x="0" y="1371600"/>
            <a:ext cx="285591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00FF00"/>
                </a:solidFill>
                <a:latin typeface=".VnArial" pitchFamily="34" charset="0"/>
              </a:rPr>
              <a:t>II , Listen and read</a:t>
            </a:r>
          </a:p>
        </p:txBody>
      </p:sp>
      <p:sp>
        <p:nvSpPr>
          <p:cNvPr id="124938" name="Text Box 10"/>
          <p:cNvSpPr txBox="1"/>
          <p:nvPr/>
        </p:nvSpPr>
        <p:spPr>
          <a:xfrm>
            <a:off x="762000" y="457200"/>
            <a:ext cx="822134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FFFF"/>
                </a:solidFill>
                <a:latin typeface=".VnArial" pitchFamily="34" charset="0"/>
              </a:rPr>
              <a:t>Lesson 1</a:t>
            </a:r>
            <a:r>
              <a:rPr b="1">
                <a:solidFill>
                  <a:srgbClr val="00FFFF"/>
                </a:solidFill>
                <a:latin typeface=".VnArial" pitchFamily="34" charset="0"/>
              </a:rPr>
              <a:t> : Getting started - Listen and read</a:t>
            </a:r>
          </a:p>
        </p:txBody>
      </p:sp>
      <p:sp>
        <p:nvSpPr>
          <p:cNvPr id="124939" name="Text Box 11"/>
          <p:cNvSpPr txBox="1"/>
          <p:nvPr/>
        </p:nvSpPr>
        <p:spPr>
          <a:xfrm>
            <a:off x="0" y="1676400"/>
            <a:ext cx="3008313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A50021"/>
                </a:solidFill>
                <a:latin typeface=".VnArial" pitchFamily="34" charset="0"/>
              </a:rPr>
              <a:t>-</a:t>
            </a:r>
            <a:r>
              <a:rPr sz="2400">
                <a:latin typeface=".VnArial" pitchFamily="34" charset="0"/>
              </a:rPr>
              <a:t> </a:t>
            </a:r>
            <a:r>
              <a:rPr sz="2400" b="1">
                <a:solidFill>
                  <a:srgbClr val="A50021"/>
                </a:solidFill>
                <a:latin typeface=".VnArial" pitchFamily="34" charset="0"/>
              </a:rPr>
              <a:t>Bamboo </a:t>
            </a:r>
            <a:r>
              <a:rPr sz="2400" b="1" err="1">
                <a:solidFill>
                  <a:srgbClr val="A50021"/>
                </a:solidFill>
                <a:latin typeface=".VnArial" pitchFamily="34" charset="0"/>
              </a:rPr>
              <a:t>forest(n</a:t>
            </a:r>
            <a:r>
              <a:rPr sz="2400" b="1">
                <a:solidFill>
                  <a:srgbClr val="A50021"/>
                </a:solidFill>
                <a:latin typeface=".VnArial" pitchFamily="34" charset="0"/>
              </a:rPr>
              <a:t>)</a:t>
            </a:r>
            <a:r>
              <a:rPr>
                <a:latin typeface=".VnArial" pitchFamily="34" charset="0"/>
              </a:rPr>
              <a:t> </a:t>
            </a:r>
          </a:p>
        </p:txBody>
      </p:sp>
      <p:sp>
        <p:nvSpPr>
          <p:cNvPr id="124941" name="Text Box 13"/>
          <p:cNvSpPr txBox="1"/>
          <p:nvPr/>
        </p:nvSpPr>
        <p:spPr>
          <a:xfrm>
            <a:off x="0" y="2057400"/>
            <a:ext cx="273367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A50021"/>
                </a:solidFill>
                <a:latin typeface=".VnArial" pitchFamily="34" charset="0"/>
              </a:rPr>
              <a:t>- Paddy field ( n )</a:t>
            </a:r>
            <a:r>
              <a:rPr>
                <a:latin typeface=".VnArial" pitchFamily="34" charset="0"/>
              </a:rPr>
              <a:t> </a:t>
            </a:r>
          </a:p>
        </p:txBody>
      </p:sp>
      <p:sp>
        <p:nvSpPr>
          <p:cNvPr id="124943" name="Text Box 15"/>
          <p:cNvSpPr txBox="1"/>
          <p:nvPr/>
        </p:nvSpPr>
        <p:spPr>
          <a:xfrm>
            <a:off x="0" y="24384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>
                <a:solidFill>
                  <a:srgbClr val="A50021"/>
                </a:solidFill>
                <a:latin typeface=".VnArial" pitchFamily="34" charset="0"/>
              </a:rPr>
              <a:t>-</a:t>
            </a:r>
            <a:r>
              <a:rPr sz="2400">
                <a:solidFill>
                  <a:srgbClr val="A50021"/>
                </a:solidFill>
                <a:latin typeface=".VnArial" pitchFamily="34" charset="0"/>
              </a:rPr>
              <a:t> </a:t>
            </a:r>
            <a:r>
              <a:rPr sz="2400" b="1">
                <a:solidFill>
                  <a:srgbClr val="A50021"/>
                </a:solidFill>
                <a:latin typeface=".VnArial" pitchFamily="34" charset="0"/>
              </a:rPr>
              <a:t>Banyan</a:t>
            </a:r>
            <a:r>
              <a:rPr sz="2400">
                <a:solidFill>
                  <a:srgbClr val="A50021"/>
                </a:solidFill>
                <a:latin typeface=".VnArial" pitchFamily="34" charset="0"/>
              </a:rPr>
              <a:t> </a:t>
            </a:r>
            <a:r>
              <a:rPr sz="2400" b="1">
                <a:solidFill>
                  <a:srgbClr val="A50021"/>
                </a:solidFill>
                <a:latin typeface=".VnArial" pitchFamily="34" charset="0"/>
              </a:rPr>
              <a:t>tree (n )</a:t>
            </a:r>
          </a:p>
        </p:txBody>
      </p:sp>
      <p:sp>
        <p:nvSpPr>
          <p:cNvPr id="124947" name="Text Box 19"/>
          <p:cNvSpPr txBox="1"/>
          <p:nvPr/>
        </p:nvSpPr>
        <p:spPr>
          <a:xfrm>
            <a:off x="0" y="2743200"/>
            <a:ext cx="2503488" cy="8223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Char char="-"/>
            </a:pPr>
            <a:r>
              <a:rPr sz="2400" b="1">
                <a:solidFill>
                  <a:srgbClr val="A50021"/>
                </a:solidFill>
                <a:latin typeface=".VnArial" pitchFamily="34" charset="0"/>
              </a:rPr>
              <a:t>Entrance to the</a:t>
            </a:r>
          </a:p>
          <a:p>
            <a:r>
              <a:rPr sz="2400" b="1">
                <a:solidFill>
                  <a:srgbClr val="A50021"/>
                </a:solidFill>
                <a:latin typeface=".VnArial" pitchFamily="34" charset="0"/>
              </a:rPr>
              <a:t>  village</a:t>
            </a:r>
          </a:p>
        </p:txBody>
      </p:sp>
      <p:sp>
        <p:nvSpPr>
          <p:cNvPr id="207882" name="Text Box 21"/>
          <p:cNvSpPr txBox="1"/>
          <p:nvPr/>
        </p:nvSpPr>
        <p:spPr>
          <a:xfrm>
            <a:off x="0" y="3505200"/>
            <a:ext cx="19589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>
                <a:solidFill>
                  <a:srgbClr val="A50021"/>
                </a:solidFill>
                <a:latin typeface=".VnArial" pitchFamily="34" charset="0"/>
              </a:rPr>
              <a:t>- Shrine ( n )</a:t>
            </a:r>
          </a:p>
        </p:txBody>
      </p:sp>
      <p:sp>
        <p:nvSpPr>
          <p:cNvPr id="124952" name="Text Box 24"/>
          <p:cNvSpPr txBox="1"/>
          <p:nvPr/>
        </p:nvSpPr>
        <p:spPr>
          <a:xfrm>
            <a:off x="0" y="3886200"/>
            <a:ext cx="257016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A50021"/>
                </a:solidFill>
                <a:latin typeface=".VnArial" pitchFamily="34" charset="0"/>
              </a:rPr>
              <a:t>- River bank ( n )</a:t>
            </a:r>
          </a:p>
        </p:txBody>
      </p:sp>
      <p:sp>
        <p:nvSpPr>
          <p:cNvPr id="207884" name="Straight Connector 207883"/>
          <p:cNvSpPr/>
          <p:nvPr/>
        </p:nvSpPr>
        <p:spPr>
          <a:xfrm>
            <a:off x="0" y="838200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7885" name="Straight Connector 207884"/>
          <p:cNvSpPr/>
          <p:nvPr/>
        </p:nvSpPr>
        <p:spPr>
          <a:xfrm>
            <a:off x="0" y="990600"/>
            <a:ext cx="9144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7886" name="Straight Connector 207885"/>
          <p:cNvSpPr/>
          <p:nvPr/>
        </p:nvSpPr>
        <p:spPr>
          <a:xfrm>
            <a:off x="2819400" y="1066800"/>
            <a:ext cx="0" cy="5791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7887" name="Text Box 207886"/>
          <p:cNvSpPr txBox="1"/>
          <p:nvPr/>
        </p:nvSpPr>
        <p:spPr>
          <a:xfrm>
            <a:off x="2895600" y="1066800"/>
            <a:ext cx="6248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000">
                <a:latin typeface=".VnArial" pitchFamily="34" charset="0"/>
              </a:rPr>
              <a:t>a, True or False ? Check (V) the boxes . Then correct the false sentence</a:t>
            </a:r>
            <a:r>
              <a:rPr sz="1800">
                <a:latin typeface=".VnArial" pitchFamily="34" charset="0"/>
              </a:rPr>
              <a:t> 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0"/>
            <a:ext cx="8229600" cy="868363"/>
          </a:xfrm>
        </p:spPr>
        <p:txBody>
          <a:bodyPr vert="horz" wrap="square" lIns="91440" tIns="45720" rIns="91440" bIns="45720" numCol="1" anchor="ctr" anchorCtr="0" compatLnSpc="1"/>
          <a:lstStyle/>
          <a:p>
            <a:r>
              <a:rPr sz="2800" b="1">
                <a:solidFill>
                  <a:srgbClr val="FF0000"/>
                </a:solidFill>
              </a:rPr>
              <a:t>a/ True or False. Check (V) the boxes . Then correct the False sentences.</a:t>
            </a:r>
          </a:p>
        </p:txBody>
      </p:sp>
      <p:sp>
        <p:nvSpPr>
          <p:cNvPr id="28675" name="Text Box 5"/>
          <p:cNvSpPr txBox="1"/>
          <p:nvPr/>
        </p:nvSpPr>
        <p:spPr>
          <a:xfrm>
            <a:off x="0" y="1981200"/>
            <a:ext cx="9144000" cy="432435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>
            <a:spAutoFit/>
          </a:bodyPr>
          <a:lstStyle/>
          <a:p>
            <a:pPr marL="342900" indent="-342900"/>
            <a:r>
              <a:rPr sz="2400">
                <a:latin typeface="Times New Roman" panose="02020603050405020304" pitchFamily="18" charset="0"/>
              </a:rPr>
              <a:t>                 1.Ba and his family had a two - day trip to their home village.</a:t>
            </a:r>
            <a:r>
              <a:rPr sz="240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</a:t>
            </a:r>
          </a:p>
          <a:p>
            <a:pPr marL="342900" indent="-342900"/>
            <a:r>
              <a:rPr sz="2400">
                <a:latin typeface="Times New Roman" panose="02020603050405020304" pitchFamily="18" charset="0"/>
              </a:rPr>
              <a:t>                 2. Many people like going there for their weekends</a:t>
            </a:r>
          </a:p>
          <a:p>
            <a:pPr marL="342900" indent="-342900"/>
            <a:r>
              <a:rPr sz="2400">
                <a:latin typeface="Times New Roman" panose="02020603050405020304" pitchFamily="18" charset="0"/>
              </a:rPr>
              <a:t>                 3.There is a small bamboo forest at the entrance to the village.</a:t>
            </a:r>
          </a:p>
          <a:p>
            <a:pPr marL="342900" indent="-342900"/>
            <a:r>
              <a:rPr sz="2400">
                <a:latin typeface="Times New Roman" panose="02020603050405020304" pitchFamily="18" charset="0"/>
              </a:rPr>
              <a:t>                 4.Liz had a snack at the house of </a:t>
            </a:r>
            <a:r>
              <a:rPr sz="2400" err="1">
                <a:latin typeface="Times New Roman" panose="02020603050405020304" pitchFamily="18" charset="0"/>
              </a:rPr>
              <a:t>Ba’s</a:t>
            </a:r>
            <a:r>
              <a:rPr sz="2400">
                <a:latin typeface="Times New Roman" panose="02020603050405020304" pitchFamily="18" charset="0"/>
              </a:rPr>
              <a:t> uncle.</a:t>
            </a:r>
          </a:p>
          <a:p>
            <a:pPr marL="342900" indent="-342900"/>
            <a:r>
              <a:rPr sz="2400">
                <a:latin typeface="Times New Roman" panose="02020603050405020304" pitchFamily="18" charset="0"/>
              </a:rPr>
              <a:t>                 5.There is a shrine on the mountain near </a:t>
            </a:r>
            <a:r>
              <a:rPr sz="2400" err="1">
                <a:latin typeface="Times New Roman" panose="02020603050405020304" pitchFamily="18" charset="0"/>
              </a:rPr>
              <a:t>Ba’s</a:t>
            </a:r>
            <a:r>
              <a:rPr sz="2400">
                <a:latin typeface="Times New Roman" panose="02020603050405020304" pitchFamily="18" charset="0"/>
              </a:rPr>
              <a:t> village.</a:t>
            </a:r>
          </a:p>
          <a:p>
            <a:pPr marL="342900" indent="-342900"/>
            <a:r>
              <a:rPr sz="2400">
                <a:effectLst>
                  <a:outerShdw blurRad="38100" dist="38100" dir="2700000">
                    <a:srgbClr val="000000"/>
                  </a:outerShdw>
                </a:effectLst>
                <a:latin typeface=".VnArial" pitchFamily="34" charset="0"/>
              </a:rPr>
              <a:t>               6.Everyone had a picnic on the mountain.</a:t>
            </a:r>
            <a:endParaRPr sz="240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.VnArial" pitchFamily="34" charset="0"/>
            </a:endParaRPr>
          </a:p>
          <a:p>
            <a:pPr marL="342900" indent="-342900"/>
            <a:r>
              <a:rPr sz="2400">
                <a:effectLst>
                  <a:outerShdw blurRad="38100" dist="38100" dir="2700000">
                    <a:srgbClr val="000000"/>
                  </a:outerShdw>
                </a:effectLst>
                <a:latin typeface=".VnArial" pitchFamily="34" charset="0"/>
              </a:rPr>
              <a:t>               7.Everyone left the village late in the evening.</a:t>
            </a:r>
          </a:p>
          <a:p>
            <a:pPr marL="342900" indent="-342900"/>
            <a:r>
              <a:rPr sz="2400">
                <a:effectLst>
                  <a:outerShdw blurRad="38100" dist="38100" dir="2700000">
                    <a:srgbClr val="000000"/>
                  </a:outerShdw>
                </a:effectLst>
                <a:latin typeface=".VnArial" pitchFamily="34" charset="0"/>
              </a:rPr>
              <a:t>               8.Liz took a videotape to show  the trip to her parents.</a:t>
            </a:r>
          </a:p>
          <a:p>
            <a:pPr marL="342900" indent="-342900"/>
            <a:r>
              <a:rPr sz="2400">
                <a:effectLst>
                  <a:outerShdw blurRad="38100" dist="38100" dir="2700000">
                    <a:srgbClr val="000000"/>
                  </a:outerShdw>
                </a:effectLst>
                <a:latin typeface=".VnArial" pitchFamily="34" charset="0"/>
              </a:rPr>
              <a:t>               9.Liz wants to go there again</a:t>
            </a:r>
            <a:r>
              <a:rPr>
                <a:effectLst>
                  <a:outerShdw blurRad="38100" dist="38100" dir="2700000">
                    <a:srgbClr val="000000"/>
                  </a:outerShdw>
                </a:effectLst>
                <a:latin typeface=".VnArial" pitchFamily="34" charset="0"/>
              </a:rPr>
              <a:t>.</a:t>
            </a:r>
          </a:p>
          <a:p>
            <a:pPr marL="342900" indent="-342900"/>
            <a:endParaRPr>
              <a:effectLst>
                <a:outerShdw blurRad="38100" dist="38100" dir="2700000">
                  <a:srgbClr val="000000"/>
                </a:outerShdw>
              </a:effectLst>
              <a:latin typeface=".VnArial" pitchFamily="34" charset="0"/>
            </a:endParaRPr>
          </a:p>
          <a:p>
            <a:pPr marL="342900" indent="-342900">
              <a:spcBef>
                <a:spcPct val="50000"/>
              </a:spcBef>
            </a:pPr>
            <a:endParaRPr sz="2000">
              <a:latin typeface="Times New Roman" panose="02020603050405020304" pitchFamily="18" charset="0"/>
            </a:endParaRPr>
          </a:p>
        </p:txBody>
      </p:sp>
      <p:sp>
        <p:nvSpPr>
          <p:cNvPr id="28678" name="Rectangles 28677"/>
          <p:cNvSpPr/>
          <p:nvPr/>
        </p:nvSpPr>
        <p:spPr>
          <a:xfrm>
            <a:off x="381000" y="1981200"/>
            <a:ext cx="3810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79" name="Rectangles 28678"/>
          <p:cNvSpPr/>
          <p:nvPr/>
        </p:nvSpPr>
        <p:spPr>
          <a:xfrm>
            <a:off x="838200" y="1981200"/>
            <a:ext cx="3810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0" name="Rectangles 28679"/>
          <p:cNvSpPr/>
          <p:nvPr/>
        </p:nvSpPr>
        <p:spPr>
          <a:xfrm>
            <a:off x="838200" y="2362200"/>
            <a:ext cx="3810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1" name="Rectangles 28680"/>
          <p:cNvSpPr/>
          <p:nvPr/>
        </p:nvSpPr>
        <p:spPr>
          <a:xfrm>
            <a:off x="381000" y="2362200"/>
            <a:ext cx="3810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2" name="Rectangles 28681"/>
          <p:cNvSpPr/>
          <p:nvPr/>
        </p:nvSpPr>
        <p:spPr>
          <a:xfrm>
            <a:off x="381000" y="2743200"/>
            <a:ext cx="3810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3" name="Rectangles 28682"/>
          <p:cNvSpPr/>
          <p:nvPr/>
        </p:nvSpPr>
        <p:spPr>
          <a:xfrm>
            <a:off x="838200" y="2743200"/>
            <a:ext cx="3810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5" name="Rectangles 28684"/>
          <p:cNvSpPr/>
          <p:nvPr/>
        </p:nvSpPr>
        <p:spPr>
          <a:xfrm>
            <a:off x="838200" y="3124200"/>
            <a:ext cx="3810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6" name="Rectangles 28685"/>
          <p:cNvSpPr/>
          <p:nvPr/>
        </p:nvSpPr>
        <p:spPr>
          <a:xfrm>
            <a:off x="381000" y="3124200"/>
            <a:ext cx="3810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7" name="Rectangles 28686"/>
          <p:cNvSpPr/>
          <p:nvPr/>
        </p:nvSpPr>
        <p:spPr>
          <a:xfrm>
            <a:off x="381000" y="3505200"/>
            <a:ext cx="3810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8" name="Rectangles 28687"/>
          <p:cNvSpPr/>
          <p:nvPr/>
        </p:nvSpPr>
        <p:spPr>
          <a:xfrm>
            <a:off x="838200" y="3505200"/>
            <a:ext cx="3810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9" name="Rectangles 28688"/>
          <p:cNvSpPr/>
          <p:nvPr/>
        </p:nvSpPr>
        <p:spPr>
          <a:xfrm>
            <a:off x="838200" y="3886200"/>
            <a:ext cx="3810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90" name="Rectangles 28689"/>
          <p:cNvSpPr/>
          <p:nvPr/>
        </p:nvSpPr>
        <p:spPr>
          <a:xfrm>
            <a:off x="381000" y="3886200"/>
            <a:ext cx="3810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91" name="Rectangles 28690"/>
          <p:cNvSpPr/>
          <p:nvPr/>
        </p:nvSpPr>
        <p:spPr>
          <a:xfrm>
            <a:off x="381000" y="4267200"/>
            <a:ext cx="3810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92" name="Rectangles 28691"/>
          <p:cNvSpPr/>
          <p:nvPr/>
        </p:nvSpPr>
        <p:spPr>
          <a:xfrm>
            <a:off x="838200" y="4267200"/>
            <a:ext cx="3810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93" name="Rectangles 28692"/>
          <p:cNvSpPr/>
          <p:nvPr/>
        </p:nvSpPr>
        <p:spPr>
          <a:xfrm>
            <a:off x="838200" y="4648200"/>
            <a:ext cx="3810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94" name="Rectangles 28693"/>
          <p:cNvSpPr/>
          <p:nvPr/>
        </p:nvSpPr>
        <p:spPr>
          <a:xfrm>
            <a:off x="381000" y="4648200"/>
            <a:ext cx="3810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95" name="Rectangles 28694"/>
          <p:cNvSpPr/>
          <p:nvPr/>
        </p:nvSpPr>
        <p:spPr>
          <a:xfrm>
            <a:off x="381000" y="5105400"/>
            <a:ext cx="3810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96" name="Rectangles 28695"/>
          <p:cNvSpPr/>
          <p:nvPr/>
        </p:nvSpPr>
        <p:spPr>
          <a:xfrm>
            <a:off x="838200" y="5105400"/>
            <a:ext cx="3810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06" name="Text Box 28705"/>
          <p:cNvSpPr txBox="1"/>
          <p:nvPr/>
        </p:nvSpPr>
        <p:spPr>
          <a:xfrm>
            <a:off x="441325" y="1457325"/>
            <a:ext cx="349250" cy="406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lstStyle/>
          <a:p>
            <a:r>
              <a:rPr sz="2000">
                <a:solidFill>
                  <a:schemeClr val="bg1"/>
                </a:solidFill>
                <a:latin typeface=".VnArial" pitchFamily="34" charset="0"/>
              </a:rPr>
              <a:t>T</a:t>
            </a:r>
          </a:p>
        </p:txBody>
      </p:sp>
      <p:sp>
        <p:nvSpPr>
          <p:cNvPr id="28707" name="Text Box 28706"/>
          <p:cNvSpPr txBox="1"/>
          <p:nvPr/>
        </p:nvSpPr>
        <p:spPr>
          <a:xfrm>
            <a:off x="914400" y="1447800"/>
            <a:ext cx="349250" cy="406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lstStyle/>
          <a:p>
            <a:r>
              <a:rPr sz="2000">
                <a:solidFill>
                  <a:schemeClr val="bg1"/>
                </a:solidFill>
                <a:latin typeface=".VnArial" pitchFamily="34" charset="0"/>
              </a:rPr>
              <a:t>F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8" name="Rectangles 216067"/>
          <p:cNvSpPr/>
          <p:nvPr/>
        </p:nvSpPr>
        <p:spPr>
          <a:xfrm>
            <a:off x="838200" y="1524000"/>
            <a:ext cx="8458200" cy="5216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>
                <a:latin typeface=".VnArial" pitchFamily="34" charset="0"/>
              </a:rPr>
              <a:t>1.Ba and his family had a two - day trip to their home village.</a:t>
            </a:r>
            <a:r>
              <a:rPr>
                <a:solidFill>
                  <a:schemeClr val="hlink"/>
                </a:solidFill>
                <a:latin typeface=".VnArial" pitchFamily="34" charset="0"/>
                <a:sym typeface="Wingdings" panose="05000000000000000000" pitchFamily="2" charset="2"/>
              </a:rPr>
              <a:t>                     </a:t>
            </a:r>
          </a:p>
          <a:p>
            <a:r>
              <a:rPr>
                <a:solidFill>
                  <a:schemeClr val="hlink"/>
                </a:solidFill>
                <a:latin typeface=".VnArial" pitchFamily="34" charset="0"/>
                <a:sym typeface="Wingdings" panose="05000000000000000000" pitchFamily="2" charset="2"/>
              </a:rPr>
              <a:t>                                            a day</a:t>
            </a:r>
          </a:p>
          <a:p>
            <a:r>
              <a:rPr>
                <a:latin typeface=".VnArial" pitchFamily="34" charset="0"/>
              </a:rPr>
              <a:t> 2. Many people like going there for their weekends</a:t>
            </a:r>
          </a:p>
          <a:p>
            <a:endParaRPr>
              <a:latin typeface=".VnArial" pitchFamily="34" charset="0"/>
            </a:endParaRPr>
          </a:p>
          <a:p>
            <a:r>
              <a:rPr>
                <a:latin typeface=".VnArial" pitchFamily="34" charset="0"/>
              </a:rPr>
              <a:t> 3.There is a small bamboo forest at the entrance to the village. </a:t>
            </a:r>
            <a:endParaRPr>
              <a:solidFill>
                <a:schemeClr val="hlink"/>
              </a:solidFill>
              <a:latin typeface=".VnArial" pitchFamily="34" charset="0"/>
            </a:endParaRPr>
          </a:p>
          <a:p>
            <a:r>
              <a:rPr>
                <a:solidFill>
                  <a:schemeClr val="hlink"/>
                </a:solidFill>
                <a:latin typeface=".VnArial" pitchFamily="34" charset="0"/>
                <a:sym typeface="Wingdings" panose="05000000000000000000" pitchFamily="2" charset="2"/>
              </a:rPr>
              <a:t>                   a big old banyan tree</a:t>
            </a:r>
            <a:endParaRPr>
              <a:solidFill>
                <a:schemeClr val="hlink"/>
              </a:solidFill>
              <a:latin typeface=".VnArial" pitchFamily="34" charset="0"/>
            </a:endParaRPr>
          </a:p>
          <a:p>
            <a:r>
              <a:rPr>
                <a:latin typeface=".VnArial" pitchFamily="34" charset="0"/>
              </a:rPr>
              <a:t> 4.Liz had a snack at the house of </a:t>
            </a:r>
            <a:r>
              <a:rPr err="1">
                <a:latin typeface=".VnArial" pitchFamily="34" charset="0"/>
              </a:rPr>
              <a:t>Ba’s</a:t>
            </a:r>
            <a:r>
              <a:rPr>
                <a:latin typeface=".VnArial" pitchFamily="34" charset="0"/>
              </a:rPr>
              <a:t> uncle.</a:t>
            </a:r>
          </a:p>
          <a:p>
            <a:r>
              <a:rPr>
                <a:latin typeface=".VnArial" pitchFamily="34" charset="0"/>
              </a:rPr>
              <a:t>                                  </a:t>
            </a:r>
            <a:r>
              <a:rPr>
                <a:solidFill>
                  <a:schemeClr val="hlink"/>
                </a:solidFill>
                <a:latin typeface=".VnArial" pitchFamily="34" charset="0"/>
              </a:rPr>
              <a:t>under the banyan tree</a:t>
            </a:r>
          </a:p>
          <a:p>
            <a:r>
              <a:rPr>
                <a:latin typeface=".VnArial" pitchFamily="34" charset="0"/>
              </a:rPr>
              <a:t> 5.There is a shrine on the mountain near </a:t>
            </a:r>
            <a:r>
              <a:rPr err="1">
                <a:latin typeface=".VnArial" pitchFamily="34" charset="0"/>
              </a:rPr>
              <a:t>Ba’s</a:t>
            </a:r>
            <a:r>
              <a:rPr>
                <a:latin typeface=".VnArial" pitchFamily="34" charset="0"/>
              </a:rPr>
              <a:t> village.</a:t>
            </a:r>
          </a:p>
        </p:txBody>
      </p:sp>
      <p:sp>
        <p:nvSpPr>
          <p:cNvPr id="216070" name="Rectangles 216069"/>
          <p:cNvSpPr/>
          <p:nvPr/>
        </p:nvSpPr>
        <p:spPr>
          <a:xfrm>
            <a:off x="0" y="0"/>
            <a:ext cx="8869363" cy="9461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Arial" pitchFamily="34" charset="0"/>
              </a:rPr>
              <a:t>a/ True or False. Check (V) the boxes . Then correct</a:t>
            </a:r>
          </a:p>
          <a:p>
            <a:r>
              <a:rPr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Arial" pitchFamily="34" charset="0"/>
              </a:rPr>
              <a:t> the False sentences.</a:t>
            </a:r>
          </a:p>
        </p:txBody>
      </p:sp>
      <p:sp>
        <p:nvSpPr>
          <p:cNvPr id="216071" name="Text Box 216070"/>
          <p:cNvSpPr txBox="1"/>
          <p:nvPr/>
        </p:nvSpPr>
        <p:spPr>
          <a:xfrm>
            <a:off x="212725" y="1328738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endParaRPr sz="1800">
              <a:latin typeface=".VnArial" pitchFamily="34" charset="0"/>
            </a:endParaRPr>
          </a:p>
        </p:txBody>
      </p:sp>
      <p:sp>
        <p:nvSpPr>
          <p:cNvPr id="216072" name="Rectangles 216071"/>
          <p:cNvSpPr/>
          <p:nvPr/>
        </p:nvSpPr>
        <p:spPr>
          <a:xfrm>
            <a:off x="0" y="1600200"/>
            <a:ext cx="3810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6073" name="Rectangles 216072"/>
          <p:cNvSpPr/>
          <p:nvPr/>
        </p:nvSpPr>
        <p:spPr>
          <a:xfrm>
            <a:off x="457200" y="1600200"/>
            <a:ext cx="3810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2400">
                <a:solidFill>
                  <a:srgbClr val="FF0000"/>
                </a:solidFill>
                <a:latin typeface=".VnArial" pitchFamily="34" charset="0"/>
              </a:rPr>
              <a:t>V</a:t>
            </a:r>
          </a:p>
        </p:txBody>
      </p:sp>
      <p:sp>
        <p:nvSpPr>
          <p:cNvPr id="216074" name="Rectangles 216073"/>
          <p:cNvSpPr/>
          <p:nvPr/>
        </p:nvSpPr>
        <p:spPr>
          <a:xfrm>
            <a:off x="533400" y="2895600"/>
            <a:ext cx="3810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6075" name="Rectangles 216074"/>
          <p:cNvSpPr/>
          <p:nvPr/>
        </p:nvSpPr>
        <p:spPr>
          <a:xfrm>
            <a:off x="0" y="2895600"/>
            <a:ext cx="3810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2400">
                <a:solidFill>
                  <a:srgbClr val="FF0000"/>
                </a:solidFill>
                <a:latin typeface=".VnArial" pitchFamily="34" charset="0"/>
              </a:rPr>
              <a:t>V</a:t>
            </a:r>
          </a:p>
        </p:txBody>
      </p:sp>
      <p:sp>
        <p:nvSpPr>
          <p:cNvPr id="216076" name="Rectangles 216075"/>
          <p:cNvSpPr/>
          <p:nvPr/>
        </p:nvSpPr>
        <p:spPr>
          <a:xfrm>
            <a:off x="0" y="3810000"/>
            <a:ext cx="3810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6077" name="Rectangles 216076"/>
          <p:cNvSpPr/>
          <p:nvPr/>
        </p:nvSpPr>
        <p:spPr>
          <a:xfrm>
            <a:off x="533400" y="3810000"/>
            <a:ext cx="3810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2400">
                <a:solidFill>
                  <a:srgbClr val="FF0000"/>
                </a:solidFill>
                <a:latin typeface=".VnArial" pitchFamily="34" charset="0"/>
              </a:rPr>
              <a:t>V</a:t>
            </a:r>
          </a:p>
        </p:txBody>
      </p:sp>
      <p:sp>
        <p:nvSpPr>
          <p:cNvPr id="216078" name="Rectangles 216077"/>
          <p:cNvSpPr/>
          <p:nvPr/>
        </p:nvSpPr>
        <p:spPr>
          <a:xfrm>
            <a:off x="533400" y="4953000"/>
            <a:ext cx="3810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2400">
                <a:solidFill>
                  <a:srgbClr val="FF0000"/>
                </a:solidFill>
                <a:latin typeface=".VnArial" pitchFamily="34" charset="0"/>
              </a:rPr>
              <a:t>V</a:t>
            </a:r>
          </a:p>
        </p:txBody>
      </p:sp>
      <p:sp>
        <p:nvSpPr>
          <p:cNvPr id="216079" name="Rectangles 216078"/>
          <p:cNvSpPr/>
          <p:nvPr/>
        </p:nvSpPr>
        <p:spPr>
          <a:xfrm>
            <a:off x="0" y="4953000"/>
            <a:ext cx="3810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6080" name="Rectangles 216079"/>
          <p:cNvSpPr/>
          <p:nvPr/>
        </p:nvSpPr>
        <p:spPr>
          <a:xfrm>
            <a:off x="0" y="5867400"/>
            <a:ext cx="3810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2400">
                <a:solidFill>
                  <a:srgbClr val="FF0000"/>
                </a:solidFill>
                <a:latin typeface=".VnArial" pitchFamily="34" charset="0"/>
              </a:rPr>
              <a:t>V</a:t>
            </a:r>
          </a:p>
        </p:txBody>
      </p:sp>
      <p:sp>
        <p:nvSpPr>
          <p:cNvPr id="216081" name="Rectangles 216080"/>
          <p:cNvSpPr/>
          <p:nvPr/>
        </p:nvSpPr>
        <p:spPr>
          <a:xfrm>
            <a:off x="457200" y="5867400"/>
            <a:ext cx="3810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6082" name="Text Box 216081"/>
          <p:cNvSpPr txBox="1"/>
          <p:nvPr/>
        </p:nvSpPr>
        <p:spPr>
          <a:xfrm>
            <a:off x="136525" y="1076325"/>
            <a:ext cx="349250" cy="406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lstStyle/>
          <a:p>
            <a:r>
              <a:rPr sz="2000">
                <a:latin typeface=".VnArial" pitchFamily="34" charset="0"/>
              </a:rPr>
              <a:t>T</a:t>
            </a:r>
          </a:p>
        </p:txBody>
      </p:sp>
      <p:sp>
        <p:nvSpPr>
          <p:cNvPr id="216083" name="Text Box 216082"/>
          <p:cNvSpPr txBox="1"/>
          <p:nvPr/>
        </p:nvSpPr>
        <p:spPr>
          <a:xfrm>
            <a:off x="609600" y="1066800"/>
            <a:ext cx="349250" cy="406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lstStyle/>
          <a:p>
            <a:r>
              <a:rPr sz="2000">
                <a:latin typeface=".VnArial" pitchFamily="34" charset="0"/>
              </a:rPr>
              <a:t>F</a:t>
            </a:r>
          </a:p>
        </p:txBody>
      </p:sp>
      <p:sp>
        <p:nvSpPr>
          <p:cNvPr id="216084" name="Straight Connector 216083"/>
          <p:cNvSpPr/>
          <p:nvPr/>
        </p:nvSpPr>
        <p:spPr>
          <a:xfrm>
            <a:off x="4800600" y="1981200"/>
            <a:ext cx="1676400" cy="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6085" name="Straight Connector 216084"/>
          <p:cNvSpPr/>
          <p:nvPr/>
        </p:nvSpPr>
        <p:spPr>
          <a:xfrm>
            <a:off x="2819400" y="4114800"/>
            <a:ext cx="3429000" cy="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6087" name="Straight Connector 216086"/>
          <p:cNvSpPr/>
          <p:nvPr/>
        </p:nvSpPr>
        <p:spPr>
          <a:xfrm>
            <a:off x="3962400" y="5410200"/>
            <a:ext cx="3962400" cy="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16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6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6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16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6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6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2160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6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6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2" name="Rectangles 217091"/>
          <p:cNvSpPr/>
          <p:nvPr/>
        </p:nvSpPr>
        <p:spPr>
          <a:xfrm>
            <a:off x="1295400" y="1828800"/>
            <a:ext cx="7162800" cy="3935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>
                <a:effectLst>
                  <a:outerShdw blurRad="38100" dist="38100" dir="2700000">
                    <a:srgbClr val="000000"/>
                  </a:outerShdw>
                </a:effectLst>
                <a:latin typeface=".VnArial" pitchFamily="34" charset="0"/>
              </a:rPr>
              <a:t>6.Everyone had a picnic on the mountain.</a:t>
            </a:r>
          </a:p>
          <a:p>
            <a:r>
              <a:rPr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Arial" pitchFamily="34" charset="0"/>
              </a:rPr>
              <a:t>                                                 </a:t>
            </a:r>
            <a:r>
              <a:rPr>
                <a:solidFill>
                  <a:schemeClr val="hlink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Arial" pitchFamily="34" charset="0"/>
              </a:rPr>
              <a:t>river bank</a:t>
            </a:r>
          </a:p>
          <a:p>
            <a:r>
              <a:rPr>
                <a:effectLst>
                  <a:outerShdw blurRad="38100" dist="38100" dir="2700000">
                    <a:srgbClr val="000000"/>
                  </a:outerShdw>
                </a:effectLst>
                <a:latin typeface=".VnArial" pitchFamily="34" charset="0"/>
              </a:rPr>
              <a:t>7.Evveryone left the village late in the evening.</a:t>
            </a:r>
          </a:p>
          <a:p>
            <a:endParaRPr>
              <a:effectLst>
                <a:outerShdw blurRad="38100" dist="38100" dir="2700000">
                  <a:srgbClr val="000000"/>
                </a:outerShdw>
              </a:effectLst>
              <a:latin typeface=".VnArial" pitchFamily="34" charset="0"/>
            </a:endParaRPr>
          </a:p>
          <a:p>
            <a:r>
              <a:rPr>
                <a:effectLst>
                  <a:outerShdw blurRad="38100" dist="38100" dir="2700000">
                    <a:srgbClr val="000000"/>
                  </a:outerShdw>
                </a:effectLst>
                <a:latin typeface=".VnArial" pitchFamily="34" charset="0"/>
              </a:rPr>
              <a:t> 8.Liz took a videotape to show  the trip to her parents.</a:t>
            </a:r>
          </a:p>
          <a:p>
            <a:r>
              <a:rPr>
                <a:effectLst>
                  <a:outerShdw blurRad="38100" dist="38100" dir="2700000">
                    <a:srgbClr val="000000"/>
                  </a:outerShdw>
                </a:effectLst>
                <a:latin typeface=".VnArial" pitchFamily="34" charset="0"/>
              </a:rPr>
              <a:t>                </a:t>
            </a:r>
            <a:r>
              <a:rPr>
                <a:solidFill>
                  <a:schemeClr val="hlink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Arial" pitchFamily="34" charset="0"/>
              </a:rPr>
              <a:t>a lot of photos</a:t>
            </a:r>
            <a:endParaRPr>
              <a:effectLst>
                <a:outerShdw blurRad="38100" dist="38100" dir="2700000">
                  <a:srgbClr val="000000"/>
                </a:outerShdw>
              </a:effectLst>
              <a:latin typeface=".VnArial" pitchFamily="34" charset="0"/>
            </a:endParaRPr>
          </a:p>
          <a:p>
            <a:r>
              <a:rPr>
                <a:effectLst>
                  <a:outerShdw blurRad="38100" dist="38100" dir="2700000">
                    <a:srgbClr val="000000"/>
                  </a:outerShdw>
                </a:effectLst>
                <a:latin typeface=".VnArial" pitchFamily="34" charset="0"/>
              </a:rPr>
              <a:t>9.Liz wants to go there again.</a:t>
            </a:r>
          </a:p>
        </p:txBody>
      </p:sp>
      <p:sp>
        <p:nvSpPr>
          <p:cNvPr id="217093" name="Text Box 217092"/>
          <p:cNvSpPr txBox="1"/>
          <p:nvPr/>
        </p:nvSpPr>
        <p:spPr>
          <a:xfrm>
            <a:off x="441325" y="1914525"/>
            <a:ext cx="184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endParaRPr sz="2000">
              <a:latin typeface=".VnArial" pitchFamily="34" charset="0"/>
            </a:endParaRPr>
          </a:p>
        </p:txBody>
      </p:sp>
      <p:sp>
        <p:nvSpPr>
          <p:cNvPr id="217094" name="Rectangles 217093"/>
          <p:cNvSpPr/>
          <p:nvPr/>
        </p:nvSpPr>
        <p:spPr>
          <a:xfrm>
            <a:off x="304800" y="1905000"/>
            <a:ext cx="4572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7095" name="Rectangles 217094"/>
          <p:cNvSpPr/>
          <p:nvPr/>
        </p:nvSpPr>
        <p:spPr>
          <a:xfrm>
            <a:off x="838200" y="1905000"/>
            <a:ext cx="4572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2400">
                <a:solidFill>
                  <a:srgbClr val="FF0000"/>
                </a:solidFill>
                <a:latin typeface=".VnArial" pitchFamily="34" charset="0"/>
              </a:rPr>
              <a:t>V</a:t>
            </a:r>
          </a:p>
        </p:txBody>
      </p:sp>
      <p:sp>
        <p:nvSpPr>
          <p:cNvPr id="217096" name="Rectangles 217095"/>
          <p:cNvSpPr/>
          <p:nvPr/>
        </p:nvSpPr>
        <p:spPr>
          <a:xfrm>
            <a:off x="838200" y="2743200"/>
            <a:ext cx="4572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7097" name="Rectangles 217096"/>
          <p:cNvSpPr/>
          <p:nvPr/>
        </p:nvSpPr>
        <p:spPr>
          <a:xfrm>
            <a:off x="304800" y="2743200"/>
            <a:ext cx="4572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2400">
                <a:solidFill>
                  <a:srgbClr val="FF0000"/>
                </a:solidFill>
                <a:latin typeface=".VnArial" pitchFamily="34" charset="0"/>
              </a:rPr>
              <a:t>V</a:t>
            </a:r>
          </a:p>
        </p:txBody>
      </p:sp>
      <p:sp>
        <p:nvSpPr>
          <p:cNvPr id="217098" name="Rectangles 217097"/>
          <p:cNvSpPr/>
          <p:nvPr/>
        </p:nvSpPr>
        <p:spPr>
          <a:xfrm>
            <a:off x="381000" y="3962400"/>
            <a:ext cx="4572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7099" name="Rectangles 217098"/>
          <p:cNvSpPr/>
          <p:nvPr/>
        </p:nvSpPr>
        <p:spPr>
          <a:xfrm>
            <a:off x="914400" y="3962400"/>
            <a:ext cx="4572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2400">
                <a:solidFill>
                  <a:srgbClr val="FF0000"/>
                </a:solidFill>
                <a:latin typeface=".VnArial" pitchFamily="34" charset="0"/>
              </a:rPr>
              <a:t>V</a:t>
            </a:r>
          </a:p>
        </p:txBody>
      </p:sp>
      <p:sp>
        <p:nvSpPr>
          <p:cNvPr id="217100" name="Rectangles 217099"/>
          <p:cNvSpPr/>
          <p:nvPr/>
        </p:nvSpPr>
        <p:spPr>
          <a:xfrm>
            <a:off x="914400" y="5257800"/>
            <a:ext cx="4572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7101" name="Rectangles 217100"/>
          <p:cNvSpPr/>
          <p:nvPr/>
        </p:nvSpPr>
        <p:spPr>
          <a:xfrm>
            <a:off x="381000" y="5257800"/>
            <a:ext cx="4572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2400">
                <a:solidFill>
                  <a:srgbClr val="FF0000"/>
                </a:solidFill>
                <a:latin typeface=".VnArial" pitchFamily="34" charset="0"/>
              </a:rPr>
              <a:t>V</a:t>
            </a:r>
          </a:p>
        </p:txBody>
      </p:sp>
      <p:sp>
        <p:nvSpPr>
          <p:cNvPr id="217102" name="Text Box 217101"/>
          <p:cNvSpPr txBox="1"/>
          <p:nvPr/>
        </p:nvSpPr>
        <p:spPr>
          <a:xfrm>
            <a:off x="381000" y="1295400"/>
            <a:ext cx="349250" cy="406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sz="2000">
                <a:latin typeface=".VnArial" pitchFamily="34" charset="0"/>
              </a:rPr>
              <a:t>T</a:t>
            </a:r>
          </a:p>
        </p:txBody>
      </p:sp>
      <p:sp>
        <p:nvSpPr>
          <p:cNvPr id="217103" name="Text Box 217102"/>
          <p:cNvSpPr txBox="1"/>
          <p:nvPr/>
        </p:nvSpPr>
        <p:spPr>
          <a:xfrm>
            <a:off x="381000" y="1295400"/>
            <a:ext cx="349250" cy="406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sz="2000">
                <a:latin typeface=".VnArial" pitchFamily="34" charset="0"/>
              </a:rPr>
              <a:t>T</a:t>
            </a:r>
          </a:p>
        </p:txBody>
      </p:sp>
      <p:sp>
        <p:nvSpPr>
          <p:cNvPr id="217104" name="Text Box 217103"/>
          <p:cNvSpPr txBox="1"/>
          <p:nvPr/>
        </p:nvSpPr>
        <p:spPr>
          <a:xfrm>
            <a:off x="914400" y="1295400"/>
            <a:ext cx="349250" cy="406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sz="2000">
                <a:latin typeface=".VnArial" pitchFamily="34" charset="0"/>
              </a:rPr>
              <a:t>F</a:t>
            </a:r>
          </a:p>
        </p:txBody>
      </p:sp>
      <p:sp>
        <p:nvSpPr>
          <p:cNvPr id="217105" name="Straight Connector 217104"/>
          <p:cNvSpPr/>
          <p:nvPr/>
        </p:nvSpPr>
        <p:spPr>
          <a:xfrm>
            <a:off x="6400800" y="2286000"/>
            <a:ext cx="1371600" cy="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7108" name="Straight Connector 217107"/>
          <p:cNvSpPr/>
          <p:nvPr/>
        </p:nvSpPr>
        <p:spPr>
          <a:xfrm>
            <a:off x="3124200" y="4419600"/>
            <a:ext cx="1752600" cy="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7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7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1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17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7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7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7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7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21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7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7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7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7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6" name="Picture 218115" descr="buom cang gi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8117" name="WordArt 14"/>
          <p:cNvSpPr>
            <a:spLocks noTextEdit="1"/>
          </p:cNvSpPr>
          <p:nvPr/>
        </p:nvSpPr>
        <p:spPr>
          <a:xfrm>
            <a:off x="1371600" y="457200"/>
            <a:ext cx="6629400" cy="838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28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 Black" panose="020B0A04020102020204" charset="0"/>
                <a:ea typeface="Arial Black" panose="020B0A04020102020204" charset="0"/>
              </a:rPr>
              <a:t> Binh Khanh Secondary School</a:t>
            </a:r>
          </a:p>
        </p:txBody>
      </p:sp>
      <p:sp>
        <p:nvSpPr>
          <p:cNvPr id="218118" name="WordArt 4"/>
          <p:cNvSpPr>
            <a:spLocks noTextEdit="1"/>
          </p:cNvSpPr>
          <p:nvPr/>
        </p:nvSpPr>
        <p:spPr>
          <a:xfrm>
            <a:off x="2590800" y="2362200"/>
            <a:ext cx="4191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ENGLISH 9 </a:t>
            </a:r>
          </a:p>
        </p:txBody>
      </p:sp>
      <p:sp>
        <p:nvSpPr>
          <p:cNvPr id="218119" name="Text Box 5"/>
          <p:cNvSpPr txBox="1"/>
          <p:nvPr/>
        </p:nvSpPr>
        <p:spPr>
          <a:xfrm>
            <a:off x="304800" y="4876800"/>
            <a:ext cx="86106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4400" b="1">
                <a:solidFill>
                  <a:srgbClr val="FF0000"/>
                </a:solidFill>
                <a:latin typeface="Arial" panose="020B0604020202020204" pitchFamily="34" charset="0"/>
              </a:rPr>
              <a:t>Welcome to our class !</a:t>
            </a:r>
          </a:p>
        </p:txBody>
      </p:sp>
      <p:pic>
        <p:nvPicPr>
          <p:cNvPr id="218120" name="Picture 16" descr="!dk8_1l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6425" cy="593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8121" name="Picture 16" descr="!dk8_1l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7575" y="0"/>
            <a:ext cx="606425" cy="593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8122" name="Picture 16" descr="!dk8_1l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447800"/>
            <a:ext cx="606425" cy="593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8123" name="Picture 16" descr="!dk8_1l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447800"/>
            <a:ext cx="606425" cy="593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8125" name="Picture 16" descr="!dk8_1l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447800"/>
            <a:ext cx="606425" cy="593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8127" name="Picture 16" descr="!dk8_1l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64275"/>
            <a:ext cx="606425" cy="593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8128" name="Picture 16" descr="!dk8_1l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7575" y="6264275"/>
            <a:ext cx="606425" cy="593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/>
          <p:nvPr/>
        </p:nvSpPr>
        <p:spPr>
          <a:xfrm>
            <a:off x="0" y="1066800"/>
            <a:ext cx="6629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latin typeface=".VnArial" pitchFamily="34" charset="0"/>
              </a:rPr>
              <a:t>1. Where is </a:t>
            </a:r>
            <a:r>
              <a:rPr b="1" err="1">
                <a:latin typeface=".VnArial" pitchFamily="34" charset="0"/>
              </a:rPr>
              <a:t>Ba</a:t>
            </a:r>
            <a:r>
              <a:rPr b="1">
                <a:latin typeface=".VnArial" pitchFamily="34" charset="0"/>
              </a:rPr>
              <a:t> ‘s village ?</a:t>
            </a:r>
          </a:p>
        </p:txBody>
      </p:sp>
      <p:sp>
        <p:nvSpPr>
          <p:cNvPr id="21511" name="Text Box 7"/>
          <p:cNvSpPr txBox="1"/>
          <p:nvPr/>
        </p:nvSpPr>
        <p:spPr>
          <a:xfrm>
            <a:off x="0" y="1524000"/>
            <a:ext cx="9372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latin typeface=".VnArial" pitchFamily="34" charset="0"/>
              </a:rPr>
              <a:t>2.How did </a:t>
            </a:r>
            <a:r>
              <a:rPr b="1" err="1">
                <a:latin typeface=".VnArial" pitchFamily="34" charset="0"/>
              </a:rPr>
              <a:t>Ba</a:t>
            </a:r>
            <a:r>
              <a:rPr b="1">
                <a:latin typeface=".VnArial" pitchFamily="34" charset="0"/>
              </a:rPr>
              <a:t> and his family get to the village  ?</a:t>
            </a:r>
          </a:p>
        </p:txBody>
      </p:sp>
      <p:sp>
        <p:nvSpPr>
          <p:cNvPr id="21512" name="Text Box 8"/>
          <p:cNvSpPr txBox="1"/>
          <p:nvPr/>
        </p:nvSpPr>
        <p:spPr>
          <a:xfrm>
            <a:off x="0" y="2057400"/>
            <a:ext cx="7924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latin typeface=".VnArial" pitchFamily="34" charset="0"/>
              </a:rPr>
              <a:t>3. Where  is  the  banyan  tree  ?</a:t>
            </a:r>
            <a:r>
              <a:rPr sz="3600" b="1">
                <a:latin typeface=".VnArial" pitchFamily="34" charset="0"/>
              </a:rPr>
              <a:t> </a:t>
            </a:r>
          </a:p>
        </p:txBody>
      </p:sp>
      <p:sp>
        <p:nvSpPr>
          <p:cNvPr id="21513" name="Text Box 9"/>
          <p:cNvSpPr txBox="1"/>
          <p:nvPr/>
        </p:nvSpPr>
        <p:spPr>
          <a:xfrm>
            <a:off x="0" y="2590800"/>
            <a:ext cx="914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latin typeface=".VnArial" pitchFamily="34" charset="0"/>
              </a:rPr>
              <a:t>4. What  did  they  see on the  mountain</a:t>
            </a:r>
            <a:r>
              <a:rPr b="1">
                <a:solidFill>
                  <a:srgbClr val="FF0000"/>
                </a:solidFill>
                <a:latin typeface=".VnArial" pitchFamily="34" charset="0"/>
              </a:rPr>
              <a:t>  </a:t>
            </a:r>
            <a:r>
              <a:rPr b="1">
                <a:latin typeface=".VnArial" pitchFamily="34" charset="0"/>
              </a:rPr>
              <a:t>?</a:t>
            </a:r>
            <a:r>
              <a:rPr sz="3600">
                <a:latin typeface=".VnArial" pitchFamily="34" charset="0"/>
              </a:rPr>
              <a:t> </a:t>
            </a:r>
          </a:p>
        </p:txBody>
      </p:sp>
      <p:sp>
        <p:nvSpPr>
          <p:cNvPr id="32774" name="Text Box 10"/>
          <p:cNvSpPr txBox="1"/>
          <p:nvPr/>
        </p:nvSpPr>
        <p:spPr>
          <a:xfrm>
            <a:off x="228600" y="4038600"/>
            <a:ext cx="7315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b="1">
              <a:solidFill>
                <a:srgbClr val="FF0000"/>
              </a:solidFill>
              <a:latin typeface="VNI-Present" pitchFamily="2" charset="0"/>
            </a:endParaRPr>
          </a:p>
        </p:txBody>
      </p:sp>
      <p:sp>
        <p:nvSpPr>
          <p:cNvPr id="32775" name="Text Box 11"/>
          <p:cNvSpPr txBox="1"/>
          <p:nvPr/>
        </p:nvSpPr>
        <p:spPr>
          <a:xfrm>
            <a:off x="228600" y="4953000"/>
            <a:ext cx="891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b="1">
              <a:solidFill>
                <a:srgbClr val="FF0000"/>
              </a:solidFill>
              <a:latin typeface="VNI-Present" pitchFamily="2" charset="0"/>
            </a:endParaRPr>
          </a:p>
        </p:txBody>
      </p:sp>
      <p:sp>
        <p:nvSpPr>
          <p:cNvPr id="32780" name="Text Box 20"/>
          <p:cNvSpPr txBox="1"/>
          <p:nvPr/>
        </p:nvSpPr>
        <p:spPr>
          <a:xfrm flipH="1">
            <a:off x="7696200" y="6096000"/>
            <a:ext cx="112712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sz="1800">
              <a:latin typeface="Arial" panose="020B0604020202020204" pitchFamily="34" charset="0"/>
            </a:endParaRPr>
          </a:p>
        </p:txBody>
      </p:sp>
      <p:sp>
        <p:nvSpPr>
          <p:cNvPr id="21527" name="Text Box 23"/>
          <p:cNvSpPr txBox="1"/>
          <p:nvPr/>
        </p:nvSpPr>
        <p:spPr>
          <a:xfrm>
            <a:off x="1295400" y="0"/>
            <a:ext cx="533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600">
                <a:solidFill>
                  <a:srgbClr val="FF0000"/>
                </a:solidFill>
                <a:latin typeface=".VnArial" pitchFamily="34" charset="0"/>
              </a:rPr>
              <a:t>b/ Answer the questions:</a:t>
            </a:r>
          </a:p>
        </p:txBody>
      </p:sp>
      <p:sp>
        <p:nvSpPr>
          <p:cNvPr id="32783" name="Rectangles 32782"/>
          <p:cNvSpPr/>
          <p:nvPr/>
        </p:nvSpPr>
        <p:spPr>
          <a:xfrm>
            <a:off x="0" y="3125788"/>
            <a:ext cx="6945313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b="1">
                <a:effectLst>
                  <a:outerShdw blurRad="38100" dist="38100" dir="2700000">
                    <a:srgbClr val="000000"/>
                  </a:outerShdw>
                </a:effectLst>
                <a:latin typeface=".VnArial" pitchFamily="34" charset="0"/>
              </a:rPr>
              <a:t>5.  Where  did they  have  their  picnic  ?</a:t>
            </a:r>
          </a:p>
        </p:txBody>
      </p:sp>
      <p:sp>
        <p:nvSpPr>
          <p:cNvPr id="32784" name="Rectangles 32783"/>
          <p:cNvSpPr/>
          <p:nvPr/>
        </p:nvSpPr>
        <p:spPr>
          <a:xfrm>
            <a:off x="0" y="3582988"/>
            <a:ext cx="933450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latin typeface=".VnArial" pitchFamily="34" charset="0"/>
              </a:rPr>
              <a:t>6. What  did  Liz do to show  the  trip to  her  parents ?</a:t>
            </a:r>
          </a:p>
        </p:txBody>
      </p:sp>
      <p:sp>
        <p:nvSpPr>
          <p:cNvPr id="32785" name="Rectangles 32784"/>
          <p:cNvSpPr/>
          <p:nvPr/>
        </p:nvSpPr>
        <p:spPr>
          <a:xfrm>
            <a:off x="0" y="4116388"/>
            <a:ext cx="4471988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b="1">
                <a:latin typeface=".VnArial" pitchFamily="34" charset="0"/>
              </a:rPr>
              <a:t>7.  What does Liz  wish  ?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Text Box 34821"/>
          <p:cNvSpPr txBox="1"/>
          <p:nvPr/>
        </p:nvSpPr>
        <p:spPr>
          <a:xfrm>
            <a:off x="1508125" y="898525"/>
            <a:ext cx="1841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endParaRPr>
              <a:latin typeface=".VnArial" pitchFamily="34" charset="0"/>
            </a:endParaRPr>
          </a:p>
        </p:txBody>
      </p:sp>
      <p:sp>
        <p:nvSpPr>
          <p:cNvPr id="34823" name="Oval 34822">
            <a:hlinkClick r:id="rId2" action="ppaction://hlinksldjump"/>
          </p:cNvPr>
          <p:cNvSpPr/>
          <p:nvPr/>
        </p:nvSpPr>
        <p:spPr>
          <a:xfrm>
            <a:off x="1600200" y="4114800"/>
            <a:ext cx="1600200" cy="1066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4000" b="1">
                <a:latin typeface=".VnArial" pitchFamily="34" charset="0"/>
              </a:rPr>
              <a:t>1</a:t>
            </a:r>
          </a:p>
        </p:txBody>
      </p:sp>
      <p:sp>
        <p:nvSpPr>
          <p:cNvPr id="34824" name="Oval 34823">
            <a:hlinkClick r:id="rId3" action="ppaction://hlinksldjump"/>
          </p:cNvPr>
          <p:cNvSpPr/>
          <p:nvPr/>
        </p:nvSpPr>
        <p:spPr>
          <a:xfrm>
            <a:off x="3352800" y="4114800"/>
            <a:ext cx="1600200" cy="1066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4000" b="1">
                <a:latin typeface=".VnArial" pitchFamily="34" charset="0"/>
              </a:rPr>
              <a:t>2</a:t>
            </a:r>
          </a:p>
        </p:txBody>
      </p:sp>
      <p:sp>
        <p:nvSpPr>
          <p:cNvPr id="34825" name="Oval 34824">
            <a:hlinkClick r:id="rId4" action="ppaction://hlinksldjump"/>
          </p:cNvPr>
          <p:cNvSpPr/>
          <p:nvPr/>
        </p:nvSpPr>
        <p:spPr>
          <a:xfrm>
            <a:off x="5105400" y="4114800"/>
            <a:ext cx="1600200" cy="1066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4000" b="1">
                <a:latin typeface=".VnArial" pitchFamily="34" charset="0"/>
              </a:rPr>
              <a:t>3</a:t>
            </a:r>
          </a:p>
        </p:txBody>
      </p:sp>
      <p:sp>
        <p:nvSpPr>
          <p:cNvPr id="34826" name="Oval 34825">
            <a:hlinkClick r:id="rId5" action="ppaction://hlinksldjump"/>
          </p:cNvPr>
          <p:cNvSpPr/>
          <p:nvPr/>
        </p:nvSpPr>
        <p:spPr>
          <a:xfrm>
            <a:off x="6858000" y="4114800"/>
            <a:ext cx="1600200" cy="1066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4000" b="1">
                <a:latin typeface=".VnArial" pitchFamily="34" charset="0"/>
              </a:rPr>
              <a:t>4</a:t>
            </a:r>
          </a:p>
        </p:txBody>
      </p:sp>
      <p:sp>
        <p:nvSpPr>
          <p:cNvPr id="34827" name="Oval 34826">
            <a:hlinkClick r:id="rId6" action="ppaction://hlinksldjump"/>
          </p:cNvPr>
          <p:cNvSpPr/>
          <p:nvPr/>
        </p:nvSpPr>
        <p:spPr>
          <a:xfrm>
            <a:off x="1524000" y="5410200"/>
            <a:ext cx="1600200" cy="1066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4000" b="1">
                <a:latin typeface=".VnArial" pitchFamily="34" charset="0"/>
              </a:rPr>
              <a:t>5</a:t>
            </a:r>
          </a:p>
        </p:txBody>
      </p:sp>
      <p:sp>
        <p:nvSpPr>
          <p:cNvPr id="34828" name="Oval 34827">
            <a:hlinkClick r:id="rId7" action="ppaction://hlinksldjump"/>
          </p:cNvPr>
          <p:cNvSpPr/>
          <p:nvPr/>
        </p:nvSpPr>
        <p:spPr>
          <a:xfrm>
            <a:off x="6858000" y="5486400"/>
            <a:ext cx="1600200" cy="1066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4000" b="1">
                <a:latin typeface=".VnArial" pitchFamily="34" charset="0"/>
              </a:rPr>
              <a:t>8</a:t>
            </a:r>
          </a:p>
        </p:txBody>
      </p:sp>
      <p:sp>
        <p:nvSpPr>
          <p:cNvPr id="34829" name="Oval 34828">
            <a:hlinkClick r:id="rId8" action="ppaction://hlinksldjump"/>
          </p:cNvPr>
          <p:cNvSpPr/>
          <p:nvPr/>
        </p:nvSpPr>
        <p:spPr>
          <a:xfrm>
            <a:off x="3352800" y="5486400"/>
            <a:ext cx="1600200" cy="1066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4000" b="1">
                <a:latin typeface=".VnArial" pitchFamily="34" charset="0"/>
              </a:rPr>
              <a:t>6</a:t>
            </a:r>
          </a:p>
        </p:txBody>
      </p:sp>
      <p:sp>
        <p:nvSpPr>
          <p:cNvPr id="34832" name="Oval 34831">
            <a:hlinkClick r:id="rId9" action="ppaction://hlinksldjump"/>
          </p:cNvPr>
          <p:cNvSpPr/>
          <p:nvPr/>
        </p:nvSpPr>
        <p:spPr>
          <a:xfrm>
            <a:off x="5105400" y="5486400"/>
            <a:ext cx="1600200" cy="1066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4000" b="1">
                <a:latin typeface=".VnArial" pitchFamily="34" charset="0"/>
              </a:rPr>
              <a:t>7</a:t>
            </a:r>
          </a:p>
        </p:txBody>
      </p:sp>
      <p:sp>
        <p:nvSpPr>
          <p:cNvPr id="34833" name="Text Box 34832"/>
          <p:cNvSpPr txBox="1"/>
          <p:nvPr/>
        </p:nvSpPr>
        <p:spPr>
          <a:xfrm>
            <a:off x="2362200" y="0"/>
            <a:ext cx="4886325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sz="4000" b="1">
                <a:solidFill>
                  <a:srgbClr val="FF0000"/>
                </a:solidFill>
                <a:latin typeface=".Vn3DH" pitchFamily="34" charset="0"/>
              </a:rPr>
              <a:t>Lucky number</a:t>
            </a:r>
          </a:p>
        </p:txBody>
      </p:sp>
      <p:sp>
        <p:nvSpPr>
          <p:cNvPr id="34844" name="Text Box 34843"/>
          <p:cNvSpPr txBox="1"/>
          <p:nvPr/>
        </p:nvSpPr>
        <p:spPr>
          <a:xfrm>
            <a:off x="898525" y="669925"/>
            <a:ext cx="1841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endParaRPr>
              <a:latin typeface=".VnArial" pitchFamily="34" charset="0"/>
            </a:endParaRPr>
          </a:p>
        </p:txBody>
      </p:sp>
      <p:sp>
        <p:nvSpPr>
          <p:cNvPr id="34845" name="Oval 34844">
            <a:hlinkClick r:id="rId2" action="ppaction://hlinksldjump"/>
          </p:cNvPr>
          <p:cNvSpPr/>
          <p:nvPr/>
        </p:nvSpPr>
        <p:spPr>
          <a:xfrm>
            <a:off x="1600200" y="4114800"/>
            <a:ext cx="1600200" cy="1066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4000">
                <a:solidFill>
                  <a:srgbClr val="FF0000"/>
                </a:solidFill>
                <a:latin typeface=".VnArial" pitchFamily="34" charset="0"/>
              </a:rPr>
              <a:t>1</a:t>
            </a:r>
          </a:p>
        </p:txBody>
      </p:sp>
      <p:sp>
        <p:nvSpPr>
          <p:cNvPr id="34846" name="Oval 34845">
            <a:hlinkClick r:id="rId2" action="ppaction://hlinksldjump"/>
          </p:cNvPr>
          <p:cNvSpPr/>
          <p:nvPr/>
        </p:nvSpPr>
        <p:spPr>
          <a:xfrm>
            <a:off x="3352800" y="4114800"/>
            <a:ext cx="1600200" cy="1066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4000">
                <a:solidFill>
                  <a:srgbClr val="FF0000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34847" name="Oval 34846">
            <a:hlinkClick r:id="rId2" action="ppaction://hlinksldjump"/>
          </p:cNvPr>
          <p:cNvSpPr/>
          <p:nvPr/>
        </p:nvSpPr>
        <p:spPr>
          <a:xfrm>
            <a:off x="5105400" y="4114800"/>
            <a:ext cx="1600200" cy="1066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4000">
                <a:solidFill>
                  <a:srgbClr val="FF0000"/>
                </a:solidFill>
                <a:latin typeface=".VnArial" pitchFamily="34" charset="0"/>
              </a:rPr>
              <a:t>3</a:t>
            </a:r>
          </a:p>
        </p:txBody>
      </p:sp>
      <p:sp>
        <p:nvSpPr>
          <p:cNvPr id="34848" name="Oval 34847">
            <a:hlinkClick r:id="rId2" action="ppaction://hlinksldjump"/>
          </p:cNvPr>
          <p:cNvSpPr/>
          <p:nvPr/>
        </p:nvSpPr>
        <p:spPr>
          <a:xfrm>
            <a:off x="6858000" y="4114800"/>
            <a:ext cx="1600200" cy="1066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4000">
                <a:solidFill>
                  <a:srgbClr val="FF0000"/>
                </a:solidFill>
                <a:latin typeface=".VnArial" pitchFamily="34" charset="0"/>
              </a:rPr>
              <a:t>4</a:t>
            </a:r>
          </a:p>
        </p:txBody>
      </p:sp>
      <p:sp>
        <p:nvSpPr>
          <p:cNvPr id="34849" name="Left Arrow 34848">
            <a:hlinkClick r:id="rId10" action="ppaction://hlinksldjump"/>
          </p:cNvPr>
          <p:cNvSpPr/>
          <p:nvPr/>
        </p:nvSpPr>
        <p:spPr>
          <a:xfrm>
            <a:off x="8305800" y="6372225"/>
            <a:ext cx="304800" cy="485775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50" name="Right Arrow 34849">
            <a:hlinkClick r:id="rId11" action="ppaction://hlinksldjump"/>
          </p:cNvPr>
          <p:cNvSpPr/>
          <p:nvPr/>
        </p:nvSpPr>
        <p:spPr>
          <a:xfrm>
            <a:off x="8686800" y="6372225"/>
            <a:ext cx="304800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54" name="Oval 34853">
            <a:hlinkClick r:id="rId2" action="ppaction://hlinksldjump"/>
          </p:cNvPr>
          <p:cNvSpPr/>
          <p:nvPr/>
        </p:nvSpPr>
        <p:spPr>
          <a:xfrm>
            <a:off x="1524000" y="5410200"/>
            <a:ext cx="1600200" cy="1066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4000">
                <a:solidFill>
                  <a:srgbClr val="FF0000"/>
                </a:solidFill>
                <a:latin typeface=".VnArial" pitchFamily="34" charset="0"/>
              </a:rPr>
              <a:t>5</a:t>
            </a:r>
          </a:p>
        </p:txBody>
      </p:sp>
      <p:sp>
        <p:nvSpPr>
          <p:cNvPr id="34855" name="Oval 34854">
            <a:hlinkClick r:id="rId2" action="ppaction://hlinksldjump"/>
          </p:cNvPr>
          <p:cNvSpPr/>
          <p:nvPr/>
        </p:nvSpPr>
        <p:spPr>
          <a:xfrm>
            <a:off x="3352800" y="5486400"/>
            <a:ext cx="1600200" cy="1066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4000">
                <a:solidFill>
                  <a:srgbClr val="FF0000"/>
                </a:solidFill>
                <a:latin typeface=".VnArial" pitchFamily="34" charset="0"/>
              </a:rPr>
              <a:t>6</a:t>
            </a:r>
          </a:p>
        </p:txBody>
      </p:sp>
      <p:sp>
        <p:nvSpPr>
          <p:cNvPr id="34856" name="Oval 34855">
            <a:hlinkClick r:id="rId2" action="ppaction://hlinksldjump"/>
          </p:cNvPr>
          <p:cNvSpPr/>
          <p:nvPr/>
        </p:nvSpPr>
        <p:spPr>
          <a:xfrm>
            <a:off x="6858000" y="5486400"/>
            <a:ext cx="1600200" cy="1066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4000">
                <a:solidFill>
                  <a:srgbClr val="FF0000"/>
                </a:solidFill>
                <a:latin typeface=".VnArial" pitchFamily="34" charset="0"/>
              </a:rPr>
              <a:t>8</a:t>
            </a:r>
          </a:p>
        </p:txBody>
      </p:sp>
      <p:sp>
        <p:nvSpPr>
          <p:cNvPr id="34857" name="Oval 34856">
            <a:hlinkClick r:id="rId2" action="ppaction://hlinksldjump"/>
          </p:cNvPr>
          <p:cNvSpPr/>
          <p:nvPr/>
        </p:nvSpPr>
        <p:spPr>
          <a:xfrm>
            <a:off x="5105400" y="5486400"/>
            <a:ext cx="1600200" cy="1066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4000">
                <a:solidFill>
                  <a:srgbClr val="FF0000"/>
                </a:solidFill>
                <a:latin typeface=".VnArial" pitchFamily="34" charset="0"/>
              </a:rPr>
              <a:t>7</a:t>
            </a:r>
          </a:p>
        </p:txBody>
      </p:sp>
      <p:sp>
        <p:nvSpPr>
          <p:cNvPr id="34858" name="Rectangles 34857"/>
          <p:cNvSpPr/>
          <p:nvPr/>
        </p:nvSpPr>
        <p:spPr>
          <a:xfrm>
            <a:off x="228600" y="1371600"/>
            <a:ext cx="8915400" cy="2830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LÇn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 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l­ît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 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tõng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 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thµnh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 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viªn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 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trong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 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mçi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 ®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éi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 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chän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 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mét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 « 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sè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 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bÊt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 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kú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. 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NÕu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 « ®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ã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 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cã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 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chøa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 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c©u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 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hái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 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th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× 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thµnh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 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viªn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 ®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ã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 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ph¶i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 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tr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¶ 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lêi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 . 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Mçi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 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c©u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 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tr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¶ 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lêi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 ®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óng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 ®­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îc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 2 ®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iÓm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. 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Trả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 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lời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 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sai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 , 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quyền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 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chơi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 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thuộc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 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về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 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đội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 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bạn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. 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NÕu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 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chän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 ®­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îc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 « may m¾n 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th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× ®­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îc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 3 ®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iÓm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 mµ 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kh«ng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 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ph¶i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 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tr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¶ 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lêi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 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c©u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 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hái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. 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KÕt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 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thóc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 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trß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 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ch¬i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 ®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éi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 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nµo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 ®­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îc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 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nhiÒu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 ®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iÓm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 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h¬n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 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th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× th¾ng </a:t>
            </a:r>
            <a:r>
              <a:rPr sz="2400" b="1" err="1">
                <a:solidFill>
                  <a:srgbClr val="000000"/>
                </a:solidFill>
                <a:latin typeface=".VnArial" pitchFamily="34" charset="0"/>
              </a:rPr>
              <a:t>cuéc</a:t>
            </a:r>
            <a:r>
              <a:rPr sz="2400" b="1">
                <a:solidFill>
                  <a:srgbClr val="000000"/>
                </a:solidFill>
                <a:latin typeface=".VnArial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endParaRPr sz="24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4859" name="Text Box 34858"/>
          <p:cNvSpPr txBox="1"/>
          <p:nvPr/>
        </p:nvSpPr>
        <p:spPr>
          <a:xfrm>
            <a:off x="746125" y="669925"/>
            <a:ext cx="1841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endParaRPr>
              <a:latin typeface=".VnArial" pitchFamily="34" charset="0"/>
            </a:endParaRPr>
          </a:p>
        </p:txBody>
      </p:sp>
      <p:grpSp>
        <p:nvGrpSpPr>
          <p:cNvPr id="34860" name="Group 21"/>
          <p:cNvGrpSpPr/>
          <p:nvPr/>
        </p:nvGrpSpPr>
        <p:grpSpPr>
          <a:xfrm rot="670523">
            <a:off x="0" y="0"/>
            <a:ext cx="2819400" cy="1671638"/>
            <a:chOff x="576" y="3120"/>
            <a:chExt cx="1632" cy="1200"/>
          </a:xfrm>
        </p:grpSpPr>
        <p:sp>
          <p:nvSpPr>
            <p:cNvPr id="34861" name="AutoShape 22"/>
            <p:cNvSpPr/>
            <p:nvPr/>
          </p:nvSpPr>
          <p:spPr>
            <a:xfrm>
              <a:off x="576" y="3120"/>
              <a:ext cx="1632" cy="1200"/>
            </a:xfrm>
            <a:prstGeom prst="irregularSeal1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>
                <a:latin typeface=".VnArial" pitchFamily="34" charset="0"/>
              </a:endParaRPr>
            </a:p>
          </p:txBody>
        </p:sp>
        <p:sp>
          <p:nvSpPr>
            <p:cNvPr id="34862" name="WordArt 23"/>
            <p:cNvSpPr>
              <a:spLocks noTextEdit="1"/>
            </p:cNvSpPr>
            <p:nvPr/>
          </p:nvSpPr>
          <p:spPr>
            <a:xfrm rot="-734470">
              <a:off x="864" y="3399"/>
              <a:ext cx="1008" cy="480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14287"/>
                </a:avLst>
              </a:prstTxWarp>
              <a:normAutofit/>
            </a:bodyPr>
            <a:lstStyle/>
            <a:p>
              <a:pPr algn="ctr"/>
              <a:r>
                <a:rPr lang="en-US" sz="24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latin typeface="Courier New" panose="02070309020205020404" charset="0"/>
                  <a:ea typeface="Courier New" panose="02070309020205020404" charset="0"/>
                </a:rPr>
                <a:t>Luậtchơi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48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48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48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8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48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48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34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48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3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3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48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3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8"/>
                  </p:tgtEl>
                </p:cond>
              </p:nextCondLst>
            </p:seq>
          </p:childTnLst>
        </p:cTn>
      </p:par>
    </p:tnLst>
    <p:bldLst>
      <p:bldP spid="34823" grpId="0" animBg="1"/>
      <p:bldP spid="34824" grpId="0" animBg="1"/>
      <p:bldP spid="34825" grpId="0" animBg="1"/>
      <p:bldP spid="34826" grpId="0" animBg="1"/>
      <p:bldP spid="34827" grpId="0" animBg="1"/>
      <p:bldP spid="34828" grpId="0" animBg="1"/>
      <p:bldP spid="34829" grpId="0" animBg="1"/>
      <p:bldP spid="34832" grpId="0" animBg="1"/>
      <p:bldP spid="34845" grpId="0" animBg="1"/>
      <p:bldP spid="34846" grpId="0" animBg="1"/>
      <p:bldP spid="34847" grpId="0" animBg="1"/>
      <p:bldP spid="34848" grpId="0" animBg="1"/>
      <p:bldP spid="34854" grpId="0" animBg="1"/>
      <p:bldP spid="34855" grpId="0" animBg="1"/>
      <p:bldP spid="34856" grpId="0" animBg="1"/>
      <p:bldP spid="3485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Text Box 7"/>
          <p:cNvSpPr txBox="1"/>
          <p:nvPr/>
        </p:nvSpPr>
        <p:spPr>
          <a:xfrm>
            <a:off x="0" y="2590800"/>
            <a:ext cx="91440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>
                <a:latin typeface="VNI-Present" pitchFamily="2" charset="0"/>
              </a:rPr>
              <a:t>2.How did </a:t>
            </a:r>
            <a:r>
              <a:rPr sz="3200" b="1" err="1">
                <a:latin typeface="VNI-Present" pitchFamily="2" charset="0"/>
              </a:rPr>
              <a:t>Ba</a:t>
            </a:r>
            <a:r>
              <a:rPr sz="3200" b="1">
                <a:latin typeface="VNI-Present" pitchFamily="2" charset="0"/>
              </a:rPr>
              <a:t> and his family get to the village  ?</a:t>
            </a:r>
          </a:p>
        </p:txBody>
      </p:sp>
      <p:sp>
        <p:nvSpPr>
          <p:cNvPr id="21518" name="Text Box 14"/>
          <p:cNvSpPr txBox="1"/>
          <p:nvPr/>
        </p:nvSpPr>
        <p:spPr>
          <a:xfrm>
            <a:off x="685800" y="3276600"/>
            <a:ext cx="7315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>
                <a:solidFill>
                  <a:srgbClr val="0000FF"/>
                </a:solidFill>
                <a:latin typeface="VNI-Present" pitchFamily="2" charset="0"/>
              </a:rPr>
              <a:t> </a:t>
            </a:r>
            <a:r>
              <a:rPr sz="3600">
                <a:solidFill>
                  <a:srgbClr val="FF0000"/>
                </a:solidFill>
                <a:latin typeface="Times New Roman" panose="02020603050405020304" pitchFamily="18" charset="0"/>
              </a:rPr>
              <a:t>They got to the  village by  bus .</a:t>
            </a:r>
            <a:r>
              <a:rPr sz="360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200711" name="Text Box 200710"/>
          <p:cNvSpPr txBox="1"/>
          <p:nvPr/>
        </p:nvSpPr>
        <p:spPr>
          <a:xfrm>
            <a:off x="7451725" y="4632325"/>
            <a:ext cx="1841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endParaRPr>
              <a:latin typeface=".VnArial" pitchFamily="34" charset="0"/>
            </a:endParaRPr>
          </a:p>
        </p:txBody>
      </p:sp>
      <p:sp>
        <p:nvSpPr>
          <p:cNvPr id="200713" name="Text Box 200712"/>
          <p:cNvSpPr txBox="1"/>
          <p:nvPr/>
        </p:nvSpPr>
        <p:spPr>
          <a:xfrm>
            <a:off x="6232525" y="4632325"/>
            <a:ext cx="1841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endParaRPr>
              <a:latin typeface=".VnArial" pitchFamily="34" charset="0"/>
            </a:endParaRPr>
          </a:p>
        </p:txBody>
      </p:sp>
      <p:sp>
        <p:nvSpPr>
          <p:cNvPr id="200717" name="Right Arrow 200716">
            <a:hlinkClick r:id="" action="ppaction://noaction"/>
          </p:cNvPr>
          <p:cNvSpPr/>
          <p:nvPr/>
        </p:nvSpPr>
        <p:spPr>
          <a:xfrm>
            <a:off x="8839200" y="6372225"/>
            <a:ext cx="304800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0718" name="Left Arrow 200717">
            <a:hlinkClick r:id="rId2" action="ppaction://hlinksldjump"/>
          </p:cNvPr>
          <p:cNvSpPr/>
          <p:nvPr/>
        </p:nvSpPr>
        <p:spPr>
          <a:xfrm>
            <a:off x="8458200" y="6372225"/>
            <a:ext cx="304800" cy="485775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  <p:bldP spid="215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Text Box 9"/>
          <p:cNvSpPr txBox="1"/>
          <p:nvPr/>
        </p:nvSpPr>
        <p:spPr>
          <a:xfrm>
            <a:off x="152400" y="762000"/>
            <a:ext cx="8534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600">
                <a:latin typeface="VNI-Present" pitchFamily="2" charset="0"/>
              </a:rPr>
              <a:t>4. What  did  they  see on the  mountain</a:t>
            </a:r>
            <a:r>
              <a:rPr sz="3600">
                <a:solidFill>
                  <a:srgbClr val="FF0000"/>
                </a:solidFill>
                <a:latin typeface="VNI-Present" pitchFamily="2" charset="0"/>
              </a:rPr>
              <a:t>  </a:t>
            </a:r>
            <a:r>
              <a:rPr sz="3600">
                <a:latin typeface="VNI-Present" pitchFamily="2" charset="0"/>
              </a:rPr>
              <a:t>? </a:t>
            </a:r>
          </a:p>
        </p:txBody>
      </p:sp>
      <p:sp>
        <p:nvSpPr>
          <p:cNvPr id="21520" name="Text Box 16"/>
          <p:cNvSpPr txBox="1"/>
          <p:nvPr/>
        </p:nvSpPr>
        <p:spPr>
          <a:xfrm>
            <a:off x="0" y="1600200"/>
            <a:ext cx="99060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>
                <a:solidFill>
                  <a:srgbClr val="0000FF"/>
                </a:solidFill>
                <a:latin typeface="VNI-Present" pitchFamily="2" charset="0"/>
              </a:rPr>
              <a:t> </a:t>
            </a:r>
            <a:r>
              <a:rPr sz="3200">
                <a:solidFill>
                  <a:srgbClr val="FF0000"/>
                </a:solidFill>
                <a:latin typeface="Times New Roman" panose="02020603050405020304" pitchFamily="18" charset="0"/>
              </a:rPr>
              <a:t>They  saw  the shrine of a Vietnamese hero  on the mountain .</a:t>
            </a:r>
          </a:p>
        </p:txBody>
      </p:sp>
      <p:sp>
        <p:nvSpPr>
          <p:cNvPr id="201735" name="Left Arrow 201734">
            <a:hlinkClick r:id="rId2" action="ppaction://hlinksldjump"/>
          </p:cNvPr>
          <p:cNvSpPr/>
          <p:nvPr/>
        </p:nvSpPr>
        <p:spPr>
          <a:xfrm>
            <a:off x="8839200" y="6372225"/>
            <a:ext cx="304800" cy="485775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/>
      <p:bldP spid="215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6" name="Rectangle 3"/>
          <p:cNvSpPr/>
          <p:nvPr/>
        </p:nvSpPr>
        <p:spPr>
          <a:xfrm>
            <a:off x="228600" y="304800"/>
            <a:ext cx="8686800" cy="5791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Tahoma" panose="020B0604030504040204" pitchFamily="34" charset="0"/>
              <a:buChar char="–"/>
              <a:defRPr sz="28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 sz="24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Tahoma" panose="020B0604030504040204" pitchFamily="34" charset="0"/>
              <a:buChar char="–"/>
              <a:defRPr sz="20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defRPr>
            </a:lvl5pPr>
          </a:lstStyle>
          <a:p>
            <a:pPr lvl="0">
              <a:spcBef>
                <a:spcPct val="50000"/>
              </a:spcBef>
              <a:buClrTx/>
              <a:buNone/>
            </a:pPr>
            <a:endParaRPr b="1">
              <a:solidFill>
                <a:srgbClr val="FF0000"/>
              </a:solidFill>
            </a:endParaRPr>
          </a:p>
          <a:p>
            <a:pPr lvl="0">
              <a:spcBef>
                <a:spcPct val="50000"/>
              </a:spcBef>
              <a:buClrTx/>
              <a:buNone/>
            </a:pPr>
            <a:r>
              <a:rPr sz="3600">
                <a:latin typeface="Times New Roman" panose="02020603050405020304" pitchFamily="18" charset="0"/>
              </a:rPr>
              <a:t>5.  Where  did they  have  their  picnic  ?</a:t>
            </a:r>
          </a:p>
          <a:p>
            <a:pPr lvl="0">
              <a:spcBef>
                <a:spcPct val="50000"/>
              </a:spcBef>
              <a:buClrTx/>
              <a:buNone/>
            </a:pPr>
            <a:r>
              <a:rPr sz="3600">
                <a:solidFill>
                  <a:srgbClr val="FF0000"/>
                </a:solidFill>
                <a:latin typeface="Times New Roman" panose="02020603050405020304" pitchFamily="18" charset="0"/>
              </a:rPr>
              <a:t>      They  had  a picnic on the  riverbank .</a:t>
            </a:r>
          </a:p>
          <a:p>
            <a:pPr lvl="0">
              <a:buNone/>
            </a:pPr>
            <a:endParaRPr sz="36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2757" name="Left Arrow 202756">
            <a:hlinkClick r:id="rId2" action="ppaction://hlinksldjump"/>
          </p:cNvPr>
          <p:cNvSpPr/>
          <p:nvPr/>
        </p:nvSpPr>
        <p:spPr>
          <a:xfrm>
            <a:off x="8839200" y="6372225"/>
            <a:ext cx="304800" cy="485775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2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2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2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2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/>
          <p:nvPr/>
        </p:nvSpPr>
        <p:spPr>
          <a:xfrm>
            <a:off x="990600" y="1371600"/>
            <a:ext cx="6629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600" b="1">
                <a:solidFill>
                  <a:srgbClr val="00FF00"/>
                </a:solidFill>
                <a:latin typeface="VNI-Present" pitchFamily="2" charset="0"/>
              </a:rPr>
              <a:t>1. Where is </a:t>
            </a:r>
            <a:r>
              <a:rPr sz="3600" b="1" err="1">
                <a:solidFill>
                  <a:srgbClr val="00FF00"/>
                </a:solidFill>
                <a:latin typeface="VNI-Present" pitchFamily="2" charset="0"/>
              </a:rPr>
              <a:t>Ba</a:t>
            </a:r>
            <a:r>
              <a:rPr sz="3600" b="1">
                <a:solidFill>
                  <a:srgbClr val="00FF00"/>
                </a:solidFill>
                <a:latin typeface="VNI-Present" pitchFamily="2" charset="0"/>
              </a:rPr>
              <a:t> ‘s village ?</a:t>
            </a:r>
          </a:p>
        </p:txBody>
      </p:sp>
      <p:sp>
        <p:nvSpPr>
          <p:cNvPr id="21517" name="Text Box 13"/>
          <p:cNvSpPr txBox="1"/>
          <p:nvPr/>
        </p:nvSpPr>
        <p:spPr>
          <a:xfrm>
            <a:off x="914400" y="2362200"/>
            <a:ext cx="71628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600" b="1">
                <a:solidFill>
                  <a:srgbClr val="FF0000"/>
                </a:solidFill>
                <a:latin typeface="VNI-Present" pitchFamily="2" charset="0"/>
              </a:rPr>
              <a:t>It ‘s 60 kilometers to the north of Hanoi .</a:t>
            </a:r>
          </a:p>
        </p:txBody>
      </p:sp>
      <p:sp>
        <p:nvSpPr>
          <p:cNvPr id="103432" name="Left Arrow 103431">
            <a:hlinkClick r:id="rId2" action="ppaction://hlinksldjump"/>
          </p:cNvPr>
          <p:cNvSpPr/>
          <p:nvPr/>
        </p:nvSpPr>
        <p:spPr>
          <a:xfrm>
            <a:off x="8839200" y="6372225"/>
            <a:ext cx="304800" cy="485775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0" name="Text Box 6"/>
          <p:cNvSpPr txBox="1"/>
          <p:nvPr/>
        </p:nvSpPr>
        <p:spPr>
          <a:xfrm>
            <a:off x="609600" y="914400"/>
            <a:ext cx="7543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600" b="1">
                <a:solidFill>
                  <a:srgbClr val="00FF00"/>
                </a:solidFill>
                <a:latin typeface="VNI-Present" pitchFamily="2" charset="0"/>
              </a:rPr>
              <a:t>7.  What does Liz  wish  ?</a:t>
            </a:r>
          </a:p>
        </p:txBody>
      </p:sp>
      <p:sp>
        <p:nvSpPr>
          <p:cNvPr id="123911" name="Text Box 7"/>
          <p:cNvSpPr txBox="1"/>
          <p:nvPr/>
        </p:nvSpPr>
        <p:spPr>
          <a:xfrm>
            <a:off x="0" y="1981200"/>
            <a:ext cx="914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600">
                <a:solidFill>
                  <a:srgbClr val="FF0000"/>
                </a:solidFill>
                <a:latin typeface="Times New Roman" panose="02020603050405020304" pitchFamily="18" charset="0"/>
              </a:rPr>
              <a:t>  Liz wishes she could visit </a:t>
            </a:r>
            <a:r>
              <a:rPr sz="3600" err="1">
                <a:solidFill>
                  <a:srgbClr val="FF0000"/>
                </a:solidFill>
                <a:latin typeface="Times New Roman" panose="02020603050405020304" pitchFamily="18" charset="0"/>
              </a:rPr>
              <a:t>Ba‘s</a:t>
            </a:r>
            <a:r>
              <a:rPr sz="3600">
                <a:solidFill>
                  <a:srgbClr val="FF0000"/>
                </a:solidFill>
                <a:latin typeface="Times New Roman" panose="02020603050405020304" pitchFamily="18" charset="0"/>
              </a:rPr>
              <a:t> village  again .</a:t>
            </a:r>
          </a:p>
        </p:txBody>
      </p:sp>
      <p:sp>
        <p:nvSpPr>
          <p:cNvPr id="104454" name="Left Arrow 104453">
            <a:hlinkClick r:id="rId2" action="ppaction://hlinksldjump"/>
          </p:cNvPr>
          <p:cNvSpPr/>
          <p:nvPr/>
        </p:nvSpPr>
        <p:spPr>
          <a:xfrm>
            <a:off x="8839200" y="6372225"/>
            <a:ext cx="304800" cy="485775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0" grpId="0"/>
      <p:bldP spid="1239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Text Box 8"/>
          <p:cNvSpPr txBox="1"/>
          <p:nvPr/>
        </p:nvSpPr>
        <p:spPr>
          <a:xfrm>
            <a:off x="609600" y="1600200"/>
            <a:ext cx="7924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600" b="1">
                <a:solidFill>
                  <a:srgbClr val="00FF00"/>
                </a:solidFill>
                <a:latin typeface="VNI-Present" pitchFamily="2" charset="0"/>
              </a:rPr>
              <a:t>3. Where  is  the  banyan  tree  ?</a:t>
            </a:r>
            <a:r>
              <a:rPr sz="3600">
                <a:latin typeface="VNI-Present" pitchFamily="2" charset="0"/>
              </a:rPr>
              <a:t> </a:t>
            </a:r>
          </a:p>
        </p:txBody>
      </p:sp>
      <p:sp>
        <p:nvSpPr>
          <p:cNvPr id="21519" name="Text Box 15"/>
          <p:cNvSpPr txBox="1"/>
          <p:nvPr/>
        </p:nvSpPr>
        <p:spPr>
          <a:xfrm>
            <a:off x="685800" y="2514600"/>
            <a:ext cx="7696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600" b="1">
                <a:solidFill>
                  <a:srgbClr val="FF0000"/>
                </a:solidFill>
                <a:latin typeface="VNI-Present" pitchFamily="2" charset="0"/>
              </a:rPr>
              <a:t>It ‘s at the entrance  to the village</a:t>
            </a:r>
            <a:r>
              <a:rPr sz="3600" b="1">
                <a:solidFill>
                  <a:srgbClr val="CCCC00"/>
                </a:solidFill>
                <a:latin typeface="VNI-Present" pitchFamily="2" charset="0"/>
              </a:rPr>
              <a:t> .</a:t>
            </a:r>
          </a:p>
        </p:txBody>
      </p:sp>
      <p:sp>
        <p:nvSpPr>
          <p:cNvPr id="36871" name="Text Box 36870"/>
          <p:cNvSpPr txBox="1"/>
          <p:nvPr/>
        </p:nvSpPr>
        <p:spPr>
          <a:xfrm>
            <a:off x="7070725" y="4022725"/>
            <a:ext cx="1841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endParaRPr>
              <a:latin typeface=".VnArial" pitchFamily="34" charset="0"/>
            </a:endParaRPr>
          </a:p>
        </p:txBody>
      </p:sp>
      <p:sp>
        <p:nvSpPr>
          <p:cNvPr id="36872" name="Left Arrow 36871">
            <a:hlinkClick r:id="rId2" action="ppaction://hlinksldjump"/>
          </p:cNvPr>
          <p:cNvSpPr/>
          <p:nvPr/>
        </p:nvSpPr>
        <p:spPr>
          <a:xfrm>
            <a:off x="8839200" y="6372225"/>
            <a:ext cx="304800" cy="485775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/>
      <p:bldP spid="215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5" name="Left Arrow 209924">
            <a:hlinkClick r:id="rId2" action="ppaction://hlinksldjump"/>
          </p:cNvPr>
          <p:cNvSpPr/>
          <p:nvPr/>
        </p:nvSpPr>
        <p:spPr>
          <a:xfrm>
            <a:off x="8686800" y="6372225"/>
            <a:ext cx="304800" cy="485775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09926" name="Group 21"/>
          <p:cNvGrpSpPr/>
          <p:nvPr/>
        </p:nvGrpSpPr>
        <p:grpSpPr>
          <a:xfrm rot="670523">
            <a:off x="311150" y="968375"/>
            <a:ext cx="8763000" cy="4130675"/>
            <a:chOff x="576" y="3120"/>
            <a:chExt cx="1632" cy="1200"/>
          </a:xfrm>
        </p:grpSpPr>
        <p:sp>
          <p:nvSpPr>
            <p:cNvPr id="209927" name="AutoShape 22"/>
            <p:cNvSpPr/>
            <p:nvPr/>
          </p:nvSpPr>
          <p:spPr>
            <a:xfrm>
              <a:off x="576" y="3120"/>
              <a:ext cx="1632" cy="1200"/>
            </a:xfrm>
            <a:prstGeom prst="irregularSeal1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>
                <a:latin typeface=".VnArial" pitchFamily="34" charset="0"/>
              </a:endParaRPr>
            </a:p>
          </p:txBody>
        </p:sp>
        <p:sp>
          <p:nvSpPr>
            <p:cNvPr id="209928" name="WordArt 23"/>
            <p:cNvSpPr>
              <a:spLocks noTextEdit="1"/>
            </p:cNvSpPr>
            <p:nvPr/>
          </p:nvSpPr>
          <p:spPr>
            <a:xfrm rot="-734470">
              <a:off x="864" y="3399"/>
              <a:ext cx="1008" cy="480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14287"/>
                </a:avLst>
              </a:prstTxWarp>
              <a:normAutofit/>
            </a:bodyPr>
            <a:lstStyle/>
            <a:p>
              <a:pPr algn="ctr"/>
              <a:r>
                <a:rPr lang="en-US" sz="24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latin typeface="VNI-Times" charset="0"/>
                  <a:ea typeface="VNI-Times" charset="0"/>
                </a:rPr>
                <a:t>Lucky number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/>
          <p:nvPr/>
        </p:nvSpPr>
        <p:spPr>
          <a:xfrm>
            <a:off x="228600" y="2514600"/>
            <a:ext cx="89154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600">
                <a:latin typeface=".VnArial" pitchFamily="34" charset="0"/>
              </a:rPr>
              <a:t>6. What  did  Liz do to show  the  trip to  her  parents ?</a:t>
            </a:r>
          </a:p>
        </p:txBody>
      </p:sp>
      <p:sp>
        <p:nvSpPr>
          <p:cNvPr id="123909" name="Text Box 5"/>
          <p:cNvSpPr txBox="1"/>
          <p:nvPr/>
        </p:nvSpPr>
        <p:spPr>
          <a:xfrm>
            <a:off x="228600" y="3733800"/>
            <a:ext cx="8915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600">
                <a:solidFill>
                  <a:srgbClr val="FF0000"/>
                </a:solidFill>
                <a:latin typeface="Times New Roman" panose="02020603050405020304" pitchFamily="18" charset="0"/>
              </a:rPr>
              <a:t>Liz took a lot of photos to show  her parents .</a:t>
            </a:r>
          </a:p>
        </p:txBody>
      </p:sp>
      <p:sp>
        <p:nvSpPr>
          <p:cNvPr id="111623" name="Left Arrow 111622">
            <a:hlinkClick r:id="rId3" action="ppaction://hlinksldjump"/>
          </p:cNvPr>
          <p:cNvSpPr/>
          <p:nvPr/>
        </p:nvSpPr>
        <p:spPr>
          <a:xfrm>
            <a:off x="8610600" y="6248400"/>
            <a:ext cx="304800" cy="485775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/>
      <p:bldP spid="12390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Text Box 4"/>
          <p:cNvSpPr txBox="1"/>
          <p:nvPr/>
        </p:nvSpPr>
        <p:spPr>
          <a:xfrm>
            <a:off x="304800" y="838200"/>
            <a:ext cx="29130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>
                <a:solidFill>
                  <a:srgbClr val="00FF00"/>
                </a:solidFill>
                <a:latin typeface=".VnArial" pitchFamily="34" charset="0"/>
              </a:rPr>
              <a:t>I , Getting started</a:t>
            </a:r>
          </a:p>
        </p:txBody>
      </p:sp>
      <p:sp>
        <p:nvSpPr>
          <p:cNvPr id="192515" name="WordArt 6"/>
          <p:cNvSpPr>
            <a:spLocks noTextEdit="1"/>
          </p:cNvSpPr>
          <p:nvPr/>
        </p:nvSpPr>
        <p:spPr>
          <a:xfrm>
            <a:off x="1447800" y="152400"/>
            <a:ext cx="6096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UNIT 3 :  A trip to the countryside </a:t>
            </a:r>
          </a:p>
        </p:txBody>
      </p:sp>
      <p:sp>
        <p:nvSpPr>
          <p:cNvPr id="124938" name="Text Box 10"/>
          <p:cNvSpPr txBox="1"/>
          <p:nvPr/>
        </p:nvSpPr>
        <p:spPr>
          <a:xfrm>
            <a:off x="762000" y="458788"/>
            <a:ext cx="822134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FFFF"/>
                </a:solidFill>
                <a:latin typeface=".VnArial" pitchFamily="34" charset="0"/>
              </a:rPr>
              <a:t>Lesson</a:t>
            </a:r>
            <a:r>
              <a:rPr b="1">
                <a:solidFill>
                  <a:srgbClr val="00FFFF"/>
                </a:solidFill>
                <a:latin typeface=".VnArial" pitchFamily="34" charset="0"/>
              </a:rPr>
              <a:t> 1 : Getting started - Listen and read</a:t>
            </a:r>
          </a:p>
        </p:txBody>
      </p:sp>
      <p:pic>
        <p:nvPicPr>
          <p:cNvPr id="192545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5000"/>
            <a:ext cx="2286000" cy="144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92546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905000"/>
            <a:ext cx="2514600" cy="144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92547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1981200"/>
            <a:ext cx="2514600" cy="144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92548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3581400"/>
            <a:ext cx="2362200" cy="15240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92549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5257800"/>
            <a:ext cx="2667000" cy="1600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92550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7200" y="5257800"/>
            <a:ext cx="2895600" cy="1600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92551" name="Picture 8" descr="t1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9800" y="3657600"/>
            <a:ext cx="2514600" cy="144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92552" name="Picture 9" descr="t1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400" y="3581400"/>
            <a:ext cx="2362200" cy="15240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4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9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9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9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9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9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9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9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/>
      <p:bldP spid="12493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WordArt 2"/>
          <p:cNvSpPr>
            <a:spLocks noTextEdit="1"/>
          </p:cNvSpPr>
          <p:nvPr/>
        </p:nvSpPr>
        <p:spPr>
          <a:xfrm>
            <a:off x="1676400" y="228600"/>
            <a:ext cx="5791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13"/>
              </a:avLst>
            </a:prstTxWarp>
            <a:normAutofit/>
          </a:bodyPr>
          <a:lstStyle/>
          <a:p>
            <a:pPr algn="ctr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Rearange pictures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152400" y="1066800"/>
            <a:ext cx="2819400" cy="1905000"/>
            <a:chOff x="96" y="672"/>
            <a:chExt cx="1776" cy="1200"/>
          </a:xfrm>
        </p:grpSpPr>
        <p:pic>
          <p:nvPicPr>
            <p:cNvPr id="50205" name="Picture 4" descr="IMG0053A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" y="672"/>
              <a:ext cx="1776" cy="12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0206" name="Rectangle 5"/>
            <p:cNvSpPr/>
            <p:nvPr/>
          </p:nvSpPr>
          <p:spPr>
            <a:xfrm>
              <a:off x="96" y="672"/>
              <a:ext cx="240" cy="288"/>
            </a:xfrm>
            <a:prstGeom prst="rect">
              <a:avLst/>
            </a:prstGeom>
            <a:solidFill>
              <a:schemeClr val="tx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eaLnBrk="0" hangingPunct="0"/>
              <a:r>
                <a:rPr sz="2400" b="1">
                  <a:solidFill>
                    <a:schemeClr val="bg1"/>
                  </a:solidFill>
                  <a:latin typeface=".VnTeknical" pitchFamily="34" charset="0"/>
                </a:rPr>
                <a:t>1</a:t>
              </a: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3200400" y="1066800"/>
            <a:ext cx="2819400" cy="1905000"/>
            <a:chOff x="2016" y="672"/>
            <a:chExt cx="1776" cy="1200"/>
          </a:xfrm>
        </p:grpSpPr>
        <p:pic>
          <p:nvPicPr>
            <p:cNvPr id="50203" name="Picture 7" descr="IMG0052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6" y="672"/>
              <a:ext cx="1776" cy="12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0204" name="Rectangle 8"/>
            <p:cNvSpPr/>
            <p:nvPr/>
          </p:nvSpPr>
          <p:spPr>
            <a:xfrm>
              <a:off x="2016" y="672"/>
              <a:ext cx="240" cy="288"/>
            </a:xfrm>
            <a:prstGeom prst="rect">
              <a:avLst/>
            </a:prstGeom>
            <a:solidFill>
              <a:schemeClr val="tx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eaLnBrk="0" hangingPunct="0"/>
              <a:r>
                <a:rPr sz="2400" b="1">
                  <a:solidFill>
                    <a:schemeClr val="bg1"/>
                  </a:solidFill>
                  <a:latin typeface=".VnTeknical" pitchFamily="34" charset="0"/>
                </a:rPr>
                <a:t>2</a:t>
              </a:r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6248400" y="1066800"/>
            <a:ext cx="2743200" cy="1905000"/>
            <a:chOff x="3936" y="672"/>
            <a:chExt cx="1728" cy="1200"/>
          </a:xfrm>
        </p:grpSpPr>
        <p:pic>
          <p:nvPicPr>
            <p:cNvPr id="50201" name="Picture 10" descr="IMG0054A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36" y="672"/>
              <a:ext cx="1728" cy="12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0202" name="Rectangle 11"/>
            <p:cNvSpPr/>
            <p:nvPr/>
          </p:nvSpPr>
          <p:spPr>
            <a:xfrm>
              <a:off x="3936" y="672"/>
              <a:ext cx="240" cy="288"/>
            </a:xfrm>
            <a:prstGeom prst="rect">
              <a:avLst/>
            </a:prstGeom>
            <a:solidFill>
              <a:schemeClr val="tx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eaLnBrk="0" hangingPunct="0"/>
              <a:r>
                <a:rPr sz="2400" b="1">
                  <a:solidFill>
                    <a:schemeClr val="bg1"/>
                  </a:solidFill>
                  <a:latin typeface=".VnTeknical" pitchFamily="34" charset="0"/>
                </a:rPr>
                <a:t>3</a:t>
              </a:r>
            </a:p>
          </p:txBody>
        </p:sp>
      </p:grpSp>
      <p:grpSp>
        <p:nvGrpSpPr>
          <p:cNvPr id="50182" name="Group 12"/>
          <p:cNvGrpSpPr/>
          <p:nvPr/>
        </p:nvGrpSpPr>
        <p:grpSpPr>
          <a:xfrm>
            <a:off x="0" y="3276600"/>
            <a:ext cx="2743200" cy="1905000"/>
            <a:chOff x="1056" y="2016"/>
            <a:chExt cx="1728" cy="1152"/>
          </a:xfrm>
        </p:grpSpPr>
        <p:pic>
          <p:nvPicPr>
            <p:cNvPr id="50199" name="Picture 13" descr="IMG0050A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6" y="2016"/>
              <a:ext cx="1728" cy="11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0200" name="Rectangle 14"/>
            <p:cNvSpPr/>
            <p:nvPr/>
          </p:nvSpPr>
          <p:spPr>
            <a:xfrm>
              <a:off x="1056" y="2016"/>
              <a:ext cx="240" cy="288"/>
            </a:xfrm>
            <a:prstGeom prst="rect">
              <a:avLst/>
            </a:prstGeom>
            <a:solidFill>
              <a:schemeClr val="tx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eaLnBrk="0" hangingPunct="0"/>
              <a:r>
                <a:rPr sz="2400" b="1">
                  <a:solidFill>
                    <a:schemeClr val="bg1"/>
                  </a:solidFill>
                  <a:latin typeface=".VnTeknical" pitchFamily="34" charset="0"/>
                </a:rPr>
                <a:t>4</a:t>
              </a:r>
            </a:p>
          </p:txBody>
        </p:sp>
      </p:grpSp>
      <p:grpSp>
        <p:nvGrpSpPr>
          <p:cNvPr id="6" name="Group 15"/>
          <p:cNvGrpSpPr/>
          <p:nvPr/>
        </p:nvGrpSpPr>
        <p:grpSpPr>
          <a:xfrm>
            <a:off x="6172200" y="3276600"/>
            <a:ext cx="2819400" cy="1828800"/>
            <a:chOff x="2928" y="2016"/>
            <a:chExt cx="1776" cy="1152"/>
          </a:xfrm>
        </p:grpSpPr>
        <p:pic>
          <p:nvPicPr>
            <p:cNvPr id="50197" name="Picture 16" descr="IMG0051A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28" y="2016"/>
              <a:ext cx="1776" cy="11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0198" name="Rectangle 17"/>
            <p:cNvSpPr/>
            <p:nvPr/>
          </p:nvSpPr>
          <p:spPr>
            <a:xfrm>
              <a:off x="2928" y="2016"/>
              <a:ext cx="240" cy="288"/>
            </a:xfrm>
            <a:prstGeom prst="rect">
              <a:avLst/>
            </a:prstGeom>
            <a:solidFill>
              <a:schemeClr val="tx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eaLnBrk="0" hangingPunct="0"/>
              <a:r>
                <a:rPr sz="2400" b="1">
                  <a:solidFill>
                    <a:schemeClr val="bg1"/>
                  </a:solidFill>
                  <a:latin typeface=".VnTeknical" pitchFamily="34" charset="0"/>
                </a:rPr>
                <a:t>6</a:t>
              </a:r>
            </a:p>
          </p:txBody>
        </p:sp>
      </p:grpSp>
      <p:pic>
        <p:nvPicPr>
          <p:cNvPr id="50208" name="Picture 4" descr="Shrine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2600" y="3276600"/>
            <a:ext cx="1016000" cy="69215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0209" name="Picture 5020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0400" y="1828800"/>
            <a:ext cx="7620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210" name="Picture 5020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0910399">
            <a:off x="6964363" y="2281238"/>
            <a:ext cx="762000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211" name="Text Box 50210"/>
          <p:cNvSpPr txBox="1"/>
          <p:nvPr/>
        </p:nvSpPr>
        <p:spPr>
          <a:xfrm>
            <a:off x="7315200" y="1143000"/>
            <a:ext cx="95885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1800">
                <a:latin typeface=".VnArial" pitchFamily="34" charset="0"/>
              </a:rPr>
              <a:t>Sunday</a:t>
            </a:r>
          </a:p>
        </p:txBody>
      </p:sp>
      <p:pic>
        <p:nvPicPr>
          <p:cNvPr id="50213" name="Picture 50212" descr="Liz 22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4200" y="3276600"/>
            <a:ext cx="2667000" cy="1905000"/>
          </a:xfrm>
          <a:prstGeom prst="rect">
            <a:avLst/>
          </a:prstGeom>
          <a:solidFill>
            <a:schemeClr val="tx2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0220" name="Text Box 50219"/>
          <p:cNvSpPr txBox="1"/>
          <p:nvPr/>
        </p:nvSpPr>
        <p:spPr>
          <a:xfrm>
            <a:off x="3184525" y="3108325"/>
            <a:ext cx="1841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endParaRPr>
              <a:latin typeface=".VnArial" pitchFamily="34" charset="0"/>
            </a:endParaRPr>
          </a:p>
        </p:txBody>
      </p:sp>
      <p:sp>
        <p:nvSpPr>
          <p:cNvPr id="50221" name="Rectangles 50220"/>
          <p:cNvSpPr/>
          <p:nvPr/>
        </p:nvSpPr>
        <p:spPr>
          <a:xfrm>
            <a:off x="3124200" y="3276600"/>
            <a:ext cx="457200" cy="3810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2400">
                <a:solidFill>
                  <a:schemeClr val="bg1"/>
                </a:solidFill>
                <a:latin typeface=".VnArial" pitchFamily="34" charset="0"/>
              </a:rPr>
              <a:t>5</a:t>
            </a:r>
          </a:p>
        </p:txBody>
      </p:sp>
      <p:sp>
        <p:nvSpPr>
          <p:cNvPr id="50222" name="Text Box 50221"/>
          <p:cNvSpPr txBox="1"/>
          <p:nvPr/>
        </p:nvSpPr>
        <p:spPr>
          <a:xfrm>
            <a:off x="4876800" y="1042988"/>
            <a:ext cx="1255713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sz="2000">
                <a:latin typeface=".VnArial" pitchFamily="34" charset="0"/>
              </a:rPr>
              <a:t>afternoon</a:t>
            </a:r>
          </a:p>
        </p:txBody>
      </p:sp>
      <p:pic>
        <p:nvPicPr>
          <p:cNvPr id="50224" name="Picture 50223" descr="luy tre dep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8800" y="1066800"/>
            <a:ext cx="1165225" cy="1863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WordArt 2"/>
          <p:cNvSpPr>
            <a:spLocks noTextEdit="1"/>
          </p:cNvSpPr>
          <p:nvPr/>
        </p:nvSpPr>
        <p:spPr>
          <a:xfrm>
            <a:off x="1676400" y="228600"/>
            <a:ext cx="5791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13"/>
              </a:avLst>
            </a:prstTxWarp>
            <a:normAutofit/>
          </a:bodyPr>
          <a:lstStyle/>
          <a:p>
            <a:pPr algn="ctr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Rearange pictures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3124200" y="1066800"/>
            <a:ext cx="2819400" cy="1905000"/>
            <a:chOff x="96" y="672"/>
            <a:chExt cx="1776" cy="1200"/>
          </a:xfrm>
        </p:grpSpPr>
        <p:pic>
          <p:nvPicPr>
            <p:cNvPr id="212996" name="Picture 4" descr="IMG0053A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" y="672"/>
              <a:ext cx="1776" cy="12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2997" name="Rectangle 5"/>
            <p:cNvSpPr/>
            <p:nvPr/>
          </p:nvSpPr>
          <p:spPr>
            <a:xfrm>
              <a:off x="96" y="672"/>
              <a:ext cx="240" cy="288"/>
            </a:xfrm>
            <a:prstGeom prst="rect">
              <a:avLst/>
            </a:prstGeom>
            <a:solidFill>
              <a:schemeClr val="tx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eaLnBrk="0" hangingPunct="0"/>
              <a:r>
                <a:rPr sz="2400" b="1">
                  <a:solidFill>
                    <a:schemeClr val="bg1"/>
                  </a:solidFill>
                  <a:latin typeface=".VnTeknical" pitchFamily="34" charset="0"/>
                </a:rPr>
                <a:t>1</a:t>
              </a: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2971800" y="3276600"/>
            <a:ext cx="2819400" cy="1905000"/>
            <a:chOff x="2016" y="672"/>
            <a:chExt cx="1776" cy="1200"/>
          </a:xfrm>
        </p:grpSpPr>
        <p:pic>
          <p:nvPicPr>
            <p:cNvPr id="212999" name="Picture 7" descr="IMG0052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6" y="672"/>
              <a:ext cx="1776" cy="12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3000" name="Rectangle 8"/>
            <p:cNvSpPr/>
            <p:nvPr/>
          </p:nvSpPr>
          <p:spPr>
            <a:xfrm>
              <a:off x="2016" y="672"/>
              <a:ext cx="240" cy="288"/>
            </a:xfrm>
            <a:prstGeom prst="rect">
              <a:avLst/>
            </a:prstGeom>
            <a:solidFill>
              <a:schemeClr val="tx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eaLnBrk="0" hangingPunct="0"/>
              <a:r>
                <a:rPr sz="2400" b="1">
                  <a:solidFill>
                    <a:schemeClr val="bg1"/>
                  </a:solidFill>
                  <a:latin typeface=".VnTeknical" pitchFamily="34" charset="0"/>
                </a:rPr>
                <a:t>2</a:t>
              </a:r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152400" y="1066800"/>
            <a:ext cx="2743200" cy="1905000"/>
            <a:chOff x="3936" y="672"/>
            <a:chExt cx="1728" cy="1200"/>
          </a:xfrm>
        </p:grpSpPr>
        <p:pic>
          <p:nvPicPr>
            <p:cNvPr id="213002" name="Picture 10" descr="IMG0054A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36" y="672"/>
              <a:ext cx="1728" cy="12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3003" name="Rectangle 11"/>
            <p:cNvSpPr/>
            <p:nvPr/>
          </p:nvSpPr>
          <p:spPr>
            <a:xfrm>
              <a:off x="3936" y="672"/>
              <a:ext cx="240" cy="288"/>
            </a:xfrm>
            <a:prstGeom prst="rect">
              <a:avLst/>
            </a:prstGeom>
            <a:solidFill>
              <a:schemeClr val="tx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eaLnBrk="0" hangingPunct="0"/>
              <a:r>
                <a:rPr sz="2400" b="1">
                  <a:solidFill>
                    <a:schemeClr val="bg1"/>
                  </a:solidFill>
                  <a:latin typeface=".VnTeknical" pitchFamily="34" charset="0"/>
                </a:rPr>
                <a:t>3</a:t>
              </a:r>
            </a:p>
          </p:txBody>
        </p:sp>
      </p:grpSp>
      <p:grpSp>
        <p:nvGrpSpPr>
          <p:cNvPr id="213004" name="Group 12"/>
          <p:cNvGrpSpPr/>
          <p:nvPr/>
        </p:nvGrpSpPr>
        <p:grpSpPr>
          <a:xfrm>
            <a:off x="152400" y="3276600"/>
            <a:ext cx="2590800" cy="1905000"/>
            <a:chOff x="1056" y="2016"/>
            <a:chExt cx="1728" cy="1152"/>
          </a:xfrm>
        </p:grpSpPr>
        <p:pic>
          <p:nvPicPr>
            <p:cNvPr id="213005" name="Picture 13" descr="IMG0050A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6" y="2016"/>
              <a:ext cx="1728" cy="11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3006" name="Rectangle 14"/>
            <p:cNvSpPr/>
            <p:nvPr/>
          </p:nvSpPr>
          <p:spPr>
            <a:xfrm>
              <a:off x="1056" y="2016"/>
              <a:ext cx="240" cy="288"/>
            </a:xfrm>
            <a:prstGeom prst="rect">
              <a:avLst/>
            </a:prstGeom>
            <a:solidFill>
              <a:schemeClr val="tx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eaLnBrk="0" hangingPunct="0"/>
              <a:r>
                <a:rPr sz="2400" b="1">
                  <a:solidFill>
                    <a:schemeClr val="bg1"/>
                  </a:solidFill>
                  <a:latin typeface=".VnTeknical" pitchFamily="34" charset="0"/>
                </a:rPr>
                <a:t>4</a:t>
              </a:r>
            </a:p>
          </p:txBody>
        </p:sp>
      </p:grpSp>
      <p:grpSp>
        <p:nvGrpSpPr>
          <p:cNvPr id="6" name="Group 15"/>
          <p:cNvGrpSpPr/>
          <p:nvPr/>
        </p:nvGrpSpPr>
        <p:grpSpPr>
          <a:xfrm>
            <a:off x="6172200" y="1143000"/>
            <a:ext cx="2819400" cy="1828800"/>
            <a:chOff x="2928" y="2016"/>
            <a:chExt cx="1776" cy="1152"/>
          </a:xfrm>
        </p:grpSpPr>
        <p:pic>
          <p:nvPicPr>
            <p:cNvPr id="213008" name="Picture 16" descr="IMG0051A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28" y="2016"/>
              <a:ext cx="1776" cy="11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3009" name="Rectangle 17"/>
            <p:cNvSpPr/>
            <p:nvPr/>
          </p:nvSpPr>
          <p:spPr>
            <a:xfrm>
              <a:off x="2928" y="2016"/>
              <a:ext cx="240" cy="288"/>
            </a:xfrm>
            <a:prstGeom prst="rect">
              <a:avLst/>
            </a:prstGeom>
            <a:solidFill>
              <a:schemeClr val="tx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eaLnBrk="0" hangingPunct="0"/>
              <a:r>
                <a:rPr sz="2400" b="1">
                  <a:solidFill>
                    <a:schemeClr val="bg1"/>
                  </a:solidFill>
                  <a:latin typeface=".VnTeknical" pitchFamily="34" charset="0"/>
                </a:rPr>
                <a:t>6</a:t>
              </a:r>
            </a:p>
          </p:txBody>
        </p:sp>
      </p:grpSp>
      <p:pic>
        <p:nvPicPr>
          <p:cNvPr id="213010" name="Picture 4" descr="Shrine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2600" y="3276600"/>
            <a:ext cx="1016000" cy="69215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13011" name="Picture 2130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1828800"/>
            <a:ext cx="762000" cy="53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3013" name="Text Box 213012"/>
          <p:cNvSpPr txBox="1"/>
          <p:nvPr/>
        </p:nvSpPr>
        <p:spPr>
          <a:xfrm>
            <a:off x="1905000" y="1066800"/>
            <a:ext cx="95885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1800">
                <a:latin typeface=".VnArial" pitchFamily="34" charset="0"/>
              </a:rPr>
              <a:t>Sunday</a:t>
            </a:r>
          </a:p>
        </p:txBody>
      </p:sp>
      <p:pic>
        <p:nvPicPr>
          <p:cNvPr id="213014" name="Picture 213013" descr="Liz 22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2200" y="3276600"/>
            <a:ext cx="2667000" cy="1905000"/>
          </a:xfrm>
          <a:prstGeom prst="rect">
            <a:avLst/>
          </a:prstGeom>
          <a:solidFill>
            <a:schemeClr val="tx2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13015" name="Text Box 213014"/>
          <p:cNvSpPr txBox="1"/>
          <p:nvPr/>
        </p:nvSpPr>
        <p:spPr>
          <a:xfrm>
            <a:off x="3184525" y="3108325"/>
            <a:ext cx="1841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endParaRPr>
              <a:latin typeface=".VnArial" pitchFamily="34" charset="0"/>
            </a:endParaRPr>
          </a:p>
        </p:txBody>
      </p:sp>
      <p:sp>
        <p:nvSpPr>
          <p:cNvPr id="213016" name="Rectangles 213015"/>
          <p:cNvSpPr/>
          <p:nvPr/>
        </p:nvSpPr>
        <p:spPr>
          <a:xfrm>
            <a:off x="6172200" y="3276600"/>
            <a:ext cx="457200" cy="3810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2400">
                <a:solidFill>
                  <a:schemeClr val="bg1"/>
                </a:solidFill>
                <a:latin typeface=".VnArial" pitchFamily="34" charset="0"/>
              </a:rPr>
              <a:t>5</a:t>
            </a:r>
          </a:p>
        </p:txBody>
      </p:sp>
      <p:pic>
        <p:nvPicPr>
          <p:cNvPr id="213017" name="Picture 213016" descr="luy tre dep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6800" y="1066800"/>
            <a:ext cx="1066800" cy="1863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3018" name="Text Box 213017"/>
          <p:cNvSpPr txBox="1"/>
          <p:nvPr/>
        </p:nvSpPr>
        <p:spPr>
          <a:xfrm>
            <a:off x="2971800" y="4800600"/>
            <a:ext cx="1255713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sz="2000">
                <a:latin typeface=".VnArial" pitchFamily="34" charset="0"/>
              </a:rPr>
              <a:t>afternoon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Text Box 4"/>
          <p:cNvSpPr txBox="1"/>
          <p:nvPr/>
        </p:nvSpPr>
        <p:spPr>
          <a:xfrm>
            <a:off x="304800" y="838200"/>
            <a:ext cx="29130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u="sng">
                <a:solidFill>
                  <a:srgbClr val="D60093"/>
                </a:solidFill>
                <a:latin typeface=".VnArial" pitchFamily="34" charset="0"/>
              </a:rPr>
              <a:t>I , Getting started</a:t>
            </a:r>
          </a:p>
        </p:txBody>
      </p:sp>
      <p:sp>
        <p:nvSpPr>
          <p:cNvPr id="220163" name="WordArt 6"/>
          <p:cNvSpPr>
            <a:spLocks noTextEdit="1"/>
          </p:cNvSpPr>
          <p:nvPr/>
        </p:nvSpPr>
        <p:spPr>
          <a:xfrm>
            <a:off x="1447800" y="152400"/>
            <a:ext cx="6096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UNIT 3 :  A trip to the countryside </a:t>
            </a:r>
          </a:p>
        </p:txBody>
      </p:sp>
      <p:sp>
        <p:nvSpPr>
          <p:cNvPr id="124935" name="Text Box 7"/>
          <p:cNvSpPr txBox="1"/>
          <p:nvPr/>
        </p:nvSpPr>
        <p:spPr>
          <a:xfrm>
            <a:off x="228600" y="1295400"/>
            <a:ext cx="285591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 u="sng">
                <a:solidFill>
                  <a:srgbClr val="D60093"/>
                </a:solidFill>
                <a:latin typeface=".VnArial" pitchFamily="34" charset="0"/>
              </a:rPr>
              <a:t>II , Listen and read</a:t>
            </a:r>
          </a:p>
        </p:txBody>
      </p:sp>
      <p:sp>
        <p:nvSpPr>
          <p:cNvPr id="124938" name="Text Box 10"/>
          <p:cNvSpPr txBox="1"/>
          <p:nvPr/>
        </p:nvSpPr>
        <p:spPr>
          <a:xfrm>
            <a:off x="762000" y="458788"/>
            <a:ext cx="822134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FFFF"/>
                </a:solidFill>
                <a:latin typeface=".VnArial" pitchFamily="34" charset="0"/>
              </a:rPr>
              <a:t>Lesson 1</a:t>
            </a:r>
            <a:r>
              <a:rPr b="1">
                <a:solidFill>
                  <a:srgbClr val="00FFFF"/>
                </a:solidFill>
                <a:latin typeface=".VnArial" pitchFamily="34" charset="0"/>
              </a:rPr>
              <a:t> : Getting started - Listen and read</a:t>
            </a:r>
          </a:p>
        </p:txBody>
      </p:sp>
      <p:sp>
        <p:nvSpPr>
          <p:cNvPr id="124939" name="Text Box 11"/>
          <p:cNvSpPr txBox="1"/>
          <p:nvPr/>
        </p:nvSpPr>
        <p:spPr>
          <a:xfrm>
            <a:off x="441325" y="1660525"/>
            <a:ext cx="3008313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A50021"/>
                </a:solidFill>
                <a:latin typeface=".VnArial" pitchFamily="34" charset="0"/>
              </a:rPr>
              <a:t>-</a:t>
            </a:r>
            <a:r>
              <a:rPr sz="2400">
                <a:latin typeface=".VnArial" pitchFamily="34" charset="0"/>
              </a:rPr>
              <a:t> </a:t>
            </a:r>
            <a:r>
              <a:rPr sz="2400" b="1">
                <a:solidFill>
                  <a:srgbClr val="A50021"/>
                </a:solidFill>
                <a:latin typeface=".VnArial" pitchFamily="34" charset="0"/>
              </a:rPr>
              <a:t>Bamboo </a:t>
            </a:r>
            <a:r>
              <a:rPr sz="2400" b="1" err="1">
                <a:solidFill>
                  <a:srgbClr val="A50021"/>
                </a:solidFill>
                <a:latin typeface=".VnArial" pitchFamily="34" charset="0"/>
              </a:rPr>
              <a:t>forest(n</a:t>
            </a:r>
            <a:r>
              <a:rPr sz="2400" b="1">
                <a:solidFill>
                  <a:srgbClr val="A50021"/>
                </a:solidFill>
                <a:latin typeface=".VnArial" pitchFamily="34" charset="0"/>
              </a:rPr>
              <a:t>)</a:t>
            </a:r>
            <a:r>
              <a:rPr>
                <a:latin typeface=".VnArial" pitchFamily="34" charset="0"/>
              </a:rPr>
              <a:t> </a:t>
            </a:r>
          </a:p>
        </p:txBody>
      </p:sp>
      <p:sp>
        <p:nvSpPr>
          <p:cNvPr id="124941" name="Text Box 13"/>
          <p:cNvSpPr txBox="1"/>
          <p:nvPr/>
        </p:nvSpPr>
        <p:spPr>
          <a:xfrm>
            <a:off x="457200" y="1981200"/>
            <a:ext cx="273367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A50021"/>
                </a:solidFill>
                <a:latin typeface=".VnArial" pitchFamily="34" charset="0"/>
              </a:rPr>
              <a:t>- Paddy field ( n )</a:t>
            </a:r>
            <a:r>
              <a:rPr>
                <a:latin typeface=".VnArial" pitchFamily="34" charset="0"/>
              </a:rPr>
              <a:t> </a:t>
            </a:r>
          </a:p>
        </p:txBody>
      </p:sp>
      <p:sp>
        <p:nvSpPr>
          <p:cNvPr id="124943" name="Text Box 15"/>
          <p:cNvSpPr txBox="1"/>
          <p:nvPr/>
        </p:nvSpPr>
        <p:spPr>
          <a:xfrm>
            <a:off x="457200" y="23622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>
                <a:solidFill>
                  <a:srgbClr val="A50021"/>
                </a:solidFill>
                <a:latin typeface=".VnArial" pitchFamily="34" charset="0"/>
              </a:rPr>
              <a:t>-</a:t>
            </a:r>
            <a:r>
              <a:rPr sz="2400">
                <a:solidFill>
                  <a:srgbClr val="A50021"/>
                </a:solidFill>
                <a:latin typeface=".VnArial" pitchFamily="34" charset="0"/>
              </a:rPr>
              <a:t> </a:t>
            </a:r>
            <a:r>
              <a:rPr sz="2400" b="1">
                <a:solidFill>
                  <a:srgbClr val="A50021"/>
                </a:solidFill>
                <a:latin typeface=".VnArial" pitchFamily="34" charset="0"/>
              </a:rPr>
              <a:t>Banyan</a:t>
            </a:r>
            <a:r>
              <a:rPr sz="2400">
                <a:solidFill>
                  <a:srgbClr val="A50021"/>
                </a:solidFill>
                <a:latin typeface=".VnArial" pitchFamily="34" charset="0"/>
              </a:rPr>
              <a:t> </a:t>
            </a:r>
            <a:r>
              <a:rPr sz="2400" b="1">
                <a:solidFill>
                  <a:srgbClr val="A50021"/>
                </a:solidFill>
                <a:latin typeface=".VnArial" pitchFamily="34" charset="0"/>
              </a:rPr>
              <a:t>tree (n )</a:t>
            </a:r>
          </a:p>
        </p:txBody>
      </p:sp>
      <p:sp>
        <p:nvSpPr>
          <p:cNvPr id="124947" name="Text Box 19"/>
          <p:cNvSpPr txBox="1"/>
          <p:nvPr/>
        </p:nvSpPr>
        <p:spPr>
          <a:xfrm>
            <a:off x="457200" y="2667000"/>
            <a:ext cx="2587625" cy="8223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Char char="-"/>
            </a:pPr>
            <a:r>
              <a:rPr sz="2400" b="1">
                <a:solidFill>
                  <a:srgbClr val="A50021"/>
                </a:solidFill>
                <a:latin typeface=".VnArial" pitchFamily="34" charset="0"/>
              </a:rPr>
              <a:t>Entrance to the </a:t>
            </a:r>
          </a:p>
          <a:p>
            <a:r>
              <a:rPr sz="2400" b="1">
                <a:solidFill>
                  <a:srgbClr val="A50021"/>
                </a:solidFill>
                <a:latin typeface=".VnArial" pitchFamily="34" charset="0"/>
              </a:rPr>
              <a:t>  village</a:t>
            </a:r>
          </a:p>
        </p:txBody>
      </p:sp>
      <p:sp>
        <p:nvSpPr>
          <p:cNvPr id="124949" name="Text Box 21"/>
          <p:cNvSpPr txBox="1"/>
          <p:nvPr/>
        </p:nvSpPr>
        <p:spPr>
          <a:xfrm>
            <a:off x="457200" y="3429000"/>
            <a:ext cx="195897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A50021"/>
                </a:solidFill>
                <a:latin typeface=".VnArial" pitchFamily="34" charset="0"/>
              </a:rPr>
              <a:t>- Shrine ( n )</a:t>
            </a:r>
          </a:p>
        </p:txBody>
      </p:sp>
      <p:sp>
        <p:nvSpPr>
          <p:cNvPr id="124952" name="Text Box 24"/>
          <p:cNvSpPr txBox="1"/>
          <p:nvPr/>
        </p:nvSpPr>
        <p:spPr>
          <a:xfrm>
            <a:off x="457200" y="3962400"/>
            <a:ext cx="257016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A50021"/>
                </a:solidFill>
                <a:latin typeface=".VnArial" pitchFamily="34" charset="0"/>
              </a:rPr>
              <a:t>- River bank ( n )</a:t>
            </a:r>
          </a:p>
        </p:txBody>
      </p:sp>
      <p:sp>
        <p:nvSpPr>
          <p:cNvPr id="220179" name="Straight Connector 220178"/>
          <p:cNvSpPr/>
          <p:nvPr/>
        </p:nvSpPr>
        <p:spPr>
          <a:xfrm>
            <a:off x="0" y="914400"/>
            <a:ext cx="9144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0180" name="Straight Connector 220179"/>
          <p:cNvSpPr/>
          <p:nvPr/>
        </p:nvSpPr>
        <p:spPr>
          <a:xfrm>
            <a:off x="3276600" y="990600"/>
            <a:ext cx="76200" cy="6172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0181" name="Text Box 220180"/>
          <p:cNvSpPr txBox="1"/>
          <p:nvPr/>
        </p:nvSpPr>
        <p:spPr>
          <a:xfrm>
            <a:off x="3352800" y="1066800"/>
            <a:ext cx="5181600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>
                <a:solidFill>
                  <a:srgbClr val="D60093"/>
                </a:solidFill>
                <a:latin typeface=".VnArial" pitchFamily="34" charset="0"/>
              </a:rPr>
              <a:t>a, True or False ? Check (V) the boxes . Then correct the false sentence </a:t>
            </a:r>
          </a:p>
          <a:p>
            <a:r>
              <a:rPr sz="2400" b="1">
                <a:solidFill>
                  <a:srgbClr val="D60093"/>
                </a:solidFill>
                <a:latin typeface=".VnArial" pitchFamily="34" charset="0"/>
              </a:rPr>
              <a:t>b, Answer</a:t>
            </a:r>
            <a:r>
              <a:rPr sz="2400">
                <a:solidFill>
                  <a:srgbClr val="00FF00"/>
                </a:solidFill>
                <a:latin typeface=".VnArial" pitchFamily="34" charset="0"/>
              </a:rPr>
              <a:t> </a:t>
            </a:r>
          </a:p>
        </p:txBody>
      </p:sp>
      <p:sp>
        <p:nvSpPr>
          <p:cNvPr id="220183" name="Text Box 220182"/>
          <p:cNvSpPr txBox="1"/>
          <p:nvPr/>
        </p:nvSpPr>
        <p:spPr>
          <a:xfrm>
            <a:off x="3352800" y="2641600"/>
            <a:ext cx="194627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sz="2400" b="1" u="sng">
                <a:solidFill>
                  <a:srgbClr val="D60093"/>
                </a:solidFill>
                <a:latin typeface=".VnArial" pitchFamily="34" charset="0"/>
              </a:rPr>
              <a:t>* Homework</a:t>
            </a:r>
          </a:p>
        </p:txBody>
      </p:sp>
      <p:sp>
        <p:nvSpPr>
          <p:cNvPr id="220185" name="Rectangles 220184"/>
          <p:cNvSpPr/>
          <p:nvPr/>
        </p:nvSpPr>
        <p:spPr>
          <a:xfrm>
            <a:off x="3276600" y="3352800"/>
            <a:ext cx="50736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sz="2400" b="1">
                <a:latin typeface=".VnArial" pitchFamily="34" charset="0"/>
              </a:rPr>
              <a:t>1,Learn  by  heart the new words .</a:t>
            </a:r>
          </a:p>
        </p:txBody>
      </p:sp>
      <p:sp>
        <p:nvSpPr>
          <p:cNvPr id="220186" name="Rectangles 220185"/>
          <p:cNvSpPr/>
          <p:nvPr/>
        </p:nvSpPr>
        <p:spPr>
          <a:xfrm>
            <a:off x="3276600" y="3733800"/>
            <a:ext cx="568166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sz="2400" b="1">
                <a:latin typeface=".VnArial" pitchFamily="34" charset="0"/>
              </a:rPr>
              <a:t>2, Retell about the trip to </a:t>
            </a:r>
            <a:r>
              <a:rPr sz="2400" b="1" err="1">
                <a:latin typeface=".VnArial" pitchFamily="34" charset="0"/>
              </a:rPr>
              <a:t>Ba’s</a:t>
            </a:r>
            <a:r>
              <a:rPr sz="2400" b="1">
                <a:latin typeface=".VnArial" pitchFamily="34" charset="0"/>
              </a:rPr>
              <a:t> village .</a:t>
            </a:r>
          </a:p>
        </p:txBody>
      </p:sp>
      <p:sp>
        <p:nvSpPr>
          <p:cNvPr id="220187" name="Rectangles 220186"/>
          <p:cNvSpPr/>
          <p:nvPr/>
        </p:nvSpPr>
        <p:spPr>
          <a:xfrm>
            <a:off x="3276600" y="4191000"/>
            <a:ext cx="4572000" cy="1098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>
                <a:latin typeface=".VnArial" pitchFamily="34" charset="0"/>
              </a:rPr>
              <a:t>3 , Prepare  Lesson 2</a:t>
            </a:r>
          </a:p>
          <a:p>
            <a:pPr>
              <a:spcBef>
                <a:spcPct val="50000"/>
              </a:spcBef>
            </a:pPr>
            <a:r>
              <a:rPr>
                <a:latin typeface=".VnArial" pitchFamily="34" charset="0"/>
              </a:rPr>
              <a:t>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0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85" grpId="0"/>
      <p:bldP spid="2201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676400"/>
            <a:ext cx="5562600" cy="3429000"/>
          </a:xfrm>
          <a:prstGeom prst="rect">
            <a:avLst/>
          </a:prstGeom>
          <a:noFill/>
          <a:ln w="28575" cap="flat" cmpd="sng">
            <a:solidFill>
              <a:srgbClr val="000099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075" name="Text Box 3"/>
          <p:cNvSpPr txBox="1"/>
          <p:nvPr/>
        </p:nvSpPr>
        <p:spPr>
          <a:xfrm>
            <a:off x="2362200" y="5257800"/>
            <a:ext cx="6096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>
                <a:solidFill>
                  <a:srgbClr val="FF0000"/>
                </a:solidFill>
                <a:latin typeface="Arial" panose="020B0604020202020204" pitchFamily="34" charset="0"/>
              </a:rPr>
              <a:t>She  is  watering  the vegetables</a:t>
            </a:r>
          </a:p>
        </p:txBody>
      </p:sp>
      <p:sp>
        <p:nvSpPr>
          <p:cNvPr id="124932" name="Text Box 4"/>
          <p:cNvSpPr txBox="1"/>
          <p:nvPr/>
        </p:nvSpPr>
        <p:spPr>
          <a:xfrm>
            <a:off x="304800" y="838200"/>
            <a:ext cx="29130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>
                <a:solidFill>
                  <a:srgbClr val="00FF00"/>
                </a:solidFill>
                <a:latin typeface=".VnArial" pitchFamily="34" charset="0"/>
              </a:rPr>
              <a:t>I , Getting started</a:t>
            </a:r>
          </a:p>
        </p:txBody>
      </p:sp>
      <p:sp>
        <p:nvSpPr>
          <p:cNvPr id="12294" name="WordArt 6"/>
          <p:cNvSpPr>
            <a:spLocks noTextEdit="1"/>
          </p:cNvSpPr>
          <p:nvPr/>
        </p:nvSpPr>
        <p:spPr>
          <a:xfrm>
            <a:off x="1447800" y="152400"/>
            <a:ext cx="6096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UNIT 3 :  A trip to the countryside </a:t>
            </a:r>
          </a:p>
        </p:txBody>
      </p:sp>
      <p:sp>
        <p:nvSpPr>
          <p:cNvPr id="124938" name="Text Box 10"/>
          <p:cNvSpPr txBox="1"/>
          <p:nvPr/>
        </p:nvSpPr>
        <p:spPr>
          <a:xfrm>
            <a:off x="762000" y="458788"/>
            <a:ext cx="822134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FFFF"/>
                </a:solidFill>
                <a:latin typeface=".VnArial" pitchFamily="34" charset="0"/>
              </a:rPr>
              <a:t>Lesson 1</a:t>
            </a:r>
            <a:r>
              <a:rPr b="1">
                <a:solidFill>
                  <a:srgbClr val="00FFFF"/>
                </a:solidFill>
                <a:latin typeface=".VnArial" pitchFamily="34" charset="0"/>
              </a:rPr>
              <a:t> : Getting started - Listen and read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47800"/>
            <a:ext cx="7162800" cy="3962400"/>
          </a:xfrm>
          <a:prstGeom prst="rect">
            <a:avLst/>
          </a:prstGeom>
          <a:noFill/>
          <a:ln w="28575" cap="flat" cmpd="sng">
            <a:solidFill>
              <a:srgbClr val="000099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099" name="Text Box 3"/>
          <p:cNvSpPr txBox="1"/>
          <p:nvPr/>
        </p:nvSpPr>
        <p:spPr>
          <a:xfrm>
            <a:off x="2133600" y="5715000"/>
            <a:ext cx="5410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>
                <a:solidFill>
                  <a:srgbClr val="FF0000"/>
                </a:solidFill>
                <a:latin typeface="Arial" panose="020B0604020202020204" pitchFamily="34" charset="0"/>
              </a:rPr>
              <a:t>They  are  swimming .</a:t>
            </a:r>
          </a:p>
        </p:txBody>
      </p:sp>
      <p:sp>
        <p:nvSpPr>
          <p:cNvPr id="124932" name="Text Box 4"/>
          <p:cNvSpPr txBox="1"/>
          <p:nvPr/>
        </p:nvSpPr>
        <p:spPr>
          <a:xfrm>
            <a:off x="304800" y="838200"/>
            <a:ext cx="29130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>
                <a:solidFill>
                  <a:srgbClr val="00FF00"/>
                </a:solidFill>
                <a:latin typeface=".VnArial" pitchFamily="34" charset="0"/>
              </a:rPr>
              <a:t>I , Getting started</a:t>
            </a:r>
          </a:p>
        </p:txBody>
      </p:sp>
      <p:sp>
        <p:nvSpPr>
          <p:cNvPr id="13318" name="WordArt 6"/>
          <p:cNvSpPr>
            <a:spLocks noTextEdit="1"/>
          </p:cNvSpPr>
          <p:nvPr/>
        </p:nvSpPr>
        <p:spPr>
          <a:xfrm>
            <a:off x="1447800" y="152400"/>
            <a:ext cx="6096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UNIT 3 :  A trip to the countryside </a:t>
            </a:r>
          </a:p>
        </p:txBody>
      </p:sp>
      <p:sp>
        <p:nvSpPr>
          <p:cNvPr id="124938" name="Text Box 10"/>
          <p:cNvSpPr txBox="1"/>
          <p:nvPr/>
        </p:nvSpPr>
        <p:spPr>
          <a:xfrm>
            <a:off x="762000" y="458788"/>
            <a:ext cx="822134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FFFF"/>
                </a:solidFill>
                <a:latin typeface=".VnArial" pitchFamily="34" charset="0"/>
              </a:rPr>
              <a:t>Lesson 1</a:t>
            </a:r>
            <a:r>
              <a:rPr b="1">
                <a:solidFill>
                  <a:srgbClr val="00FFFF"/>
                </a:solidFill>
                <a:latin typeface=".VnArial" pitchFamily="34" charset="0"/>
              </a:rPr>
              <a:t> : Getting started - Listen and read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76400"/>
            <a:ext cx="5715000" cy="3810000"/>
          </a:xfrm>
          <a:prstGeom prst="rect">
            <a:avLst/>
          </a:prstGeom>
          <a:noFill/>
          <a:ln w="28575" cap="flat" cmpd="sng">
            <a:solidFill>
              <a:srgbClr val="000099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124" name="Text Box 4"/>
          <p:cNvSpPr txBox="1"/>
          <p:nvPr/>
        </p:nvSpPr>
        <p:spPr>
          <a:xfrm>
            <a:off x="1981200" y="5715000"/>
            <a:ext cx="6781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>
                <a:solidFill>
                  <a:srgbClr val="FF0000"/>
                </a:solidFill>
                <a:latin typeface="Arial" panose="020B0604020202020204" pitchFamily="34" charset="0"/>
              </a:rPr>
              <a:t>She is collecting  the  eggs .</a:t>
            </a:r>
          </a:p>
        </p:txBody>
      </p:sp>
      <p:sp>
        <p:nvSpPr>
          <p:cNvPr id="124932" name="Text Box 4"/>
          <p:cNvSpPr txBox="1"/>
          <p:nvPr/>
        </p:nvSpPr>
        <p:spPr>
          <a:xfrm>
            <a:off x="304800" y="838200"/>
            <a:ext cx="29130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>
                <a:solidFill>
                  <a:srgbClr val="00FF00"/>
                </a:solidFill>
                <a:latin typeface=".VnArial" pitchFamily="34" charset="0"/>
              </a:rPr>
              <a:t>I , Getting started</a:t>
            </a:r>
          </a:p>
        </p:txBody>
      </p:sp>
      <p:sp>
        <p:nvSpPr>
          <p:cNvPr id="14342" name="WordArt 6"/>
          <p:cNvSpPr>
            <a:spLocks noTextEdit="1"/>
          </p:cNvSpPr>
          <p:nvPr/>
        </p:nvSpPr>
        <p:spPr>
          <a:xfrm>
            <a:off x="1447800" y="152400"/>
            <a:ext cx="6096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UNIT 3 :  A trip to the countryside </a:t>
            </a:r>
          </a:p>
        </p:txBody>
      </p:sp>
      <p:sp>
        <p:nvSpPr>
          <p:cNvPr id="124938" name="Text Box 10"/>
          <p:cNvSpPr txBox="1"/>
          <p:nvPr/>
        </p:nvSpPr>
        <p:spPr>
          <a:xfrm>
            <a:off x="762000" y="457200"/>
            <a:ext cx="822134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FFFF"/>
                </a:solidFill>
                <a:latin typeface=".VnArial" pitchFamily="34" charset="0"/>
              </a:rPr>
              <a:t>Lesson 1</a:t>
            </a:r>
            <a:r>
              <a:rPr b="1">
                <a:solidFill>
                  <a:srgbClr val="00FFFF"/>
                </a:solidFill>
                <a:latin typeface=".VnArial" pitchFamily="34" charset="0"/>
              </a:rPr>
              <a:t> : Getting started - Listen and read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/>
          <p:nvPr/>
        </p:nvSpPr>
        <p:spPr>
          <a:xfrm>
            <a:off x="1219200" y="5715000"/>
            <a:ext cx="7010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600">
                <a:solidFill>
                  <a:srgbClr val="FF0000"/>
                </a:solidFill>
                <a:latin typeface="Arial" panose="020B0604020202020204" pitchFamily="34" charset="0"/>
              </a:rPr>
              <a:t>They  are  harvesting the crop .</a:t>
            </a:r>
          </a:p>
        </p:txBody>
      </p:sp>
      <p:pic>
        <p:nvPicPr>
          <p:cNvPr id="6149" name="Picture 5" descr="t1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24000"/>
            <a:ext cx="5638800" cy="39624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24932" name="Text Box 4"/>
          <p:cNvSpPr txBox="1"/>
          <p:nvPr/>
        </p:nvSpPr>
        <p:spPr>
          <a:xfrm>
            <a:off x="304800" y="838200"/>
            <a:ext cx="29130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>
                <a:solidFill>
                  <a:srgbClr val="00FF00"/>
                </a:solidFill>
                <a:latin typeface=".VnArial" pitchFamily="34" charset="0"/>
              </a:rPr>
              <a:t>I , Getting started</a:t>
            </a:r>
          </a:p>
        </p:txBody>
      </p:sp>
      <p:sp>
        <p:nvSpPr>
          <p:cNvPr id="15366" name="WordArt 6"/>
          <p:cNvSpPr>
            <a:spLocks noTextEdit="1"/>
          </p:cNvSpPr>
          <p:nvPr/>
        </p:nvSpPr>
        <p:spPr>
          <a:xfrm>
            <a:off x="1447800" y="152400"/>
            <a:ext cx="6096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UNIT 3 :  A trip to the countryside </a:t>
            </a:r>
          </a:p>
        </p:txBody>
      </p:sp>
      <p:sp>
        <p:nvSpPr>
          <p:cNvPr id="124938" name="Text Box 10"/>
          <p:cNvSpPr txBox="1"/>
          <p:nvPr/>
        </p:nvSpPr>
        <p:spPr>
          <a:xfrm>
            <a:off x="762000" y="458788"/>
            <a:ext cx="822134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FFFF"/>
                </a:solidFill>
                <a:latin typeface=".VnArial" pitchFamily="34" charset="0"/>
              </a:rPr>
              <a:t>Lesson 1</a:t>
            </a:r>
            <a:r>
              <a:rPr b="1">
                <a:solidFill>
                  <a:srgbClr val="00FFFF"/>
                </a:solidFill>
                <a:latin typeface=".VnArial" pitchFamily="34" charset="0"/>
              </a:rPr>
              <a:t> : Getting started - Listen and read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600200"/>
            <a:ext cx="5943600" cy="3581400"/>
          </a:xfrm>
          <a:prstGeom prst="rect">
            <a:avLst/>
          </a:prstGeom>
          <a:noFill/>
          <a:ln w="28575" cap="flat" cmpd="sng">
            <a:solidFill>
              <a:srgbClr val="000099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171" name="Text Box 3"/>
          <p:cNvSpPr txBox="1"/>
          <p:nvPr/>
        </p:nvSpPr>
        <p:spPr>
          <a:xfrm>
            <a:off x="1981200" y="5334000"/>
            <a:ext cx="5791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600">
                <a:solidFill>
                  <a:srgbClr val="FF0000"/>
                </a:solidFill>
                <a:latin typeface="Arial" panose="020B0604020202020204" pitchFamily="34" charset="0"/>
              </a:rPr>
              <a:t>He is  feeding  the pig.</a:t>
            </a:r>
          </a:p>
        </p:txBody>
      </p:sp>
      <p:sp>
        <p:nvSpPr>
          <p:cNvPr id="124932" name="Text Box 4"/>
          <p:cNvSpPr txBox="1"/>
          <p:nvPr/>
        </p:nvSpPr>
        <p:spPr>
          <a:xfrm>
            <a:off x="304800" y="838200"/>
            <a:ext cx="29130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>
                <a:solidFill>
                  <a:srgbClr val="00FF00"/>
                </a:solidFill>
                <a:latin typeface=".VnArial" pitchFamily="34" charset="0"/>
              </a:rPr>
              <a:t>I , Getting started</a:t>
            </a:r>
          </a:p>
        </p:txBody>
      </p:sp>
      <p:sp>
        <p:nvSpPr>
          <p:cNvPr id="16390" name="WordArt 6"/>
          <p:cNvSpPr>
            <a:spLocks noTextEdit="1"/>
          </p:cNvSpPr>
          <p:nvPr/>
        </p:nvSpPr>
        <p:spPr>
          <a:xfrm>
            <a:off x="1447800" y="152400"/>
            <a:ext cx="6096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UNIT 3 :  A trip to the countryside </a:t>
            </a:r>
          </a:p>
        </p:txBody>
      </p:sp>
      <p:sp>
        <p:nvSpPr>
          <p:cNvPr id="124938" name="Text Box 10"/>
          <p:cNvSpPr txBox="1"/>
          <p:nvPr/>
        </p:nvSpPr>
        <p:spPr>
          <a:xfrm>
            <a:off x="762000" y="458788"/>
            <a:ext cx="822134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FFFF"/>
                </a:solidFill>
                <a:latin typeface=".VnArial" pitchFamily="34" charset="0"/>
              </a:rPr>
              <a:t>Lesson 1</a:t>
            </a:r>
            <a:r>
              <a:rPr b="1">
                <a:solidFill>
                  <a:srgbClr val="00FFFF"/>
                </a:solidFill>
                <a:latin typeface=".VnArial" pitchFamily="34" charset="0"/>
              </a:rPr>
              <a:t> : Getting started - Listen and read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/>
          <p:nvPr/>
        </p:nvSpPr>
        <p:spPr>
          <a:xfrm>
            <a:off x="2057400" y="5029200"/>
            <a:ext cx="5562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600">
                <a:solidFill>
                  <a:srgbClr val="FF0000"/>
                </a:solidFill>
                <a:latin typeface="Arial" panose="020B0604020202020204" pitchFamily="34" charset="0"/>
              </a:rPr>
              <a:t>He is plowing  the field .</a:t>
            </a:r>
          </a:p>
        </p:txBody>
      </p:sp>
      <p:pic>
        <p:nvPicPr>
          <p:cNvPr id="8198" name="Picture 6" descr="t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524000"/>
            <a:ext cx="5105400" cy="34290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24932" name="Text Box 4"/>
          <p:cNvSpPr txBox="1"/>
          <p:nvPr/>
        </p:nvSpPr>
        <p:spPr>
          <a:xfrm>
            <a:off x="304800" y="838200"/>
            <a:ext cx="29130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>
                <a:solidFill>
                  <a:srgbClr val="00FF00"/>
                </a:solidFill>
                <a:latin typeface=".VnArial" pitchFamily="34" charset="0"/>
              </a:rPr>
              <a:t>I , Getting started</a:t>
            </a:r>
          </a:p>
        </p:txBody>
      </p:sp>
      <p:sp>
        <p:nvSpPr>
          <p:cNvPr id="17414" name="WordArt 6"/>
          <p:cNvSpPr>
            <a:spLocks noTextEdit="1"/>
          </p:cNvSpPr>
          <p:nvPr/>
        </p:nvSpPr>
        <p:spPr>
          <a:xfrm>
            <a:off x="1447800" y="152400"/>
            <a:ext cx="6096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UNIT 3 :  A trip to the countryside </a:t>
            </a:r>
          </a:p>
        </p:txBody>
      </p:sp>
      <p:sp>
        <p:nvSpPr>
          <p:cNvPr id="124938" name="Text Box 10"/>
          <p:cNvSpPr txBox="1"/>
          <p:nvPr/>
        </p:nvSpPr>
        <p:spPr>
          <a:xfrm>
            <a:off x="762000" y="458788"/>
            <a:ext cx="822134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FFFF"/>
                </a:solidFill>
                <a:latin typeface=".VnArial" pitchFamily="34" charset="0"/>
              </a:rPr>
              <a:t>Lesson 1</a:t>
            </a:r>
            <a:r>
              <a:rPr b="1">
                <a:solidFill>
                  <a:srgbClr val="00FFFF"/>
                </a:solidFill>
                <a:latin typeface=".VnArial" pitchFamily="34" charset="0"/>
              </a:rPr>
              <a:t> : Getting started - Listen and read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4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124932" grpId="0"/>
      <p:bldP spid="124938" grpId="0"/>
    </p:bldLst>
  </p:timing>
</p:sld>
</file>

<file path=ppt/theme/theme1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defaul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cean">
  <a:themeElements>
    <a:clrScheme name="">
      <a:dk1>
        <a:srgbClr val="FFFFFF"/>
      </a:dk1>
      <a:lt1>
        <a:srgbClr val="000099"/>
      </a:lt1>
      <a:dk2>
        <a:srgbClr val="FFFFFF"/>
      </a:dk2>
      <a:lt2>
        <a:srgbClr val="010199"/>
      </a:lt2>
      <a:accent1>
        <a:srgbClr val="33CCCC"/>
      </a:accent1>
      <a:accent2>
        <a:srgbClr val="00C600"/>
      </a:accent2>
      <a:accent3>
        <a:srgbClr val="AAAACA"/>
      </a:accent3>
      <a:accent4>
        <a:srgbClr val="DCDCDC"/>
      </a:accent4>
      <a:accent5>
        <a:srgbClr val="ADE2E2"/>
      </a:accent5>
      <a:accent6>
        <a:srgbClr val="00B100"/>
      </a:accent6>
      <a:hlink>
        <a:srgbClr val="FFCC00"/>
      </a:hlink>
      <a:folHlink>
        <a:srgbClr val="6699FF"/>
      </a:folHlink>
    </a:clrScheme>
    <a:fontScheme name="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FFFFFF"/>
        </a:dk1>
        <a:lt1>
          <a:srgbClr val="000099"/>
        </a:lt1>
        <a:dk2>
          <a:srgbClr val="FFFFFF"/>
        </a:dk2>
        <a:lt2>
          <a:srgbClr val="010199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CDCDC"/>
        </a:accent4>
        <a:accent5>
          <a:srgbClr val="ADE2E2"/>
        </a:accent5>
        <a:accent6>
          <a:srgbClr val="00B100"/>
        </a:accent6>
        <a:hlink>
          <a:srgbClr val="FFCC00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D93FF"/>
        </a:lt1>
        <a:dk2>
          <a:srgbClr val="FFFFFF"/>
        </a:dk2>
        <a:lt2>
          <a:srgbClr val="000066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CDCDC"/>
        </a:accent4>
        <a:accent5>
          <a:srgbClr val="B9B9FF"/>
        </a:accent5>
        <a:accent6>
          <a:srgbClr val="8989E5"/>
        </a:accent6>
        <a:hlink>
          <a:srgbClr val="FF33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72E88"/>
        </a:lt1>
        <a:dk2>
          <a:srgbClr val="FFFFFF"/>
        </a:dk2>
        <a:lt2>
          <a:srgbClr val="000000"/>
        </a:lt2>
        <a:accent1>
          <a:srgbClr val="FF6600"/>
        </a:accent1>
        <a:accent2>
          <a:srgbClr val="FFCC00"/>
        </a:accent2>
        <a:accent3>
          <a:srgbClr val="B5ACC4"/>
        </a:accent3>
        <a:accent4>
          <a:srgbClr val="DCDCDC"/>
        </a:accent4>
        <a:accent5>
          <a:srgbClr val="FFB9AA"/>
        </a:accent5>
        <a:accent6>
          <a:srgbClr val="E5B700"/>
        </a:accent6>
        <a:hlink>
          <a:srgbClr val="33CCCC"/>
        </a:hlink>
        <a:folHlink>
          <a:srgbClr val="36CC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003366"/>
        </a:lt2>
        <a:accent1>
          <a:srgbClr val="9966FF"/>
        </a:accent1>
        <a:accent2>
          <a:srgbClr val="00CC66"/>
        </a:accent2>
        <a:accent3>
          <a:srgbClr val="B9B9CA"/>
        </a:accent3>
        <a:accent4>
          <a:srgbClr val="DCDCDC"/>
        </a:accent4>
        <a:accent5>
          <a:srgbClr val="CAB9FF"/>
        </a:accent5>
        <a:accent6>
          <a:srgbClr val="00B75B"/>
        </a:accent6>
        <a:hlink>
          <a:srgbClr val="65C8FF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336600"/>
        </a:lt1>
        <a:dk2>
          <a:srgbClr val="FFFFFF"/>
        </a:dk2>
        <a:lt2>
          <a:srgbClr val="000000"/>
        </a:lt2>
        <a:accent1>
          <a:srgbClr val="B7C533"/>
        </a:accent1>
        <a:accent2>
          <a:srgbClr val="CCCCFF"/>
        </a:accent2>
        <a:accent3>
          <a:srgbClr val="ADB9AA"/>
        </a:accent3>
        <a:accent4>
          <a:srgbClr val="DCDCDC"/>
        </a:accent4>
        <a:accent5>
          <a:srgbClr val="D7DEAD"/>
        </a:accent5>
        <a:accent6>
          <a:srgbClr val="B7B7E5"/>
        </a:accent6>
        <a:hlink>
          <a:srgbClr val="FFFFCC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6B80"/>
        </a:lt1>
        <a:dk2>
          <a:srgbClr val="C1CB75"/>
        </a:dk2>
        <a:lt2>
          <a:srgbClr val="000000"/>
        </a:lt2>
        <a:accent1>
          <a:srgbClr val="6F8406"/>
        </a:accent1>
        <a:accent2>
          <a:srgbClr val="D9E288"/>
        </a:accent2>
        <a:accent3>
          <a:srgbClr val="AABAC1"/>
        </a:accent3>
        <a:accent4>
          <a:srgbClr val="DCDCDC"/>
        </a:accent4>
        <a:accent5>
          <a:srgbClr val="BBC2AA"/>
        </a:accent5>
        <a:accent6>
          <a:srgbClr val="C2CA79"/>
        </a:accent6>
        <a:hlink>
          <a:srgbClr val="00CC00"/>
        </a:hlink>
        <a:folHlink>
          <a:srgbClr val="C0FF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FF6600"/>
        </a:lt1>
        <a:dk2>
          <a:srgbClr val="FFFFFF"/>
        </a:dk2>
        <a:lt2>
          <a:srgbClr val="5F5F5F"/>
        </a:lt2>
        <a:accent1>
          <a:srgbClr val="CC6600"/>
        </a:accent1>
        <a:accent2>
          <a:srgbClr val="FF6600"/>
        </a:accent2>
        <a:accent3>
          <a:srgbClr val="FFB9AA"/>
        </a:accent3>
        <a:accent4>
          <a:srgbClr val="DCDCDC"/>
        </a:accent4>
        <a:accent5>
          <a:srgbClr val="E2B9AA"/>
        </a:accent5>
        <a:accent6>
          <a:srgbClr val="E55B00"/>
        </a:accent6>
        <a:hlink>
          <a:srgbClr val="FFFF99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FFBA2F"/>
        </a:lt1>
        <a:dk2>
          <a:srgbClr val="A50021"/>
        </a:dk2>
        <a:lt2>
          <a:srgbClr val="000000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CDCDC"/>
        </a:accent4>
        <a:accent5>
          <a:srgbClr val="FFB9AA"/>
        </a:accent5>
        <a:accent6>
          <a:srgbClr val="B75B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ireworks 2">
    <a:dk1>
      <a:srgbClr val="0000A4"/>
    </a:dk1>
    <a:lt1>
      <a:srgbClr val="CCFFFF"/>
    </a:lt1>
    <a:dk2>
      <a:srgbClr val="000066"/>
    </a:dk2>
    <a:lt2>
      <a:srgbClr val="00FFFF"/>
    </a:lt2>
    <a:accent1>
      <a:srgbClr val="51B2E3"/>
    </a:accent1>
    <a:accent2>
      <a:srgbClr val="04E8AC"/>
    </a:accent2>
    <a:accent3>
      <a:srgbClr val="AAAAB8"/>
    </a:accent3>
    <a:accent4>
      <a:srgbClr val="AEDADA"/>
    </a:accent4>
    <a:accent5>
      <a:srgbClr val="B3D5EF"/>
    </a:accent5>
    <a:accent6>
      <a:srgbClr val="03D29B"/>
    </a:accent6>
    <a:hlink>
      <a:srgbClr val="FF3399"/>
    </a:hlink>
    <a:folHlink>
      <a:srgbClr val="8F5FD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1419</Words>
  <Application>Microsoft Office PowerPoint</Application>
  <PresentationFormat>On-screen Show (4:3)</PresentationFormat>
  <Paragraphs>211</Paragraphs>
  <Slides>32</Slides>
  <Notes>0</Notes>
  <HiddenSlides>1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50" baseType="lpstr">
      <vt:lpstr>.Vn3DH</vt:lpstr>
      <vt:lpstr>.VnArial</vt:lpstr>
      <vt:lpstr>.VnTeknical</vt:lpstr>
      <vt:lpstr>.VnTimeH</vt:lpstr>
      <vt:lpstr>Arial</vt:lpstr>
      <vt:lpstr>Arial Black</vt:lpstr>
      <vt:lpstr>Comic Sans MS</vt:lpstr>
      <vt:lpstr>Courier New</vt:lpstr>
      <vt:lpstr>Garamond</vt:lpstr>
      <vt:lpstr>Impact</vt:lpstr>
      <vt:lpstr>Tahoma</vt:lpstr>
      <vt:lpstr>Times New Roman</vt:lpstr>
      <vt:lpstr>VNI-Present</vt:lpstr>
      <vt:lpstr>VNI-Times</vt:lpstr>
      <vt:lpstr>Wingdings</vt:lpstr>
      <vt:lpstr>default</vt:lpstr>
      <vt:lpstr>Ocean</vt:lpstr>
      <vt:lpstr>1_Edge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a/ True or False. Check (V) the boxes . Then correct the False sentences.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Toan Thang</dc:creator>
  <cp:lastModifiedBy>ADMIN</cp:lastModifiedBy>
  <cp:revision>165</cp:revision>
  <dcterms:created xsi:type="dcterms:W3CDTF">2006-10-25T14:19:38Z</dcterms:created>
  <dcterms:modified xsi:type="dcterms:W3CDTF">2022-08-02T13:48:19Z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1D46E25933C449FEA276B01A1EC3E860</vt:lpwstr>
  </property>
  <property fmtid="{D5CDD505-2E9C-101B-9397-08002B2CF9AE}" pid="3" name="KSOProductBuildVer">
    <vt:lpwstr>1033-11.2.0.11191</vt:lpwstr>
  </property>
</Properties>
</file>