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emf" ContentType="image/x-emf"/>
  <Default Extension="wmf" ContentType="image/x-wmf"/>
  <Default Extension="rels" ContentType="application/vnd.openxmlformats-package.relationships+xml"/>
  <Default Extension="xml" ContentType="application/xml"/>
  <Default Extension="wav" ContentType="audio/x-wav"/>
  <Default Extension="gif" ContentType="image/gif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51" r:id="rId1"/>
    <p:sldMasterId id="2147483661" r:id="rId2"/>
    <p:sldMasterId id="2147483742" r:id="rId3"/>
  </p:sldMasterIdLst>
  <p:notesMasterIdLst>
    <p:notesMasterId r:id="rId26"/>
  </p:notesMasterIdLst>
  <p:sldIdLst>
    <p:sldId id="257" r:id="rId4"/>
    <p:sldId id="275" r:id="rId5"/>
    <p:sldId id="279" r:id="rId6"/>
    <p:sldId id="277" r:id="rId7"/>
    <p:sldId id="260" r:id="rId8"/>
    <p:sldId id="299" r:id="rId9"/>
    <p:sldId id="284" r:id="rId10"/>
    <p:sldId id="302" r:id="rId11"/>
    <p:sldId id="289" r:id="rId12"/>
    <p:sldId id="292" r:id="rId13"/>
    <p:sldId id="293" r:id="rId14"/>
    <p:sldId id="294" r:id="rId15"/>
    <p:sldId id="295" r:id="rId16"/>
    <p:sldId id="305" r:id="rId17"/>
    <p:sldId id="270" r:id="rId18"/>
    <p:sldId id="271" r:id="rId19"/>
    <p:sldId id="303" r:id="rId20"/>
    <p:sldId id="304" r:id="rId21"/>
    <p:sldId id="290" r:id="rId22"/>
    <p:sldId id="291" r:id="rId23"/>
    <p:sldId id="300" r:id="rId24"/>
    <p:sldId id="301" r:id="rId25"/>
  </p:sldIdLst>
  <p:sldSz cx="9144000" cy="6858000" type="screen4x3"/>
  <p:notesSz cx="6858000" cy="91440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00"/>
    <a:srgbClr val="6600FF"/>
    <a:srgbClr val="FF0000"/>
    <a:srgbClr val="CC0099"/>
    <a:srgbClr val="A50021"/>
    <a:srgbClr val="9900CC"/>
    <a:srgbClr val="666699"/>
    <a:srgbClr val="C8002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08" d="100"/>
          <a:sy n="108" d="100"/>
        </p:scale>
        <p:origin x="1704" y="1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5.xml"/><Relationship Id="rId13" Type="http://schemas.openxmlformats.org/officeDocument/2006/relationships/slide" Target="slides/slide10.xml"/><Relationship Id="rId18" Type="http://schemas.openxmlformats.org/officeDocument/2006/relationships/slide" Target="slides/slide15.xml"/><Relationship Id="rId26" Type="http://schemas.openxmlformats.org/officeDocument/2006/relationships/notesMaster" Target="notesMasters/notesMaster1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8.xml"/><Relationship Id="rId7" Type="http://schemas.openxmlformats.org/officeDocument/2006/relationships/slide" Target="slides/slide4.xml"/><Relationship Id="rId12" Type="http://schemas.openxmlformats.org/officeDocument/2006/relationships/slide" Target="slides/slide9.xml"/><Relationship Id="rId17" Type="http://schemas.openxmlformats.org/officeDocument/2006/relationships/slide" Target="slides/slide14.xml"/><Relationship Id="rId25" Type="http://schemas.openxmlformats.org/officeDocument/2006/relationships/slide" Target="slides/slide22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3.xml"/><Relationship Id="rId20" Type="http://schemas.openxmlformats.org/officeDocument/2006/relationships/slide" Target="slides/slide17.xml"/><Relationship Id="rId29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Relationship Id="rId11" Type="http://schemas.openxmlformats.org/officeDocument/2006/relationships/slide" Target="slides/slide8.xml"/><Relationship Id="rId24" Type="http://schemas.openxmlformats.org/officeDocument/2006/relationships/slide" Target="slides/slide21.xml"/><Relationship Id="rId5" Type="http://schemas.openxmlformats.org/officeDocument/2006/relationships/slide" Target="slides/slide2.xml"/><Relationship Id="rId15" Type="http://schemas.openxmlformats.org/officeDocument/2006/relationships/slide" Target="slides/slide12.xml"/><Relationship Id="rId23" Type="http://schemas.openxmlformats.org/officeDocument/2006/relationships/slide" Target="slides/slide20.xml"/><Relationship Id="rId28" Type="http://schemas.openxmlformats.org/officeDocument/2006/relationships/viewProps" Target="viewProps.xml"/><Relationship Id="rId10" Type="http://schemas.openxmlformats.org/officeDocument/2006/relationships/slide" Target="slides/slide7.xml"/><Relationship Id="rId19" Type="http://schemas.openxmlformats.org/officeDocument/2006/relationships/slide" Target="slides/slide16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slide" Target="slides/slide11.xml"/><Relationship Id="rId22" Type="http://schemas.openxmlformats.org/officeDocument/2006/relationships/slide" Target="slides/slide19.xml"/><Relationship Id="rId27" Type="http://schemas.openxmlformats.org/officeDocument/2006/relationships/presProps" Target="presProps.xml"/><Relationship Id="rId30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2" Type="http://schemas.openxmlformats.org/officeDocument/2006/relationships/image" Target="../media/image26.emf"/><Relationship Id="rId1" Type="http://schemas.openxmlformats.org/officeDocument/2006/relationships/image" Target="../media/image25.emf"/></Relationships>
</file>

<file path=ppt/drawings/_rels/vmlDrawing2.vml.rels><?xml version="1.0" encoding="UTF-8" standalone="yes"?>
<Relationships xmlns="http://schemas.openxmlformats.org/package/2006/relationships"><Relationship Id="rId2" Type="http://schemas.openxmlformats.org/officeDocument/2006/relationships/image" Target="../media/image26.emf"/><Relationship Id="rId1" Type="http://schemas.openxmlformats.org/officeDocument/2006/relationships/image" Target="../media/image25.e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Rectangle 2">
            <a:extLst>
              <a:ext uri="{FF2B5EF4-FFF2-40B4-BE49-F238E27FC236}">
                <a16:creationId xmlns:a16="http://schemas.microsoft.com/office/drawing/2014/main" id="{34504713-A6B3-4440-B878-7496EC5908C6}"/>
              </a:ext>
            </a:extLst>
          </p:cNvPr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200">
                <a:latin typeface="Arial" panose="020B0604020202020204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1507" name="Rectangle 3">
            <a:extLst>
              <a:ext uri="{FF2B5EF4-FFF2-40B4-BE49-F238E27FC236}">
                <a16:creationId xmlns:a16="http://schemas.microsoft.com/office/drawing/2014/main" id="{4FCC2915-2E53-4894-90A5-FD66D8295524}"/>
              </a:ext>
            </a:extLst>
          </p:cNvPr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latin typeface="Arial" panose="020B0604020202020204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5364" name="Rectangle 4">
            <a:extLst>
              <a:ext uri="{FF2B5EF4-FFF2-40B4-BE49-F238E27FC236}">
                <a16:creationId xmlns:a16="http://schemas.microsoft.com/office/drawing/2014/main" id="{A82A0A55-6938-4954-BE8F-D5E43ABAE5FA}"/>
              </a:ext>
            </a:extLst>
          </p:cNvPr>
          <p:cNvSpPr>
            <a:spLocks noRo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21509" name="Rectangle 5">
            <a:extLst>
              <a:ext uri="{FF2B5EF4-FFF2-40B4-BE49-F238E27FC236}">
                <a16:creationId xmlns:a16="http://schemas.microsoft.com/office/drawing/2014/main" id="{5E2A13FF-4A32-4F6D-9367-C496BBC318A0}"/>
              </a:ext>
            </a:extLst>
          </p:cNvPr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21510" name="Rectangle 6">
            <a:extLst>
              <a:ext uri="{FF2B5EF4-FFF2-40B4-BE49-F238E27FC236}">
                <a16:creationId xmlns:a16="http://schemas.microsoft.com/office/drawing/2014/main" id="{4DC1E5D6-339D-47A9-BAD3-2DE27D2375E4}"/>
              </a:ext>
            </a:extLst>
          </p:cNvPr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1" hangingPunct="1">
              <a:defRPr sz="1200">
                <a:latin typeface="Arial" panose="020B0604020202020204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1511" name="Rectangle 7">
            <a:extLst>
              <a:ext uri="{FF2B5EF4-FFF2-40B4-BE49-F238E27FC236}">
                <a16:creationId xmlns:a16="http://schemas.microsoft.com/office/drawing/2014/main" id="{C2500594-417E-4037-BAD3-22188C993E02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latin typeface="Arial" panose="020B0604020202020204" pitchFamily="34" charset="0"/>
              </a:defRPr>
            </a:lvl1pPr>
          </a:lstStyle>
          <a:p>
            <a:fld id="{A382D84C-7824-4A4E-BA30-1A8C5DA77A71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7">
            <a:extLst>
              <a:ext uri="{FF2B5EF4-FFF2-40B4-BE49-F238E27FC236}">
                <a16:creationId xmlns:a16="http://schemas.microsoft.com/office/drawing/2014/main" id="{38A82BB4-AA7A-4770-A5C5-56E2E9F81F94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fld id="{5F6F9824-041A-4CF7-BA0E-6B9A4E949197}" type="slidenum">
              <a:rPr lang="en-US" altLang="en-US">
                <a:latin typeface="Arial" panose="020B0604020202020204" pitchFamily="34" charset="0"/>
              </a:rPr>
              <a:pPr/>
              <a:t>2</a:t>
            </a:fld>
            <a:endParaRPr lang="en-US" altLang="en-US">
              <a:latin typeface="Arial" panose="020B0604020202020204" pitchFamily="34" charset="0"/>
            </a:endParaRPr>
          </a:p>
        </p:txBody>
      </p:sp>
      <p:sp>
        <p:nvSpPr>
          <p:cNvPr id="18435" name="Rectangle 2">
            <a:extLst>
              <a:ext uri="{FF2B5EF4-FFF2-40B4-BE49-F238E27FC236}">
                <a16:creationId xmlns:a16="http://schemas.microsoft.com/office/drawing/2014/main" id="{BEC39081-83B3-41E4-A95C-E7829AED7988}"/>
              </a:ext>
            </a:extLst>
          </p:cNvPr>
          <p:cNvSpPr>
            <a:spLocks noRo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8436" name="Rectangle 3">
            <a:extLst>
              <a:ext uri="{FF2B5EF4-FFF2-40B4-BE49-F238E27FC236}">
                <a16:creationId xmlns:a16="http://schemas.microsoft.com/office/drawing/2014/main" id="{DCE79971-A883-4C32-A95B-2C78ABD75970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Rectangle 7">
            <a:extLst>
              <a:ext uri="{FF2B5EF4-FFF2-40B4-BE49-F238E27FC236}">
                <a16:creationId xmlns:a16="http://schemas.microsoft.com/office/drawing/2014/main" id="{EC24A017-490C-4F37-B4A8-2D09196E689C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fld id="{26826114-B889-434D-8A1D-A263EF794D00}" type="slidenum">
              <a:rPr lang="en-US" altLang="en-US">
                <a:latin typeface="Arial" panose="020B0604020202020204" pitchFamily="34" charset="0"/>
              </a:rPr>
              <a:pPr/>
              <a:t>4</a:t>
            </a:fld>
            <a:endParaRPr lang="en-US" altLang="en-US">
              <a:latin typeface="Arial" panose="020B0604020202020204" pitchFamily="34" charset="0"/>
            </a:endParaRPr>
          </a:p>
        </p:txBody>
      </p:sp>
      <p:sp>
        <p:nvSpPr>
          <p:cNvPr id="21507" name="Rectangle 2">
            <a:extLst>
              <a:ext uri="{FF2B5EF4-FFF2-40B4-BE49-F238E27FC236}">
                <a16:creationId xmlns:a16="http://schemas.microsoft.com/office/drawing/2014/main" id="{82AA0E98-CFAD-4408-8B4B-5CC5A8743B19}"/>
              </a:ext>
            </a:extLst>
          </p:cNvPr>
          <p:cNvSpPr>
            <a:spLocks noRo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1508" name="Rectangle 3">
            <a:extLst>
              <a:ext uri="{FF2B5EF4-FFF2-40B4-BE49-F238E27FC236}">
                <a16:creationId xmlns:a16="http://schemas.microsoft.com/office/drawing/2014/main" id="{56AB99B4-EA98-4EF5-9841-8562044D657D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Rectangle 7">
            <a:extLst>
              <a:ext uri="{FF2B5EF4-FFF2-40B4-BE49-F238E27FC236}">
                <a16:creationId xmlns:a16="http://schemas.microsoft.com/office/drawing/2014/main" id="{F21CD484-1780-43B0-8381-1DB5790C7A7F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fld id="{AC6279CC-2115-4D45-B5AC-DD18EEE26416}" type="slidenum">
              <a:rPr lang="en-US" altLang="en-US">
                <a:latin typeface="Arial" panose="020B0604020202020204" pitchFamily="34" charset="0"/>
              </a:rPr>
              <a:pPr/>
              <a:t>15</a:t>
            </a:fld>
            <a:endParaRPr lang="en-US" altLang="en-US">
              <a:latin typeface="Arial" panose="020B0604020202020204" pitchFamily="34" charset="0"/>
            </a:endParaRPr>
          </a:p>
        </p:txBody>
      </p:sp>
      <p:sp>
        <p:nvSpPr>
          <p:cNvPr id="33795" name="Rectangle 2">
            <a:extLst>
              <a:ext uri="{FF2B5EF4-FFF2-40B4-BE49-F238E27FC236}">
                <a16:creationId xmlns:a16="http://schemas.microsoft.com/office/drawing/2014/main" id="{9B613D0E-3995-4235-B0DD-70A236CDD130}"/>
              </a:ext>
            </a:extLst>
          </p:cNvPr>
          <p:cNvSpPr>
            <a:spLocks noRo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3796" name="Rectangle 3">
            <a:extLst>
              <a:ext uri="{FF2B5EF4-FFF2-40B4-BE49-F238E27FC236}">
                <a16:creationId xmlns:a16="http://schemas.microsoft.com/office/drawing/2014/main" id="{E6363EBC-4B1D-4B67-9D3C-32DEDAB75B9B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2">
            <a:extLst>
              <a:ext uri="{FF2B5EF4-FFF2-40B4-BE49-F238E27FC236}">
                <a16:creationId xmlns:a16="http://schemas.microsoft.com/office/drawing/2014/main" id="{4FA6906A-D12D-47AF-97F7-15DACA97316A}"/>
              </a:ext>
            </a:extLst>
          </p:cNvPr>
          <p:cNvGrpSpPr>
            <a:grpSpLocks/>
          </p:cNvGrpSpPr>
          <p:nvPr/>
        </p:nvGrpSpPr>
        <p:grpSpPr bwMode="auto">
          <a:xfrm>
            <a:off x="0" y="0"/>
            <a:ext cx="9144000" cy="6934200"/>
            <a:chOff x="0" y="0"/>
            <a:chExt cx="5760" cy="4368"/>
          </a:xfrm>
        </p:grpSpPr>
        <p:sp>
          <p:nvSpPr>
            <p:cNvPr id="5" name="Freeform 3">
              <a:extLst>
                <a:ext uri="{FF2B5EF4-FFF2-40B4-BE49-F238E27FC236}">
                  <a16:creationId xmlns:a16="http://schemas.microsoft.com/office/drawing/2014/main" id="{860FD6A1-11B0-4B78-9433-412096100D0C}"/>
                </a:ext>
              </a:extLst>
            </p:cNvPr>
            <p:cNvSpPr>
              <a:spLocks/>
            </p:cNvSpPr>
            <p:nvPr/>
          </p:nvSpPr>
          <p:spPr bwMode="hidden">
            <a:xfrm>
              <a:off x="0" y="2208"/>
              <a:ext cx="2515" cy="1970"/>
            </a:xfrm>
            <a:custGeom>
              <a:avLst/>
              <a:gdLst>
                <a:gd name="T0" fmla="*/ 744 w 2515"/>
                <a:gd name="T1" fmla="*/ 1669 h 1970"/>
                <a:gd name="T2" fmla="*/ 852 w 2515"/>
                <a:gd name="T3" fmla="*/ 1400 h 1970"/>
                <a:gd name="T4" fmla="*/ 876 w 2515"/>
                <a:gd name="T5" fmla="*/ 1171 h 1970"/>
                <a:gd name="T6" fmla="*/ 979 w 2515"/>
                <a:gd name="T7" fmla="*/ 1370 h 1970"/>
                <a:gd name="T8" fmla="*/ 1231 w 2515"/>
                <a:gd name="T9" fmla="*/ 1621 h 1970"/>
                <a:gd name="T10" fmla="*/ 1471 w 2515"/>
                <a:gd name="T11" fmla="*/ 1693 h 1970"/>
                <a:gd name="T12" fmla="*/ 1819 w 2515"/>
                <a:gd name="T13" fmla="*/ 1678 h 1970"/>
                <a:gd name="T14" fmla="*/ 1893 w 2515"/>
                <a:gd name="T15" fmla="*/ 1513 h 1970"/>
                <a:gd name="T16" fmla="*/ 1874 w 2515"/>
                <a:gd name="T17" fmla="*/ 1285 h 1970"/>
                <a:gd name="T18" fmla="*/ 1783 w 2515"/>
                <a:gd name="T19" fmla="*/ 967 h 1970"/>
                <a:gd name="T20" fmla="*/ 1289 w 2515"/>
                <a:gd name="T21" fmla="*/ 873 h 1970"/>
                <a:gd name="T22" fmla="*/ 1549 w 2515"/>
                <a:gd name="T23" fmla="*/ 745 h 1970"/>
                <a:gd name="T24" fmla="*/ 1753 w 2515"/>
                <a:gd name="T25" fmla="*/ 732 h 1970"/>
                <a:gd name="T26" fmla="*/ 2107 w 2515"/>
                <a:gd name="T27" fmla="*/ 618 h 1970"/>
                <a:gd name="T28" fmla="*/ 2377 w 2515"/>
                <a:gd name="T29" fmla="*/ 438 h 1970"/>
                <a:gd name="T30" fmla="*/ 2420 w 2515"/>
                <a:gd name="T31" fmla="*/ 343 h 1970"/>
                <a:gd name="T32" fmla="*/ 2077 w 2515"/>
                <a:gd name="T33" fmla="*/ 331 h 1970"/>
                <a:gd name="T34" fmla="*/ 1951 w 2515"/>
                <a:gd name="T35" fmla="*/ 301 h 1970"/>
                <a:gd name="T36" fmla="*/ 1645 w 2515"/>
                <a:gd name="T37" fmla="*/ 289 h 1970"/>
                <a:gd name="T38" fmla="*/ 1297 w 2515"/>
                <a:gd name="T39" fmla="*/ 408 h 1970"/>
                <a:gd name="T40" fmla="*/ 1308 w 2515"/>
                <a:gd name="T41" fmla="*/ 337 h 1970"/>
                <a:gd name="T42" fmla="*/ 1453 w 2515"/>
                <a:gd name="T43" fmla="*/ 168 h 1970"/>
                <a:gd name="T44" fmla="*/ 1477 w 2515"/>
                <a:gd name="T45" fmla="*/ 36 h 1970"/>
                <a:gd name="T46" fmla="*/ 1417 w 2515"/>
                <a:gd name="T47" fmla="*/ 24 h 1970"/>
                <a:gd name="T48" fmla="*/ 1189 w 2515"/>
                <a:gd name="T49" fmla="*/ 102 h 1970"/>
                <a:gd name="T50" fmla="*/ 1026 w 2515"/>
                <a:gd name="T51" fmla="*/ 144 h 1970"/>
                <a:gd name="T52" fmla="*/ 889 w 2515"/>
                <a:gd name="T53" fmla="*/ 331 h 1970"/>
                <a:gd name="T54" fmla="*/ 726 w 2515"/>
                <a:gd name="T55" fmla="*/ 480 h 1970"/>
                <a:gd name="T56" fmla="*/ 643 w 2515"/>
                <a:gd name="T57" fmla="*/ 540 h 1970"/>
                <a:gd name="T58" fmla="*/ 600 w 2515"/>
                <a:gd name="T59" fmla="*/ 516 h 1970"/>
                <a:gd name="T60" fmla="*/ 552 w 2515"/>
                <a:gd name="T61" fmla="*/ 486 h 1970"/>
                <a:gd name="T62" fmla="*/ 528 w 2515"/>
                <a:gd name="T63" fmla="*/ 462 h 1970"/>
                <a:gd name="T64" fmla="*/ 474 w 2515"/>
                <a:gd name="T65" fmla="*/ 426 h 1970"/>
                <a:gd name="T66" fmla="*/ 415 w 2515"/>
                <a:gd name="T67" fmla="*/ 390 h 1970"/>
                <a:gd name="T68" fmla="*/ 366 w 2515"/>
                <a:gd name="T69" fmla="*/ 366 h 1970"/>
                <a:gd name="T70" fmla="*/ 192 w 2515"/>
                <a:gd name="T71" fmla="*/ 234 h 1970"/>
                <a:gd name="T72" fmla="*/ 570 w 2515"/>
                <a:gd name="T73" fmla="*/ 564 h 1970"/>
                <a:gd name="T74" fmla="*/ 444 w 2515"/>
                <a:gd name="T75" fmla="*/ 732 h 1970"/>
                <a:gd name="T76" fmla="*/ 318 w 2515"/>
                <a:gd name="T77" fmla="*/ 787 h 1970"/>
                <a:gd name="T78" fmla="*/ 127 w 2515"/>
                <a:gd name="T79" fmla="*/ 853 h 1970"/>
                <a:gd name="T80" fmla="*/ 0 w 2515"/>
                <a:gd name="T81" fmla="*/ 1165 h 1970"/>
                <a:gd name="T82" fmla="*/ 372 w 2515"/>
                <a:gd name="T83" fmla="*/ 1015 h 1970"/>
                <a:gd name="T84" fmla="*/ 222 w 2515"/>
                <a:gd name="T85" fmla="*/ 1262 h 1970"/>
                <a:gd name="T86" fmla="*/ 139 w 2515"/>
                <a:gd name="T87" fmla="*/ 1459 h 1970"/>
                <a:gd name="T88" fmla="*/ 102 w 2515"/>
                <a:gd name="T89" fmla="*/ 1495 h 1970"/>
                <a:gd name="T90" fmla="*/ 84 w 2515"/>
                <a:gd name="T91" fmla="*/ 1519 h 1970"/>
                <a:gd name="T92" fmla="*/ 96 w 2515"/>
                <a:gd name="T93" fmla="*/ 1537 h 1970"/>
                <a:gd name="T94" fmla="*/ 127 w 2515"/>
                <a:gd name="T95" fmla="*/ 1567 h 1970"/>
                <a:gd name="T96" fmla="*/ 145 w 2515"/>
                <a:gd name="T97" fmla="*/ 1633 h 1970"/>
                <a:gd name="T98" fmla="*/ 156 w 2515"/>
                <a:gd name="T99" fmla="*/ 1693 h 1970"/>
                <a:gd name="T100" fmla="*/ 162 w 2515"/>
                <a:gd name="T101" fmla="*/ 1723 h 1970"/>
                <a:gd name="T102" fmla="*/ 216 w 2515"/>
                <a:gd name="T103" fmla="*/ 1802 h 1970"/>
                <a:gd name="T104" fmla="*/ 228 w 2515"/>
                <a:gd name="T105" fmla="*/ 1850 h 1970"/>
                <a:gd name="T106" fmla="*/ 240 w 2515"/>
                <a:gd name="T107" fmla="*/ 1904 h 1970"/>
                <a:gd name="T108" fmla="*/ 246 w 2515"/>
                <a:gd name="T109" fmla="*/ 1922 h 1970"/>
                <a:gd name="T110" fmla="*/ 258 w 2515"/>
                <a:gd name="T111" fmla="*/ 1970 h 1970"/>
                <a:gd name="T112" fmla="*/ 462 w 2515"/>
                <a:gd name="T113" fmla="*/ 1922 h 1970"/>
                <a:gd name="T114" fmla="*/ 624 w 2515"/>
                <a:gd name="T115" fmla="*/ 1778 h 197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</a:cxnLst>
              <a:rect l="0" t="0" r="r" b="b"/>
              <a:pathLst>
                <a:path w="2515" h="1970">
                  <a:moveTo>
                    <a:pt x="624" y="1778"/>
                  </a:moveTo>
                  <a:lnTo>
                    <a:pt x="744" y="1669"/>
                  </a:lnTo>
                  <a:lnTo>
                    <a:pt x="834" y="1627"/>
                  </a:lnTo>
                  <a:lnTo>
                    <a:pt x="852" y="1400"/>
                  </a:lnTo>
                  <a:lnTo>
                    <a:pt x="834" y="1225"/>
                  </a:lnTo>
                  <a:lnTo>
                    <a:pt x="876" y="1171"/>
                  </a:lnTo>
                  <a:lnTo>
                    <a:pt x="901" y="1268"/>
                  </a:lnTo>
                  <a:lnTo>
                    <a:pt x="979" y="1370"/>
                  </a:lnTo>
                  <a:lnTo>
                    <a:pt x="1116" y="1519"/>
                  </a:lnTo>
                  <a:lnTo>
                    <a:pt x="1231" y="1621"/>
                  </a:lnTo>
                  <a:lnTo>
                    <a:pt x="1353" y="1632"/>
                  </a:lnTo>
                  <a:lnTo>
                    <a:pt x="1471" y="1693"/>
                  </a:lnTo>
                  <a:lnTo>
                    <a:pt x="1664" y="1659"/>
                  </a:lnTo>
                  <a:lnTo>
                    <a:pt x="1819" y="1678"/>
                  </a:lnTo>
                  <a:lnTo>
                    <a:pt x="1975" y="1632"/>
                  </a:lnTo>
                  <a:lnTo>
                    <a:pt x="1893" y="1513"/>
                  </a:lnTo>
                  <a:lnTo>
                    <a:pt x="1920" y="1385"/>
                  </a:lnTo>
                  <a:lnTo>
                    <a:pt x="1874" y="1285"/>
                  </a:lnTo>
                  <a:lnTo>
                    <a:pt x="1865" y="1129"/>
                  </a:lnTo>
                  <a:lnTo>
                    <a:pt x="1783" y="967"/>
                  </a:lnTo>
                  <a:lnTo>
                    <a:pt x="1527" y="891"/>
                  </a:lnTo>
                  <a:lnTo>
                    <a:pt x="1289" y="873"/>
                  </a:lnTo>
                  <a:lnTo>
                    <a:pt x="1393" y="781"/>
                  </a:lnTo>
                  <a:lnTo>
                    <a:pt x="1549" y="745"/>
                  </a:lnTo>
                  <a:lnTo>
                    <a:pt x="1620" y="738"/>
                  </a:lnTo>
                  <a:lnTo>
                    <a:pt x="1753" y="732"/>
                  </a:lnTo>
                  <a:lnTo>
                    <a:pt x="1933" y="720"/>
                  </a:lnTo>
                  <a:lnTo>
                    <a:pt x="2107" y="618"/>
                  </a:lnTo>
                  <a:lnTo>
                    <a:pt x="2227" y="516"/>
                  </a:lnTo>
                  <a:lnTo>
                    <a:pt x="2377" y="438"/>
                  </a:lnTo>
                  <a:lnTo>
                    <a:pt x="2515" y="337"/>
                  </a:lnTo>
                  <a:lnTo>
                    <a:pt x="2420" y="343"/>
                  </a:lnTo>
                  <a:lnTo>
                    <a:pt x="2191" y="343"/>
                  </a:lnTo>
                  <a:lnTo>
                    <a:pt x="2077" y="331"/>
                  </a:lnTo>
                  <a:lnTo>
                    <a:pt x="2053" y="301"/>
                  </a:lnTo>
                  <a:lnTo>
                    <a:pt x="1951" y="301"/>
                  </a:lnTo>
                  <a:lnTo>
                    <a:pt x="1795" y="259"/>
                  </a:lnTo>
                  <a:lnTo>
                    <a:pt x="1645" y="289"/>
                  </a:lnTo>
                  <a:lnTo>
                    <a:pt x="1447" y="372"/>
                  </a:lnTo>
                  <a:lnTo>
                    <a:pt x="1297" y="408"/>
                  </a:lnTo>
                  <a:lnTo>
                    <a:pt x="1153" y="414"/>
                  </a:lnTo>
                  <a:lnTo>
                    <a:pt x="1308" y="337"/>
                  </a:lnTo>
                  <a:lnTo>
                    <a:pt x="1465" y="198"/>
                  </a:lnTo>
                  <a:lnTo>
                    <a:pt x="1453" y="168"/>
                  </a:lnTo>
                  <a:lnTo>
                    <a:pt x="1465" y="102"/>
                  </a:lnTo>
                  <a:lnTo>
                    <a:pt x="1477" y="36"/>
                  </a:lnTo>
                  <a:lnTo>
                    <a:pt x="1453" y="0"/>
                  </a:lnTo>
                  <a:lnTo>
                    <a:pt x="1417" y="24"/>
                  </a:lnTo>
                  <a:lnTo>
                    <a:pt x="1356" y="42"/>
                  </a:lnTo>
                  <a:lnTo>
                    <a:pt x="1189" y="102"/>
                  </a:lnTo>
                  <a:lnTo>
                    <a:pt x="1098" y="144"/>
                  </a:lnTo>
                  <a:lnTo>
                    <a:pt x="1026" y="144"/>
                  </a:lnTo>
                  <a:lnTo>
                    <a:pt x="991" y="168"/>
                  </a:lnTo>
                  <a:lnTo>
                    <a:pt x="889" y="331"/>
                  </a:lnTo>
                  <a:lnTo>
                    <a:pt x="852" y="408"/>
                  </a:lnTo>
                  <a:lnTo>
                    <a:pt x="726" y="480"/>
                  </a:lnTo>
                  <a:lnTo>
                    <a:pt x="649" y="540"/>
                  </a:lnTo>
                  <a:lnTo>
                    <a:pt x="643" y="540"/>
                  </a:lnTo>
                  <a:lnTo>
                    <a:pt x="637" y="534"/>
                  </a:lnTo>
                  <a:lnTo>
                    <a:pt x="600" y="516"/>
                  </a:lnTo>
                  <a:lnTo>
                    <a:pt x="564" y="492"/>
                  </a:lnTo>
                  <a:lnTo>
                    <a:pt x="552" y="486"/>
                  </a:lnTo>
                  <a:lnTo>
                    <a:pt x="540" y="474"/>
                  </a:lnTo>
                  <a:lnTo>
                    <a:pt x="528" y="462"/>
                  </a:lnTo>
                  <a:lnTo>
                    <a:pt x="504" y="444"/>
                  </a:lnTo>
                  <a:lnTo>
                    <a:pt x="474" y="426"/>
                  </a:lnTo>
                  <a:lnTo>
                    <a:pt x="444" y="408"/>
                  </a:lnTo>
                  <a:lnTo>
                    <a:pt x="415" y="390"/>
                  </a:lnTo>
                  <a:lnTo>
                    <a:pt x="385" y="372"/>
                  </a:lnTo>
                  <a:lnTo>
                    <a:pt x="366" y="366"/>
                  </a:lnTo>
                  <a:lnTo>
                    <a:pt x="360" y="360"/>
                  </a:lnTo>
                  <a:lnTo>
                    <a:pt x="192" y="234"/>
                  </a:lnTo>
                  <a:lnTo>
                    <a:pt x="210" y="307"/>
                  </a:lnTo>
                  <a:lnTo>
                    <a:pt x="570" y="564"/>
                  </a:lnTo>
                  <a:lnTo>
                    <a:pt x="558" y="618"/>
                  </a:lnTo>
                  <a:lnTo>
                    <a:pt x="444" y="732"/>
                  </a:lnTo>
                  <a:lnTo>
                    <a:pt x="324" y="787"/>
                  </a:lnTo>
                  <a:lnTo>
                    <a:pt x="318" y="787"/>
                  </a:lnTo>
                  <a:lnTo>
                    <a:pt x="258" y="811"/>
                  </a:lnTo>
                  <a:lnTo>
                    <a:pt x="127" y="853"/>
                  </a:lnTo>
                  <a:lnTo>
                    <a:pt x="0" y="901"/>
                  </a:lnTo>
                  <a:lnTo>
                    <a:pt x="0" y="1165"/>
                  </a:lnTo>
                  <a:lnTo>
                    <a:pt x="78" y="1147"/>
                  </a:lnTo>
                  <a:lnTo>
                    <a:pt x="372" y="1015"/>
                  </a:lnTo>
                  <a:lnTo>
                    <a:pt x="336" y="1117"/>
                  </a:lnTo>
                  <a:lnTo>
                    <a:pt x="222" y="1262"/>
                  </a:lnTo>
                  <a:lnTo>
                    <a:pt x="145" y="1453"/>
                  </a:lnTo>
                  <a:lnTo>
                    <a:pt x="139" y="1459"/>
                  </a:lnTo>
                  <a:lnTo>
                    <a:pt x="133" y="1465"/>
                  </a:lnTo>
                  <a:lnTo>
                    <a:pt x="102" y="1495"/>
                  </a:lnTo>
                  <a:lnTo>
                    <a:pt x="90" y="1507"/>
                  </a:lnTo>
                  <a:lnTo>
                    <a:pt x="84" y="1519"/>
                  </a:lnTo>
                  <a:lnTo>
                    <a:pt x="84" y="1531"/>
                  </a:lnTo>
                  <a:lnTo>
                    <a:pt x="96" y="1537"/>
                  </a:lnTo>
                  <a:lnTo>
                    <a:pt x="114" y="1549"/>
                  </a:lnTo>
                  <a:lnTo>
                    <a:pt x="127" y="1567"/>
                  </a:lnTo>
                  <a:lnTo>
                    <a:pt x="139" y="1597"/>
                  </a:lnTo>
                  <a:lnTo>
                    <a:pt x="145" y="1633"/>
                  </a:lnTo>
                  <a:lnTo>
                    <a:pt x="150" y="1663"/>
                  </a:lnTo>
                  <a:lnTo>
                    <a:pt x="156" y="1693"/>
                  </a:lnTo>
                  <a:lnTo>
                    <a:pt x="162" y="1717"/>
                  </a:lnTo>
                  <a:lnTo>
                    <a:pt x="162" y="1723"/>
                  </a:lnTo>
                  <a:lnTo>
                    <a:pt x="216" y="1796"/>
                  </a:lnTo>
                  <a:lnTo>
                    <a:pt x="216" y="1802"/>
                  </a:lnTo>
                  <a:lnTo>
                    <a:pt x="222" y="1814"/>
                  </a:lnTo>
                  <a:lnTo>
                    <a:pt x="228" y="1850"/>
                  </a:lnTo>
                  <a:lnTo>
                    <a:pt x="234" y="1886"/>
                  </a:lnTo>
                  <a:lnTo>
                    <a:pt x="240" y="1904"/>
                  </a:lnTo>
                  <a:lnTo>
                    <a:pt x="240" y="1916"/>
                  </a:lnTo>
                  <a:lnTo>
                    <a:pt x="246" y="1922"/>
                  </a:lnTo>
                  <a:lnTo>
                    <a:pt x="252" y="1934"/>
                  </a:lnTo>
                  <a:lnTo>
                    <a:pt x="258" y="1970"/>
                  </a:lnTo>
                  <a:lnTo>
                    <a:pt x="438" y="1970"/>
                  </a:lnTo>
                  <a:lnTo>
                    <a:pt x="462" y="1922"/>
                  </a:lnTo>
                  <a:lnTo>
                    <a:pt x="624" y="1778"/>
                  </a:lnTo>
                  <a:lnTo>
                    <a:pt x="624" y="1778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50000">
                  <a:schemeClr val="bg1"/>
                </a:gs>
                <a:gs pos="100000">
                  <a:schemeClr val="bg2"/>
                </a:gs>
              </a:gsLst>
              <a:lin ang="2700000" scaled="1"/>
            </a:gradFill>
            <a:ln>
              <a:noFill/>
            </a:ln>
          </p:spPr>
          <p:txBody>
            <a:bodyPr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6" name="Freeform 4">
              <a:extLst>
                <a:ext uri="{FF2B5EF4-FFF2-40B4-BE49-F238E27FC236}">
                  <a16:creationId xmlns:a16="http://schemas.microsoft.com/office/drawing/2014/main" id="{9211C507-9E21-4E89-A023-04C7816D2A5A}"/>
                </a:ext>
              </a:extLst>
            </p:cNvPr>
            <p:cNvSpPr>
              <a:spLocks/>
            </p:cNvSpPr>
            <p:nvPr/>
          </p:nvSpPr>
          <p:spPr bwMode="hidden">
            <a:xfrm>
              <a:off x="0" y="2496"/>
              <a:ext cx="2112" cy="1604"/>
            </a:xfrm>
            <a:custGeom>
              <a:avLst/>
              <a:gdLst>
                <a:gd name="T0" fmla="*/ 568 w 2123"/>
                <a:gd name="T1" fmla="*/ 834 h 1696"/>
                <a:gd name="T2" fmla="*/ 532 w 2123"/>
                <a:gd name="T3" fmla="*/ 547 h 1696"/>
                <a:gd name="T4" fmla="*/ 658 w 2123"/>
                <a:gd name="T5" fmla="*/ 317 h 1696"/>
                <a:gd name="T6" fmla="*/ 907 w 2123"/>
                <a:gd name="T7" fmla="*/ 470 h 1696"/>
                <a:gd name="T8" fmla="*/ 1190 w 2123"/>
                <a:gd name="T9" fmla="*/ 695 h 1696"/>
                <a:gd name="T10" fmla="*/ 1451 w 2123"/>
                <a:gd name="T11" fmla="*/ 887 h 1696"/>
                <a:gd name="T12" fmla="*/ 1764 w 2123"/>
                <a:gd name="T13" fmla="*/ 1088 h 1696"/>
                <a:gd name="T14" fmla="*/ 1843 w 2123"/>
                <a:gd name="T15" fmla="*/ 1130 h 1696"/>
                <a:gd name="T16" fmla="*/ 1799 w 2123"/>
                <a:gd name="T17" fmla="*/ 1084 h 1696"/>
                <a:gd name="T18" fmla="*/ 1383 w 2123"/>
                <a:gd name="T19" fmla="*/ 801 h 1696"/>
                <a:gd name="T20" fmla="*/ 1064 w 2123"/>
                <a:gd name="T21" fmla="*/ 547 h 1696"/>
                <a:gd name="T22" fmla="*/ 707 w 2123"/>
                <a:gd name="T23" fmla="*/ 263 h 1696"/>
                <a:gd name="T24" fmla="*/ 979 w 2123"/>
                <a:gd name="T25" fmla="*/ 249 h 1696"/>
                <a:gd name="T26" fmla="*/ 1258 w 2123"/>
                <a:gd name="T27" fmla="*/ 254 h 1696"/>
                <a:gd name="T28" fmla="*/ 1582 w 2123"/>
                <a:gd name="T29" fmla="*/ 215 h 1696"/>
                <a:gd name="T30" fmla="*/ 2079 w 2123"/>
                <a:gd name="T31" fmla="*/ 157 h 1696"/>
                <a:gd name="T32" fmla="*/ 2031 w 2123"/>
                <a:gd name="T33" fmla="*/ 139 h 1696"/>
                <a:gd name="T34" fmla="*/ 1511 w 2123"/>
                <a:gd name="T35" fmla="*/ 206 h 1696"/>
                <a:gd name="T36" fmla="*/ 1184 w 2123"/>
                <a:gd name="T37" fmla="*/ 220 h 1696"/>
                <a:gd name="T38" fmla="*/ 743 w 2123"/>
                <a:gd name="T39" fmla="*/ 206 h 1696"/>
                <a:gd name="T40" fmla="*/ 803 w 2123"/>
                <a:gd name="T41" fmla="*/ 182 h 1696"/>
                <a:gd name="T42" fmla="*/ 1118 w 2123"/>
                <a:gd name="T43" fmla="*/ 0 h 1696"/>
                <a:gd name="T44" fmla="*/ 1064 w 2123"/>
                <a:gd name="T45" fmla="*/ 24 h 1696"/>
                <a:gd name="T46" fmla="*/ 990 w 2123"/>
                <a:gd name="T47" fmla="*/ 67 h 1696"/>
                <a:gd name="T48" fmla="*/ 839 w 2123"/>
                <a:gd name="T49" fmla="*/ 153 h 1696"/>
                <a:gd name="T50" fmla="*/ 658 w 2123"/>
                <a:gd name="T51" fmla="*/ 225 h 1696"/>
                <a:gd name="T52" fmla="*/ 622 w 2123"/>
                <a:gd name="T53" fmla="*/ 288 h 1696"/>
                <a:gd name="T54" fmla="*/ 297 w 2123"/>
                <a:gd name="T55" fmla="*/ 470 h 1696"/>
                <a:gd name="T56" fmla="*/ 0 w 2123"/>
                <a:gd name="T57" fmla="*/ 581 h 1696"/>
                <a:gd name="T58" fmla="*/ 0 w 2123"/>
                <a:gd name="T59" fmla="*/ 585 h 1696"/>
                <a:gd name="T60" fmla="*/ 0 w 2123"/>
                <a:gd name="T61" fmla="*/ 614 h 1696"/>
                <a:gd name="T62" fmla="*/ 291 w 2123"/>
                <a:gd name="T63" fmla="*/ 508 h 1696"/>
                <a:gd name="T64" fmla="*/ 580 w 2123"/>
                <a:gd name="T65" fmla="*/ 345 h 1696"/>
                <a:gd name="T66" fmla="*/ 496 w 2123"/>
                <a:gd name="T67" fmla="*/ 537 h 1696"/>
                <a:gd name="T68" fmla="*/ 514 w 2123"/>
                <a:gd name="T69" fmla="*/ 796 h 1696"/>
                <a:gd name="T70" fmla="*/ 452 w 2123"/>
                <a:gd name="T71" fmla="*/ 934 h 1696"/>
                <a:gd name="T72" fmla="*/ 321 w 2123"/>
                <a:gd name="T73" fmla="*/ 1184 h 1696"/>
                <a:gd name="T74" fmla="*/ 315 w 2123"/>
                <a:gd name="T75" fmla="*/ 1357 h 1696"/>
                <a:gd name="T76" fmla="*/ 321 w 2123"/>
                <a:gd name="T77" fmla="*/ 1357 h 1696"/>
                <a:gd name="T78" fmla="*/ 339 w 2123"/>
                <a:gd name="T79" fmla="*/ 1242 h 1696"/>
                <a:gd name="T80" fmla="*/ 568 w 2123"/>
                <a:gd name="T81" fmla="*/ 834 h 1696"/>
                <a:gd name="T82" fmla="*/ 568 w 2123"/>
                <a:gd name="T83" fmla="*/ 834 h 169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</a:gdLst>
              <a:ahLst/>
              <a:cxnLst>
                <a:cxn ang="T84">
                  <a:pos x="T0" y="T1"/>
                </a:cxn>
                <a:cxn ang="T85">
                  <a:pos x="T2" y="T3"/>
                </a:cxn>
                <a:cxn ang="T86">
                  <a:pos x="T4" y="T5"/>
                </a:cxn>
                <a:cxn ang="T87">
                  <a:pos x="T6" y="T7"/>
                </a:cxn>
                <a:cxn ang="T88">
                  <a:pos x="T8" y="T9"/>
                </a:cxn>
                <a:cxn ang="T89">
                  <a:pos x="T10" y="T11"/>
                </a:cxn>
                <a:cxn ang="T90">
                  <a:pos x="T12" y="T13"/>
                </a:cxn>
                <a:cxn ang="T91">
                  <a:pos x="T14" y="T15"/>
                </a:cxn>
                <a:cxn ang="T92">
                  <a:pos x="T16" y="T17"/>
                </a:cxn>
                <a:cxn ang="T93">
                  <a:pos x="T18" y="T19"/>
                </a:cxn>
                <a:cxn ang="T94">
                  <a:pos x="T20" y="T21"/>
                </a:cxn>
                <a:cxn ang="T95">
                  <a:pos x="T22" y="T23"/>
                </a:cxn>
                <a:cxn ang="T96">
                  <a:pos x="T24" y="T25"/>
                </a:cxn>
                <a:cxn ang="T97">
                  <a:pos x="T26" y="T27"/>
                </a:cxn>
                <a:cxn ang="T98">
                  <a:pos x="T28" y="T29"/>
                </a:cxn>
                <a:cxn ang="T99">
                  <a:pos x="T30" y="T31"/>
                </a:cxn>
                <a:cxn ang="T100">
                  <a:pos x="T32" y="T33"/>
                </a:cxn>
                <a:cxn ang="T101">
                  <a:pos x="T34" y="T35"/>
                </a:cxn>
                <a:cxn ang="T102">
                  <a:pos x="T36" y="T37"/>
                </a:cxn>
                <a:cxn ang="T103">
                  <a:pos x="T38" y="T39"/>
                </a:cxn>
                <a:cxn ang="T104">
                  <a:pos x="T40" y="T41"/>
                </a:cxn>
                <a:cxn ang="T105">
                  <a:pos x="T42" y="T43"/>
                </a:cxn>
                <a:cxn ang="T106">
                  <a:pos x="T44" y="T45"/>
                </a:cxn>
                <a:cxn ang="T107">
                  <a:pos x="T46" y="T47"/>
                </a:cxn>
                <a:cxn ang="T108">
                  <a:pos x="T48" y="T49"/>
                </a:cxn>
                <a:cxn ang="T109">
                  <a:pos x="T50" y="T51"/>
                </a:cxn>
                <a:cxn ang="T110">
                  <a:pos x="T52" y="T53"/>
                </a:cxn>
                <a:cxn ang="T111">
                  <a:pos x="T54" y="T55"/>
                </a:cxn>
                <a:cxn ang="T112">
                  <a:pos x="T56" y="T57"/>
                </a:cxn>
                <a:cxn ang="T113">
                  <a:pos x="T58" y="T59"/>
                </a:cxn>
                <a:cxn ang="T114">
                  <a:pos x="T60" y="T61"/>
                </a:cxn>
                <a:cxn ang="T115">
                  <a:pos x="T62" y="T63"/>
                </a:cxn>
                <a:cxn ang="T116">
                  <a:pos x="T64" y="T65"/>
                </a:cxn>
                <a:cxn ang="T117">
                  <a:pos x="T66" y="T67"/>
                </a:cxn>
                <a:cxn ang="T118">
                  <a:pos x="T68" y="T69"/>
                </a:cxn>
                <a:cxn ang="T119">
                  <a:pos x="T70" y="T71"/>
                </a:cxn>
                <a:cxn ang="T120">
                  <a:pos x="T72" y="T73"/>
                </a:cxn>
                <a:cxn ang="T121">
                  <a:pos x="T74" y="T75"/>
                </a:cxn>
                <a:cxn ang="T122">
                  <a:pos x="T76" y="T77"/>
                </a:cxn>
                <a:cxn ang="T123">
                  <a:pos x="T78" y="T79"/>
                </a:cxn>
                <a:cxn ang="T124">
                  <a:pos x="T80" y="T81"/>
                </a:cxn>
                <a:cxn ang="T125">
                  <a:pos x="T82" y="T83"/>
                </a:cxn>
              </a:cxnLst>
              <a:rect l="0" t="0" r="r" b="b"/>
              <a:pathLst>
                <a:path w="2123" h="1696">
                  <a:moveTo>
                    <a:pt x="580" y="1043"/>
                  </a:moveTo>
                  <a:lnTo>
                    <a:pt x="544" y="683"/>
                  </a:lnTo>
                  <a:lnTo>
                    <a:pt x="670" y="395"/>
                  </a:lnTo>
                  <a:lnTo>
                    <a:pt x="927" y="587"/>
                  </a:lnTo>
                  <a:lnTo>
                    <a:pt x="1214" y="869"/>
                  </a:lnTo>
                  <a:lnTo>
                    <a:pt x="1483" y="1109"/>
                  </a:lnTo>
                  <a:lnTo>
                    <a:pt x="1800" y="1360"/>
                  </a:lnTo>
                  <a:lnTo>
                    <a:pt x="1883" y="1414"/>
                  </a:lnTo>
                  <a:lnTo>
                    <a:pt x="1836" y="1354"/>
                  </a:lnTo>
                  <a:lnTo>
                    <a:pt x="1411" y="1001"/>
                  </a:lnTo>
                  <a:lnTo>
                    <a:pt x="1088" y="683"/>
                  </a:lnTo>
                  <a:lnTo>
                    <a:pt x="723" y="329"/>
                  </a:lnTo>
                  <a:lnTo>
                    <a:pt x="999" y="311"/>
                  </a:lnTo>
                  <a:lnTo>
                    <a:pt x="1286" y="317"/>
                  </a:lnTo>
                  <a:lnTo>
                    <a:pt x="1614" y="269"/>
                  </a:lnTo>
                  <a:lnTo>
                    <a:pt x="2123" y="197"/>
                  </a:lnTo>
                  <a:lnTo>
                    <a:pt x="2075" y="173"/>
                  </a:lnTo>
                  <a:lnTo>
                    <a:pt x="1543" y="257"/>
                  </a:lnTo>
                  <a:lnTo>
                    <a:pt x="1208" y="275"/>
                  </a:lnTo>
                  <a:lnTo>
                    <a:pt x="759" y="257"/>
                  </a:lnTo>
                  <a:lnTo>
                    <a:pt x="819" y="227"/>
                  </a:lnTo>
                  <a:lnTo>
                    <a:pt x="1142" y="0"/>
                  </a:lnTo>
                  <a:lnTo>
                    <a:pt x="1088" y="30"/>
                  </a:lnTo>
                  <a:lnTo>
                    <a:pt x="1010" y="84"/>
                  </a:lnTo>
                  <a:lnTo>
                    <a:pt x="855" y="191"/>
                  </a:lnTo>
                  <a:lnTo>
                    <a:pt x="670" y="281"/>
                  </a:lnTo>
                  <a:lnTo>
                    <a:pt x="634" y="359"/>
                  </a:lnTo>
                  <a:lnTo>
                    <a:pt x="305" y="587"/>
                  </a:lnTo>
                  <a:lnTo>
                    <a:pt x="0" y="725"/>
                  </a:lnTo>
                  <a:lnTo>
                    <a:pt x="0" y="731"/>
                  </a:lnTo>
                  <a:lnTo>
                    <a:pt x="0" y="767"/>
                  </a:lnTo>
                  <a:lnTo>
                    <a:pt x="299" y="635"/>
                  </a:lnTo>
                  <a:lnTo>
                    <a:pt x="592" y="431"/>
                  </a:lnTo>
                  <a:lnTo>
                    <a:pt x="508" y="671"/>
                  </a:lnTo>
                  <a:lnTo>
                    <a:pt x="526" y="995"/>
                  </a:lnTo>
                  <a:lnTo>
                    <a:pt x="460" y="1168"/>
                  </a:lnTo>
                  <a:lnTo>
                    <a:pt x="329" y="1480"/>
                  </a:lnTo>
                  <a:lnTo>
                    <a:pt x="323" y="1696"/>
                  </a:lnTo>
                  <a:lnTo>
                    <a:pt x="329" y="1696"/>
                  </a:lnTo>
                  <a:lnTo>
                    <a:pt x="347" y="1552"/>
                  </a:lnTo>
                  <a:lnTo>
                    <a:pt x="580" y="1043"/>
                  </a:lnTo>
                  <a:close/>
                </a:path>
              </a:pathLst>
            </a:custGeom>
            <a:gradFill rotWithShape="0">
              <a:gsLst>
                <a:gs pos="0">
                  <a:schemeClr val="accent2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7" name="Freeform 5">
              <a:extLst>
                <a:ext uri="{FF2B5EF4-FFF2-40B4-BE49-F238E27FC236}">
                  <a16:creationId xmlns:a16="http://schemas.microsoft.com/office/drawing/2014/main" id="{97EBA666-FD88-451E-B987-3E15C3D74394}"/>
                </a:ext>
              </a:extLst>
            </p:cNvPr>
            <p:cNvSpPr>
              <a:spLocks/>
            </p:cNvSpPr>
            <p:nvPr/>
          </p:nvSpPr>
          <p:spPr bwMode="hidden">
            <a:xfrm>
              <a:off x="2092" y="3233"/>
              <a:ext cx="3668" cy="943"/>
            </a:xfrm>
            <a:custGeom>
              <a:avLst/>
              <a:gdLst>
                <a:gd name="T0" fmla="*/ 3338 w 3668"/>
                <a:gd name="T1" fmla="*/ 288 h 943"/>
                <a:gd name="T2" fmla="*/ 3194 w 3668"/>
                <a:gd name="T3" fmla="*/ 258 h 943"/>
                <a:gd name="T4" fmla="*/ 2816 w 3668"/>
                <a:gd name="T5" fmla="*/ 234 h 943"/>
                <a:gd name="T6" fmla="*/ 2330 w 3668"/>
                <a:gd name="T7" fmla="*/ 306 h 943"/>
                <a:gd name="T8" fmla="*/ 2372 w 3668"/>
                <a:gd name="T9" fmla="*/ 258 h 943"/>
                <a:gd name="T10" fmla="*/ 2624 w 3668"/>
                <a:gd name="T11" fmla="*/ 132 h 943"/>
                <a:gd name="T12" fmla="*/ 2707 w 3668"/>
                <a:gd name="T13" fmla="*/ 24 h 943"/>
                <a:gd name="T14" fmla="*/ 2642 w 3668"/>
                <a:gd name="T15" fmla="*/ 12 h 943"/>
                <a:gd name="T16" fmla="*/ 2515 w 3668"/>
                <a:gd name="T17" fmla="*/ 54 h 943"/>
                <a:gd name="T18" fmla="*/ 2324 w 3668"/>
                <a:gd name="T19" fmla="*/ 66 h 943"/>
                <a:gd name="T20" fmla="*/ 2101 w 3668"/>
                <a:gd name="T21" fmla="*/ 90 h 943"/>
                <a:gd name="T22" fmla="*/ 1855 w 3668"/>
                <a:gd name="T23" fmla="*/ 228 h 943"/>
                <a:gd name="T24" fmla="*/ 1591 w 3668"/>
                <a:gd name="T25" fmla="*/ 337 h 943"/>
                <a:gd name="T26" fmla="*/ 1459 w 3668"/>
                <a:gd name="T27" fmla="*/ 379 h 943"/>
                <a:gd name="T28" fmla="*/ 1417 w 3668"/>
                <a:gd name="T29" fmla="*/ 361 h 943"/>
                <a:gd name="T30" fmla="*/ 1363 w 3668"/>
                <a:gd name="T31" fmla="*/ 331 h 943"/>
                <a:gd name="T32" fmla="*/ 1344 w 3668"/>
                <a:gd name="T33" fmla="*/ 312 h 943"/>
                <a:gd name="T34" fmla="*/ 1290 w 3668"/>
                <a:gd name="T35" fmla="*/ 288 h 943"/>
                <a:gd name="T36" fmla="*/ 1230 w 3668"/>
                <a:gd name="T37" fmla="*/ 252 h 943"/>
                <a:gd name="T38" fmla="*/ 1119 w 3668"/>
                <a:gd name="T39" fmla="*/ 227 h 943"/>
                <a:gd name="T40" fmla="*/ 1320 w 3668"/>
                <a:gd name="T41" fmla="*/ 438 h 943"/>
                <a:gd name="T42" fmla="*/ 960 w 3668"/>
                <a:gd name="T43" fmla="*/ 558 h 943"/>
                <a:gd name="T44" fmla="*/ 474 w 3668"/>
                <a:gd name="T45" fmla="*/ 630 h 943"/>
                <a:gd name="T46" fmla="*/ 132 w 3668"/>
                <a:gd name="T47" fmla="*/ 781 h 943"/>
                <a:gd name="T48" fmla="*/ 234 w 3668"/>
                <a:gd name="T49" fmla="*/ 847 h 943"/>
                <a:gd name="T50" fmla="*/ 925 w 3668"/>
                <a:gd name="T51" fmla="*/ 739 h 943"/>
                <a:gd name="T52" fmla="*/ 637 w 3668"/>
                <a:gd name="T53" fmla="*/ 925 h 943"/>
                <a:gd name="T54" fmla="*/ 1405 w 3668"/>
                <a:gd name="T55" fmla="*/ 943 h 943"/>
                <a:gd name="T56" fmla="*/ 1447 w 3668"/>
                <a:gd name="T57" fmla="*/ 943 h 943"/>
                <a:gd name="T58" fmla="*/ 2888 w 3668"/>
                <a:gd name="T59" fmla="*/ 859 h 943"/>
                <a:gd name="T60" fmla="*/ 2582 w 3668"/>
                <a:gd name="T61" fmla="*/ 708 h 943"/>
                <a:gd name="T62" fmla="*/ 2299 w 3668"/>
                <a:gd name="T63" fmla="*/ 606 h 943"/>
                <a:gd name="T64" fmla="*/ 2606 w 3668"/>
                <a:gd name="T65" fmla="*/ 588 h 943"/>
                <a:gd name="T66" fmla="*/ 3001 w 3668"/>
                <a:gd name="T67" fmla="*/ 582 h 943"/>
                <a:gd name="T68" fmla="*/ 3452 w 3668"/>
                <a:gd name="T69" fmla="*/ 438 h 943"/>
                <a:gd name="T70" fmla="*/ 3668 w 3668"/>
                <a:gd name="T71" fmla="*/ 312 h 943"/>
                <a:gd name="T72" fmla="*/ 3482 w 3668"/>
                <a:gd name="T73" fmla="*/ 300 h 943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</a:gdLst>
              <a:ahLst/>
              <a:cxnLst>
                <a:cxn ang="T74">
                  <a:pos x="T0" y="T1"/>
                </a:cxn>
                <a:cxn ang="T75">
                  <a:pos x="T2" y="T3"/>
                </a:cxn>
                <a:cxn ang="T76">
                  <a:pos x="T4" y="T5"/>
                </a:cxn>
                <a:cxn ang="T77">
                  <a:pos x="T6" y="T7"/>
                </a:cxn>
                <a:cxn ang="T78">
                  <a:pos x="T8" y="T9"/>
                </a:cxn>
                <a:cxn ang="T79">
                  <a:pos x="T10" y="T11"/>
                </a:cxn>
                <a:cxn ang="T80">
                  <a:pos x="T12" y="T13"/>
                </a:cxn>
                <a:cxn ang="T81">
                  <a:pos x="T14" y="T15"/>
                </a:cxn>
                <a:cxn ang="T82">
                  <a:pos x="T16" y="T17"/>
                </a:cxn>
                <a:cxn ang="T83">
                  <a:pos x="T18" y="T19"/>
                </a:cxn>
                <a:cxn ang="T84">
                  <a:pos x="T20" y="T21"/>
                </a:cxn>
                <a:cxn ang="T85">
                  <a:pos x="T22" y="T23"/>
                </a:cxn>
                <a:cxn ang="T86">
                  <a:pos x="T24" y="T25"/>
                </a:cxn>
                <a:cxn ang="T87">
                  <a:pos x="T26" y="T27"/>
                </a:cxn>
                <a:cxn ang="T88">
                  <a:pos x="T28" y="T29"/>
                </a:cxn>
                <a:cxn ang="T89">
                  <a:pos x="T30" y="T31"/>
                </a:cxn>
                <a:cxn ang="T90">
                  <a:pos x="T32" y="T33"/>
                </a:cxn>
                <a:cxn ang="T91">
                  <a:pos x="T34" y="T35"/>
                </a:cxn>
                <a:cxn ang="T92">
                  <a:pos x="T36" y="T37"/>
                </a:cxn>
                <a:cxn ang="T93">
                  <a:pos x="T38" y="T39"/>
                </a:cxn>
                <a:cxn ang="T94">
                  <a:pos x="T40" y="T41"/>
                </a:cxn>
                <a:cxn ang="T95">
                  <a:pos x="T42" y="T43"/>
                </a:cxn>
                <a:cxn ang="T96">
                  <a:pos x="T44" y="T45"/>
                </a:cxn>
                <a:cxn ang="T97">
                  <a:pos x="T46" y="T47"/>
                </a:cxn>
                <a:cxn ang="T98">
                  <a:pos x="T48" y="T49"/>
                </a:cxn>
                <a:cxn ang="T99">
                  <a:pos x="T50" y="T51"/>
                </a:cxn>
                <a:cxn ang="T100">
                  <a:pos x="T52" y="T53"/>
                </a:cxn>
                <a:cxn ang="T101">
                  <a:pos x="T54" y="T55"/>
                </a:cxn>
                <a:cxn ang="T102">
                  <a:pos x="T56" y="T57"/>
                </a:cxn>
                <a:cxn ang="T103">
                  <a:pos x="T58" y="T59"/>
                </a:cxn>
                <a:cxn ang="T104">
                  <a:pos x="T60" y="T61"/>
                </a:cxn>
                <a:cxn ang="T105">
                  <a:pos x="T62" y="T63"/>
                </a:cxn>
                <a:cxn ang="T106">
                  <a:pos x="T64" y="T65"/>
                </a:cxn>
                <a:cxn ang="T107">
                  <a:pos x="T66" y="T67"/>
                </a:cxn>
                <a:cxn ang="T108">
                  <a:pos x="T68" y="T69"/>
                </a:cxn>
                <a:cxn ang="T109">
                  <a:pos x="T70" y="T71"/>
                </a:cxn>
                <a:cxn ang="T110">
                  <a:pos x="T72" y="T73"/>
                </a:cxn>
              </a:cxnLst>
              <a:rect l="0" t="0" r="r" b="b"/>
              <a:pathLst>
                <a:path w="3668" h="943">
                  <a:moveTo>
                    <a:pt x="3482" y="300"/>
                  </a:moveTo>
                  <a:lnTo>
                    <a:pt x="3338" y="288"/>
                  </a:lnTo>
                  <a:lnTo>
                    <a:pt x="3320" y="264"/>
                  </a:lnTo>
                  <a:lnTo>
                    <a:pt x="3194" y="258"/>
                  </a:lnTo>
                  <a:lnTo>
                    <a:pt x="3019" y="216"/>
                  </a:lnTo>
                  <a:lnTo>
                    <a:pt x="2816" y="234"/>
                  </a:lnTo>
                  <a:lnTo>
                    <a:pt x="2533" y="288"/>
                  </a:lnTo>
                  <a:lnTo>
                    <a:pt x="2330" y="306"/>
                  </a:lnTo>
                  <a:lnTo>
                    <a:pt x="2149" y="312"/>
                  </a:lnTo>
                  <a:lnTo>
                    <a:pt x="2372" y="258"/>
                  </a:lnTo>
                  <a:lnTo>
                    <a:pt x="2624" y="156"/>
                  </a:lnTo>
                  <a:lnTo>
                    <a:pt x="2624" y="132"/>
                  </a:lnTo>
                  <a:lnTo>
                    <a:pt x="2666" y="78"/>
                  </a:lnTo>
                  <a:lnTo>
                    <a:pt x="2707" y="24"/>
                  </a:lnTo>
                  <a:lnTo>
                    <a:pt x="2695" y="0"/>
                  </a:lnTo>
                  <a:lnTo>
                    <a:pt x="2642" y="12"/>
                  </a:lnTo>
                  <a:lnTo>
                    <a:pt x="2557" y="30"/>
                  </a:lnTo>
                  <a:lnTo>
                    <a:pt x="2515" y="54"/>
                  </a:lnTo>
                  <a:lnTo>
                    <a:pt x="2425" y="84"/>
                  </a:lnTo>
                  <a:lnTo>
                    <a:pt x="2324" y="66"/>
                  </a:lnTo>
                  <a:lnTo>
                    <a:pt x="2191" y="90"/>
                  </a:lnTo>
                  <a:lnTo>
                    <a:pt x="2101" y="90"/>
                  </a:lnTo>
                  <a:lnTo>
                    <a:pt x="2047" y="108"/>
                  </a:lnTo>
                  <a:lnTo>
                    <a:pt x="1855" y="228"/>
                  </a:lnTo>
                  <a:lnTo>
                    <a:pt x="1771" y="288"/>
                  </a:lnTo>
                  <a:lnTo>
                    <a:pt x="1591" y="337"/>
                  </a:lnTo>
                  <a:lnTo>
                    <a:pt x="1465" y="379"/>
                  </a:lnTo>
                  <a:lnTo>
                    <a:pt x="1459" y="379"/>
                  </a:lnTo>
                  <a:lnTo>
                    <a:pt x="1453" y="373"/>
                  </a:lnTo>
                  <a:lnTo>
                    <a:pt x="1417" y="361"/>
                  </a:lnTo>
                  <a:lnTo>
                    <a:pt x="1381" y="343"/>
                  </a:lnTo>
                  <a:lnTo>
                    <a:pt x="1363" y="331"/>
                  </a:lnTo>
                  <a:lnTo>
                    <a:pt x="1357" y="324"/>
                  </a:lnTo>
                  <a:lnTo>
                    <a:pt x="1344" y="312"/>
                  </a:lnTo>
                  <a:lnTo>
                    <a:pt x="1320" y="300"/>
                  </a:lnTo>
                  <a:lnTo>
                    <a:pt x="1290" y="288"/>
                  </a:lnTo>
                  <a:lnTo>
                    <a:pt x="1260" y="270"/>
                  </a:lnTo>
                  <a:lnTo>
                    <a:pt x="1230" y="252"/>
                  </a:lnTo>
                  <a:lnTo>
                    <a:pt x="1187" y="227"/>
                  </a:lnTo>
                  <a:lnTo>
                    <a:pt x="1119" y="227"/>
                  </a:lnTo>
                  <a:lnTo>
                    <a:pt x="1357" y="397"/>
                  </a:lnTo>
                  <a:lnTo>
                    <a:pt x="1320" y="438"/>
                  </a:lnTo>
                  <a:lnTo>
                    <a:pt x="1135" y="522"/>
                  </a:lnTo>
                  <a:lnTo>
                    <a:pt x="960" y="558"/>
                  </a:lnTo>
                  <a:lnTo>
                    <a:pt x="684" y="600"/>
                  </a:lnTo>
                  <a:lnTo>
                    <a:pt x="474" y="630"/>
                  </a:lnTo>
                  <a:lnTo>
                    <a:pt x="390" y="684"/>
                  </a:lnTo>
                  <a:lnTo>
                    <a:pt x="132" y="781"/>
                  </a:lnTo>
                  <a:lnTo>
                    <a:pt x="0" y="829"/>
                  </a:lnTo>
                  <a:lnTo>
                    <a:pt x="234" y="847"/>
                  </a:lnTo>
                  <a:lnTo>
                    <a:pt x="498" y="829"/>
                  </a:lnTo>
                  <a:lnTo>
                    <a:pt x="925" y="739"/>
                  </a:lnTo>
                  <a:lnTo>
                    <a:pt x="840" y="817"/>
                  </a:lnTo>
                  <a:lnTo>
                    <a:pt x="637" y="925"/>
                  </a:lnTo>
                  <a:lnTo>
                    <a:pt x="613" y="943"/>
                  </a:lnTo>
                  <a:lnTo>
                    <a:pt x="1405" y="943"/>
                  </a:lnTo>
                  <a:lnTo>
                    <a:pt x="1411" y="925"/>
                  </a:lnTo>
                  <a:lnTo>
                    <a:pt x="1447" y="943"/>
                  </a:lnTo>
                  <a:lnTo>
                    <a:pt x="2924" y="943"/>
                  </a:lnTo>
                  <a:lnTo>
                    <a:pt x="2888" y="859"/>
                  </a:lnTo>
                  <a:lnTo>
                    <a:pt x="2713" y="775"/>
                  </a:lnTo>
                  <a:lnTo>
                    <a:pt x="2582" y="708"/>
                  </a:lnTo>
                  <a:lnTo>
                    <a:pt x="2336" y="636"/>
                  </a:lnTo>
                  <a:lnTo>
                    <a:pt x="2299" y="606"/>
                  </a:lnTo>
                  <a:lnTo>
                    <a:pt x="2509" y="582"/>
                  </a:lnTo>
                  <a:lnTo>
                    <a:pt x="2606" y="588"/>
                  </a:lnTo>
                  <a:lnTo>
                    <a:pt x="2773" y="588"/>
                  </a:lnTo>
                  <a:lnTo>
                    <a:pt x="3001" y="582"/>
                  </a:lnTo>
                  <a:lnTo>
                    <a:pt x="3259" y="516"/>
                  </a:lnTo>
                  <a:lnTo>
                    <a:pt x="3452" y="438"/>
                  </a:lnTo>
                  <a:lnTo>
                    <a:pt x="3668" y="391"/>
                  </a:lnTo>
                  <a:lnTo>
                    <a:pt x="3668" y="312"/>
                  </a:lnTo>
                  <a:lnTo>
                    <a:pt x="3482" y="300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8" name="Freeform 6">
              <a:extLst>
                <a:ext uri="{FF2B5EF4-FFF2-40B4-BE49-F238E27FC236}">
                  <a16:creationId xmlns:a16="http://schemas.microsoft.com/office/drawing/2014/main" id="{2BEB61E1-4365-49E9-920E-42B68654701C}"/>
                </a:ext>
              </a:extLst>
            </p:cNvPr>
            <p:cNvSpPr>
              <a:spLocks/>
            </p:cNvSpPr>
            <p:nvPr/>
          </p:nvSpPr>
          <p:spPr bwMode="hidden">
            <a:xfrm>
              <a:off x="0" y="524"/>
              <a:ext cx="973" cy="1195"/>
            </a:xfrm>
            <a:custGeom>
              <a:avLst/>
              <a:gdLst>
                <a:gd name="T0" fmla="*/ 327 w 969"/>
                <a:gd name="T1" fmla="*/ 1198 h 1192"/>
                <a:gd name="T2" fmla="*/ 498 w 969"/>
                <a:gd name="T3" fmla="*/ 1204 h 1192"/>
                <a:gd name="T4" fmla="*/ 588 w 969"/>
                <a:gd name="T5" fmla="*/ 1162 h 1192"/>
                <a:gd name="T6" fmla="*/ 825 w 969"/>
                <a:gd name="T7" fmla="*/ 1097 h 1192"/>
                <a:gd name="T8" fmla="*/ 949 w 969"/>
                <a:gd name="T9" fmla="*/ 1067 h 1192"/>
                <a:gd name="T10" fmla="*/ 771 w 969"/>
                <a:gd name="T11" fmla="*/ 998 h 1192"/>
                <a:gd name="T12" fmla="*/ 564 w 969"/>
                <a:gd name="T13" fmla="*/ 961 h 1192"/>
                <a:gd name="T14" fmla="*/ 201 w 969"/>
                <a:gd name="T15" fmla="*/ 979 h 1192"/>
                <a:gd name="T16" fmla="*/ 303 w 969"/>
                <a:gd name="T17" fmla="*/ 901 h 1192"/>
                <a:gd name="T18" fmla="*/ 504 w 969"/>
                <a:gd name="T19" fmla="*/ 811 h 1192"/>
                <a:gd name="T20" fmla="*/ 706 w 969"/>
                <a:gd name="T21" fmla="*/ 679 h 1192"/>
                <a:gd name="T22" fmla="*/ 712 w 969"/>
                <a:gd name="T23" fmla="*/ 679 h 1192"/>
                <a:gd name="T24" fmla="*/ 724 w 969"/>
                <a:gd name="T25" fmla="*/ 673 h 1192"/>
                <a:gd name="T26" fmla="*/ 765 w 969"/>
                <a:gd name="T27" fmla="*/ 655 h 1192"/>
                <a:gd name="T28" fmla="*/ 789 w 969"/>
                <a:gd name="T29" fmla="*/ 649 h 1192"/>
                <a:gd name="T30" fmla="*/ 801 w 969"/>
                <a:gd name="T31" fmla="*/ 637 h 1192"/>
                <a:gd name="T32" fmla="*/ 807 w 969"/>
                <a:gd name="T33" fmla="*/ 625 h 1192"/>
                <a:gd name="T34" fmla="*/ 801 w 969"/>
                <a:gd name="T35" fmla="*/ 619 h 1192"/>
                <a:gd name="T36" fmla="*/ 795 w 969"/>
                <a:gd name="T37" fmla="*/ 607 h 1192"/>
                <a:gd name="T38" fmla="*/ 795 w 969"/>
                <a:gd name="T39" fmla="*/ 579 h 1192"/>
                <a:gd name="T40" fmla="*/ 807 w 969"/>
                <a:gd name="T41" fmla="*/ 549 h 1192"/>
                <a:gd name="T42" fmla="*/ 819 w 969"/>
                <a:gd name="T43" fmla="*/ 519 h 1192"/>
                <a:gd name="T44" fmla="*/ 837 w 969"/>
                <a:gd name="T45" fmla="*/ 489 h 1192"/>
                <a:gd name="T46" fmla="*/ 849 w 969"/>
                <a:gd name="T47" fmla="*/ 459 h 1192"/>
                <a:gd name="T48" fmla="*/ 857 w 969"/>
                <a:gd name="T49" fmla="*/ 441 h 1192"/>
                <a:gd name="T50" fmla="*/ 865 w 969"/>
                <a:gd name="T51" fmla="*/ 435 h 1192"/>
                <a:gd name="T52" fmla="*/ 865 w 969"/>
                <a:gd name="T53" fmla="*/ 351 h 1192"/>
                <a:gd name="T54" fmla="*/ 865 w 969"/>
                <a:gd name="T55" fmla="*/ 345 h 1192"/>
                <a:gd name="T56" fmla="*/ 871 w 969"/>
                <a:gd name="T57" fmla="*/ 339 h 1192"/>
                <a:gd name="T58" fmla="*/ 889 w 969"/>
                <a:gd name="T59" fmla="*/ 309 h 1192"/>
                <a:gd name="T60" fmla="*/ 901 w 969"/>
                <a:gd name="T61" fmla="*/ 273 h 1192"/>
                <a:gd name="T62" fmla="*/ 913 w 969"/>
                <a:gd name="T63" fmla="*/ 243 h 1192"/>
                <a:gd name="T64" fmla="*/ 919 w 969"/>
                <a:gd name="T65" fmla="*/ 231 h 1192"/>
                <a:gd name="T66" fmla="*/ 925 w 969"/>
                <a:gd name="T67" fmla="*/ 219 h 1192"/>
                <a:gd name="T68" fmla="*/ 943 w 969"/>
                <a:gd name="T69" fmla="*/ 173 h 1192"/>
                <a:gd name="T70" fmla="*/ 961 w 969"/>
                <a:gd name="T71" fmla="*/ 137 h 1192"/>
                <a:gd name="T72" fmla="*/ 967 w 969"/>
                <a:gd name="T73" fmla="*/ 125 h 1192"/>
                <a:gd name="T74" fmla="*/ 967 w 969"/>
                <a:gd name="T75" fmla="*/ 119 h 1192"/>
                <a:gd name="T76" fmla="*/ 985 w 969"/>
                <a:gd name="T77" fmla="*/ 0 h 1192"/>
                <a:gd name="T78" fmla="*/ 961 w 969"/>
                <a:gd name="T79" fmla="*/ 47 h 1192"/>
                <a:gd name="T80" fmla="*/ 795 w 969"/>
                <a:gd name="T81" fmla="*/ 113 h 1192"/>
                <a:gd name="T82" fmla="*/ 718 w 969"/>
                <a:gd name="T83" fmla="*/ 161 h 1192"/>
                <a:gd name="T84" fmla="*/ 468 w 969"/>
                <a:gd name="T85" fmla="*/ 237 h 1192"/>
                <a:gd name="T86" fmla="*/ 285 w 969"/>
                <a:gd name="T87" fmla="*/ 291 h 1192"/>
                <a:gd name="T88" fmla="*/ 177 w 969"/>
                <a:gd name="T89" fmla="*/ 297 h 1192"/>
                <a:gd name="T90" fmla="*/ 12 w 969"/>
                <a:gd name="T91" fmla="*/ 489 h 1192"/>
                <a:gd name="T92" fmla="*/ 0 w 969"/>
                <a:gd name="T93" fmla="*/ 513 h 1192"/>
                <a:gd name="T94" fmla="*/ 0 w 969"/>
                <a:gd name="T95" fmla="*/ 1198 h 1192"/>
                <a:gd name="T96" fmla="*/ 96 w 969"/>
                <a:gd name="T97" fmla="*/ 1192 h 1192"/>
                <a:gd name="T98" fmla="*/ 327 w 969"/>
                <a:gd name="T99" fmla="*/ 1198 h 1192"/>
                <a:gd name="T100" fmla="*/ 327 w 969"/>
                <a:gd name="T101" fmla="*/ 1198 h 1192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  <a:gd name="T135" fmla="*/ 0 60000 65536"/>
                <a:gd name="T136" fmla="*/ 0 60000 65536"/>
                <a:gd name="T137" fmla="*/ 0 60000 65536"/>
                <a:gd name="T138" fmla="*/ 0 60000 65536"/>
                <a:gd name="T139" fmla="*/ 0 60000 65536"/>
                <a:gd name="T140" fmla="*/ 0 60000 65536"/>
                <a:gd name="T141" fmla="*/ 0 60000 65536"/>
                <a:gd name="T142" fmla="*/ 0 60000 65536"/>
                <a:gd name="T143" fmla="*/ 0 60000 65536"/>
                <a:gd name="T144" fmla="*/ 0 60000 65536"/>
                <a:gd name="T145" fmla="*/ 0 60000 65536"/>
                <a:gd name="T146" fmla="*/ 0 60000 65536"/>
                <a:gd name="T147" fmla="*/ 0 60000 65536"/>
                <a:gd name="T148" fmla="*/ 0 60000 65536"/>
                <a:gd name="T149" fmla="*/ 0 60000 65536"/>
                <a:gd name="T150" fmla="*/ 0 60000 65536"/>
                <a:gd name="T151" fmla="*/ 0 60000 65536"/>
                <a:gd name="T152" fmla="*/ 0 60000 65536"/>
              </a:gdLst>
              <a:ahLst/>
              <a:cxnLst>
                <a:cxn ang="T102">
                  <a:pos x="T0" y="T1"/>
                </a:cxn>
                <a:cxn ang="T103">
                  <a:pos x="T2" y="T3"/>
                </a:cxn>
                <a:cxn ang="T104">
                  <a:pos x="T4" y="T5"/>
                </a:cxn>
                <a:cxn ang="T105">
                  <a:pos x="T6" y="T7"/>
                </a:cxn>
                <a:cxn ang="T106">
                  <a:pos x="T8" y="T9"/>
                </a:cxn>
                <a:cxn ang="T107">
                  <a:pos x="T10" y="T11"/>
                </a:cxn>
                <a:cxn ang="T108">
                  <a:pos x="T12" y="T13"/>
                </a:cxn>
                <a:cxn ang="T109">
                  <a:pos x="T14" y="T15"/>
                </a:cxn>
                <a:cxn ang="T110">
                  <a:pos x="T16" y="T17"/>
                </a:cxn>
                <a:cxn ang="T111">
                  <a:pos x="T18" y="T19"/>
                </a:cxn>
                <a:cxn ang="T112">
                  <a:pos x="T20" y="T21"/>
                </a:cxn>
                <a:cxn ang="T113">
                  <a:pos x="T22" y="T23"/>
                </a:cxn>
                <a:cxn ang="T114">
                  <a:pos x="T24" y="T25"/>
                </a:cxn>
                <a:cxn ang="T115">
                  <a:pos x="T26" y="T27"/>
                </a:cxn>
                <a:cxn ang="T116">
                  <a:pos x="T28" y="T29"/>
                </a:cxn>
                <a:cxn ang="T117">
                  <a:pos x="T30" y="T31"/>
                </a:cxn>
                <a:cxn ang="T118">
                  <a:pos x="T32" y="T33"/>
                </a:cxn>
                <a:cxn ang="T119">
                  <a:pos x="T34" y="T35"/>
                </a:cxn>
                <a:cxn ang="T120">
                  <a:pos x="T36" y="T37"/>
                </a:cxn>
                <a:cxn ang="T121">
                  <a:pos x="T38" y="T39"/>
                </a:cxn>
                <a:cxn ang="T122">
                  <a:pos x="T40" y="T41"/>
                </a:cxn>
                <a:cxn ang="T123">
                  <a:pos x="T42" y="T43"/>
                </a:cxn>
                <a:cxn ang="T124">
                  <a:pos x="T44" y="T45"/>
                </a:cxn>
                <a:cxn ang="T125">
                  <a:pos x="T46" y="T47"/>
                </a:cxn>
                <a:cxn ang="T126">
                  <a:pos x="T48" y="T49"/>
                </a:cxn>
                <a:cxn ang="T127">
                  <a:pos x="T50" y="T51"/>
                </a:cxn>
                <a:cxn ang="T128">
                  <a:pos x="T52" y="T53"/>
                </a:cxn>
                <a:cxn ang="T129">
                  <a:pos x="T54" y="T55"/>
                </a:cxn>
                <a:cxn ang="T130">
                  <a:pos x="T56" y="T57"/>
                </a:cxn>
                <a:cxn ang="T131">
                  <a:pos x="T58" y="T59"/>
                </a:cxn>
                <a:cxn ang="T132">
                  <a:pos x="T60" y="T61"/>
                </a:cxn>
                <a:cxn ang="T133">
                  <a:pos x="T62" y="T63"/>
                </a:cxn>
                <a:cxn ang="T134">
                  <a:pos x="T64" y="T65"/>
                </a:cxn>
                <a:cxn ang="T135">
                  <a:pos x="T66" y="T67"/>
                </a:cxn>
                <a:cxn ang="T136">
                  <a:pos x="T68" y="T69"/>
                </a:cxn>
                <a:cxn ang="T137">
                  <a:pos x="T70" y="T71"/>
                </a:cxn>
                <a:cxn ang="T138">
                  <a:pos x="T72" y="T73"/>
                </a:cxn>
                <a:cxn ang="T139">
                  <a:pos x="T74" y="T75"/>
                </a:cxn>
                <a:cxn ang="T140">
                  <a:pos x="T76" y="T77"/>
                </a:cxn>
                <a:cxn ang="T141">
                  <a:pos x="T78" y="T79"/>
                </a:cxn>
                <a:cxn ang="T142">
                  <a:pos x="T80" y="T81"/>
                </a:cxn>
                <a:cxn ang="T143">
                  <a:pos x="T82" y="T83"/>
                </a:cxn>
                <a:cxn ang="T144">
                  <a:pos x="T84" y="T85"/>
                </a:cxn>
                <a:cxn ang="T145">
                  <a:pos x="T86" y="T87"/>
                </a:cxn>
                <a:cxn ang="T146">
                  <a:pos x="T88" y="T89"/>
                </a:cxn>
                <a:cxn ang="T147">
                  <a:pos x="T90" y="T91"/>
                </a:cxn>
                <a:cxn ang="T148">
                  <a:pos x="T92" y="T93"/>
                </a:cxn>
                <a:cxn ang="T149">
                  <a:pos x="T94" y="T95"/>
                </a:cxn>
                <a:cxn ang="T150">
                  <a:pos x="T96" y="T97"/>
                </a:cxn>
                <a:cxn ang="T151">
                  <a:pos x="T98" y="T99"/>
                </a:cxn>
                <a:cxn ang="T152">
                  <a:pos x="T100" y="T101"/>
                </a:cxn>
              </a:cxnLst>
              <a:rect l="0" t="0" r="r" b="b"/>
              <a:pathLst>
                <a:path w="969" h="1192">
                  <a:moveTo>
                    <a:pt x="323" y="1186"/>
                  </a:moveTo>
                  <a:lnTo>
                    <a:pt x="490" y="1192"/>
                  </a:lnTo>
                  <a:lnTo>
                    <a:pt x="580" y="1150"/>
                  </a:lnTo>
                  <a:lnTo>
                    <a:pt x="813" y="1085"/>
                  </a:lnTo>
                  <a:lnTo>
                    <a:pt x="933" y="1055"/>
                  </a:lnTo>
                  <a:lnTo>
                    <a:pt x="759" y="989"/>
                  </a:lnTo>
                  <a:lnTo>
                    <a:pt x="556" y="953"/>
                  </a:lnTo>
                  <a:lnTo>
                    <a:pt x="197" y="971"/>
                  </a:lnTo>
                  <a:lnTo>
                    <a:pt x="299" y="893"/>
                  </a:lnTo>
                  <a:lnTo>
                    <a:pt x="496" y="803"/>
                  </a:lnTo>
                  <a:lnTo>
                    <a:pt x="694" y="671"/>
                  </a:lnTo>
                  <a:lnTo>
                    <a:pt x="700" y="671"/>
                  </a:lnTo>
                  <a:lnTo>
                    <a:pt x="712" y="665"/>
                  </a:lnTo>
                  <a:lnTo>
                    <a:pt x="753" y="647"/>
                  </a:lnTo>
                  <a:lnTo>
                    <a:pt x="777" y="641"/>
                  </a:lnTo>
                  <a:lnTo>
                    <a:pt x="789" y="629"/>
                  </a:lnTo>
                  <a:lnTo>
                    <a:pt x="795" y="617"/>
                  </a:lnTo>
                  <a:lnTo>
                    <a:pt x="789" y="611"/>
                  </a:lnTo>
                  <a:lnTo>
                    <a:pt x="783" y="599"/>
                  </a:lnTo>
                  <a:lnTo>
                    <a:pt x="783" y="575"/>
                  </a:lnTo>
                  <a:lnTo>
                    <a:pt x="795" y="545"/>
                  </a:lnTo>
                  <a:lnTo>
                    <a:pt x="807" y="515"/>
                  </a:lnTo>
                  <a:lnTo>
                    <a:pt x="825" y="485"/>
                  </a:lnTo>
                  <a:lnTo>
                    <a:pt x="837" y="455"/>
                  </a:lnTo>
                  <a:lnTo>
                    <a:pt x="843" y="437"/>
                  </a:lnTo>
                  <a:lnTo>
                    <a:pt x="849" y="431"/>
                  </a:lnTo>
                  <a:lnTo>
                    <a:pt x="849" y="347"/>
                  </a:lnTo>
                  <a:lnTo>
                    <a:pt x="849" y="341"/>
                  </a:lnTo>
                  <a:lnTo>
                    <a:pt x="855" y="335"/>
                  </a:lnTo>
                  <a:lnTo>
                    <a:pt x="873" y="305"/>
                  </a:lnTo>
                  <a:lnTo>
                    <a:pt x="885" y="269"/>
                  </a:lnTo>
                  <a:lnTo>
                    <a:pt x="897" y="239"/>
                  </a:lnTo>
                  <a:lnTo>
                    <a:pt x="903" y="227"/>
                  </a:lnTo>
                  <a:lnTo>
                    <a:pt x="909" y="215"/>
                  </a:lnTo>
                  <a:lnTo>
                    <a:pt x="927" y="173"/>
                  </a:lnTo>
                  <a:lnTo>
                    <a:pt x="945" y="137"/>
                  </a:lnTo>
                  <a:lnTo>
                    <a:pt x="951" y="125"/>
                  </a:lnTo>
                  <a:lnTo>
                    <a:pt x="951" y="119"/>
                  </a:lnTo>
                  <a:lnTo>
                    <a:pt x="969" y="0"/>
                  </a:lnTo>
                  <a:lnTo>
                    <a:pt x="945" y="47"/>
                  </a:lnTo>
                  <a:lnTo>
                    <a:pt x="783" y="113"/>
                  </a:lnTo>
                  <a:lnTo>
                    <a:pt x="706" y="161"/>
                  </a:lnTo>
                  <a:lnTo>
                    <a:pt x="460" y="233"/>
                  </a:lnTo>
                  <a:lnTo>
                    <a:pt x="281" y="287"/>
                  </a:lnTo>
                  <a:lnTo>
                    <a:pt x="173" y="293"/>
                  </a:lnTo>
                  <a:lnTo>
                    <a:pt x="12" y="485"/>
                  </a:lnTo>
                  <a:lnTo>
                    <a:pt x="0" y="509"/>
                  </a:lnTo>
                  <a:lnTo>
                    <a:pt x="0" y="1186"/>
                  </a:lnTo>
                  <a:lnTo>
                    <a:pt x="96" y="1180"/>
                  </a:lnTo>
                  <a:lnTo>
                    <a:pt x="323" y="1186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9" name="Freeform 7">
              <a:extLst>
                <a:ext uri="{FF2B5EF4-FFF2-40B4-BE49-F238E27FC236}">
                  <a16:creationId xmlns:a16="http://schemas.microsoft.com/office/drawing/2014/main" id="{EDB8E6B8-BFDD-4FFF-ADE9-8B063EA5E761}"/>
                </a:ext>
              </a:extLst>
            </p:cNvPr>
            <p:cNvSpPr>
              <a:spLocks/>
            </p:cNvSpPr>
            <p:nvPr/>
          </p:nvSpPr>
          <p:spPr bwMode="hidden">
            <a:xfrm>
              <a:off x="3188" y="1"/>
              <a:ext cx="2570" cy="2266"/>
            </a:xfrm>
            <a:custGeom>
              <a:avLst/>
              <a:gdLst>
                <a:gd name="T0" fmla="*/ 859 w 2570"/>
                <a:gd name="T1" fmla="*/ 612 h 2266"/>
                <a:gd name="T2" fmla="*/ 1087 w 2570"/>
                <a:gd name="T3" fmla="*/ 853 h 2266"/>
                <a:gd name="T4" fmla="*/ 961 w 2570"/>
                <a:gd name="T5" fmla="*/ 913 h 2266"/>
                <a:gd name="T6" fmla="*/ 786 w 2570"/>
                <a:gd name="T7" fmla="*/ 883 h 2266"/>
                <a:gd name="T8" fmla="*/ 450 w 2570"/>
                <a:gd name="T9" fmla="*/ 931 h 2266"/>
                <a:gd name="T10" fmla="*/ 150 w 2570"/>
                <a:gd name="T11" fmla="*/ 1075 h 2266"/>
                <a:gd name="T12" fmla="*/ 78 w 2570"/>
                <a:gd name="T13" fmla="*/ 1165 h 2266"/>
                <a:gd name="T14" fmla="*/ 361 w 2570"/>
                <a:gd name="T15" fmla="*/ 1256 h 2266"/>
                <a:gd name="T16" fmla="*/ 444 w 2570"/>
                <a:gd name="T17" fmla="*/ 1316 h 2266"/>
                <a:gd name="T18" fmla="*/ 697 w 2570"/>
                <a:gd name="T19" fmla="*/ 1400 h 2266"/>
                <a:gd name="T20" fmla="*/ 1026 w 2570"/>
                <a:gd name="T21" fmla="*/ 1346 h 2266"/>
                <a:gd name="T22" fmla="*/ 991 w 2570"/>
                <a:gd name="T23" fmla="*/ 1412 h 2266"/>
                <a:gd name="T24" fmla="*/ 804 w 2570"/>
                <a:gd name="T25" fmla="*/ 1574 h 2266"/>
                <a:gd name="T26" fmla="*/ 726 w 2570"/>
                <a:gd name="T27" fmla="*/ 1718 h 2266"/>
                <a:gd name="T28" fmla="*/ 768 w 2570"/>
                <a:gd name="T29" fmla="*/ 1742 h 2266"/>
                <a:gd name="T30" fmla="*/ 865 w 2570"/>
                <a:gd name="T31" fmla="*/ 1693 h 2266"/>
                <a:gd name="T32" fmla="*/ 991 w 2570"/>
                <a:gd name="T33" fmla="*/ 1699 h 2266"/>
                <a:gd name="T34" fmla="*/ 1135 w 2570"/>
                <a:gd name="T35" fmla="*/ 1627 h 2266"/>
                <a:gd name="T36" fmla="*/ 1183 w 2570"/>
                <a:gd name="T37" fmla="*/ 1669 h 2266"/>
                <a:gd name="T38" fmla="*/ 1399 w 2570"/>
                <a:gd name="T39" fmla="*/ 1436 h 2266"/>
                <a:gd name="T40" fmla="*/ 1615 w 2570"/>
                <a:gd name="T41" fmla="*/ 1334 h 2266"/>
                <a:gd name="T42" fmla="*/ 1645 w 2570"/>
                <a:gd name="T43" fmla="*/ 1370 h 2266"/>
                <a:gd name="T44" fmla="*/ 1681 w 2570"/>
                <a:gd name="T45" fmla="*/ 1430 h 2266"/>
                <a:gd name="T46" fmla="*/ 1699 w 2570"/>
                <a:gd name="T47" fmla="*/ 1466 h 2266"/>
                <a:gd name="T48" fmla="*/ 1747 w 2570"/>
                <a:gd name="T49" fmla="*/ 1550 h 2266"/>
                <a:gd name="T50" fmla="*/ 1772 w 2570"/>
                <a:gd name="T51" fmla="*/ 1586 h 2266"/>
                <a:gd name="T52" fmla="*/ 2124 w 2570"/>
                <a:gd name="T53" fmla="*/ 2248 h 2266"/>
                <a:gd name="T54" fmla="*/ 1693 w 2570"/>
                <a:gd name="T55" fmla="*/ 1322 h 2266"/>
                <a:gd name="T56" fmla="*/ 1861 w 2570"/>
                <a:gd name="T57" fmla="*/ 1165 h 2266"/>
                <a:gd name="T58" fmla="*/ 2173 w 2570"/>
                <a:gd name="T59" fmla="*/ 1099 h 2266"/>
                <a:gd name="T60" fmla="*/ 2390 w 2570"/>
                <a:gd name="T61" fmla="*/ 1009 h 2266"/>
                <a:gd name="T62" fmla="*/ 2570 w 2570"/>
                <a:gd name="T63" fmla="*/ 805 h 2266"/>
                <a:gd name="T64" fmla="*/ 2342 w 2570"/>
                <a:gd name="T65" fmla="*/ 781 h 2266"/>
                <a:gd name="T66" fmla="*/ 2114 w 2570"/>
                <a:gd name="T67" fmla="*/ 763 h 2266"/>
                <a:gd name="T68" fmla="*/ 2408 w 2570"/>
                <a:gd name="T69" fmla="*/ 433 h 2266"/>
                <a:gd name="T70" fmla="*/ 2426 w 2570"/>
                <a:gd name="T71" fmla="*/ 421 h 2266"/>
                <a:gd name="T72" fmla="*/ 2474 w 2570"/>
                <a:gd name="T73" fmla="*/ 379 h 2266"/>
                <a:gd name="T74" fmla="*/ 2492 w 2570"/>
                <a:gd name="T75" fmla="*/ 355 h 2266"/>
                <a:gd name="T76" fmla="*/ 2474 w 2570"/>
                <a:gd name="T77" fmla="*/ 337 h 2266"/>
                <a:gd name="T78" fmla="*/ 2474 w 2570"/>
                <a:gd name="T79" fmla="*/ 271 h 2266"/>
                <a:gd name="T80" fmla="*/ 2492 w 2570"/>
                <a:gd name="T81" fmla="*/ 192 h 2266"/>
                <a:gd name="T82" fmla="*/ 2504 w 2570"/>
                <a:gd name="T83" fmla="*/ 132 h 2266"/>
                <a:gd name="T84" fmla="*/ 2492 w 2570"/>
                <a:gd name="T85" fmla="*/ 36 h 2266"/>
                <a:gd name="T86" fmla="*/ 2492 w 2570"/>
                <a:gd name="T87" fmla="*/ 24 h 2266"/>
                <a:gd name="T88" fmla="*/ 2102 w 2570"/>
                <a:gd name="T89" fmla="*/ 0 h 2266"/>
                <a:gd name="T90" fmla="*/ 1909 w 2570"/>
                <a:gd name="T91" fmla="*/ 90 h 2266"/>
                <a:gd name="T92" fmla="*/ 1747 w 2570"/>
                <a:gd name="T93" fmla="*/ 535 h 2266"/>
                <a:gd name="T94" fmla="*/ 1711 w 2570"/>
                <a:gd name="T95" fmla="*/ 469 h 2266"/>
                <a:gd name="T96" fmla="*/ 1633 w 2570"/>
                <a:gd name="T97" fmla="*/ 144 h 2266"/>
                <a:gd name="T98" fmla="*/ 1579 w 2570"/>
                <a:gd name="T99" fmla="*/ 0 h 2266"/>
                <a:gd name="T100" fmla="*/ 738 w 2570"/>
                <a:gd name="T101" fmla="*/ 186 h 2266"/>
                <a:gd name="T102" fmla="*/ 756 w 2570"/>
                <a:gd name="T103" fmla="*/ 463 h 226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  <a:gd name="T135" fmla="*/ 0 60000 65536"/>
                <a:gd name="T136" fmla="*/ 0 60000 65536"/>
                <a:gd name="T137" fmla="*/ 0 60000 65536"/>
                <a:gd name="T138" fmla="*/ 0 60000 65536"/>
                <a:gd name="T139" fmla="*/ 0 60000 65536"/>
                <a:gd name="T140" fmla="*/ 0 60000 65536"/>
                <a:gd name="T141" fmla="*/ 0 60000 65536"/>
                <a:gd name="T142" fmla="*/ 0 60000 65536"/>
                <a:gd name="T143" fmla="*/ 0 60000 65536"/>
                <a:gd name="T144" fmla="*/ 0 60000 65536"/>
                <a:gd name="T145" fmla="*/ 0 60000 65536"/>
                <a:gd name="T146" fmla="*/ 0 60000 65536"/>
                <a:gd name="T147" fmla="*/ 0 60000 65536"/>
                <a:gd name="T148" fmla="*/ 0 60000 65536"/>
                <a:gd name="T149" fmla="*/ 0 60000 65536"/>
                <a:gd name="T150" fmla="*/ 0 60000 65536"/>
                <a:gd name="T151" fmla="*/ 0 60000 65536"/>
                <a:gd name="T152" fmla="*/ 0 60000 65536"/>
                <a:gd name="T153" fmla="*/ 0 60000 65536"/>
                <a:gd name="T154" fmla="*/ 0 60000 65536"/>
                <a:gd name="T155" fmla="*/ 0 60000 65536"/>
              </a:gdLst>
              <a:ahLst/>
              <a:cxnLst>
                <a:cxn ang="T104">
                  <a:pos x="T0" y="T1"/>
                </a:cxn>
                <a:cxn ang="T105">
                  <a:pos x="T2" y="T3"/>
                </a:cxn>
                <a:cxn ang="T106">
                  <a:pos x="T4" y="T5"/>
                </a:cxn>
                <a:cxn ang="T107">
                  <a:pos x="T6" y="T7"/>
                </a:cxn>
                <a:cxn ang="T108">
                  <a:pos x="T8" y="T9"/>
                </a:cxn>
                <a:cxn ang="T109">
                  <a:pos x="T10" y="T11"/>
                </a:cxn>
                <a:cxn ang="T110">
                  <a:pos x="T12" y="T13"/>
                </a:cxn>
                <a:cxn ang="T111">
                  <a:pos x="T14" y="T15"/>
                </a:cxn>
                <a:cxn ang="T112">
                  <a:pos x="T16" y="T17"/>
                </a:cxn>
                <a:cxn ang="T113">
                  <a:pos x="T18" y="T19"/>
                </a:cxn>
                <a:cxn ang="T114">
                  <a:pos x="T20" y="T21"/>
                </a:cxn>
                <a:cxn ang="T115">
                  <a:pos x="T22" y="T23"/>
                </a:cxn>
                <a:cxn ang="T116">
                  <a:pos x="T24" y="T25"/>
                </a:cxn>
                <a:cxn ang="T117">
                  <a:pos x="T26" y="T27"/>
                </a:cxn>
                <a:cxn ang="T118">
                  <a:pos x="T28" y="T29"/>
                </a:cxn>
                <a:cxn ang="T119">
                  <a:pos x="T30" y="T31"/>
                </a:cxn>
                <a:cxn ang="T120">
                  <a:pos x="T32" y="T33"/>
                </a:cxn>
                <a:cxn ang="T121">
                  <a:pos x="T34" y="T35"/>
                </a:cxn>
                <a:cxn ang="T122">
                  <a:pos x="T36" y="T37"/>
                </a:cxn>
                <a:cxn ang="T123">
                  <a:pos x="T38" y="T39"/>
                </a:cxn>
                <a:cxn ang="T124">
                  <a:pos x="T40" y="T41"/>
                </a:cxn>
                <a:cxn ang="T125">
                  <a:pos x="T42" y="T43"/>
                </a:cxn>
                <a:cxn ang="T126">
                  <a:pos x="T44" y="T45"/>
                </a:cxn>
                <a:cxn ang="T127">
                  <a:pos x="T46" y="T47"/>
                </a:cxn>
                <a:cxn ang="T128">
                  <a:pos x="T48" y="T49"/>
                </a:cxn>
                <a:cxn ang="T129">
                  <a:pos x="T50" y="T51"/>
                </a:cxn>
                <a:cxn ang="T130">
                  <a:pos x="T52" y="T53"/>
                </a:cxn>
                <a:cxn ang="T131">
                  <a:pos x="T54" y="T55"/>
                </a:cxn>
                <a:cxn ang="T132">
                  <a:pos x="T56" y="T57"/>
                </a:cxn>
                <a:cxn ang="T133">
                  <a:pos x="T58" y="T59"/>
                </a:cxn>
                <a:cxn ang="T134">
                  <a:pos x="T60" y="T61"/>
                </a:cxn>
                <a:cxn ang="T135">
                  <a:pos x="T62" y="T63"/>
                </a:cxn>
                <a:cxn ang="T136">
                  <a:pos x="T64" y="T65"/>
                </a:cxn>
                <a:cxn ang="T137">
                  <a:pos x="T66" y="T67"/>
                </a:cxn>
                <a:cxn ang="T138">
                  <a:pos x="T68" y="T69"/>
                </a:cxn>
                <a:cxn ang="T139">
                  <a:pos x="T70" y="T71"/>
                </a:cxn>
                <a:cxn ang="T140">
                  <a:pos x="T72" y="T73"/>
                </a:cxn>
                <a:cxn ang="T141">
                  <a:pos x="T74" y="T75"/>
                </a:cxn>
                <a:cxn ang="T142">
                  <a:pos x="T76" y="T77"/>
                </a:cxn>
                <a:cxn ang="T143">
                  <a:pos x="T78" y="T79"/>
                </a:cxn>
                <a:cxn ang="T144">
                  <a:pos x="T80" y="T81"/>
                </a:cxn>
                <a:cxn ang="T145">
                  <a:pos x="T82" y="T83"/>
                </a:cxn>
                <a:cxn ang="T146">
                  <a:pos x="T84" y="T85"/>
                </a:cxn>
                <a:cxn ang="T147">
                  <a:pos x="T86" y="T87"/>
                </a:cxn>
                <a:cxn ang="T148">
                  <a:pos x="T88" y="T89"/>
                </a:cxn>
                <a:cxn ang="T149">
                  <a:pos x="T90" y="T91"/>
                </a:cxn>
                <a:cxn ang="T150">
                  <a:pos x="T92" y="T93"/>
                </a:cxn>
                <a:cxn ang="T151">
                  <a:pos x="T94" y="T95"/>
                </a:cxn>
                <a:cxn ang="T152">
                  <a:pos x="T96" y="T97"/>
                </a:cxn>
                <a:cxn ang="T153">
                  <a:pos x="T98" y="T99"/>
                </a:cxn>
                <a:cxn ang="T154">
                  <a:pos x="T100" y="T101"/>
                </a:cxn>
                <a:cxn ang="T155">
                  <a:pos x="T102" y="T103"/>
                </a:cxn>
              </a:cxnLst>
              <a:rect l="0" t="0" r="r" b="b"/>
              <a:pathLst>
                <a:path w="2570" h="2266">
                  <a:moveTo>
                    <a:pt x="756" y="463"/>
                  </a:moveTo>
                  <a:lnTo>
                    <a:pt x="859" y="612"/>
                  </a:lnTo>
                  <a:lnTo>
                    <a:pt x="937" y="720"/>
                  </a:lnTo>
                  <a:lnTo>
                    <a:pt x="1087" y="853"/>
                  </a:lnTo>
                  <a:lnTo>
                    <a:pt x="1105" y="907"/>
                  </a:lnTo>
                  <a:lnTo>
                    <a:pt x="961" y="913"/>
                  </a:lnTo>
                  <a:lnTo>
                    <a:pt x="895" y="901"/>
                  </a:lnTo>
                  <a:lnTo>
                    <a:pt x="786" y="883"/>
                  </a:lnTo>
                  <a:lnTo>
                    <a:pt x="637" y="859"/>
                  </a:lnTo>
                  <a:lnTo>
                    <a:pt x="450" y="931"/>
                  </a:lnTo>
                  <a:lnTo>
                    <a:pt x="306" y="1021"/>
                  </a:lnTo>
                  <a:lnTo>
                    <a:pt x="150" y="1075"/>
                  </a:lnTo>
                  <a:lnTo>
                    <a:pt x="0" y="1153"/>
                  </a:lnTo>
                  <a:lnTo>
                    <a:pt x="78" y="1165"/>
                  </a:lnTo>
                  <a:lnTo>
                    <a:pt x="264" y="1220"/>
                  </a:lnTo>
                  <a:lnTo>
                    <a:pt x="361" y="1256"/>
                  </a:lnTo>
                  <a:lnTo>
                    <a:pt x="367" y="1298"/>
                  </a:lnTo>
                  <a:lnTo>
                    <a:pt x="444" y="1316"/>
                  </a:lnTo>
                  <a:lnTo>
                    <a:pt x="558" y="1400"/>
                  </a:lnTo>
                  <a:lnTo>
                    <a:pt x="697" y="1400"/>
                  </a:lnTo>
                  <a:lnTo>
                    <a:pt x="895" y="1346"/>
                  </a:lnTo>
                  <a:lnTo>
                    <a:pt x="1026" y="1346"/>
                  </a:lnTo>
                  <a:lnTo>
                    <a:pt x="1147" y="1358"/>
                  </a:lnTo>
                  <a:lnTo>
                    <a:pt x="991" y="1412"/>
                  </a:lnTo>
                  <a:lnTo>
                    <a:pt x="804" y="1538"/>
                  </a:lnTo>
                  <a:lnTo>
                    <a:pt x="804" y="1574"/>
                  </a:lnTo>
                  <a:lnTo>
                    <a:pt x="762" y="1645"/>
                  </a:lnTo>
                  <a:lnTo>
                    <a:pt x="726" y="1718"/>
                  </a:lnTo>
                  <a:lnTo>
                    <a:pt x="732" y="1754"/>
                  </a:lnTo>
                  <a:lnTo>
                    <a:pt x="768" y="1742"/>
                  </a:lnTo>
                  <a:lnTo>
                    <a:pt x="829" y="1730"/>
                  </a:lnTo>
                  <a:lnTo>
                    <a:pt x="865" y="1693"/>
                  </a:lnTo>
                  <a:lnTo>
                    <a:pt x="925" y="1663"/>
                  </a:lnTo>
                  <a:lnTo>
                    <a:pt x="991" y="1699"/>
                  </a:lnTo>
                  <a:lnTo>
                    <a:pt x="1087" y="1675"/>
                  </a:lnTo>
                  <a:lnTo>
                    <a:pt x="1135" y="1627"/>
                  </a:lnTo>
                  <a:lnTo>
                    <a:pt x="1147" y="1687"/>
                  </a:lnTo>
                  <a:lnTo>
                    <a:pt x="1183" y="1669"/>
                  </a:lnTo>
                  <a:lnTo>
                    <a:pt x="1333" y="1514"/>
                  </a:lnTo>
                  <a:lnTo>
                    <a:pt x="1399" y="1436"/>
                  </a:lnTo>
                  <a:lnTo>
                    <a:pt x="1526" y="1382"/>
                  </a:lnTo>
                  <a:lnTo>
                    <a:pt x="1615" y="1334"/>
                  </a:lnTo>
                  <a:lnTo>
                    <a:pt x="1627" y="1346"/>
                  </a:lnTo>
                  <a:lnTo>
                    <a:pt x="1645" y="1370"/>
                  </a:lnTo>
                  <a:lnTo>
                    <a:pt x="1669" y="1400"/>
                  </a:lnTo>
                  <a:lnTo>
                    <a:pt x="1681" y="1430"/>
                  </a:lnTo>
                  <a:lnTo>
                    <a:pt x="1687" y="1448"/>
                  </a:lnTo>
                  <a:lnTo>
                    <a:pt x="1699" y="1466"/>
                  </a:lnTo>
                  <a:lnTo>
                    <a:pt x="1729" y="1520"/>
                  </a:lnTo>
                  <a:lnTo>
                    <a:pt x="1747" y="1550"/>
                  </a:lnTo>
                  <a:lnTo>
                    <a:pt x="1766" y="1574"/>
                  </a:lnTo>
                  <a:lnTo>
                    <a:pt x="1772" y="1586"/>
                  </a:lnTo>
                  <a:lnTo>
                    <a:pt x="1778" y="1592"/>
                  </a:lnTo>
                  <a:lnTo>
                    <a:pt x="2124" y="2248"/>
                  </a:lnTo>
                  <a:lnTo>
                    <a:pt x="2215" y="2266"/>
                  </a:lnTo>
                  <a:lnTo>
                    <a:pt x="1693" y="1322"/>
                  </a:lnTo>
                  <a:lnTo>
                    <a:pt x="1723" y="1262"/>
                  </a:lnTo>
                  <a:lnTo>
                    <a:pt x="1861" y="1165"/>
                  </a:lnTo>
                  <a:lnTo>
                    <a:pt x="1988" y="1129"/>
                  </a:lnTo>
                  <a:lnTo>
                    <a:pt x="2173" y="1099"/>
                  </a:lnTo>
                  <a:lnTo>
                    <a:pt x="2318" y="1075"/>
                  </a:lnTo>
                  <a:lnTo>
                    <a:pt x="2390" y="1009"/>
                  </a:lnTo>
                  <a:lnTo>
                    <a:pt x="2570" y="895"/>
                  </a:lnTo>
                  <a:lnTo>
                    <a:pt x="2570" y="805"/>
                  </a:lnTo>
                  <a:lnTo>
                    <a:pt x="2516" y="787"/>
                  </a:lnTo>
                  <a:lnTo>
                    <a:pt x="2342" y="781"/>
                  </a:lnTo>
                  <a:lnTo>
                    <a:pt x="2042" y="871"/>
                  </a:lnTo>
                  <a:lnTo>
                    <a:pt x="2114" y="763"/>
                  </a:lnTo>
                  <a:lnTo>
                    <a:pt x="2264" y="624"/>
                  </a:lnTo>
                  <a:lnTo>
                    <a:pt x="2408" y="433"/>
                  </a:lnTo>
                  <a:lnTo>
                    <a:pt x="2414" y="433"/>
                  </a:lnTo>
                  <a:lnTo>
                    <a:pt x="2426" y="421"/>
                  </a:lnTo>
                  <a:lnTo>
                    <a:pt x="2456" y="397"/>
                  </a:lnTo>
                  <a:lnTo>
                    <a:pt x="2474" y="379"/>
                  </a:lnTo>
                  <a:lnTo>
                    <a:pt x="2486" y="367"/>
                  </a:lnTo>
                  <a:lnTo>
                    <a:pt x="2492" y="355"/>
                  </a:lnTo>
                  <a:lnTo>
                    <a:pt x="2486" y="349"/>
                  </a:lnTo>
                  <a:lnTo>
                    <a:pt x="2474" y="337"/>
                  </a:lnTo>
                  <a:lnTo>
                    <a:pt x="2474" y="307"/>
                  </a:lnTo>
                  <a:lnTo>
                    <a:pt x="2474" y="271"/>
                  </a:lnTo>
                  <a:lnTo>
                    <a:pt x="2480" y="228"/>
                  </a:lnTo>
                  <a:lnTo>
                    <a:pt x="2492" y="192"/>
                  </a:lnTo>
                  <a:lnTo>
                    <a:pt x="2498" y="156"/>
                  </a:lnTo>
                  <a:lnTo>
                    <a:pt x="2504" y="132"/>
                  </a:lnTo>
                  <a:lnTo>
                    <a:pt x="2504" y="126"/>
                  </a:lnTo>
                  <a:lnTo>
                    <a:pt x="2492" y="36"/>
                  </a:lnTo>
                  <a:lnTo>
                    <a:pt x="2492" y="24"/>
                  </a:lnTo>
                  <a:lnTo>
                    <a:pt x="2498" y="0"/>
                  </a:lnTo>
                  <a:lnTo>
                    <a:pt x="2102" y="0"/>
                  </a:lnTo>
                  <a:lnTo>
                    <a:pt x="2006" y="60"/>
                  </a:lnTo>
                  <a:lnTo>
                    <a:pt x="1909" y="90"/>
                  </a:lnTo>
                  <a:lnTo>
                    <a:pt x="1808" y="337"/>
                  </a:lnTo>
                  <a:lnTo>
                    <a:pt x="1747" y="535"/>
                  </a:lnTo>
                  <a:lnTo>
                    <a:pt x="1687" y="588"/>
                  </a:lnTo>
                  <a:lnTo>
                    <a:pt x="1711" y="469"/>
                  </a:lnTo>
                  <a:lnTo>
                    <a:pt x="1687" y="343"/>
                  </a:lnTo>
                  <a:lnTo>
                    <a:pt x="1633" y="144"/>
                  </a:lnTo>
                  <a:lnTo>
                    <a:pt x="1585" y="12"/>
                  </a:lnTo>
                  <a:lnTo>
                    <a:pt x="1579" y="0"/>
                  </a:lnTo>
                  <a:lnTo>
                    <a:pt x="786" y="0"/>
                  </a:lnTo>
                  <a:lnTo>
                    <a:pt x="738" y="186"/>
                  </a:lnTo>
                  <a:lnTo>
                    <a:pt x="756" y="463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10" name="Freeform 8">
              <a:extLst>
                <a:ext uri="{FF2B5EF4-FFF2-40B4-BE49-F238E27FC236}">
                  <a16:creationId xmlns:a16="http://schemas.microsoft.com/office/drawing/2014/main" id="{A9A26FD5-2331-4B42-A38B-98293A4BEE09}"/>
                </a:ext>
              </a:extLst>
            </p:cNvPr>
            <p:cNvSpPr>
              <a:spLocks/>
            </p:cNvSpPr>
            <p:nvPr/>
          </p:nvSpPr>
          <p:spPr bwMode="hidden">
            <a:xfrm>
              <a:off x="3525" y="1"/>
              <a:ext cx="2185" cy="1508"/>
            </a:xfrm>
            <a:custGeom>
              <a:avLst/>
              <a:gdLst>
                <a:gd name="T0" fmla="*/ 1050 w 2176"/>
                <a:gd name="T1" fmla="*/ 775 h 1505"/>
                <a:gd name="T2" fmla="*/ 1210 w 2176"/>
                <a:gd name="T3" fmla="*/ 1243 h 1505"/>
                <a:gd name="T4" fmla="*/ 972 w 2176"/>
                <a:gd name="T5" fmla="*/ 1201 h 1505"/>
                <a:gd name="T6" fmla="*/ 735 w 2176"/>
                <a:gd name="T7" fmla="*/ 1135 h 1505"/>
                <a:gd name="T8" fmla="*/ 450 w 2176"/>
                <a:gd name="T9" fmla="*/ 1117 h 1505"/>
                <a:gd name="T10" fmla="*/ 0 w 2176"/>
                <a:gd name="T11" fmla="*/ 1087 h 1505"/>
                <a:gd name="T12" fmla="*/ 30 w 2176"/>
                <a:gd name="T13" fmla="*/ 1123 h 1505"/>
                <a:gd name="T14" fmla="*/ 504 w 2176"/>
                <a:gd name="T15" fmla="*/ 1141 h 1505"/>
                <a:gd name="T16" fmla="*/ 789 w 2176"/>
                <a:gd name="T17" fmla="*/ 1195 h 1505"/>
                <a:gd name="T18" fmla="*/ 1150 w 2176"/>
                <a:gd name="T19" fmla="*/ 1313 h 1505"/>
                <a:gd name="T20" fmla="*/ 1086 w 2176"/>
                <a:gd name="T21" fmla="*/ 1331 h 1505"/>
                <a:gd name="T22" fmla="*/ 723 w 2176"/>
                <a:gd name="T23" fmla="*/ 1517 h 1505"/>
                <a:gd name="T24" fmla="*/ 777 w 2176"/>
                <a:gd name="T25" fmla="*/ 1493 h 1505"/>
                <a:gd name="T26" fmla="*/ 877 w 2176"/>
                <a:gd name="T27" fmla="*/ 1451 h 1505"/>
                <a:gd name="T28" fmla="*/ 1038 w 2176"/>
                <a:gd name="T29" fmla="*/ 1367 h 1505"/>
                <a:gd name="T30" fmla="*/ 1234 w 2176"/>
                <a:gd name="T31" fmla="*/ 1307 h 1505"/>
                <a:gd name="T32" fmla="*/ 1287 w 2176"/>
                <a:gd name="T33" fmla="*/ 1231 h 1505"/>
                <a:gd name="T34" fmla="*/ 1660 w 2176"/>
                <a:gd name="T35" fmla="*/ 1051 h 1505"/>
                <a:gd name="T36" fmla="*/ 1963 w 2176"/>
                <a:gd name="T37" fmla="*/ 961 h 1505"/>
                <a:gd name="T38" fmla="*/ 2212 w 2176"/>
                <a:gd name="T39" fmla="*/ 829 h 1505"/>
                <a:gd name="T40" fmla="*/ 1993 w 2176"/>
                <a:gd name="T41" fmla="*/ 919 h 1505"/>
                <a:gd name="T42" fmla="*/ 1684 w 2176"/>
                <a:gd name="T43" fmla="*/ 997 h 1505"/>
                <a:gd name="T44" fmla="*/ 1363 w 2176"/>
                <a:gd name="T45" fmla="*/ 1159 h 1505"/>
                <a:gd name="T46" fmla="*/ 1525 w 2176"/>
                <a:gd name="T47" fmla="*/ 913 h 1505"/>
                <a:gd name="T48" fmla="*/ 1648 w 2176"/>
                <a:gd name="T49" fmla="*/ 549 h 1505"/>
                <a:gd name="T50" fmla="*/ 1768 w 2176"/>
                <a:gd name="T51" fmla="*/ 376 h 1505"/>
                <a:gd name="T52" fmla="*/ 2011 w 2176"/>
                <a:gd name="T53" fmla="*/ 60 h 1505"/>
                <a:gd name="T54" fmla="*/ 2035 w 2176"/>
                <a:gd name="T55" fmla="*/ 0 h 1505"/>
                <a:gd name="T56" fmla="*/ 2005 w 2176"/>
                <a:gd name="T57" fmla="*/ 0 h 1505"/>
                <a:gd name="T58" fmla="*/ 1624 w 2176"/>
                <a:gd name="T59" fmla="*/ 484 h 1505"/>
                <a:gd name="T60" fmla="*/ 1501 w 2176"/>
                <a:gd name="T61" fmla="*/ 895 h 1505"/>
                <a:gd name="T62" fmla="*/ 1275 w 2176"/>
                <a:gd name="T63" fmla="*/ 1183 h 1505"/>
                <a:gd name="T64" fmla="*/ 1150 w 2176"/>
                <a:gd name="T65" fmla="*/ 913 h 1505"/>
                <a:gd name="T66" fmla="*/ 1026 w 2176"/>
                <a:gd name="T67" fmla="*/ 544 h 1505"/>
                <a:gd name="T68" fmla="*/ 901 w 2176"/>
                <a:gd name="T69" fmla="*/ 222 h 1505"/>
                <a:gd name="T70" fmla="*/ 801 w 2176"/>
                <a:gd name="T71" fmla="*/ 0 h 1505"/>
                <a:gd name="T72" fmla="*/ 765 w 2176"/>
                <a:gd name="T73" fmla="*/ 0 h 1505"/>
                <a:gd name="T74" fmla="*/ 919 w 2176"/>
                <a:gd name="T75" fmla="*/ 358 h 1505"/>
                <a:gd name="T76" fmla="*/ 1050 w 2176"/>
                <a:gd name="T77" fmla="*/ 775 h 1505"/>
                <a:gd name="T78" fmla="*/ 1050 w 2176"/>
                <a:gd name="T79" fmla="*/ 775 h 1505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</a:gdLst>
              <a:ahLst/>
              <a:cxnLst>
                <a:cxn ang="T80">
                  <a:pos x="T0" y="T1"/>
                </a:cxn>
                <a:cxn ang="T81">
                  <a:pos x="T2" y="T3"/>
                </a:cxn>
                <a:cxn ang="T82">
                  <a:pos x="T4" y="T5"/>
                </a:cxn>
                <a:cxn ang="T83">
                  <a:pos x="T6" y="T7"/>
                </a:cxn>
                <a:cxn ang="T84">
                  <a:pos x="T8" y="T9"/>
                </a:cxn>
                <a:cxn ang="T85">
                  <a:pos x="T10" y="T11"/>
                </a:cxn>
                <a:cxn ang="T86">
                  <a:pos x="T12" y="T13"/>
                </a:cxn>
                <a:cxn ang="T87">
                  <a:pos x="T14" y="T15"/>
                </a:cxn>
                <a:cxn ang="T88">
                  <a:pos x="T16" y="T17"/>
                </a:cxn>
                <a:cxn ang="T89">
                  <a:pos x="T18" y="T19"/>
                </a:cxn>
                <a:cxn ang="T90">
                  <a:pos x="T20" y="T21"/>
                </a:cxn>
                <a:cxn ang="T91">
                  <a:pos x="T22" y="T23"/>
                </a:cxn>
                <a:cxn ang="T92">
                  <a:pos x="T24" y="T25"/>
                </a:cxn>
                <a:cxn ang="T93">
                  <a:pos x="T26" y="T27"/>
                </a:cxn>
                <a:cxn ang="T94">
                  <a:pos x="T28" y="T29"/>
                </a:cxn>
                <a:cxn ang="T95">
                  <a:pos x="T30" y="T31"/>
                </a:cxn>
                <a:cxn ang="T96">
                  <a:pos x="T32" y="T33"/>
                </a:cxn>
                <a:cxn ang="T97">
                  <a:pos x="T34" y="T35"/>
                </a:cxn>
                <a:cxn ang="T98">
                  <a:pos x="T36" y="T37"/>
                </a:cxn>
                <a:cxn ang="T99">
                  <a:pos x="T38" y="T39"/>
                </a:cxn>
                <a:cxn ang="T100">
                  <a:pos x="T40" y="T41"/>
                </a:cxn>
                <a:cxn ang="T101">
                  <a:pos x="T42" y="T43"/>
                </a:cxn>
                <a:cxn ang="T102">
                  <a:pos x="T44" y="T45"/>
                </a:cxn>
                <a:cxn ang="T103">
                  <a:pos x="T46" y="T47"/>
                </a:cxn>
                <a:cxn ang="T104">
                  <a:pos x="T48" y="T49"/>
                </a:cxn>
                <a:cxn ang="T105">
                  <a:pos x="T50" y="T51"/>
                </a:cxn>
                <a:cxn ang="T106">
                  <a:pos x="T52" y="T53"/>
                </a:cxn>
                <a:cxn ang="T107">
                  <a:pos x="T54" y="T55"/>
                </a:cxn>
                <a:cxn ang="T108">
                  <a:pos x="T56" y="T57"/>
                </a:cxn>
                <a:cxn ang="T109">
                  <a:pos x="T58" y="T59"/>
                </a:cxn>
                <a:cxn ang="T110">
                  <a:pos x="T60" y="T61"/>
                </a:cxn>
                <a:cxn ang="T111">
                  <a:pos x="T62" y="T63"/>
                </a:cxn>
                <a:cxn ang="T112">
                  <a:pos x="T64" y="T65"/>
                </a:cxn>
                <a:cxn ang="T113">
                  <a:pos x="T66" y="T67"/>
                </a:cxn>
                <a:cxn ang="T114">
                  <a:pos x="T68" y="T69"/>
                </a:cxn>
                <a:cxn ang="T115">
                  <a:pos x="T70" y="T71"/>
                </a:cxn>
                <a:cxn ang="T116">
                  <a:pos x="T72" y="T73"/>
                </a:cxn>
                <a:cxn ang="T117">
                  <a:pos x="T74" y="T75"/>
                </a:cxn>
                <a:cxn ang="T118">
                  <a:pos x="T76" y="T77"/>
                </a:cxn>
                <a:cxn ang="T119">
                  <a:pos x="T78" y="T79"/>
                </a:cxn>
              </a:cxnLst>
              <a:rect l="0" t="0" r="r" b="b"/>
              <a:pathLst>
                <a:path w="2176" h="1505">
                  <a:moveTo>
                    <a:pt x="1034" y="767"/>
                  </a:moveTo>
                  <a:lnTo>
                    <a:pt x="1190" y="1235"/>
                  </a:lnTo>
                  <a:lnTo>
                    <a:pt x="956" y="1193"/>
                  </a:lnTo>
                  <a:lnTo>
                    <a:pt x="723" y="1127"/>
                  </a:lnTo>
                  <a:lnTo>
                    <a:pt x="442" y="1109"/>
                  </a:lnTo>
                  <a:lnTo>
                    <a:pt x="0" y="1079"/>
                  </a:lnTo>
                  <a:lnTo>
                    <a:pt x="30" y="1115"/>
                  </a:lnTo>
                  <a:lnTo>
                    <a:pt x="496" y="1133"/>
                  </a:lnTo>
                  <a:lnTo>
                    <a:pt x="777" y="1187"/>
                  </a:lnTo>
                  <a:lnTo>
                    <a:pt x="1130" y="1301"/>
                  </a:lnTo>
                  <a:lnTo>
                    <a:pt x="1070" y="1319"/>
                  </a:lnTo>
                  <a:lnTo>
                    <a:pt x="711" y="1505"/>
                  </a:lnTo>
                  <a:lnTo>
                    <a:pt x="765" y="1481"/>
                  </a:lnTo>
                  <a:lnTo>
                    <a:pt x="861" y="1439"/>
                  </a:lnTo>
                  <a:lnTo>
                    <a:pt x="1022" y="1355"/>
                  </a:lnTo>
                  <a:lnTo>
                    <a:pt x="1214" y="1295"/>
                  </a:lnTo>
                  <a:lnTo>
                    <a:pt x="1267" y="1223"/>
                  </a:lnTo>
                  <a:lnTo>
                    <a:pt x="1632" y="1043"/>
                  </a:lnTo>
                  <a:lnTo>
                    <a:pt x="1931" y="953"/>
                  </a:lnTo>
                  <a:lnTo>
                    <a:pt x="2176" y="821"/>
                  </a:lnTo>
                  <a:lnTo>
                    <a:pt x="1961" y="911"/>
                  </a:lnTo>
                  <a:lnTo>
                    <a:pt x="1656" y="989"/>
                  </a:lnTo>
                  <a:lnTo>
                    <a:pt x="1339" y="1151"/>
                  </a:lnTo>
                  <a:lnTo>
                    <a:pt x="1501" y="905"/>
                  </a:lnTo>
                  <a:lnTo>
                    <a:pt x="1620" y="545"/>
                  </a:lnTo>
                  <a:lnTo>
                    <a:pt x="1740" y="372"/>
                  </a:lnTo>
                  <a:lnTo>
                    <a:pt x="1979" y="60"/>
                  </a:lnTo>
                  <a:lnTo>
                    <a:pt x="2003" y="0"/>
                  </a:lnTo>
                  <a:lnTo>
                    <a:pt x="1973" y="0"/>
                  </a:lnTo>
                  <a:lnTo>
                    <a:pt x="1596" y="480"/>
                  </a:lnTo>
                  <a:lnTo>
                    <a:pt x="1477" y="887"/>
                  </a:lnTo>
                  <a:lnTo>
                    <a:pt x="1255" y="1175"/>
                  </a:lnTo>
                  <a:lnTo>
                    <a:pt x="1130" y="905"/>
                  </a:lnTo>
                  <a:lnTo>
                    <a:pt x="1010" y="540"/>
                  </a:lnTo>
                  <a:lnTo>
                    <a:pt x="885" y="222"/>
                  </a:lnTo>
                  <a:lnTo>
                    <a:pt x="789" y="0"/>
                  </a:lnTo>
                  <a:lnTo>
                    <a:pt x="753" y="0"/>
                  </a:lnTo>
                  <a:lnTo>
                    <a:pt x="903" y="354"/>
                  </a:lnTo>
                  <a:lnTo>
                    <a:pt x="1034" y="767"/>
                  </a:lnTo>
                  <a:close/>
                </a:path>
              </a:pathLst>
            </a:custGeom>
            <a:gradFill rotWithShape="0">
              <a:gsLst>
                <a:gs pos="0">
                  <a:schemeClr val="accent2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11" name="Freeform 9">
              <a:extLst>
                <a:ext uri="{FF2B5EF4-FFF2-40B4-BE49-F238E27FC236}">
                  <a16:creationId xmlns:a16="http://schemas.microsoft.com/office/drawing/2014/main" id="{20FB5F2A-146F-43E2-8A58-6BA9F7E2FA01}"/>
                </a:ext>
              </a:extLst>
            </p:cNvPr>
            <p:cNvSpPr>
              <a:spLocks/>
            </p:cNvSpPr>
            <p:nvPr/>
          </p:nvSpPr>
          <p:spPr bwMode="hidden">
            <a:xfrm>
              <a:off x="0" y="649"/>
              <a:ext cx="816" cy="806"/>
            </a:xfrm>
            <a:custGeom>
              <a:avLst/>
              <a:gdLst>
                <a:gd name="T0" fmla="*/ 165 w 813"/>
                <a:gd name="T1" fmla="*/ 568 h 804"/>
                <a:gd name="T2" fmla="*/ 333 w 813"/>
                <a:gd name="T3" fmla="*/ 442 h 804"/>
                <a:gd name="T4" fmla="*/ 654 w 813"/>
                <a:gd name="T5" fmla="*/ 220 h 804"/>
                <a:gd name="T6" fmla="*/ 825 w 813"/>
                <a:gd name="T7" fmla="*/ 0 h 804"/>
                <a:gd name="T8" fmla="*/ 687 w 813"/>
                <a:gd name="T9" fmla="*/ 150 h 804"/>
                <a:gd name="T10" fmla="*/ 148 w 813"/>
                <a:gd name="T11" fmla="*/ 508 h 804"/>
                <a:gd name="T12" fmla="*/ 0 w 813"/>
                <a:gd name="T13" fmla="*/ 740 h 804"/>
                <a:gd name="T14" fmla="*/ 0 w 813"/>
                <a:gd name="T15" fmla="*/ 812 h 804"/>
                <a:gd name="T16" fmla="*/ 165 w 813"/>
                <a:gd name="T17" fmla="*/ 568 h 804"/>
                <a:gd name="T18" fmla="*/ 165 w 813"/>
                <a:gd name="T19" fmla="*/ 568 h 804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813" h="804">
                  <a:moveTo>
                    <a:pt x="161" y="564"/>
                  </a:moveTo>
                  <a:lnTo>
                    <a:pt x="329" y="438"/>
                  </a:lnTo>
                  <a:lnTo>
                    <a:pt x="646" y="216"/>
                  </a:lnTo>
                  <a:lnTo>
                    <a:pt x="813" y="0"/>
                  </a:lnTo>
                  <a:lnTo>
                    <a:pt x="676" y="150"/>
                  </a:lnTo>
                  <a:lnTo>
                    <a:pt x="144" y="504"/>
                  </a:lnTo>
                  <a:lnTo>
                    <a:pt x="0" y="732"/>
                  </a:lnTo>
                  <a:lnTo>
                    <a:pt x="0" y="804"/>
                  </a:lnTo>
                  <a:lnTo>
                    <a:pt x="161" y="564"/>
                  </a:lnTo>
                  <a:close/>
                </a:path>
              </a:pathLst>
            </a:custGeom>
            <a:gradFill rotWithShape="0">
              <a:gsLst>
                <a:gs pos="0">
                  <a:schemeClr val="accent2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12" name="Freeform 10">
              <a:extLst>
                <a:ext uri="{FF2B5EF4-FFF2-40B4-BE49-F238E27FC236}">
                  <a16:creationId xmlns:a16="http://schemas.microsoft.com/office/drawing/2014/main" id="{9EB4029C-8C12-43E6-BE58-2BD29B5024D1}"/>
                </a:ext>
              </a:extLst>
            </p:cNvPr>
            <p:cNvSpPr>
              <a:spLocks/>
            </p:cNvSpPr>
            <p:nvPr/>
          </p:nvSpPr>
          <p:spPr bwMode="hidden">
            <a:xfrm>
              <a:off x="0" y="1545"/>
              <a:ext cx="762" cy="107"/>
            </a:xfrm>
            <a:custGeom>
              <a:avLst/>
              <a:gdLst>
                <a:gd name="T0" fmla="*/ 468 w 759"/>
                <a:gd name="T1" fmla="*/ 66 h 107"/>
                <a:gd name="T2" fmla="*/ 771 w 759"/>
                <a:gd name="T3" fmla="*/ 0 h 107"/>
                <a:gd name="T4" fmla="*/ 504 w 759"/>
                <a:gd name="T5" fmla="*/ 36 h 107"/>
                <a:gd name="T6" fmla="*/ 142 w 759"/>
                <a:gd name="T7" fmla="*/ 48 h 107"/>
                <a:gd name="T8" fmla="*/ 0 w 759"/>
                <a:gd name="T9" fmla="*/ 78 h 107"/>
                <a:gd name="T10" fmla="*/ 0 w 759"/>
                <a:gd name="T11" fmla="*/ 107 h 107"/>
                <a:gd name="T12" fmla="*/ 96 w 759"/>
                <a:gd name="T13" fmla="*/ 89 h 107"/>
                <a:gd name="T14" fmla="*/ 468 w 759"/>
                <a:gd name="T15" fmla="*/ 66 h 107"/>
                <a:gd name="T16" fmla="*/ 468 w 759"/>
                <a:gd name="T17" fmla="*/ 66 h 107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759" h="107">
                  <a:moveTo>
                    <a:pt x="460" y="66"/>
                  </a:moveTo>
                  <a:lnTo>
                    <a:pt x="759" y="0"/>
                  </a:lnTo>
                  <a:lnTo>
                    <a:pt x="496" y="36"/>
                  </a:lnTo>
                  <a:lnTo>
                    <a:pt x="138" y="48"/>
                  </a:lnTo>
                  <a:lnTo>
                    <a:pt x="0" y="78"/>
                  </a:lnTo>
                  <a:lnTo>
                    <a:pt x="0" y="107"/>
                  </a:lnTo>
                  <a:lnTo>
                    <a:pt x="96" y="89"/>
                  </a:lnTo>
                  <a:lnTo>
                    <a:pt x="460" y="66"/>
                  </a:lnTo>
                  <a:close/>
                </a:path>
              </a:pathLst>
            </a:custGeom>
            <a:gradFill rotWithShape="0">
              <a:gsLst>
                <a:gs pos="0">
                  <a:schemeClr val="accent2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13" name="Freeform 11">
              <a:extLst>
                <a:ext uri="{FF2B5EF4-FFF2-40B4-BE49-F238E27FC236}">
                  <a16:creationId xmlns:a16="http://schemas.microsoft.com/office/drawing/2014/main" id="{86940752-7960-4BAF-B138-B5E7890B10FF}"/>
                </a:ext>
              </a:extLst>
            </p:cNvPr>
            <p:cNvSpPr>
              <a:spLocks/>
            </p:cNvSpPr>
            <p:nvPr/>
          </p:nvSpPr>
          <p:spPr bwMode="hidden">
            <a:xfrm>
              <a:off x="2314" y="3431"/>
              <a:ext cx="3182" cy="745"/>
            </a:xfrm>
            <a:custGeom>
              <a:avLst/>
              <a:gdLst>
                <a:gd name="T0" fmla="*/ 1411 w 3169"/>
                <a:gd name="T1" fmla="*/ 243 h 743"/>
                <a:gd name="T2" fmla="*/ 1762 w 3169"/>
                <a:gd name="T3" fmla="*/ 237 h 743"/>
                <a:gd name="T4" fmla="*/ 2123 w 3169"/>
                <a:gd name="T5" fmla="*/ 255 h 743"/>
                <a:gd name="T6" fmla="*/ 2545 w 3169"/>
                <a:gd name="T7" fmla="*/ 237 h 743"/>
                <a:gd name="T8" fmla="*/ 3221 w 3169"/>
                <a:gd name="T9" fmla="*/ 208 h 743"/>
                <a:gd name="T10" fmla="*/ 3167 w 3169"/>
                <a:gd name="T11" fmla="*/ 190 h 743"/>
                <a:gd name="T12" fmla="*/ 2462 w 3169"/>
                <a:gd name="T13" fmla="*/ 225 h 743"/>
                <a:gd name="T14" fmla="*/ 2035 w 3169"/>
                <a:gd name="T15" fmla="*/ 225 h 743"/>
                <a:gd name="T16" fmla="*/ 1483 w 3169"/>
                <a:gd name="T17" fmla="*/ 190 h 743"/>
                <a:gd name="T18" fmla="*/ 1567 w 3169"/>
                <a:gd name="T19" fmla="*/ 168 h 743"/>
                <a:gd name="T20" fmla="*/ 2071 w 3169"/>
                <a:gd name="T21" fmla="*/ 0 h 743"/>
                <a:gd name="T22" fmla="*/ 1993 w 3169"/>
                <a:gd name="T23" fmla="*/ 24 h 743"/>
                <a:gd name="T24" fmla="*/ 1868 w 3169"/>
                <a:gd name="T25" fmla="*/ 66 h 743"/>
                <a:gd name="T26" fmla="*/ 1630 w 3169"/>
                <a:gd name="T27" fmla="*/ 138 h 743"/>
                <a:gd name="T28" fmla="*/ 1362 w 3169"/>
                <a:gd name="T29" fmla="*/ 202 h 743"/>
                <a:gd name="T30" fmla="*/ 1288 w 3169"/>
                <a:gd name="T31" fmla="*/ 255 h 743"/>
                <a:gd name="T32" fmla="*/ 777 w 3169"/>
                <a:gd name="T33" fmla="*/ 417 h 743"/>
                <a:gd name="T34" fmla="*/ 339 w 3169"/>
                <a:gd name="T35" fmla="*/ 507 h 743"/>
                <a:gd name="T36" fmla="*/ 0 w 3169"/>
                <a:gd name="T37" fmla="*/ 625 h 743"/>
                <a:gd name="T38" fmla="*/ 303 w 3169"/>
                <a:gd name="T39" fmla="*/ 543 h 743"/>
                <a:gd name="T40" fmla="*/ 747 w 3169"/>
                <a:gd name="T41" fmla="*/ 453 h 743"/>
                <a:gd name="T42" fmla="*/ 1198 w 3169"/>
                <a:gd name="T43" fmla="*/ 315 h 743"/>
                <a:gd name="T44" fmla="*/ 997 w 3169"/>
                <a:gd name="T45" fmla="*/ 495 h 743"/>
                <a:gd name="T46" fmla="*/ 883 w 3169"/>
                <a:gd name="T47" fmla="*/ 751 h 743"/>
                <a:gd name="T48" fmla="*/ 877 w 3169"/>
                <a:gd name="T49" fmla="*/ 751 h 743"/>
                <a:gd name="T50" fmla="*/ 949 w 3169"/>
                <a:gd name="T51" fmla="*/ 751 h 743"/>
                <a:gd name="T52" fmla="*/ 1038 w 3169"/>
                <a:gd name="T53" fmla="*/ 501 h 743"/>
                <a:gd name="T54" fmla="*/ 1317 w 3169"/>
                <a:gd name="T55" fmla="*/ 285 h 743"/>
                <a:gd name="T56" fmla="*/ 1555 w 3169"/>
                <a:gd name="T57" fmla="*/ 453 h 743"/>
                <a:gd name="T58" fmla="*/ 1798 w 3169"/>
                <a:gd name="T59" fmla="*/ 685 h 743"/>
                <a:gd name="T60" fmla="*/ 1886 w 3169"/>
                <a:gd name="T61" fmla="*/ 751 h 743"/>
                <a:gd name="T62" fmla="*/ 1951 w 3169"/>
                <a:gd name="T63" fmla="*/ 751 h 743"/>
                <a:gd name="T64" fmla="*/ 1720 w 3169"/>
                <a:gd name="T65" fmla="*/ 531 h 743"/>
                <a:gd name="T66" fmla="*/ 1411 w 3169"/>
                <a:gd name="T67" fmla="*/ 243 h 743"/>
                <a:gd name="T68" fmla="*/ 1411 w 3169"/>
                <a:gd name="T69" fmla="*/ 243 h 743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</a:gdLst>
              <a:ahLst/>
              <a:cxnLst>
                <a:cxn ang="T70">
                  <a:pos x="T0" y="T1"/>
                </a:cxn>
                <a:cxn ang="T71">
                  <a:pos x="T2" y="T3"/>
                </a:cxn>
                <a:cxn ang="T72">
                  <a:pos x="T4" y="T5"/>
                </a:cxn>
                <a:cxn ang="T73">
                  <a:pos x="T6" y="T7"/>
                </a:cxn>
                <a:cxn ang="T74">
                  <a:pos x="T8" y="T9"/>
                </a:cxn>
                <a:cxn ang="T75">
                  <a:pos x="T10" y="T11"/>
                </a:cxn>
                <a:cxn ang="T76">
                  <a:pos x="T12" y="T13"/>
                </a:cxn>
                <a:cxn ang="T77">
                  <a:pos x="T14" y="T15"/>
                </a:cxn>
                <a:cxn ang="T78">
                  <a:pos x="T16" y="T17"/>
                </a:cxn>
                <a:cxn ang="T79">
                  <a:pos x="T18" y="T19"/>
                </a:cxn>
                <a:cxn ang="T80">
                  <a:pos x="T20" y="T21"/>
                </a:cxn>
                <a:cxn ang="T81">
                  <a:pos x="T22" y="T23"/>
                </a:cxn>
                <a:cxn ang="T82">
                  <a:pos x="T24" y="T25"/>
                </a:cxn>
                <a:cxn ang="T83">
                  <a:pos x="T26" y="T27"/>
                </a:cxn>
                <a:cxn ang="T84">
                  <a:pos x="T28" y="T29"/>
                </a:cxn>
                <a:cxn ang="T85">
                  <a:pos x="T30" y="T31"/>
                </a:cxn>
                <a:cxn ang="T86">
                  <a:pos x="T32" y="T33"/>
                </a:cxn>
                <a:cxn ang="T87">
                  <a:pos x="T34" y="T35"/>
                </a:cxn>
                <a:cxn ang="T88">
                  <a:pos x="T36" y="T37"/>
                </a:cxn>
                <a:cxn ang="T89">
                  <a:pos x="T38" y="T39"/>
                </a:cxn>
                <a:cxn ang="T90">
                  <a:pos x="T40" y="T41"/>
                </a:cxn>
                <a:cxn ang="T91">
                  <a:pos x="T42" y="T43"/>
                </a:cxn>
                <a:cxn ang="T92">
                  <a:pos x="T44" y="T45"/>
                </a:cxn>
                <a:cxn ang="T93">
                  <a:pos x="T46" y="T47"/>
                </a:cxn>
                <a:cxn ang="T94">
                  <a:pos x="T48" y="T49"/>
                </a:cxn>
                <a:cxn ang="T95">
                  <a:pos x="T50" y="T51"/>
                </a:cxn>
                <a:cxn ang="T96">
                  <a:pos x="T52" y="T53"/>
                </a:cxn>
                <a:cxn ang="T97">
                  <a:pos x="T54" y="T55"/>
                </a:cxn>
                <a:cxn ang="T98">
                  <a:pos x="T56" y="T57"/>
                </a:cxn>
                <a:cxn ang="T99">
                  <a:pos x="T58" y="T59"/>
                </a:cxn>
                <a:cxn ang="T100">
                  <a:pos x="T60" y="T61"/>
                </a:cxn>
                <a:cxn ang="T101">
                  <a:pos x="T62" y="T63"/>
                </a:cxn>
                <a:cxn ang="T102">
                  <a:pos x="T64" y="T65"/>
                </a:cxn>
                <a:cxn ang="T103">
                  <a:pos x="T66" y="T67"/>
                </a:cxn>
                <a:cxn ang="T104">
                  <a:pos x="T68" y="T69"/>
                </a:cxn>
              </a:cxnLst>
              <a:rect l="0" t="0" r="r" b="b"/>
              <a:pathLst>
                <a:path w="3169" h="743">
                  <a:moveTo>
                    <a:pt x="1387" y="239"/>
                  </a:moveTo>
                  <a:lnTo>
                    <a:pt x="1734" y="233"/>
                  </a:lnTo>
                  <a:lnTo>
                    <a:pt x="2087" y="251"/>
                  </a:lnTo>
                  <a:lnTo>
                    <a:pt x="2505" y="233"/>
                  </a:lnTo>
                  <a:lnTo>
                    <a:pt x="3169" y="204"/>
                  </a:lnTo>
                  <a:lnTo>
                    <a:pt x="3115" y="186"/>
                  </a:lnTo>
                  <a:lnTo>
                    <a:pt x="2422" y="221"/>
                  </a:lnTo>
                  <a:lnTo>
                    <a:pt x="2003" y="221"/>
                  </a:lnTo>
                  <a:lnTo>
                    <a:pt x="1459" y="186"/>
                  </a:lnTo>
                  <a:lnTo>
                    <a:pt x="1543" y="168"/>
                  </a:lnTo>
                  <a:lnTo>
                    <a:pt x="2039" y="0"/>
                  </a:lnTo>
                  <a:lnTo>
                    <a:pt x="1961" y="24"/>
                  </a:lnTo>
                  <a:lnTo>
                    <a:pt x="1836" y="66"/>
                  </a:lnTo>
                  <a:lnTo>
                    <a:pt x="1602" y="138"/>
                  </a:lnTo>
                  <a:lnTo>
                    <a:pt x="1339" y="198"/>
                  </a:lnTo>
                  <a:lnTo>
                    <a:pt x="1268" y="251"/>
                  </a:lnTo>
                  <a:lnTo>
                    <a:pt x="765" y="413"/>
                  </a:lnTo>
                  <a:lnTo>
                    <a:pt x="335" y="503"/>
                  </a:lnTo>
                  <a:lnTo>
                    <a:pt x="0" y="617"/>
                  </a:lnTo>
                  <a:lnTo>
                    <a:pt x="299" y="539"/>
                  </a:lnTo>
                  <a:lnTo>
                    <a:pt x="735" y="449"/>
                  </a:lnTo>
                  <a:lnTo>
                    <a:pt x="1178" y="311"/>
                  </a:lnTo>
                  <a:lnTo>
                    <a:pt x="981" y="491"/>
                  </a:lnTo>
                  <a:lnTo>
                    <a:pt x="867" y="743"/>
                  </a:lnTo>
                  <a:lnTo>
                    <a:pt x="861" y="743"/>
                  </a:lnTo>
                  <a:lnTo>
                    <a:pt x="933" y="743"/>
                  </a:lnTo>
                  <a:lnTo>
                    <a:pt x="1022" y="497"/>
                  </a:lnTo>
                  <a:lnTo>
                    <a:pt x="1297" y="281"/>
                  </a:lnTo>
                  <a:lnTo>
                    <a:pt x="1531" y="449"/>
                  </a:lnTo>
                  <a:lnTo>
                    <a:pt x="1770" y="677"/>
                  </a:lnTo>
                  <a:lnTo>
                    <a:pt x="1854" y="743"/>
                  </a:lnTo>
                  <a:lnTo>
                    <a:pt x="1919" y="743"/>
                  </a:lnTo>
                  <a:lnTo>
                    <a:pt x="1692" y="527"/>
                  </a:lnTo>
                  <a:lnTo>
                    <a:pt x="1387" y="239"/>
                  </a:lnTo>
                  <a:close/>
                </a:path>
              </a:pathLst>
            </a:custGeom>
            <a:gradFill rotWithShape="0">
              <a:gsLst>
                <a:gs pos="0">
                  <a:schemeClr val="accent2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14" name="Rectangle 12">
              <a:extLst>
                <a:ext uri="{FF2B5EF4-FFF2-40B4-BE49-F238E27FC236}">
                  <a16:creationId xmlns:a16="http://schemas.microsoft.com/office/drawing/2014/main" id="{CA01FBB6-5C61-4C1A-912E-225814AF47BB}"/>
                </a:ext>
              </a:extLst>
            </p:cNvPr>
            <p:cNvSpPr>
              <a:spLocks noChangeArrowheads="1"/>
            </p:cNvSpPr>
            <p:nvPr/>
          </p:nvSpPr>
          <p:spPr bwMode="hidden">
            <a:xfrm>
              <a:off x="192" y="127"/>
              <a:ext cx="1" cy="1"/>
            </a:xfrm>
            <a:prstGeom prst="rect">
              <a:avLst/>
            </a:prstGeom>
            <a:solidFill>
              <a:srgbClr val="9A1E8D"/>
            </a:solidFill>
            <a:ln>
              <a:noFill/>
            </a:ln>
          </p:spPr>
          <p:txBody>
            <a:bodyPr/>
            <a:lstStyle>
              <a:lvl1pPr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9pPr>
            </a:lstStyle>
            <a:p>
              <a:pPr>
                <a:defRPr/>
              </a:pPr>
              <a:endParaRPr lang="en-US"/>
            </a:p>
          </p:txBody>
        </p:sp>
        <p:sp>
          <p:nvSpPr>
            <p:cNvPr id="15" name="Rectangle 13">
              <a:extLst>
                <a:ext uri="{FF2B5EF4-FFF2-40B4-BE49-F238E27FC236}">
                  <a16:creationId xmlns:a16="http://schemas.microsoft.com/office/drawing/2014/main" id="{C5651C06-71F4-45E0-AE01-B492DBC480D4}"/>
                </a:ext>
              </a:extLst>
            </p:cNvPr>
            <p:cNvSpPr>
              <a:spLocks noChangeArrowheads="1"/>
            </p:cNvSpPr>
            <p:nvPr/>
          </p:nvSpPr>
          <p:spPr bwMode="hidden">
            <a:xfrm>
              <a:off x="204" y="131"/>
              <a:ext cx="1" cy="1"/>
            </a:xfrm>
            <a:prstGeom prst="rect">
              <a:avLst/>
            </a:prstGeom>
            <a:solidFill>
              <a:srgbClr val="9A1E8D"/>
            </a:solidFill>
            <a:ln>
              <a:noFill/>
            </a:ln>
          </p:spPr>
          <p:txBody>
            <a:bodyPr/>
            <a:lstStyle>
              <a:lvl1pPr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9pPr>
            </a:lstStyle>
            <a:p>
              <a:pPr>
                <a:defRPr/>
              </a:pPr>
              <a:endParaRPr lang="en-US"/>
            </a:p>
          </p:txBody>
        </p:sp>
        <p:sp>
          <p:nvSpPr>
            <p:cNvPr id="16" name="Freeform 14">
              <a:extLst>
                <a:ext uri="{FF2B5EF4-FFF2-40B4-BE49-F238E27FC236}">
                  <a16:creationId xmlns:a16="http://schemas.microsoft.com/office/drawing/2014/main" id="{A07B83EF-6790-4573-85BF-FE3E9800017C}"/>
                </a:ext>
              </a:extLst>
            </p:cNvPr>
            <p:cNvSpPr>
              <a:spLocks/>
            </p:cNvSpPr>
            <p:nvPr/>
          </p:nvSpPr>
          <p:spPr bwMode="hidden">
            <a:xfrm>
              <a:off x="0" y="4032"/>
              <a:ext cx="5760" cy="288"/>
            </a:xfrm>
            <a:custGeom>
              <a:avLst/>
              <a:gdLst>
                <a:gd name="T0" fmla="*/ 5740 w 5740"/>
                <a:gd name="T1" fmla="*/ 288 h 288"/>
                <a:gd name="T2" fmla="*/ 0 w 5740"/>
                <a:gd name="T3" fmla="*/ 288 h 288"/>
                <a:gd name="T4" fmla="*/ 0 w 5740"/>
                <a:gd name="T5" fmla="*/ 0 h 288"/>
                <a:gd name="T6" fmla="*/ 5740 w 5740"/>
                <a:gd name="T7" fmla="*/ 0 h 288"/>
                <a:gd name="T8" fmla="*/ 5740 w 5740"/>
                <a:gd name="T9" fmla="*/ 288 h 288"/>
                <a:gd name="T10" fmla="*/ 5740 w 5740"/>
                <a:gd name="T11" fmla="*/ 288 h 2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5740" h="288">
                  <a:moveTo>
                    <a:pt x="5740" y="288"/>
                  </a:moveTo>
                  <a:lnTo>
                    <a:pt x="0" y="288"/>
                  </a:lnTo>
                  <a:lnTo>
                    <a:pt x="0" y="0"/>
                  </a:lnTo>
                  <a:lnTo>
                    <a:pt x="5740" y="0"/>
                  </a:lnTo>
                  <a:lnTo>
                    <a:pt x="5740" y="288"/>
                  </a:lnTo>
                  <a:lnTo>
                    <a:pt x="5740" y="288"/>
                  </a:lnTo>
                  <a:close/>
                </a:path>
              </a:pathLst>
            </a:custGeom>
            <a:gradFill rotWithShape="0">
              <a:gsLst>
                <a:gs pos="0">
                  <a:schemeClr val="bg1"/>
                </a:gs>
                <a:gs pos="100000">
                  <a:schemeClr val="bg1">
                    <a:gamma/>
                    <a:shade val="46275"/>
                    <a:invGamma/>
                  </a:schemeClr>
                </a:gs>
              </a:gsLst>
              <a:lin ang="5400000" scaled="1"/>
            </a:gradFill>
            <a:ln>
              <a:noFill/>
            </a:ln>
          </p:spPr>
          <p:txBody>
            <a:bodyPr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17" name="Freeform 15">
              <a:extLst>
                <a:ext uri="{FF2B5EF4-FFF2-40B4-BE49-F238E27FC236}">
                  <a16:creationId xmlns:a16="http://schemas.microsoft.com/office/drawing/2014/main" id="{D44DB771-0609-41BC-A8A0-349D5BB3C8D7}"/>
                </a:ext>
              </a:extLst>
            </p:cNvPr>
            <p:cNvSpPr>
              <a:spLocks/>
            </p:cNvSpPr>
            <p:nvPr/>
          </p:nvSpPr>
          <p:spPr bwMode="hidden">
            <a:xfrm>
              <a:off x="0" y="4032"/>
              <a:ext cx="5760" cy="336"/>
            </a:xfrm>
            <a:custGeom>
              <a:avLst/>
              <a:gdLst>
                <a:gd name="T0" fmla="*/ 5740 w 5740"/>
                <a:gd name="T1" fmla="*/ 288 h 288"/>
                <a:gd name="T2" fmla="*/ 0 w 5740"/>
                <a:gd name="T3" fmla="*/ 288 h 288"/>
                <a:gd name="T4" fmla="*/ 0 w 5740"/>
                <a:gd name="T5" fmla="*/ 0 h 288"/>
                <a:gd name="T6" fmla="*/ 5740 w 5740"/>
                <a:gd name="T7" fmla="*/ 0 h 288"/>
                <a:gd name="T8" fmla="*/ 5740 w 5740"/>
                <a:gd name="T9" fmla="*/ 288 h 288"/>
                <a:gd name="T10" fmla="*/ 5740 w 5740"/>
                <a:gd name="T11" fmla="*/ 288 h 2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5740" h="288">
                  <a:moveTo>
                    <a:pt x="5740" y="288"/>
                  </a:moveTo>
                  <a:lnTo>
                    <a:pt x="0" y="288"/>
                  </a:lnTo>
                  <a:lnTo>
                    <a:pt x="0" y="0"/>
                  </a:lnTo>
                  <a:lnTo>
                    <a:pt x="5740" y="0"/>
                  </a:lnTo>
                  <a:lnTo>
                    <a:pt x="5740" y="288"/>
                  </a:lnTo>
                  <a:lnTo>
                    <a:pt x="5740" y="288"/>
                  </a:lnTo>
                  <a:close/>
                </a:path>
              </a:pathLst>
            </a:custGeom>
            <a:gradFill rotWithShape="0">
              <a:gsLst>
                <a:gs pos="0">
                  <a:schemeClr val="bg1"/>
                </a:gs>
                <a:gs pos="100000">
                  <a:schemeClr val="bg1">
                    <a:gamma/>
                    <a:shade val="46275"/>
                    <a:invGamma/>
                  </a:schemeClr>
                </a:gs>
              </a:gsLst>
              <a:lin ang="5400000" scaled="1"/>
            </a:gradFill>
            <a:ln>
              <a:noFill/>
            </a:ln>
          </p:spPr>
          <p:txBody>
            <a:bodyPr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18" name="Freeform 16">
              <a:extLst>
                <a:ext uri="{FF2B5EF4-FFF2-40B4-BE49-F238E27FC236}">
                  <a16:creationId xmlns:a16="http://schemas.microsoft.com/office/drawing/2014/main" id="{016B1A25-9341-4442-A3CE-7269AEC3752D}"/>
                </a:ext>
              </a:extLst>
            </p:cNvPr>
            <p:cNvSpPr>
              <a:spLocks/>
            </p:cNvSpPr>
            <p:nvPr/>
          </p:nvSpPr>
          <p:spPr bwMode="hidden">
            <a:xfrm>
              <a:off x="0" y="0"/>
              <a:ext cx="5760" cy="288"/>
            </a:xfrm>
            <a:custGeom>
              <a:avLst/>
              <a:gdLst>
                <a:gd name="T0" fmla="*/ 5740 w 5740"/>
                <a:gd name="T1" fmla="*/ 288 h 288"/>
                <a:gd name="T2" fmla="*/ 0 w 5740"/>
                <a:gd name="T3" fmla="*/ 288 h 288"/>
                <a:gd name="T4" fmla="*/ 0 w 5740"/>
                <a:gd name="T5" fmla="*/ 0 h 288"/>
                <a:gd name="T6" fmla="*/ 5740 w 5740"/>
                <a:gd name="T7" fmla="*/ 0 h 288"/>
                <a:gd name="T8" fmla="*/ 5740 w 5740"/>
                <a:gd name="T9" fmla="*/ 288 h 288"/>
                <a:gd name="T10" fmla="*/ 5740 w 5740"/>
                <a:gd name="T11" fmla="*/ 288 h 2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5740" h="288">
                  <a:moveTo>
                    <a:pt x="5740" y="288"/>
                  </a:moveTo>
                  <a:lnTo>
                    <a:pt x="0" y="288"/>
                  </a:lnTo>
                  <a:lnTo>
                    <a:pt x="0" y="0"/>
                  </a:lnTo>
                  <a:lnTo>
                    <a:pt x="5740" y="0"/>
                  </a:lnTo>
                  <a:lnTo>
                    <a:pt x="5740" y="288"/>
                  </a:lnTo>
                  <a:lnTo>
                    <a:pt x="5740" y="288"/>
                  </a:lnTo>
                  <a:close/>
                </a:path>
              </a:pathLst>
            </a:custGeom>
            <a:gradFill rotWithShape="0">
              <a:gsLst>
                <a:gs pos="0">
                  <a:schemeClr val="bg2">
                    <a:gamma/>
                    <a:shade val="56078"/>
                    <a:invGamma/>
                  </a:schemeClr>
                </a:gs>
                <a:gs pos="100000">
                  <a:schemeClr val="bg2"/>
                </a:gs>
              </a:gsLst>
              <a:lin ang="5400000" scaled="1"/>
            </a:gradFill>
            <a:ln>
              <a:noFill/>
            </a:ln>
          </p:spPr>
          <p:txBody>
            <a:bodyPr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19" name="Freeform 17">
              <a:extLst>
                <a:ext uri="{FF2B5EF4-FFF2-40B4-BE49-F238E27FC236}">
                  <a16:creationId xmlns:a16="http://schemas.microsoft.com/office/drawing/2014/main" id="{E1B65F6F-A37B-410A-B2AA-2D9CAAF12995}"/>
                </a:ext>
              </a:extLst>
            </p:cNvPr>
            <p:cNvSpPr>
              <a:spLocks/>
            </p:cNvSpPr>
            <p:nvPr/>
          </p:nvSpPr>
          <p:spPr bwMode="hidden">
            <a:xfrm>
              <a:off x="509" y="229"/>
              <a:ext cx="3188" cy="2024"/>
            </a:xfrm>
            <a:custGeom>
              <a:avLst/>
              <a:gdLst>
                <a:gd name="T0" fmla="*/ 871 w 3188"/>
                <a:gd name="T1" fmla="*/ 1423 h 2024"/>
                <a:gd name="T2" fmla="*/ 907 w 3188"/>
                <a:gd name="T3" fmla="*/ 1393 h 2024"/>
                <a:gd name="T4" fmla="*/ 991 w 3188"/>
                <a:gd name="T5" fmla="*/ 1320 h 2024"/>
                <a:gd name="T6" fmla="*/ 1033 w 3188"/>
                <a:gd name="T7" fmla="*/ 1297 h 2024"/>
                <a:gd name="T8" fmla="*/ 1086 w 3188"/>
                <a:gd name="T9" fmla="*/ 1249 h 2024"/>
                <a:gd name="T10" fmla="*/ 1123 w 3188"/>
                <a:gd name="T11" fmla="*/ 1219 h 2024"/>
                <a:gd name="T12" fmla="*/ 1057 w 3188"/>
                <a:gd name="T13" fmla="*/ 1153 h 2024"/>
                <a:gd name="T14" fmla="*/ 877 w 3188"/>
                <a:gd name="T15" fmla="*/ 1021 h 2024"/>
                <a:gd name="T16" fmla="*/ 655 w 3188"/>
                <a:gd name="T17" fmla="*/ 907 h 2024"/>
                <a:gd name="T18" fmla="*/ 655 w 3188"/>
                <a:gd name="T19" fmla="*/ 846 h 2024"/>
                <a:gd name="T20" fmla="*/ 643 w 3188"/>
                <a:gd name="T21" fmla="*/ 708 h 2024"/>
                <a:gd name="T22" fmla="*/ 552 w 3188"/>
                <a:gd name="T23" fmla="*/ 642 h 2024"/>
                <a:gd name="T24" fmla="*/ 510 w 3188"/>
                <a:gd name="T25" fmla="*/ 570 h 2024"/>
                <a:gd name="T26" fmla="*/ 637 w 3188"/>
                <a:gd name="T27" fmla="*/ 564 h 2024"/>
                <a:gd name="T28" fmla="*/ 763 w 3188"/>
                <a:gd name="T29" fmla="*/ 570 h 2024"/>
                <a:gd name="T30" fmla="*/ 1091 w 3188"/>
                <a:gd name="T31" fmla="*/ 850 h 2024"/>
                <a:gd name="T32" fmla="*/ 1009 w 3188"/>
                <a:gd name="T33" fmla="*/ 566 h 2024"/>
                <a:gd name="T34" fmla="*/ 1054 w 3188"/>
                <a:gd name="T35" fmla="*/ 265 h 2024"/>
                <a:gd name="T36" fmla="*/ 1249 w 3188"/>
                <a:gd name="T37" fmla="*/ 0 h 2024"/>
                <a:gd name="T38" fmla="*/ 1466 w 3188"/>
                <a:gd name="T39" fmla="*/ 292 h 2024"/>
                <a:gd name="T40" fmla="*/ 1475 w 3188"/>
                <a:gd name="T41" fmla="*/ 548 h 2024"/>
                <a:gd name="T42" fmla="*/ 1567 w 3188"/>
                <a:gd name="T43" fmla="*/ 630 h 2024"/>
                <a:gd name="T44" fmla="*/ 1795 w 3188"/>
                <a:gd name="T45" fmla="*/ 365 h 2024"/>
                <a:gd name="T46" fmla="*/ 2245 w 3188"/>
                <a:gd name="T47" fmla="*/ 150 h 2024"/>
                <a:gd name="T48" fmla="*/ 2618 w 3188"/>
                <a:gd name="T49" fmla="*/ 180 h 2024"/>
                <a:gd name="T50" fmla="*/ 3050 w 3188"/>
                <a:gd name="T51" fmla="*/ 150 h 2024"/>
                <a:gd name="T52" fmla="*/ 3140 w 3188"/>
                <a:gd name="T53" fmla="*/ 210 h 2024"/>
                <a:gd name="T54" fmla="*/ 2990 w 3188"/>
                <a:gd name="T55" fmla="*/ 210 h 2024"/>
                <a:gd name="T56" fmla="*/ 2834 w 3188"/>
                <a:gd name="T57" fmla="*/ 377 h 2024"/>
                <a:gd name="T58" fmla="*/ 2702 w 3188"/>
                <a:gd name="T59" fmla="*/ 648 h 2024"/>
                <a:gd name="T60" fmla="*/ 2582 w 3188"/>
                <a:gd name="T61" fmla="*/ 828 h 2024"/>
                <a:gd name="T62" fmla="*/ 2234 w 3188"/>
                <a:gd name="T63" fmla="*/ 1009 h 2024"/>
                <a:gd name="T64" fmla="*/ 1963 w 3188"/>
                <a:gd name="T65" fmla="*/ 1075 h 2024"/>
                <a:gd name="T66" fmla="*/ 2257 w 3188"/>
                <a:gd name="T67" fmla="*/ 1111 h 2024"/>
                <a:gd name="T68" fmla="*/ 2600 w 3188"/>
                <a:gd name="T69" fmla="*/ 1207 h 2024"/>
                <a:gd name="T70" fmla="*/ 2894 w 3188"/>
                <a:gd name="T71" fmla="*/ 1441 h 2024"/>
                <a:gd name="T72" fmla="*/ 3122 w 3188"/>
                <a:gd name="T73" fmla="*/ 1555 h 2024"/>
                <a:gd name="T74" fmla="*/ 3032 w 3188"/>
                <a:gd name="T75" fmla="*/ 1585 h 2024"/>
                <a:gd name="T76" fmla="*/ 3008 w 3188"/>
                <a:gd name="T77" fmla="*/ 1591 h 2024"/>
                <a:gd name="T78" fmla="*/ 2960 w 3188"/>
                <a:gd name="T79" fmla="*/ 1597 h 2024"/>
                <a:gd name="T80" fmla="*/ 2882 w 3188"/>
                <a:gd name="T81" fmla="*/ 1609 h 2024"/>
                <a:gd name="T82" fmla="*/ 2846 w 3188"/>
                <a:gd name="T83" fmla="*/ 1609 h 2024"/>
                <a:gd name="T84" fmla="*/ 2774 w 3188"/>
                <a:gd name="T85" fmla="*/ 1615 h 2024"/>
                <a:gd name="T86" fmla="*/ 2726 w 3188"/>
                <a:gd name="T87" fmla="*/ 1621 h 2024"/>
                <a:gd name="T88" fmla="*/ 2708 w 3188"/>
                <a:gd name="T89" fmla="*/ 1621 h 2024"/>
                <a:gd name="T90" fmla="*/ 2594 w 3188"/>
                <a:gd name="T91" fmla="*/ 1657 h 2024"/>
                <a:gd name="T92" fmla="*/ 2533 w 3188"/>
                <a:gd name="T93" fmla="*/ 1663 h 2024"/>
                <a:gd name="T94" fmla="*/ 2444 w 3188"/>
                <a:gd name="T95" fmla="*/ 1675 h 2024"/>
                <a:gd name="T96" fmla="*/ 2378 w 3188"/>
                <a:gd name="T97" fmla="*/ 1687 h 2024"/>
                <a:gd name="T98" fmla="*/ 2360 w 3188"/>
                <a:gd name="T99" fmla="*/ 1705 h 2024"/>
                <a:gd name="T100" fmla="*/ 2305 w 3188"/>
                <a:gd name="T101" fmla="*/ 1687 h 2024"/>
                <a:gd name="T102" fmla="*/ 2263 w 3188"/>
                <a:gd name="T103" fmla="*/ 1663 h 2024"/>
                <a:gd name="T104" fmla="*/ 2017 w 3188"/>
                <a:gd name="T105" fmla="*/ 1585 h 2024"/>
                <a:gd name="T106" fmla="*/ 1711 w 3188"/>
                <a:gd name="T107" fmla="*/ 1453 h 2024"/>
                <a:gd name="T108" fmla="*/ 1880 w 3188"/>
                <a:gd name="T109" fmla="*/ 1844 h 2024"/>
                <a:gd name="T110" fmla="*/ 1771 w 3188"/>
                <a:gd name="T111" fmla="*/ 1922 h 2024"/>
                <a:gd name="T112" fmla="*/ 1531 w 3188"/>
                <a:gd name="T113" fmla="*/ 1753 h 2024"/>
                <a:gd name="T114" fmla="*/ 1411 w 3188"/>
                <a:gd name="T115" fmla="*/ 1477 h 2024"/>
                <a:gd name="T116" fmla="*/ 1219 w 3188"/>
                <a:gd name="T117" fmla="*/ 1291 h 2024"/>
                <a:gd name="T118" fmla="*/ 127 w 3188"/>
                <a:gd name="T119" fmla="*/ 2006 h 2024"/>
                <a:gd name="T120" fmla="*/ 865 w 3188"/>
                <a:gd name="T121" fmla="*/ 1429 h 2024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  <a:gd name="T135" fmla="*/ 0 60000 65536"/>
                <a:gd name="T136" fmla="*/ 0 60000 65536"/>
                <a:gd name="T137" fmla="*/ 0 60000 65536"/>
                <a:gd name="T138" fmla="*/ 0 60000 65536"/>
                <a:gd name="T139" fmla="*/ 0 60000 65536"/>
                <a:gd name="T140" fmla="*/ 0 60000 65536"/>
                <a:gd name="T141" fmla="*/ 0 60000 65536"/>
                <a:gd name="T142" fmla="*/ 0 60000 65536"/>
                <a:gd name="T143" fmla="*/ 0 60000 65536"/>
                <a:gd name="T144" fmla="*/ 0 60000 65536"/>
                <a:gd name="T145" fmla="*/ 0 60000 65536"/>
                <a:gd name="T146" fmla="*/ 0 60000 65536"/>
                <a:gd name="T147" fmla="*/ 0 60000 65536"/>
                <a:gd name="T148" fmla="*/ 0 60000 65536"/>
                <a:gd name="T149" fmla="*/ 0 60000 65536"/>
                <a:gd name="T150" fmla="*/ 0 60000 65536"/>
                <a:gd name="T151" fmla="*/ 0 60000 65536"/>
                <a:gd name="T152" fmla="*/ 0 60000 65536"/>
                <a:gd name="T153" fmla="*/ 0 60000 65536"/>
                <a:gd name="T154" fmla="*/ 0 60000 65536"/>
                <a:gd name="T155" fmla="*/ 0 60000 65536"/>
                <a:gd name="T156" fmla="*/ 0 60000 65536"/>
                <a:gd name="T157" fmla="*/ 0 60000 65536"/>
                <a:gd name="T158" fmla="*/ 0 60000 65536"/>
                <a:gd name="T159" fmla="*/ 0 60000 65536"/>
                <a:gd name="T160" fmla="*/ 0 60000 65536"/>
                <a:gd name="T161" fmla="*/ 0 60000 65536"/>
                <a:gd name="T162" fmla="*/ 0 60000 65536"/>
                <a:gd name="T163" fmla="*/ 0 60000 65536"/>
                <a:gd name="T164" fmla="*/ 0 60000 65536"/>
                <a:gd name="T165" fmla="*/ 0 60000 65536"/>
                <a:gd name="T166" fmla="*/ 0 60000 65536"/>
                <a:gd name="T167" fmla="*/ 0 60000 65536"/>
                <a:gd name="T168" fmla="*/ 0 60000 65536"/>
                <a:gd name="T169" fmla="*/ 0 60000 65536"/>
                <a:gd name="T170" fmla="*/ 0 60000 65536"/>
                <a:gd name="T171" fmla="*/ 0 60000 65536"/>
                <a:gd name="T172" fmla="*/ 0 60000 65536"/>
                <a:gd name="T173" fmla="*/ 0 60000 65536"/>
                <a:gd name="T174" fmla="*/ 0 60000 65536"/>
                <a:gd name="T175" fmla="*/ 0 60000 65536"/>
                <a:gd name="T176" fmla="*/ 0 60000 65536"/>
                <a:gd name="T177" fmla="*/ 0 60000 65536"/>
                <a:gd name="T178" fmla="*/ 0 60000 65536"/>
                <a:gd name="T179" fmla="*/ 0 60000 65536"/>
                <a:gd name="T180" fmla="*/ 0 60000 65536"/>
                <a:gd name="T181" fmla="*/ 0 60000 65536"/>
                <a:gd name="T182" fmla="*/ 0 60000 65536"/>
              </a:gdLst>
              <a:ahLst/>
              <a:cxnLst>
                <a:cxn ang="T122">
                  <a:pos x="T0" y="T1"/>
                </a:cxn>
                <a:cxn ang="T123">
                  <a:pos x="T2" y="T3"/>
                </a:cxn>
                <a:cxn ang="T124">
                  <a:pos x="T4" y="T5"/>
                </a:cxn>
                <a:cxn ang="T125">
                  <a:pos x="T6" y="T7"/>
                </a:cxn>
                <a:cxn ang="T126">
                  <a:pos x="T8" y="T9"/>
                </a:cxn>
                <a:cxn ang="T127">
                  <a:pos x="T10" y="T11"/>
                </a:cxn>
                <a:cxn ang="T128">
                  <a:pos x="T12" y="T13"/>
                </a:cxn>
                <a:cxn ang="T129">
                  <a:pos x="T14" y="T15"/>
                </a:cxn>
                <a:cxn ang="T130">
                  <a:pos x="T16" y="T17"/>
                </a:cxn>
                <a:cxn ang="T131">
                  <a:pos x="T18" y="T19"/>
                </a:cxn>
                <a:cxn ang="T132">
                  <a:pos x="T20" y="T21"/>
                </a:cxn>
                <a:cxn ang="T133">
                  <a:pos x="T22" y="T23"/>
                </a:cxn>
                <a:cxn ang="T134">
                  <a:pos x="T24" y="T25"/>
                </a:cxn>
                <a:cxn ang="T135">
                  <a:pos x="T26" y="T27"/>
                </a:cxn>
                <a:cxn ang="T136">
                  <a:pos x="T28" y="T29"/>
                </a:cxn>
                <a:cxn ang="T137">
                  <a:pos x="T30" y="T31"/>
                </a:cxn>
                <a:cxn ang="T138">
                  <a:pos x="T32" y="T33"/>
                </a:cxn>
                <a:cxn ang="T139">
                  <a:pos x="T34" y="T35"/>
                </a:cxn>
                <a:cxn ang="T140">
                  <a:pos x="T36" y="T37"/>
                </a:cxn>
                <a:cxn ang="T141">
                  <a:pos x="T38" y="T39"/>
                </a:cxn>
                <a:cxn ang="T142">
                  <a:pos x="T40" y="T41"/>
                </a:cxn>
                <a:cxn ang="T143">
                  <a:pos x="T42" y="T43"/>
                </a:cxn>
                <a:cxn ang="T144">
                  <a:pos x="T44" y="T45"/>
                </a:cxn>
                <a:cxn ang="T145">
                  <a:pos x="T46" y="T47"/>
                </a:cxn>
                <a:cxn ang="T146">
                  <a:pos x="T48" y="T49"/>
                </a:cxn>
                <a:cxn ang="T147">
                  <a:pos x="T50" y="T51"/>
                </a:cxn>
                <a:cxn ang="T148">
                  <a:pos x="T52" y="T53"/>
                </a:cxn>
                <a:cxn ang="T149">
                  <a:pos x="T54" y="T55"/>
                </a:cxn>
                <a:cxn ang="T150">
                  <a:pos x="T56" y="T57"/>
                </a:cxn>
                <a:cxn ang="T151">
                  <a:pos x="T58" y="T59"/>
                </a:cxn>
                <a:cxn ang="T152">
                  <a:pos x="T60" y="T61"/>
                </a:cxn>
                <a:cxn ang="T153">
                  <a:pos x="T62" y="T63"/>
                </a:cxn>
                <a:cxn ang="T154">
                  <a:pos x="T64" y="T65"/>
                </a:cxn>
                <a:cxn ang="T155">
                  <a:pos x="T66" y="T67"/>
                </a:cxn>
                <a:cxn ang="T156">
                  <a:pos x="T68" y="T69"/>
                </a:cxn>
                <a:cxn ang="T157">
                  <a:pos x="T70" y="T71"/>
                </a:cxn>
                <a:cxn ang="T158">
                  <a:pos x="T72" y="T73"/>
                </a:cxn>
                <a:cxn ang="T159">
                  <a:pos x="T74" y="T75"/>
                </a:cxn>
                <a:cxn ang="T160">
                  <a:pos x="T76" y="T77"/>
                </a:cxn>
                <a:cxn ang="T161">
                  <a:pos x="T78" y="T79"/>
                </a:cxn>
                <a:cxn ang="T162">
                  <a:pos x="T80" y="T81"/>
                </a:cxn>
                <a:cxn ang="T163">
                  <a:pos x="T82" y="T83"/>
                </a:cxn>
                <a:cxn ang="T164">
                  <a:pos x="T84" y="T85"/>
                </a:cxn>
                <a:cxn ang="T165">
                  <a:pos x="T86" y="T87"/>
                </a:cxn>
                <a:cxn ang="T166">
                  <a:pos x="T88" y="T89"/>
                </a:cxn>
                <a:cxn ang="T167">
                  <a:pos x="T90" y="T91"/>
                </a:cxn>
                <a:cxn ang="T168">
                  <a:pos x="T92" y="T93"/>
                </a:cxn>
                <a:cxn ang="T169">
                  <a:pos x="T94" y="T95"/>
                </a:cxn>
                <a:cxn ang="T170">
                  <a:pos x="T96" y="T97"/>
                </a:cxn>
                <a:cxn ang="T171">
                  <a:pos x="T98" y="T99"/>
                </a:cxn>
                <a:cxn ang="T172">
                  <a:pos x="T100" y="T101"/>
                </a:cxn>
                <a:cxn ang="T173">
                  <a:pos x="T102" y="T103"/>
                </a:cxn>
                <a:cxn ang="T174">
                  <a:pos x="T104" y="T105"/>
                </a:cxn>
                <a:cxn ang="T175">
                  <a:pos x="T106" y="T107"/>
                </a:cxn>
                <a:cxn ang="T176">
                  <a:pos x="T108" y="T109"/>
                </a:cxn>
                <a:cxn ang="T177">
                  <a:pos x="T110" y="T111"/>
                </a:cxn>
                <a:cxn ang="T178">
                  <a:pos x="T112" y="T113"/>
                </a:cxn>
                <a:cxn ang="T179">
                  <a:pos x="T114" y="T115"/>
                </a:cxn>
                <a:cxn ang="T180">
                  <a:pos x="T116" y="T117"/>
                </a:cxn>
                <a:cxn ang="T181">
                  <a:pos x="T118" y="T119"/>
                </a:cxn>
                <a:cxn ang="T182">
                  <a:pos x="T120" y="T121"/>
                </a:cxn>
              </a:cxnLst>
              <a:rect l="0" t="0" r="r" b="b"/>
              <a:pathLst>
                <a:path w="3188" h="2024">
                  <a:moveTo>
                    <a:pt x="865" y="1429"/>
                  </a:moveTo>
                  <a:lnTo>
                    <a:pt x="871" y="1423"/>
                  </a:lnTo>
                  <a:lnTo>
                    <a:pt x="889" y="1411"/>
                  </a:lnTo>
                  <a:lnTo>
                    <a:pt x="907" y="1393"/>
                  </a:lnTo>
                  <a:lnTo>
                    <a:pt x="937" y="1369"/>
                  </a:lnTo>
                  <a:lnTo>
                    <a:pt x="991" y="1320"/>
                  </a:lnTo>
                  <a:lnTo>
                    <a:pt x="1015" y="1309"/>
                  </a:lnTo>
                  <a:lnTo>
                    <a:pt x="1033" y="1297"/>
                  </a:lnTo>
                  <a:lnTo>
                    <a:pt x="1057" y="1279"/>
                  </a:lnTo>
                  <a:lnTo>
                    <a:pt x="1086" y="1249"/>
                  </a:lnTo>
                  <a:lnTo>
                    <a:pt x="1111" y="1225"/>
                  </a:lnTo>
                  <a:lnTo>
                    <a:pt x="1123" y="1219"/>
                  </a:lnTo>
                  <a:lnTo>
                    <a:pt x="1123" y="1213"/>
                  </a:lnTo>
                  <a:lnTo>
                    <a:pt x="1057" y="1153"/>
                  </a:lnTo>
                  <a:lnTo>
                    <a:pt x="979" y="1051"/>
                  </a:lnTo>
                  <a:lnTo>
                    <a:pt x="877" y="1021"/>
                  </a:lnTo>
                  <a:lnTo>
                    <a:pt x="685" y="931"/>
                  </a:lnTo>
                  <a:lnTo>
                    <a:pt x="655" y="907"/>
                  </a:lnTo>
                  <a:lnTo>
                    <a:pt x="721" y="876"/>
                  </a:lnTo>
                  <a:lnTo>
                    <a:pt x="655" y="846"/>
                  </a:lnTo>
                  <a:lnTo>
                    <a:pt x="612" y="774"/>
                  </a:lnTo>
                  <a:lnTo>
                    <a:pt x="643" y="708"/>
                  </a:lnTo>
                  <a:lnTo>
                    <a:pt x="600" y="660"/>
                  </a:lnTo>
                  <a:lnTo>
                    <a:pt x="552" y="642"/>
                  </a:lnTo>
                  <a:lnTo>
                    <a:pt x="528" y="594"/>
                  </a:lnTo>
                  <a:lnTo>
                    <a:pt x="510" y="570"/>
                  </a:lnTo>
                  <a:lnTo>
                    <a:pt x="552" y="552"/>
                  </a:lnTo>
                  <a:lnTo>
                    <a:pt x="637" y="564"/>
                  </a:lnTo>
                  <a:lnTo>
                    <a:pt x="721" y="576"/>
                  </a:lnTo>
                  <a:lnTo>
                    <a:pt x="763" y="570"/>
                  </a:lnTo>
                  <a:lnTo>
                    <a:pt x="931" y="696"/>
                  </a:lnTo>
                  <a:lnTo>
                    <a:pt x="1091" y="850"/>
                  </a:lnTo>
                  <a:lnTo>
                    <a:pt x="1073" y="685"/>
                  </a:lnTo>
                  <a:lnTo>
                    <a:pt x="1009" y="566"/>
                  </a:lnTo>
                  <a:lnTo>
                    <a:pt x="945" y="393"/>
                  </a:lnTo>
                  <a:lnTo>
                    <a:pt x="1054" y="265"/>
                  </a:lnTo>
                  <a:lnTo>
                    <a:pt x="1137" y="45"/>
                  </a:lnTo>
                  <a:lnTo>
                    <a:pt x="1249" y="0"/>
                  </a:lnTo>
                  <a:lnTo>
                    <a:pt x="1338" y="137"/>
                  </a:lnTo>
                  <a:lnTo>
                    <a:pt x="1466" y="292"/>
                  </a:lnTo>
                  <a:lnTo>
                    <a:pt x="1502" y="411"/>
                  </a:lnTo>
                  <a:lnTo>
                    <a:pt x="1475" y="548"/>
                  </a:lnTo>
                  <a:lnTo>
                    <a:pt x="1347" y="768"/>
                  </a:lnTo>
                  <a:lnTo>
                    <a:pt x="1567" y="630"/>
                  </a:lnTo>
                  <a:lnTo>
                    <a:pt x="1687" y="462"/>
                  </a:lnTo>
                  <a:lnTo>
                    <a:pt x="1795" y="365"/>
                  </a:lnTo>
                  <a:lnTo>
                    <a:pt x="1940" y="239"/>
                  </a:lnTo>
                  <a:lnTo>
                    <a:pt x="2245" y="150"/>
                  </a:lnTo>
                  <a:lnTo>
                    <a:pt x="2498" y="138"/>
                  </a:lnTo>
                  <a:lnTo>
                    <a:pt x="2618" y="180"/>
                  </a:lnTo>
                  <a:lnTo>
                    <a:pt x="2815" y="138"/>
                  </a:lnTo>
                  <a:lnTo>
                    <a:pt x="3050" y="150"/>
                  </a:lnTo>
                  <a:lnTo>
                    <a:pt x="3176" y="168"/>
                  </a:lnTo>
                  <a:lnTo>
                    <a:pt x="3140" y="210"/>
                  </a:lnTo>
                  <a:lnTo>
                    <a:pt x="3116" y="192"/>
                  </a:lnTo>
                  <a:lnTo>
                    <a:pt x="2990" y="210"/>
                  </a:lnTo>
                  <a:lnTo>
                    <a:pt x="2906" y="263"/>
                  </a:lnTo>
                  <a:lnTo>
                    <a:pt x="2834" y="377"/>
                  </a:lnTo>
                  <a:lnTo>
                    <a:pt x="2768" y="534"/>
                  </a:lnTo>
                  <a:lnTo>
                    <a:pt x="2702" y="648"/>
                  </a:lnTo>
                  <a:lnTo>
                    <a:pt x="2738" y="726"/>
                  </a:lnTo>
                  <a:lnTo>
                    <a:pt x="2582" y="828"/>
                  </a:lnTo>
                  <a:lnTo>
                    <a:pt x="2444" y="913"/>
                  </a:lnTo>
                  <a:lnTo>
                    <a:pt x="2234" y="1009"/>
                  </a:lnTo>
                  <a:lnTo>
                    <a:pt x="2096" y="1063"/>
                  </a:lnTo>
                  <a:lnTo>
                    <a:pt x="1963" y="1075"/>
                  </a:lnTo>
                  <a:lnTo>
                    <a:pt x="2035" y="1117"/>
                  </a:lnTo>
                  <a:lnTo>
                    <a:pt x="2257" y="1111"/>
                  </a:lnTo>
                  <a:lnTo>
                    <a:pt x="2545" y="1135"/>
                  </a:lnTo>
                  <a:lnTo>
                    <a:pt x="2600" y="1207"/>
                  </a:lnTo>
                  <a:lnTo>
                    <a:pt x="2726" y="1303"/>
                  </a:lnTo>
                  <a:lnTo>
                    <a:pt x="2894" y="1441"/>
                  </a:lnTo>
                  <a:lnTo>
                    <a:pt x="2984" y="1471"/>
                  </a:lnTo>
                  <a:lnTo>
                    <a:pt x="3122" y="1555"/>
                  </a:lnTo>
                  <a:lnTo>
                    <a:pt x="3188" y="1543"/>
                  </a:lnTo>
                  <a:lnTo>
                    <a:pt x="3032" y="1585"/>
                  </a:lnTo>
                  <a:lnTo>
                    <a:pt x="3026" y="1585"/>
                  </a:lnTo>
                  <a:lnTo>
                    <a:pt x="3008" y="1591"/>
                  </a:lnTo>
                  <a:lnTo>
                    <a:pt x="2984" y="1591"/>
                  </a:lnTo>
                  <a:lnTo>
                    <a:pt x="2960" y="1597"/>
                  </a:lnTo>
                  <a:lnTo>
                    <a:pt x="2906" y="1603"/>
                  </a:lnTo>
                  <a:lnTo>
                    <a:pt x="2882" y="1609"/>
                  </a:lnTo>
                  <a:lnTo>
                    <a:pt x="2864" y="1609"/>
                  </a:lnTo>
                  <a:lnTo>
                    <a:pt x="2846" y="1609"/>
                  </a:lnTo>
                  <a:lnTo>
                    <a:pt x="2828" y="1609"/>
                  </a:lnTo>
                  <a:lnTo>
                    <a:pt x="2774" y="1615"/>
                  </a:lnTo>
                  <a:lnTo>
                    <a:pt x="2750" y="1615"/>
                  </a:lnTo>
                  <a:lnTo>
                    <a:pt x="2726" y="1621"/>
                  </a:lnTo>
                  <a:lnTo>
                    <a:pt x="2714" y="1621"/>
                  </a:lnTo>
                  <a:lnTo>
                    <a:pt x="2708" y="1621"/>
                  </a:lnTo>
                  <a:lnTo>
                    <a:pt x="2606" y="1657"/>
                  </a:lnTo>
                  <a:lnTo>
                    <a:pt x="2594" y="1657"/>
                  </a:lnTo>
                  <a:lnTo>
                    <a:pt x="2569" y="1657"/>
                  </a:lnTo>
                  <a:lnTo>
                    <a:pt x="2533" y="1663"/>
                  </a:lnTo>
                  <a:lnTo>
                    <a:pt x="2486" y="1669"/>
                  </a:lnTo>
                  <a:lnTo>
                    <a:pt x="2444" y="1675"/>
                  </a:lnTo>
                  <a:lnTo>
                    <a:pt x="2408" y="1681"/>
                  </a:lnTo>
                  <a:lnTo>
                    <a:pt x="2378" y="1687"/>
                  </a:lnTo>
                  <a:lnTo>
                    <a:pt x="2366" y="1699"/>
                  </a:lnTo>
                  <a:lnTo>
                    <a:pt x="2360" y="1705"/>
                  </a:lnTo>
                  <a:lnTo>
                    <a:pt x="2342" y="1705"/>
                  </a:lnTo>
                  <a:lnTo>
                    <a:pt x="2305" y="1687"/>
                  </a:lnTo>
                  <a:lnTo>
                    <a:pt x="2275" y="1669"/>
                  </a:lnTo>
                  <a:lnTo>
                    <a:pt x="2263" y="1663"/>
                  </a:lnTo>
                  <a:lnTo>
                    <a:pt x="2257" y="1657"/>
                  </a:lnTo>
                  <a:lnTo>
                    <a:pt x="2017" y="1585"/>
                  </a:lnTo>
                  <a:lnTo>
                    <a:pt x="1844" y="1489"/>
                  </a:lnTo>
                  <a:lnTo>
                    <a:pt x="1711" y="1453"/>
                  </a:lnTo>
                  <a:lnTo>
                    <a:pt x="1856" y="1693"/>
                  </a:lnTo>
                  <a:lnTo>
                    <a:pt x="1880" y="1844"/>
                  </a:lnTo>
                  <a:lnTo>
                    <a:pt x="1856" y="1994"/>
                  </a:lnTo>
                  <a:lnTo>
                    <a:pt x="1771" y="1922"/>
                  </a:lnTo>
                  <a:lnTo>
                    <a:pt x="1616" y="1795"/>
                  </a:lnTo>
                  <a:lnTo>
                    <a:pt x="1531" y="1753"/>
                  </a:lnTo>
                  <a:lnTo>
                    <a:pt x="1483" y="1633"/>
                  </a:lnTo>
                  <a:lnTo>
                    <a:pt x="1411" y="1477"/>
                  </a:lnTo>
                  <a:lnTo>
                    <a:pt x="1358" y="1381"/>
                  </a:lnTo>
                  <a:lnTo>
                    <a:pt x="1219" y="1291"/>
                  </a:lnTo>
                  <a:lnTo>
                    <a:pt x="1147" y="1279"/>
                  </a:lnTo>
                  <a:lnTo>
                    <a:pt x="127" y="2006"/>
                  </a:lnTo>
                  <a:lnTo>
                    <a:pt x="0" y="2024"/>
                  </a:lnTo>
                  <a:lnTo>
                    <a:pt x="865" y="1429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20" name="Freeform 18">
              <a:extLst>
                <a:ext uri="{FF2B5EF4-FFF2-40B4-BE49-F238E27FC236}">
                  <a16:creationId xmlns:a16="http://schemas.microsoft.com/office/drawing/2014/main" id="{FE941BF1-F4C0-4F77-82D7-B43ED546C513}"/>
                </a:ext>
              </a:extLst>
            </p:cNvPr>
            <p:cNvSpPr>
              <a:spLocks/>
            </p:cNvSpPr>
            <p:nvPr/>
          </p:nvSpPr>
          <p:spPr bwMode="hidden">
            <a:xfrm>
              <a:off x="1344" y="293"/>
              <a:ext cx="2144" cy="1787"/>
            </a:xfrm>
            <a:custGeom>
              <a:avLst/>
              <a:gdLst>
                <a:gd name="T0" fmla="*/ 318 w 2144"/>
                <a:gd name="T1" fmla="*/ 1078 h 1787"/>
                <a:gd name="T2" fmla="*/ 217 w 2144"/>
                <a:gd name="T3" fmla="*/ 928 h 1787"/>
                <a:gd name="T4" fmla="*/ 102 w 2144"/>
                <a:gd name="T5" fmla="*/ 808 h 1787"/>
                <a:gd name="T6" fmla="*/ 36 w 2144"/>
                <a:gd name="T7" fmla="*/ 742 h 1787"/>
                <a:gd name="T8" fmla="*/ 0 w 2144"/>
                <a:gd name="T9" fmla="*/ 700 h 1787"/>
                <a:gd name="T10" fmla="*/ 270 w 2144"/>
                <a:gd name="T11" fmla="*/ 958 h 1787"/>
                <a:gd name="T12" fmla="*/ 294 w 2144"/>
                <a:gd name="T13" fmla="*/ 1006 h 1787"/>
                <a:gd name="T14" fmla="*/ 367 w 2144"/>
                <a:gd name="T15" fmla="*/ 670 h 1787"/>
                <a:gd name="T16" fmla="*/ 379 w 2144"/>
                <a:gd name="T17" fmla="*/ 411 h 1787"/>
                <a:gd name="T18" fmla="*/ 347 w 2144"/>
                <a:gd name="T19" fmla="*/ 118 h 1787"/>
                <a:gd name="T20" fmla="*/ 393 w 2144"/>
                <a:gd name="T21" fmla="*/ 0 h 1787"/>
                <a:gd name="T22" fmla="*/ 397 w 2144"/>
                <a:gd name="T23" fmla="*/ 357 h 1787"/>
                <a:gd name="T24" fmla="*/ 421 w 2144"/>
                <a:gd name="T25" fmla="*/ 609 h 1787"/>
                <a:gd name="T26" fmla="*/ 385 w 2144"/>
                <a:gd name="T27" fmla="*/ 826 h 1787"/>
                <a:gd name="T28" fmla="*/ 385 w 2144"/>
                <a:gd name="T29" fmla="*/ 1036 h 1787"/>
                <a:gd name="T30" fmla="*/ 877 w 2144"/>
                <a:gd name="T31" fmla="*/ 784 h 1787"/>
                <a:gd name="T32" fmla="*/ 1309 w 2144"/>
                <a:gd name="T33" fmla="*/ 555 h 1787"/>
                <a:gd name="T34" fmla="*/ 1802 w 2144"/>
                <a:gd name="T35" fmla="*/ 249 h 1787"/>
                <a:gd name="T36" fmla="*/ 2096 w 2144"/>
                <a:gd name="T37" fmla="*/ 69 h 1787"/>
                <a:gd name="T38" fmla="*/ 1814 w 2144"/>
                <a:gd name="T39" fmla="*/ 279 h 1787"/>
                <a:gd name="T40" fmla="*/ 1453 w 2144"/>
                <a:gd name="T41" fmla="*/ 501 h 1787"/>
                <a:gd name="T42" fmla="*/ 1123 w 2144"/>
                <a:gd name="T43" fmla="*/ 700 h 1787"/>
                <a:gd name="T44" fmla="*/ 739 w 2144"/>
                <a:gd name="T45" fmla="*/ 898 h 1787"/>
                <a:gd name="T46" fmla="*/ 463 w 2144"/>
                <a:gd name="T47" fmla="*/ 1084 h 1787"/>
                <a:gd name="T48" fmla="*/ 817 w 2144"/>
                <a:gd name="T49" fmla="*/ 1193 h 1787"/>
                <a:gd name="T50" fmla="*/ 1285 w 2144"/>
                <a:gd name="T51" fmla="*/ 1187 h 1787"/>
                <a:gd name="T52" fmla="*/ 1916 w 2144"/>
                <a:gd name="T53" fmla="*/ 1396 h 1787"/>
                <a:gd name="T54" fmla="*/ 2144 w 2144"/>
                <a:gd name="T55" fmla="*/ 1420 h 1787"/>
                <a:gd name="T56" fmla="*/ 1814 w 2144"/>
                <a:gd name="T57" fmla="*/ 1408 h 1787"/>
                <a:gd name="T58" fmla="*/ 1435 w 2144"/>
                <a:gd name="T59" fmla="*/ 1288 h 1787"/>
                <a:gd name="T60" fmla="*/ 1219 w 2144"/>
                <a:gd name="T61" fmla="*/ 1229 h 1787"/>
                <a:gd name="T62" fmla="*/ 799 w 2144"/>
                <a:gd name="T63" fmla="*/ 1223 h 1787"/>
                <a:gd name="T64" fmla="*/ 505 w 2144"/>
                <a:gd name="T65" fmla="*/ 1145 h 1787"/>
                <a:gd name="T66" fmla="*/ 733 w 2144"/>
                <a:gd name="T67" fmla="*/ 1378 h 1787"/>
                <a:gd name="T68" fmla="*/ 877 w 2144"/>
                <a:gd name="T69" fmla="*/ 1619 h 1787"/>
                <a:gd name="T70" fmla="*/ 1009 w 2144"/>
                <a:gd name="T71" fmla="*/ 1787 h 1787"/>
                <a:gd name="T72" fmla="*/ 817 w 2144"/>
                <a:gd name="T73" fmla="*/ 1607 h 1787"/>
                <a:gd name="T74" fmla="*/ 673 w 2144"/>
                <a:gd name="T75" fmla="*/ 1372 h 1787"/>
                <a:gd name="T76" fmla="*/ 415 w 2144"/>
                <a:gd name="T77" fmla="*/ 1109 h 1787"/>
                <a:gd name="T78" fmla="*/ 318 w 2144"/>
                <a:gd name="T79" fmla="*/ 1078 h 1787"/>
                <a:gd name="T80" fmla="*/ 318 w 2144"/>
                <a:gd name="T81" fmla="*/ 1078 h 1787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</a:gdLst>
              <a:ahLst/>
              <a:cxnLst>
                <a:cxn ang="T82">
                  <a:pos x="T0" y="T1"/>
                </a:cxn>
                <a:cxn ang="T83">
                  <a:pos x="T2" y="T3"/>
                </a:cxn>
                <a:cxn ang="T84">
                  <a:pos x="T4" y="T5"/>
                </a:cxn>
                <a:cxn ang="T85">
                  <a:pos x="T6" y="T7"/>
                </a:cxn>
                <a:cxn ang="T86">
                  <a:pos x="T8" y="T9"/>
                </a:cxn>
                <a:cxn ang="T87">
                  <a:pos x="T10" y="T11"/>
                </a:cxn>
                <a:cxn ang="T88">
                  <a:pos x="T12" y="T13"/>
                </a:cxn>
                <a:cxn ang="T89">
                  <a:pos x="T14" y="T15"/>
                </a:cxn>
                <a:cxn ang="T90">
                  <a:pos x="T16" y="T17"/>
                </a:cxn>
                <a:cxn ang="T91">
                  <a:pos x="T18" y="T19"/>
                </a:cxn>
                <a:cxn ang="T92">
                  <a:pos x="T20" y="T21"/>
                </a:cxn>
                <a:cxn ang="T93">
                  <a:pos x="T22" y="T23"/>
                </a:cxn>
                <a:cxn ang="T94">
                  <a:pos x="T24" y="T25"/>
                </a:cxn>
                <a:cxn ang="T95">
                  <a:pos x="T26" y="T27"/>
                </a:cxn>
                <a:cxn ang="T96">
                  <a:pos x="T28" y="T29"/>
                </a:cxn>
                <a:cxn ang="T97">
                  <a:pos x="T30" y="T31"/>
                </a:cxn>
                <a:cxn ang="T98">
                  <a:pos x="T32" y="T33"/>
                </a:cxn>
                <a:cxn ang="T99">
                  <a:pos x="T34" y="T35"/>
                </a:cxn>
                <a:cxn ang="T100">
                  <a:pos x="T36" y="T37"/>
                </a:cxn>
                <a:cxn ang="T101">
                  <a:pos x="T38" y="T39"/>
                </a:cxn>
                <a:cxn ang="T102">
                  <a:pos x="T40" y="T41"/>
                </a:cxn>
                <a:cxn ang="T103">
                  <a:pos x="T42" y="T43"/>
                </a:cxn>
                <a:cxn ang="T104">
                  <a:pos x="T44" y="T45"/>
                </a:cxn>
                <a:cxn ang="T105">
                  <a:pos x="T46" y="T47"/>
                </a:cxn>
                <a:cxn ang="T106">
                  <a:pos x="T48" y="T49"/>
                </a:cxn>
                <a:cxn ang="T107">
                  <a:pos x="T50" y="T51"/>
                </a:cxn>
                <a:cxn ang="T108">
                  <a:pos x="T52" y="T53"/>
                </a:cxn>
                <a:cxn ang="T109">
                  <a:pos x="T54" y="T55"/>
                </a:cxn>
                <a:cxn ang="T110">
                  <a:pos x="T56" y="T57"/>
                </a:cxn>
                <a:cxn ang="T111">
                  <a:pos x="T58" y="T59"/>
                </a:cxn>
                <a:cxn ang="T112">
                  <a:pos x="T60" y="T61"/>
                </a:cxn>
                <a:cxn ang="T113">
                  <a:pos x="T62" y="T63"/>
                </a:cxn>
                <a:cxn ang="T114">
                  <a:pos x="T64" y="T65"/>
                </a:cxn>
                <a:cxn ang="T115">
                  <a:pos x="T66" y="T67"/>
                </a:cxn>
                <a:cxn ang="T116">
                  <a:pos x="T68" y="T69"/>
                </a:cxn>
                <a:cxn ang="T117">
                  <a:pos x="T70" y="T71"/>
                </a:cxn>
                <a:cxn ang="T118">
                  <a:pos x="T72" y="T73"/>
                </a:cxn>
                <a:cxn ang="T119">
                  <a:pos x="T74" y="T75"/>
                </a:cxn>
                <a:cxn ang="T120">
                  <a:pos x="T76" y="T77"/>
                </a:cxn>
                <a:cxn ang="T121">
                  <a:pos x="T78" y="T79"/>
                </a:cxn>
                <a:cxn ang="T122">
                  <a:pos x="T80" y="T81"/>
                </a:cxn>
              </a:cxnLst>
              <a:rect l="0" t="0" r="r" b="b"/>
              <a:pathLst>
                <a:path w="2144" h="1787">
                  <a:moveTo>
                    <a:pt x="318" y="1078"/>
                  </a:moveTo>
                  <a:lnTo>
                    <a:pt x="217" y="928"/>
                  </a:lnTo>
                  <a:lnTo>
                    <a:pt x="102" y="808"/>
                  </a:lnTo>
                  <a:lnTo>
                    <a:pt x="36" y="742"/>
                  </a:lnTo>
                  <a:lnTo>
                    <a:pt x="0" y="700"/>
                  </a:lnTo>
                  <a:lnTo>
                    <a:pt x="270" y="958"/>
                  </a:lnTo>
                  <a:lnTo>
                    <a:pt x="294" y="1006"/>
                  </a:lnTo>
                  <a:lnTo>
                    <a:pt x="367" y="670"/>
                  </a:lnTo>
                  <a:lnTo>
                    <a:pt x="379" y="411"/>
                  </a:lnTo>
                  <a:lnTo>
                    <a:pt x="347" y="118"/>
                  </a:lnTo>
                  <a:lnTo>
                    <a:pt x="393" y="0"/>
                  </a:lnTo>
                  <a:lnTo>
                    <a:pt x="397" y="357"/>
                  </a:lnTo>
                  <a:lnTo>
                    <a:pt x="421" y="609"/>
                  </a:lnTo>
                  <a:lnTo>
                    <a:pt x="385" y="826"/>
                  </a:lnTo>
                  <a:lnTo>
                    <a:pt x="385" y="1036"/>
                  </a:lnTo>
                  <a:lnTo>
                    <a:pt x="877" y="784"/>
                  </a:lnTo>
                  <a:lnTo>
                    <a:pt x="1309" y="555"/>
                  </a:lnTo>
                  <a:lnTo>
                    <a:pt x="1802" y="249"/>
                  </a:lnTo>
                  <a:lnTo>
                    <a:pt x="2096" y="69"/>
                  </a:lnTo>
                  <a:lnTo>
                    <a:pt x="1814" y="279"/>
                  </a:lnTo>
                  <a:lnTo>
                    <a:pt x="1453" y="501"/>
                  </a:lnTo>
                  <a:lnTo>
                    <a:pt x="1123" y="700"/>
                  </a:lnTo>
                  <a:lnTo>
                    <a:pt x="739" y="898"/>
                  </a:lnTo>
                  <a:lnTo>
                    <a:pt x="463" y="1084"/>
                  </a:lnTo>
                  <a:lnTo>
                    <a:pt x="817" y="1193"/>
                  </a:lnTo>
                  <a:lnTo>
                    <a:pt x="1285" y="1187"/>
                  </a:lnTo>
                  <a:lnTo>
                    <a:pt x="1916" y="1396"/>
                  </a:lnTo>
                  <a:lnTo>
                    <a:pt x="2144" y="1420"/>
                  </a:lnTo>
                  <a:lnTo>
                    <a:pt x="1814" y="1408"/>
                  </a:lnTo>
                  <a:lnTo>
                    <a:pt x="1435" y="1288"/>
                  </a:lnTo>
                  <a:lnTo>
                    <a:pt x="1219" y="1229"/>
                  </a:lnTo>
                  <a:lnTo>
                    <a:pt x="799" y="1223"/>
                  </a:lnTo>
                  <a:lnTo>
                    <a:pt x="505" y="1145"/>
                  </a:lnTo>
                  <a:lnTo>
                    <a:pt x="733" y="1378"/>
                  </a:lnTo>
                  <a:lnTo>
                    <a:pt x="877" y="1619"/>
                  </a:lnTo>
                  <a:lnTo>
                    <a:pt x="1009" y="1787"/>
                  </a:lnTo>
                  <a:lnTo>
                    <a:pt x="817" y="1607"/>
                  </a:lnTo>
                  <a:lnTo>
                    <a:pt x="673" y="1372"/>
                  </a:lnTo>
                  <a:lnTo>
                    <a:pt x="415" y="1109"/>
                  </a:lnTo>
                  <a:lnTo>
                    <a:pt x="318" y="1078"/>
                  </a:lnTo>
                  <a:close/>
                </a:path>
              </a:pathLst>
            </a:custGeom>
            <a:gradFill rotWithShape="0">
              <a:gsLst>
                <a:gs pos="0">
                  <a:schemeClr val="accent2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21" name="Freeform 19">
              <a:extLst>
                <a:ext uri="{FF2B5EF4-FFF2-40B4-BE49-F238E27FC236}">
                  <a16:creationId xmlns:a16="http://schemas.microsoft.com/office/drawing/2014/main" id="{C2496EDC-386C-4AFC-90FF-7D7FC0830C83}"/>
                </a:ext>
              </a:extLst>
            </p:cNvPr>
            <p:cNvSpPr>
              <a:spLocks/>
            </p:cNvSpPr>
            <p:nvPr/>
          </p:nvSpPr>
          <p:spPr bwMode="hidden">
            <a:xfrm>
              <a:off x="2932" y="1728"/>
              <a:ext cx="2828" cy="2366"/>
            </a:xfrm>
            <a:custGeom>
              <a:avLst/>
              <a:gdLst>
                <a:gd name="T0" fmla="*/ 1814 w 2828"/>
                <a:gd name="T1" fmla="*/ 606 h 2366"/>
                <a:gd name="T2" fmla="*/ 1615 w 2828"/>
                <a:gd name="T3" fmla="*/ 252 h 2366"/>
                <a:gd name="T4" fmla="*/ 1345 w 2828"/>
                <a:gd name="T5" fmla="*/ 132 h 2366"/>
                <a:gd name="T6" fmla="*/ 1381 w 2828"/>
                <a:gd name="T7" fmla="*/ 492 h 2366"/>
                <a:gd name="T8" fmla="*/ 955 w 2828"/>
                <a:gd name="T9" fmla="*/ 221 h 2366"/>
                <a:gd name="T10" fmla="*/ 877 w 2828"/>
                <a:gd name="T11" fmla="*/ 161 h 2366"/>
                <a:gd name="T12" fmla="*/ 841 w 2828"/>
                <a:gd name="T13" fmla="*/ 167 h 2366"/>
                <a:gd name="T14" fmla="*/ 720 w 2828"/>
                <a:gd name="T15" fmla="*/ 161 h 2366"/>
                <a:gd name="T16" fmla="*/ 613 w 2828"/>
                <a:gd name="T17" fmla="*/ 144 h 2366"/>
                <a:gd name="T18" fmla="*/ 492 w 2828"/>
                <a:gd name="T19" fmla="*/ 161 h 2366"/>
                <a:gd name="T20" fmla="*/ 432 w 2828"/>
                <a:gd name="T21" fmla="*/ 150 h 2366"/>
                <a:gd name="T22" fmla="*/ 342 w 2828"/>
                <a:gd name="T23" fmla="*/ 138 h 2366"/>
                <a:gd name="T24" fmla="*/ 246 w 2828"/>
                <a:gd name="T25" fmla="*/ 126 h 2366"/>
                <a:gd name="T26" fmla="*/ 174 w 2828"/>
                <a:gd name="T27" fmla="*/ 114 h 2366"/>
                <a:gd name="T28" fmla="*/ 216 w 2828"/>
                <a:gd name="T29" fmla="*/ 240 h 2366"/>
                <a:gd name="T30" fmla="*/ 607 w 2828"/>
                <a:gd name="T31" fmla="*/ 588 h 2366"/>
                <a:gd name="T32" fmla="*/ 1177 w 2828"/>
                <a:gd name="T33" fmla="*/ 817 h 2366"/>
                <a:gd name="T34" fmla="*/ 972 w 2828"/>
                <a:gd name="T35" fmla="*/ 871 h 2366"/>
                <a:gd name="T36" fmla="*/ 492 w 2828"/>
                <a:gd name="T37" fmla="*/ 1111 h 2366"/>
                <a:gd name="T38" fmla="*/ 276 w 2828"/>
                <a:gd name="T39" fmla="*/ 1441 h 2366"/>
                <a:gd name="T40" fmla="*/ 42 w 2828"/>
                <a:gd name="T41" fmla="*/ 1441 h 2366"/>
                <a:gd name="T42" fmla="*/ 367 w 2828"/>
                <a:gd name="T43" fmla="*/ 1585 h 2366"/>
                <a:gd name="T44" fmla="*/ 949 w 2828"/>
                <a:gd name="T45" fmla="*/ 1712 h 2366"/>
                <a:gd name="T46" fmla="*/ 1519 w 2828"/>
                <a:gd name="T47" fmla="*/ 1537 h 2366"/>
                <a:gd name="T48" fmla="*/ 1735 w 2828"/>
                <a:gd name="T49" fmla="*/ 1513 h 2366"/>
                <a:gd name="T50" fmla="*/ 1723 w 2828"/>
                <a:gd name="T51" fmla="*/ 1802 h 2366"/>
                <a:gd name="T52" fmla="*/ 2042 w 2828"/>
                <a:gd name="T53" fmla="*/ 2229 h 2366"/>
                <a:gd name="T54" fmla="*/ 2191 w 2828"/>
                <a:gd name="T55" fmla="*/ 2133 h 2366"/>
                <a:gd name="T56" fmla="*/ 2270 w 2828"/>
                <a:gd name="T57" fmla="*/ 1970 h 2366"/>
                <a:gd name="T58" fmla="*/ 2233 w 2828"/>
                <a:gd name="T59" fmla="*/ 1573 h 2366"/>
                <a:gd name="T60" fmla="*/ 2294 w 2828"/>
                <a:gd name="T61" fmla="*/ 1483 h 2366"/>
                <a:gd name="T62" fmla="*/ 2588 w 2828"/>
                <a:gd name="T63" fmla="*/ 1688 h 2366"/>
                <a:gd name="T64" fmla="*/ 2695 w 2828"/>
                <a:gd name="T65" fmla="*/ 1682 h 2366"/>
                <a:gd name="T66" fmla="*/ 2588 w 2828"/>
                <a:gd name="T67" fmla="*/ 1543 h 2366"/>
                <a:gd name="T68" fmla="*/ 2510 w 2828"/>
                <a:gd name="T69" fmla="*/ 1357 h 2366"/>
                <a:gd name="T70" fmla="*/ 2354 w 2828"/>
                <a:gd name="T71" fmla="*/ 1184 h 2366"/>
                <a:gd name="T72" fmla="*/ 2102 w 2828"/>
                <a:gd name="T73" fmla="*/ 931 h 2366"/>
                <a:gd name="T74" fmla="*/ 2137 w 2828"/>
                <a:gd name="T75" fmla="*/ 907 h 2366"/>
                <a:gd name="T76" fmla="*/ 2215 w 2828"/>
                <a:gd name="T77" fmla="*/ 871 h 2366"/>
                <a:gd name="T78" fmla="*/ 2324 w 2828"/>
                <a:gd name="T79" fmla="*/ 817 h 2366"/>
                <a:gd name="T80" fmla="*/ 2372 w 2828"/>
                <a:gd name="T81" fmla="*/ 787 h 2366"/>
                <a:gd name="T82" fmla="*/ 2078 w 2828"/>
                <a:gd name="T83" fmla="*/ 865 h 236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</a:cxnLst>
              <a:rect l="0" t="0" r="r" b="b"/>
              <a:pathLst>
                <a:path w="2828" h="2366">
                  <a:moveTo>
                    <a:pt x="2006" y="835"/>
                  </a:moveTo>
                  <a:lnTo>
                    <a:pt x="1873" y="715"/>
                  </a:lnTo>
                  <a:lnTo>
                    <a:pt x="1814" y="606"/>
                  </a:lnTo>
                  <a:lnTo>
                    <a:pt x="1747" y="438"/>
                  </a:lnTo>
                  <a:lnTo>
                    <a:pt x="1699" y="312"/>
                  </a:lnTo>
                  <a:lnTo>
                    <a:pt x="1615" y="252"/>
                  </a:lnTo>
                  <a:lnTo>
                    <a:pt x="1453" y="84"/>
                  </a:lnTo>
                  <a:lnTo>
                    <a:pt x="1375" y="0"/>
                  </a:lnTo>
                  <a:lnTo>
                    <a:pt x="1345" y="132"/>
                  </a:lnTo>
                  <a:lnTo>
                    <a:pt x="1369" y="294"/>
                  </a:lnTo>
                  <a:lnTo>
                    <a:pt x="1513" y="558"/>
                  </a:lnTo>
                  <a:lnTo>
                    <a:pt x="1381" y="492"/>
                  </a:lnTo>
                  <a:lnTo>
                    <a:pt x="1201" y="360"/>
                  </a:lnTo>
                  <a:lnTo>
                    <a:pt x="961" y="227"/>
                  </a:lnTo>
                  <a:lnTo>
                    <a:pt x="955" y="221"/>
                  </a:lnTo>
                  <a:lnTo>
                    <a:pt x="949" y="215"/>
                  </a:lnTo>
                  <a:lnTo>
                    <a:pt x="913" y="185"/>
                  </a:lnTo>
                  <a:lnTo>
                    <a:pt x="877" y="161"/>
                  </a:lnTo>
                  <a:lnTo>
                    <a:pt x="859" y="156"/>
                  </a:lnTo>
                  <a:lnTo>
                    <a:pt x="853" y="161"/>
                  </a:lnTo>
                  <a:lnTo>
                    <a:pt x="841" y="167"/>
                  </a:lnTo>
                  <a:lnTo>
                    <a:pt x="810" y="173"/>
                  </a:lnTo>
                  <a:lnTo>
                    <a:pt x="768" y="167"/>
                  </a:lnTo>
                  <a:lnTo>
                    <a:pt x="720" y="161"/>
                  </a:lnTo>
                  <a:lnTo>
                    <a:pt x="678" y="156"/>
                  </a:lnTo>
                  <a:lnTo>
                    <a:pt x="637" y="150"/>
                  </a:lnTo>
                  <a:lnTo>
                    <a:pt x="613" y="144"/>
                  </a:lnTo>
                  <a:lnTo>
                    <a:pt x="601" y="144"/>
                  </a:lnTo>
                  <a:lnTo>
                    <a:pt x="498" y="161"/>
                  </a:lnTo>
                  <a:lnTo>
                    <a:pt x="492" y="161"/>
                  </a:lnTo>
                  <a:lnTo>
                    <a:pt x="480" y="156"/>
                  </a:lnTo>
                  <a:lnTo>
                    <a:pt x="456" y="156"/>
                  </a:lnTo>
                  <a:lnTo>
                    <a:pt x="432" y="150"/>
                  </a:lnTo>
                  <a:lnTo>
                    <a:pt x="379" y="144"/>
                  </a:lnTo>
                  <a:lnTo>
                    <a:pt x="361" y="138"/>
                  </a:lnTo>
                  <a:lnTo>
                    <a:pt x="342" y="138"/>
                  </a:lnTo>
                  <a:lnTo>
                    <a:pt x="324" y="138"/>
                  </a:lnTo>
                  <a:lnTo>
                    <a:pt x="300" y="132"/>
                  </a:lnTo>
                  <a:lnTo>
                    <a:pt x="246" y="126"/>
                  </a:lnTo>
                  <a:lnTo>
                    <a:pt x="216" y="120"/>
                  </a:lnTo>
                  <a:lnTo>
                    <a:pt x="192" y="120"/>
                  </a:lnTo>
                  <a:lnTo>
                    <a:pt x="174" y="114"/>
                  </a:lnTo>
                  <a:lnTo>
                    <a:pt x="168" y="114"/>
                  </a:lnTo>
                  <a:lnTo>
                    <a:pt x="6" y="120"/>
                  </a:lnTo>
                  <a:lnTo>
                    <a:pt x="216" y="240"/>
                  </a:lnTo>
                  <a:lnTo>
                    <a:pt x="306" y="294"/>
                  </a:lnTo>
                  <a:lnTo>
                    <a:pt x="480" y="462"/>
                  </a:lnTo>
                  <a:lnTo>
                    <a:pt x="607" y="588"/>
                  </a:lnTo>
                  <a:lnTo>
                    <a:pt x="655" y="672"/>
                  </a:lnTo>
                  <a:lnTo>
                    <a:pt x="949" y="769"/>
                  </a:lnTo>
                  <a:lnTo>
                    <a:pt x="1177" y="817"/>
                  </a:lnTo>
                  <a:lnTo>
                    <a:pt x="1249" y="871"/>
                  </a:lnTo>
                  <a:lnTo>
                    <a:pt x="1117" y="853"/>
                  </a:lnTo>
                  <a:lnTo>
                    <a:pt x="972" y="871"/>
                  </a:lnTo>
                  <a:lnTo>
                    <a:pt x="756" y="919"/>
                  </a:lnTo>
                  <a:lnTo>
                    <a:pt x="619" y="961"/>
                  </a:lnTo>
                  <a:lnTo>
                    <a:pt x="492" y="1111"/>
                  </a:lnTo>
                  <a:lnTo>
                    <a:pt x="420" y="1214"/>
                  </a:lnTo>
                  <a:lnTo>
                    <a:pt x="348" y="1345"/>
                  </a:lnTo>
                  <a:lnTo>
                    <a:pt x="276" y="1441"/>
                  </a:lnTo>
                  <a:lnTo>
                    <a:pt x="192" y="1471"/>
                  </a:lnTo>
                  <a:lnTo>
                    <a:pt x="66" y="1465"/>
                  </a:lnTo>
                  <a:lnTo>
                    <a:pt x="42" y="1441"/>
                  </a:lnTo>
                  <a:lnTo>
                    <a:pt x="0" y="1471"/>
                  </a:lnTo>
                  <a:lnTo>
                    <a:pt x="126" y="1519"/>
                  </a:lnTo>
                  <a:lnTo>
                    <a:pt x="367" y="1585"/>
                  </a:lnTo>
                  <a:lnTo>
                    <a:pt x="570" y="1591"/>
                  </a:lnTo>
                  <a:lnTo>
                    <a:pt x="690" y="1664"/>
                  </a:lnTo>
                  <a:lnTo>
                    <a:pt x="949" y="1712"/>
                  </a:lnTo>
                  <a:lnTo>
                    <a:pt x="1260" y="1694"/>
                  </a:lnTo>
                  <a:lnTo>
                    <a:pt x="1411" y="1603"/>
                  </a:lnTo>
                  <a:lnTo>
                    <a:pt x="1519" y="1537"/>
                  </a:lnTo>
                  <a:lnTo>
                    <a:pt x="1645" y="1399"/>
                  </a:lnTo>
                  <a:lnTo>
                    <a:pt x="1699" y="1387"/>
                  </a:lnTo>
                  <a:lnTo>
                    <a:pt x="1735" y="1513"/>
                  </a:lnTo>
                  <a:lnTo>
                    <a:pt x="1729" y="1567"/>
                  </a:lnTo>
                  <a:lnTo>
                    <a:pt x="1723" y="1670"/>
                  </a:lnTo>
                  <a:lnTo>
                    <a:pt x="1723" y="1802"/>
                  </a:lnTo>
                  <a:lnTo>
                    <a:pt x="1831" y="1964"/>
                  </a:lnTo>
                  <a:lnTo>
                    <a:pt x="1957" y="2090"/>
                  </a:lnTo>
                  <a:lnTo>
                    <a:pt x="2042" y="2229"/>
                  </a:lnTo>
                  <a:lnTo>
                    <a:pt x="2155" y="2366"/>
                  </a:lnTo>
                  <a:lnTo>
                    <a:pt x="2161" y="2295"/>
                  </a:lnTo>
                  <a:lnTo>
                    <a:pt x="2191" y="2133"/>
                  </a:lnTo>
                  <a:lnTo>
                    <a:pt x="2215" y="2048"/>
                  </a:lnTo>
                  <a:lnTo>
                    <a:pt x="2258" y="2042"/>
                  </a:lnTo>
                  <a:lnTo>
                    <a:pt x="2270" y="1970"/>
                  </a:lnTo>
                  <a:lnTo>
                    <a:pt x="2342" y="1868"/>
                  </a:lnTo>
                  <a:lnTo>
                    <a:pt x="2324" y="1748"/>
                  </a:lnTo>
                  <a:lnTo>
                    <a:pt x="2233" y="1573"/>
                  </a:lnTo>
                  <a:lnTo>
                    <a:pt x="2209" y="1453"/>
                  </a:lnTo>
                  <a:lnTo>
                    <a:pt x="2209" y="1345"/>
                  </a:lnTo>
                  <a:lnTo>
                    <a:pt x="2294" y="1483"/>
                  </a:lnTo>
                  <a:lnTo>
                    <a:pt x="2461" y="1651"/>
                  </a:lnTo>
                  <a:lnTo>
                    <a:pt x="2504" y="1651"/>
                  </a:lnTo>
                  <a:lnTo>
                    <a:pt x="2588" y="1688"/>
                  </a:lnTo>
                  <a:lnTo>
                    <a:pt x="2678" y="1718"/>
                  </a:lnTo>
                  <a:lnTo>
                    <a:pt x="2720" y="1712"/>
                  </a:lnTo>
                  <a:lnTo>
                    <a:pt x="2695" y="1682"/>
                  </a:lnTo>
                  <a:lnTo>
                    <a:pt x="2678" y="1627"/>
                  </a:lnTo>
                  <a:lnTo>
                    <a:pt x="2630" y="1597"/>
                  </a:lnTo>
                  <a:lnTo>
                    <a:pt x="2588" y="1543"/>
                  </a:lnTo>
                  <a:lnTo>
                    <a:pt x="2618" y="1483"/>
                  </a:lnTo>
                  <a:lnTo>
                    <a:pt x="2576" y="1399"/>
                  </a:lnTo>
                  <a:lnTo>
                    <a:pt x="2510" y="1357"/>
                  </a:lnTo>
                  <a:lnTo>
                    <a:pt x="2576" y="1351"/>
                  </a:lnTo>
                  <a:lnTo>
                    <a:pt x="2552" y="1315"/>
                  </a:lnTo>
                  <a:lnTo>
                    <a:pt x="2354" y="1184"/>
                  </a:lnTo>
                  <a:lnTo>
                    <a:pt x="2252" y="1123"/>
                  </a:lnTo>
                  <a:lnTo>
                    <a:pt x="2173" y="1009"/>
                  </a:lnTo>
                  <a:lnTo>
                    <a:pt x="2102" y="931"/>
                  </a:lnTo>
                  <a:lnTo>
                    <a:pt x="2108" y="931"/>
                  </a:lnTo>
                  <a:lnTo>
                    <a:pt x="2114" y="925"/>
                  </a:lnTo>
                  <a:lnTo>
                    <a:pt x="2137" y="907"/>
                  </a:lnTo>
                  <a:lnTo>
                    <a:pt x="2167" y="883"/>
                  </a:lnTo>
                  <a:lnTo>
                    <a:pt x="2197" y="877"/>
                  </a:lnTo>
                  <a:lnTo>
                    <a:pt x="2215" y="871"/>
                  </a:lnTo>
                  <a:lnTo>
                    <a:pt x="2240" y="859"/>
                  </a:lnTo>
                  <a:lnTo>
                    <a:pt x="2300" y="829"/>
                  </a:lnTo>
                  <a:lnTo>
                    <a:pt x="2324" y="817"/>
                  </a:lnTo>
                  <a:lnTo>
                    <a:pt x="2348" y="799"/>
                  </a:lnTo>
                  <a:lnTo>
                    <a:pt x="2366" y="793"/>
                  </a:lnTo>
                  <a:lnTo>
                    <a:pt x="2372" y="787"/>
                  </a:lnTo>
                  <a:lnTo>
                    <a:pt x="2828" y="588"/>
                  </a:lnTo>
                  <a:lnTo>
                    <a:pt x="2828" y="528"/>
                  </a:lnTo>
                  <a:lnTo>
                    <a:pt x="2078" y="865"/>
                  </a:lnTo>
                  <a:lnTo>
                    <a:pt x="2006" y="835"/>
                  </a:lnTo>
                  <a:lnTo>
                    <a:pt x="2006" y="835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50000">
                  <a:schemeClr val="bg1"/>
                </a:gs>
                <a:gs pos="100000">
                  <a:schemeClr val="bg2"/>
                </a:gs>
              </a:gsLst>
              <a:lin ang="2700000" scaled="1"/>
            </a:gradFill>
            <a:ln>
              <a:noFill/>
            </a:ln>
          </p:spPr>
          <p:txBody>
            <a:bodyPr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2" name="Freeform 20">
              <a:extLst>
                <a:ext uri="{FF2B5EF4-FFF2-40B4-BE49-F238E27FC236}">
                  <a16:creationId xmlns:a16="http://schemas.microsoft.com/office/drawing/2014/main" id="{BB24FE67-A9CE-4941-9316-6E0B7A1627D8}"/>
                </a:ext>
              </a:extLst>
            </p:cNvPr>
            <p:cNvSpPr>
              <a:spLocks/>
            </p:cNvSpPr>
            <p:nvPr/>
          </p:nvSpPr>
          <p:spPr bwMode="hidden">
            <a:xfrm>
              <a:off x="3160" y="1860"/>
              <a:ext cx="2162" cy="1934"/>
            </a:xfrm>
            <a:custGeom>
              <a:avLst/>
              <a:gdLst>
                <a:gd name="T0" fmla="*/ 1874 w 2153"/>
                <a:gd name="T1" fmla="*/ 859 h 1930"/>
                <a:gd name="T2" fmla="*/ 1969 w 2153"/>
                <a:gd name="T3" fmla="*/ 1027 h 1930"/>
                <a:gd name="T4" fmla="*/ 2087 w 2153"/>
                <a:gd name="T5" fmla="*/ 1176 h 1930"/>
                <a:gd name="T6" fmla="*/ 2153 w 2153"/>
                <a:gd name="T7" fmla="*/ 1258 h 1930"/>
                <a:gd name="T8" fmla="*/ 2189 w 2153"/>
                <a:gd name="T9" fmla="*/ 1306 h 1930"/>
                <a:gd name="T10" fmla="*/ 1921 w 2153"/>
                <a:gd name="T11" fmla="*/ 985 h 1930"/>
                <a:gd name="T12" fmla="*/ 1892 w 2153"/>
                <a:gd name="T13" fmla="*/ 937 h 1930"/>
                <a:gd name="T14" fmla="*/ 1812 w 2153"/>
                <a:gd name="T15" fmla="*/ 1252 h 1930"/>
                <a:gd name="T16" fmla="*/ 1798 w 2153"/>
                <a:gd name="T17" fmla="*/ 1498 h 1930"/>
                <a:gd name="T18" fmla="*/ 1850 w 2153"/>
                <a:gd name="T19" fmla="*/ 1922 h 1930"/>
                <a:gd name="T20" fmla="*/ 1819 w 2153"/>
                <a:gd name="T21" fmla="*/ 1946 h 1930"/>
                <a:gd name="T22" fmla="*/ 1774 w 2153"/>
                <a:gd name="T23" fmla="*/ 1546 h 1930"/>
                <a:gd name="T24" fmla="*/ 1756 w 2153"/>
                <a:gd name="T25" fmla="*/ 1300 h 1930"/>
                <a:gd name="T26" fmla="*/ 1792 w 2153"/>
                <a:gd name="T27" fmla="*/ 1093 h 1930"/>
                <a:gd name="T28" fmla="*/ 1798 w 2153"/>
                <a:gd name="T29" fmla="*/ 883 h 1930"/>
                <a:gd name="T30" fmla="*/ 1288 w 2153"/>
                <a:gd name="T31" fmla="*/ 1015 h 1930"/>
                <a:gd name="T32" fmla="*/ 837 w 2153"/>
                <a:gd name="T33" fmla="*/ 1140 h 1930"/>
                <a:gd name="T34" fmla="*/ 327 w 2153"/>
                <a:gd name="T35" fmla="*/ 1324 h 1930"/>
                <a:gd name="T36" fmla="*/ 18 w 2153"/>
                <a:gd name="T37" fmla="*/ 1432 h 1930"/>
                <a:gd name="T38" fmla="*/ 315 w 2153"/>
                <a:gd name="T39" fmla="*/ 1294 h 1930"/>
                <a:gd name="T40" fmla="*/ 694 w 2153"/>
                <a:gd name="T41" fmla="*/ 1152 h 1930"/>
                <a:gd name="T42" fmla="*/ 1038 w 2153"/>
                <a:gd name="T43" fmla="*/ 1045 h 1930"/>
                <a:gd name="T44" fmla="*/ 1435 w 2153"/>
                <a:gd name="T45" fmla="*/ 937 h 1930"/>
                <a:gd name="T46" fmla="*/ 1720 w 2153"/>
                <a:gd name="T47" fmla="*/ 823 h 1930"/>
                <a:gd name="T48" fmla="*/ 1357 w 2153"/>
                <a:gd name="T49" fmla="*/ 627 h 1930"/>
                <a:gd name="T50" fmla="*/ 877 w 2153"/>
                <a:gd name="T51" fmla="*/ 519 h 1930"/>
                <a:gd name="T52" fmla="*/ 231 w 2153"/>
                <a:gd name="T53" fmla="*/ 161 h 1930"/>
                <a:gd name="T54" fmla="*/ 0 w 2153"/>
                <a:gd name="T55" fmla="*/ 83 h 1930"/>
                <a:gd name="T56" fmla="*/ 333 w 2153"/>
                <a:gd name="T57" fmla="*/ 179 h 1930"/>
                <a:gd name="T58" fmla="*/ 724 w 2153"/>
                <a:gd name="T59" fmla="*/ 387 h 1930"/>
                <a:gd name="T60" fmla="*/ 949 w 2153"/>
                <a:gd name="T61" fmla="*/ 495 h 1930"/>
                <a:gd name="T62" fmla="*/ 1375 w 2153"/>
                <a:gd name="T63" fmla="*/ 597 h 1930"/>
                <a:gd name="T64" fmla="*/ 1678 w 2153"/>
                <a:gd name="T65" fmla="*/ 751 h 1930"/>
                <a:gd name="T66" fmla="*/ 1447 w 2153"/>
                <a:gd name="T67" fmla="*/ 465 h 1930"/>
                <a:gd name="T68" fmla="*/ 1306 w 2153"/>
                <a:gd name="T69" fmla="*/ 191 h 1930"/>
                <a:gd name="T70" fmla="*/ 1174 w 2153"/>
                <a:gd name="T71" fmla="*/ 0 h 1930"/>
                <a:gd name="T72" fmla="*/ 1363 w 2153"/>
                <a:gd name="T73" fmla="*/ 215 h 1930"/>
                <a:gd name="T74" fmla="*/ 1513 w 2153"/>
                <a:gd name="T75" fmla="*/ 489 h 1930"/>
                <a:gd name="T76" fmla="*/ 1774 w 2153"/>
                <a:gd name="T77" fmla="*/ 811 h 1930"/>
                <a:gd name="T78" fmla="*/ 1874 w 2153"/>
                <a:gd name="T79" fmla="*/ 859 h 1930"/>
                <a:gd name="T80" fmla="*/ 1874 w 2153"/>
                <a:gd name="T81" fmla="*/ 859 h 1930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</a:gdLst>
              <a:ahLst/>
              <a:cxnLst>
                <a:cxn ang="T82">
                  <a:pos x="T0" y="T1"/>
                </a:cxn>
                <a:cxn ang="T83">
                  <a:pos x="T2" y="T3"/>
                </a:cxn>
                <a:cxn ang="T84">
                  <a:pos x="T4" y="T5"/>
                </a:cxn>
                <a:cxn ang="T85">
                  <a:pos x="T6" y="T7"/>
                </a:cxn>
                <a:cxn ang="T86">
                  <a:pos x="T8" y="T9"/>
                </a:cxn>
                <a:cxn ang="T87">
                  <a:pos x="T10" y="T11"/>
                </a:cxn>
                <a:cxn ang="T88">
                  <a:pos x="T12" y="T13"/>
                </a:cxn>
                <a:cxn ang="T89">
                  <a:pos x="T14" y="T15"/>
                </a:cxn>
                <a:cxn ang="T90">
                  <a:pos x="T16" y="T17"/>
                </a:cxn>
                <a:cxn ang="T91">
                  <a:pos x="T18" y="T19"/>
                </a:cxn>
                <a:cxn ang="T92">
                  <a:pos x="T20" y="T21"/>
                </a:cxn>
                <a:cxn ang="T93">
                  <a:pos x="T22" y="T23"/>
                </a:cxn>
                <a:cxn ang="T94">
                  <a:pos x="T24" y="T25"/>
                </a:cxn>
                <a:cxn ang="T95">
                  <a:pos x="T26" y="T27"/>
                </a:cxn>
                <a:cxn ang="T96">
                  <a:pos x="T28" y="T29"/>
                </a:cxn>
                <a:cxn ang="T97">
                  <a:pos x="T30" y="T31"/>
                </a:cxn>
                <a:cxn ang="T98">
                  <a:pos x="T32" y="T33"/>
                </a:cxn>
                <a:cxn ang="T99">
                  <a:pos x="T34" y="T35"/>
                </a:cxn>
                <a:cxn ang="T100">
                  <a:pos x="T36" y="T37"/>
                </a:cxn>
                <a:cxn ang="T101">
                  <a:pos x="T38" y="T39"/>
                </a:cxn>
                <a:cxn ang="T102">
                  <a:pos x="T40" y="T41"/>
                </a:cxn>
                <a:cxn ang="T103">
                  <a:pos x="T42" y="T43"/>
                </a:cxn>
                <a:cxn ang="T104">
                  <a:pos x="T44" y="T45"/>
                </a:cxn>
                <a:cxn ang="T105">
                  <a:pos x="T46" y="T47"/>
                </a:cxn>
                <a:cxn ang="T106">
                  <a:pos x="T48" y="T49"/>
                </a:cxn>
                <a:cxn ang="T107">
                  <a:pos x="T50" y="T51"/>
                </a:cxn>
                <a:cxn ang="T108">
                  <a:pos x="T52" y="T53"/>
                </a:cxn>
                <a:cxn ang="T109">
                  <a:pos x="T54" y="T55"/>
                </a:cxn>
                <a:cxn ang="T110">
                  <a:pos x="T56" y="T57"/>
                </a:cxn>
                <a:cxn ang="T111">
                  <a:pos x="T58" y="T59"/>
                </a:cxn>
                <a:cxn ang="T112">
                  <a:pos x="T60" y="T61"/>
                </a:cxn>
                <a:cxn ang="T113">
                  <a:pos x="T62" y="T63"/>
                </a:cxn>
                <a:cxn ang="T114">
                  <a:pos x="T64" y="T65"/>
                </a:cxn>
                <a:cxn ang="T115">
                  <a:pos x="T66" y="T67"/>
                </a:cxn>
                <a:cxn ang="T116">
                  <a:pos x="T68" y="T69"/>
                </a:cxn>
                <a:cxn ang="T117">
                  <a:pos x="T70" y="T71"/>
                </a:cxn>
                <a:cxn ang="T118">
                  <a:pos x="T72" y="T73"/>
                </a:cxn>
                <a:cxn ang="T119">
                  <a:pos x="T74" y="T75"/>
                </a:cxn>
                <a:cxn ang="T120">
                  <a:pos x="T76" y="T77"/>
                </a:cxn>
                <a:cxn ang="T121">
                  <a:pos x="T78" y="T79"/>
                </a:cxn>
                <a:cxn ang="T122">
                  <a:pos x="T80" y="T81"/>
                </a:cxn>
              </a:cxnLst>
              <a:rect l="0" t="0" r="r" b="b"/>
              <a:pathLst>
                <a:path w="2153" h="1930">
                  <a:moveTo>
                    <a:pt x="1842" y="851"/>
                  </a:moveTo>
                  <a:lnTo>
                    <a:pt x="1937" y="1019"/>
                  </a:lnTo>
                  <a:lnTo>
                    <a:pt x="2051" y="1168"/>
                  </a:lnTo>
                  <a:lnTo>
                    <a:pt x="2117" y="1246"/>
                  </a:lnTo>
                  <a:lnTo>
                    <a:pt x="2153" y="1294"/>
                  </a:lnTo>
                  <a:lnTo>
                    <a:pt x="1889" y="977"/>
                  </a:lnTo>
                  <a:lnTo>
                    <a:pt x="1860" y="929"/>
                  </a:lnTo>
                  <a:lnTo>
                    <a:pt x="1782" y="1240"/>
                  </a:lnTo>
                  <a:lnTo>
                    <a:pt x="1770" y="1486"/>
                  </a:lnTo>
                  <a:lnTo>
                    <a:pt x="1818" y="1906"/>
                  </a:lnTo>
                  <a:lnTo>
                    <a:pt x="1788" y="1930"/>
                  </a:lnTo>
                  <a:lnTo>
                    <a:pt x="1746" y="1534"/>
                  </a:lnTo>
                  <a:lnTo>
                    <a:pt x="1728" y="1288"/>
                  </a:lnTo>
                  <a:lnTo>
                    <a:pt x="1764" y="1085"/>
                  </a:lnTo>
                  <a:lnTo>
                    <a:pt x="1770" y="875"/>
                  </a:lnTo>
                  <a:lnTo>
                    <a:pt x="1268" y="1007"/>
                  </a:lnTo>
                  <a:lnTo>
                    <a:pt x="825" y="1132"/>
                  </a:lnTo>
                  <a:lnTo>
                    <a:pt x="323" y="1312"/>
                  </a:lnTo>
                  <a:lnTo>
                    <a:pt x="18" y="1420"/>
                  </a:lnTo>
                  <a:lnTo>
                    <a:pt x="311" y="1282"/>
                  </a:lnTo>
                  <a:lnTo>
                    <a:pt x="682" y="1144"/>
                  </a:lnTo>
                  <a:lnTo>
                    <a:pt x="1022" y="1037"/>
                  </a:lnTo>
                  <a:lnTo>
                    <a:pt x="1411" y="929"/>
                  </a:lnTo>
                  <a:lnTo>
                    <a:pt x="1692" y="815"/>
                  </a:lnTo>
                  <a:lnTo>
                    <a:pt x="1333" y="623"/>
                  </a:lnTo>
                  <a:lnTo>
                    <a:pt x="861" y="515"/>
                  </a:lnTo>
                  <a:lnTo>
                    <a:pt x="227" y="161"/>
                  </a:lnTo>
                  <a:lnTo>
                    <a:pt x="0" y="83"/>
                  </a:lnTo>
                  <a:lnTo>
                    <a:pt x="329" y="179"/>
                  </a:lnTo>
                  <a:lnTo>
                    <a:pt x="712" y="383"/>
                  </a:lnTo>
                  <a:lnTo>
                    <a:pt x="933" y="491"/>
                  </a:lnTo>
                  <a:lnTo>
                    <a:pt x="1351" y="593"/>
                  </a:lnTo>
                  <a:lnTo>
                    <a:pt x="1650" y="743"/>
                  </a:lnTo>
                  <a:lnTo>
                    <a:pt x="1423" y="461"/>
                  </a:lnTo>
                  <a:lnTo>
                    <a:pt x="1286" y="191"/>
                  </a:lnTo>
                  <a:lnTo>
                    <a:pt x="1154" y="0"/>
                  </a:lnTo>
                  <a:lnTo>
                    <a:pt x="1339" y="215"/>
                  </a:lnTo>
                  <a:lnTo>
                    <a:pt x="1489" y="485"/>
                  </a:lnTo>
                  <a:lnTo>
                    <a:pt x="1746" y="803"/>
                  </a:lnTo>
                  <a:lnTo>
                    <a:pt x="1842" y="851"/>
                  </a:lnTo>
                  <a:close/>
                </a:path>
              </a:pathLst>
            </a:custGeom>
            <a:gradFill rotWithShape="0">
              <a:gsLst>
                <a:gs pos="0">
                  <a:schemeClr val="accent2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</p:grpSp>
      <p:sp>
        <p:nvSpPr>
          <p:cNvPr id="29717" name="Rectangle 21"/>
          <p:cNvSpPr>
            <a:spLocks noGrp="1" noChangeArrowheads="1"/>
          </p:cNvSpPr>
          <p:nvPr>
            <p:ph type="ctrTitle" sz="quarter"/>
          </p:nvPr>
        </p:nvSpPr>
        <p:spPr>
          <a:xfrm>
            <a:off x="685800" y="1828800"/>
            <a:ext cx="7772400" cy="1736725"/>
          </a:xfrm>
        </p:spPr>
        <p:txBody>
          <a:bodyPr/>
          <a:lstStyle>
            <a:lvl1pPr>
              <a:defRPr sz="5400"/>
            </a:lvl1pPr>
          </a:lstStyle>
          <a:p>
            <a:pPr lvl="0"/>
            <a:r>
              <a:rPr lang="en-US" noProof="0"/>
              <a:t>Click to edit Master title style</a:t>
            </a:r>
          </a:p>
        </p:txBody>
      </p:sp>
      <p:sp>
        <p:nvSpPr>
          <p:cNvPr id="29718" name="Rectangle 22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Font typeface="Wingdings" panose="05000000000000000000" pitchFamily="2" charset="2"/>
              <a:buNone/>
              <a:defRPr/>
            </a:lvl1pPr>
          </a:lstStyle>
          <a:p>
            <a:pPr lvl="0"/>
            <a:r>
              <a:rPr lang="en-US" noProof="0"/>
              <a:t>Click to edit Master subtitle style</a:t>
            </a:r>
          </a:p>
        </p:txBody>
      </p:sp>
      <p:sp>
        <p:nvSpPr>
          <p:cNvPr id="23" name="Rectangle 23">
            <a:extLst>
              <a:ext uri="{FF2B5EF4-FFF2-40B4-BE49-F238E27FC236}">
                <a16:creationId xmlns:a16="http://schemas.microsoft.com/office/drawing/2014/main" id="{7B9AB0BB-75CA-4B6B-83E2-B6737CAD04EC}"/>
              </a:ext>
            </a:extLst>
          </p:cNvPr>
          <p:cNvSpPr>
            <a:spLocks noGrp="1" noChangeArrowheads="1"/>
          </p:cNvSpPr>
          <p:nvPr>
            <p:ph type="dt" sz="quarter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4" name="Rectangle 24">
            <a:extLst>
              <a:ext uri="{FF2B5EF4-FFF2-40B4-BE49-F238E27FC236}">
                <a16:creationId xmlns:a16="http://schemas.microsoft.com/office/drawing/2014/main" id="{FBB40B42-9D29-4238-9F28-EF836B4C8C09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5" name="Rectangle 25">
            <a:extLst>
              <a:ext uri="{FF2B5EF4-FFF2-40B4-BE49-F238E27FC236}">
                <a16:creationId xmlns:a16="http://schemas.microsoft.com/office/drawing/2014/main" id="{7DB23462-A4DC-470B-B158-0D14D8DC33FF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AE16AED-7768-4553-A07A-936DC2F13CC8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142508711"/>
      </p:ext>
    </p:extLst>
  </p:cSld>
  <p:clrMapOvr>
    <a:masterClrMapping/>
  </p:clrMapOvr>
  <p:transition spd="slow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23">
            <a:extLst>
              <a:ext uri="{FF2B5EF4-FFF2-40B4-BE49-F238E27FC236}">
                <a16:creationId xmlns:a16="http://schemas.microsoft.com/office/drawing/2014/main" id="{66DF20E3-ECA0-4AA4-93C0-A9FFE4A389F3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24">
            <a:extLst>
              <a:ext uri="{FF2B5EF4-FFF2-40B4-BE49-F238E27FC236}">
                <a16:creationId xmlns:a16="http://schemas.microsoft.com/office/drawing/2014/main" id="{144B5395-6A3B-4311-B36F-86C9B16EB5FD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25">
            <a:extLst>
              <a:ext uri="{FF2B5EF4-FFF2-40B4-BE49-F238E27FC236}">
                <a16:creationId xmlns:a16="http://schemas.microsoft.com/office/drawing/2014/main" id="{58EE43D4-046F-4A37-A57C-61F2B7811E86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B4E8018-59F9-4B32-902C-5465DEB0EFCC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85688627"/>
      </p:ext>
    </p:extLst>
  </p:cSld>
  <p:clrMapOvr>
    <a:masterClrMapping/>
  </p:clrMapOvr>
  <p:transition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8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3"/>
            <a:ext cx="7886700" cy="1500187"/>
          </a:xfrm>
        </p:spPr>
        <p:txBody>
          <a:bodyPr/>
          <a:lstStyle>
            <a:lvl1pPr marL="0" indent="0">
              <a:buNone/>
              <a:defRPr sz="2400"/>
            </a:lvl1pPr>
            <a:lvl2pPr marL="457200" indent="0">
              <a:buNone/>
              <a:defRPr sz="2000"/>
            </a:lvl2pPr>
            <a:lvl3pPr marL="914400" indent="0">
              <a:buNone/>
              <a:defRPr sz="18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23">
            <a:extLst>
              <a:ext uri="{FF2B5EF4-FFF2-40B4-BE49-F238E27FC236}">
                <a16:creationId xmlns:a16="http://schemas.microsoft.com/office/drawing/2014/main" id="{9ADA31DD-D088-4AD5-B1D2-91DF045B6032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24">
            <a:extLst>
              <a:ext uri="{FF2B5EF4-FFF2-40B4-BE49-F238E27FC236}">
                <a16:creationId xmlns:a16="http://schemas.microsoft.com/office/drawing/2014/main" id="{261B1A07-C932-4CD7-82AE-585CCB9B8B0A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25">
            <a:extLst>
              <a:ext uri="{FF2B5EF4-FFF2-40B4-BE49-F238E27FC236}">
                <a16:creationId xmlns:a16="http://schemas.microsoft.com/office/drawing/2014/main" id="{FBD83953-DF40-4B2C-BC16-C5BB025C795E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AF42234A-118A-42C7-9146-E763102CE0D9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895642001"/>
      </p:ext>
    </p:extLst>
  </p:cSld>
  <p:clrMapOvr>
    <a:masterClrMapping/>
  </p:clrMapOvr>
  <p:transition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3072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23">
            <a:extLst>
              <a:ext uri="{FF2B5EF4-FFF2-40B4-BE49-F238E27FC236}">
                <a16:creationId xmlns:a16="http://schemas.microsoft.com/office/drawing/2014/main" id="{F7C67B64-A491-4075-9A4E-E006AC436CA6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24">
            <a:extLst>
              <a:ext uri="{FF2B5EF4-FFF2-40B4-BE49-F238E27FC236}">
                <a16:creationId xmlns:a16="http://schemas.microsoft.com/office/drawing/2014/main" id="{8AE1971F-EECE-4AE5-9162-65C05D5AAF3D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25">
            <a:extLst>
              <a:ext uri="{FF2B5EF4-FFF2-40B4-BE49-F238E27FC236}">
                <a16:creationId xmlns:a16="http://schemas.microsoft.com/office/drawing/2014/main" id="{498725C3-DA60-48B4-8C62-B36B0328A964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05598F7-D3DE-425F-A1E7-6B5EDFE59DBB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58905617"/>
      </p:ext>
    </p:extLst>
  </p:cSld>
  <p:clrMapOvr>
    <a:masterClrMapping/>
  </p:clrMapOvr>
  <p:transition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0238" y="365125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30238" y="1681163"/>
            <a:ext cx="386873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30238" y="2505075"/>
            <a:ext cx="386873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7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7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23">
            <a:extLst>
              <a:ext uri="{FF2B5EF4-FFF2-40B4-BE49-F238E27FC236}">
                <a16:creationId xmlns:a16="http://schemas.microsoft.com/office/drawing/2014/main" id="{0EF0B351-9AD2-44E5-8571-FDDA2A2A6458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24">
            <a:extLst>
              <a:ext uri="{FF2B5EF4-FFF2-40B4-BE49-F238E27FC236}">
                <a16:creationId xmlns:a16="http://schemas.microsoft.com/office/drawing/2014/main" id="{D3AAF5F5-A42C-4FDD-AE3A-5EDD330F7BBE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25">
            <a:extLst>
              <a:ext uri="{FF2B5EF4-FFF2-40B4-BE49-F238E27FC236}">
                <a16:creationId xmlns:a16="http://schemas.microsoft.com/office/drawing/2014/main" id="{3B831F02-8E64-421B-B24C-E840B143F8E2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C28C7B0-CA41-4BDE-A990-DE9DB2106E64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858088829"/>
      </p:ext>
    </p:extLst>
  </p:cSld>
  <p:clrMapOvr>
    <a:masterClrMapping/>
  </p:clrMapOvr>
  <p:transition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23">
            <a:extLst>
              <a:ext uri="{FF2B5EF4-FFF2-40B4-BE49-F238E27FC236}">
                <a16:creationId xmlns:a16="http://schemas.microsoft.com/office/drawing/2014/main" id="{D4AC14AC-B705-42A7-A189-6C2CB6E8D511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24">
            <a:extLst>
              <a:ext uri="{FF2B5EF4-FFF2-40B4-BE49-F238E27FC236}">
                <a16:creationId xmlns:a16="http://schemas.microsoft.com/office/drawing/2014/main" id="{0AD1F24F-5F2F-4979-8589-A26B9F517240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25">
            <a:extLst>
              <a:ext uri="{FF2B5EF4-FFF2-40B4-BE49-F238E27FC236}">
                <a16:creationId xmlns:a16="http://schemas.microsoft.com/office/drawing/2014/main" id="{178A7100-7618-4523-8D81-44C6FA1536A0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DE55AF3-E838-44FD-9E64-48A2DDC76CA9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390755377"/>
      </p:ext>
    </p:extLst>
  </p:cSld>
  <p:clrMapOvr>
    <a:masterClrMapping/>
  </p:clrMapOvr>
  <p:transition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3">
            <a:extLst>
              <a:ext uri="{FF2B5EF4-FFF2-40B4-BE49-F238E27FC236}">
                <a16:creationId xmlns:a16="http://schemas.microsoft.com/office/drawing/2014/main" id="{006E1CAF-1692-45AA-A3C7-92644A390C4D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24">
            <a:extLst>
              <a:ext uri="{FF2B5EF4-FFF2-40B4-BE49-F238E27FC236}">
                <a16:creationId xmlns:a16="http://schemas.microsoft.com/office/drawing/2014/main" id="{70F83556-AFA6-4F93-9EBD-A596D08ABD8D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25">
            <a:extLst>
              <a:ext uri="{FF2B5EF4-FFF2-40B4-BE49-F238E27FC236}">
                <a16:creationId xmlns:a16="http://schemas.microsoft.com/office/drawing/2014/main" id="{6099CF1E-14D4-4E5A-8F1C-8581F8E7EB40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D068AE6-9211-486D-95FE-0743750F8A40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71214056"/>
      </p:ext>
    </p:extLst>
  </p:cSld>
  <p:clrMapOvr>
    <a:masterClrMapping/>
  </p:clrMapOvr>
  <p:transition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788" y="987425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23">
            <a:extLst>
              <a:ext uri="{FF2B5EF4-FFF2-40B4-BE49-F238E27FC236}">
                <a16:creationId xmlns:a16="http://schemas.microsoft.com/office/drawing/2014/main" id="{A48415EF-08D6-4ECF-82D2-C24C083E4CE0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24">
            <a:extLst>
              <a:ext uri="{FF2B5EF4-FFF2-40B4-BE49-F238E27FC236}">
                <a16:creationId xmlns:a16="http://schemas.microsoft.com/office/drawing/2014/main" id="{033555C4-A4D0-48A5-ADC7-1172AC0FA37F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25">
            <a:extLst>
              <a:ext uri="{FF2B5EF4-FFF2-40B4-BE49-F238E27FC236}">
                <a16:creationId xmlns:a16="http://schemas.microsoft.com/office/drawing/2014/main" id="{FC2C67D1-C555-4F29-9EB4-2184D8307E71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9DC98C7D-410E-4E61-8165-54CFB1FEF0F4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812859715"/>
      </p:ext>
    </p:extLst>
  </p:cSld>
  <p:clrMapOvr>
    <a:masterClrMapping/>
  </p:clrMapOvr>
  <p:transition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887788" y="987425"/>
            <a:ext cx="462915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23">
            <a:extLst>
              <a:ext uri="{FF2B5EF4-FFF2-40B4-BE49-F238E27FC236}">
                <a16:creationId xmlns:a16="http://schemas.microsoft.com/office/drawing/2014/main" id="{98210080-A235-4C7E-B1DA-C31CC9F2338F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24">
            <a:extLst>
              <a:ext uri="{FF2B5EF4-FFF2-40B4-BE49-F238E27FC236}">
                <a16:creationId xmlns:a16="http://schemas.microsoft.com/office/drawing/2014/main" id="{4FFA682F-890D-4325-BBE0-4444FC66C454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25">
            <a:extLst>
              <a:ext uri="{FF2B5EF4-FFF2-40B4-BE49-F238E27FC236}">
                <a16:creationId xmlns:a16="http://schemas.microsoft.com/office/drawing/2014/main" id="{5981A838-9523-4E5F-B555-3F3A4EAEF829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7BA0AEA-B6D8-4C28-AD10-0A52C7060244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738950510"/>
      </p:ext>
    </p:extLst>
  </p:cSld>
  <p:clrMapOvr>
    <a:masterClrMapping/>
  </p:clrMapOvr>
  <p:transition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23">
            <a:extLst>
              <a:ext uri="{FF2B5EF4-FFF2-40B4-BE49-F238E27FC236}">
                <a16:creationId xmlns:a16="http://schemas.microsoft.com/office/drawing/2014/main" id="{14146899-6468-4FF2-AEFF-F208875520E1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24">
            <a:extLst>
              <a:ext uri="{FF2B5EF4-FFF2-40B4-BE49-F238E27FC236}">
                <a16:creationId xmlns:a16="http://schemas.microsoft.com/office/drawing/2014/main" id="{F5E21569-9480-42B2-A8A9-2320E303882E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25">
            <a:extLst>
              <a:ext uri="{FF2B5EF4-FFF2-40B4-BE49-F238E27FC236}">
                <a16:creationId xmlns:a16="http://schemas.microsoft.com/office/drawing/2014/main" id="{423D6FD6-B471-4889-BE39-C94E2F74A577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5478888-E07F-43EB-AFE8-7D776D7053E9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639862314"/>
      </p:ext>
    </p:extLst>
  </p:cSld>
  <p:clrMapOvr>
    <a:masterClrMapping/>
  </p:clrMapOvr>
  <p:transition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7813"/>
            <a:ext cx="2057400" cy="5853112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7813"/>
            <a:ext cx="6019800" cy="5853112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23">
            <a:extLst>
              <a:ext uri="{FF2B5EF4-FFF2-40B4-BE49-F238E27FC236}">
                <a16:creationId xmlns:a16="http://schemas.microsoft.com/office/drawing/2014/main" id="{B5AF1CB4-1582-4ED6-AF2E-5118ED6D9DC6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24">
            <a:extLst>
              <a:ext uri="{FF2B5EF4-FFF2-40B4-BE49-F238E27FC236}">
                <a16:creationId xmlns:a16="http://schemas.microsoft.com/office/drawing/2014/main" id="{D187E103-3C3F-4072-B1A4-30ED128613BB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25">
            <a:extLst>
              <a:ext uri="{FF2B5EF4-FFF2-40B4-BE49-F238E27FC236}">
                <a16:creationId xmlns:a16="http://schemas.microsoft.com/office/drawing/2014/main" id="{D25F6BFD-205E-453B-9BB7-F065AECC0474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686F54F-60C0-4792-82BD-777EE1AB639B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510988190"/>
      </p:ext>
    </p:extLst>
  </p:cSld>
  <p:clrMapOvr>
    <a:masterClrMapping/>
  </p:clrMapOvr>
  <p:transition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43000" y="1122363"/>
            <a:ext cx="6858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D7572C21-5BC9-42DD-9675-D9BEACF0CF16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463A18D6-FE8C-4F7A-BD39-89CFE51F6C13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0C62FC8E-8CAA-4C32-93D0-7F3EC01934F8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DC123D5-6AC2-48AD-92AE-A4903491115F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45259844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D0F494D7-FA77-41F6-BB29-4E74157DAA8D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62B37F5E-F8CF-4E8A-847B-4DB3282EB1ED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1C82584F-4E72-41A6-9719-158C2E5FC936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FC77853D-50FE-41E9-ACDA-2733E816301D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009270636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8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3"/>
            <a:ext cx="7886700" cy="1500187"/>
          </a:xfrm>
        </p:spPr>
        <p:txBody>
          <a:bodyPr/>
          <a:lstStyle>
            <a:lvl1pPr marL="0" indent="0">
              <a:buNone/>
              <a:defRPr sz="2400"/>
            </a:lvl1pPr>
            <a:lvl2pPr marL="457200" indent="0">
              <a:buNone/>
              <a:defRPr sz="2000"/>
            </a:lvl2pPr>
            <a:lvl3pPr marL="914400" indent="0">
              <a:buNone/>
              <a:defRPr sz="18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F1674A44-3EB3-4907-9911-BCF754326FF7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6CC5340E-99DE-4425-8FDC-EB13CB926A36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858514B4-6987-4A46-B5D0-B975AE7467A9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F9ACBD5-1358-409F-9C4C-1F4F3C8008D0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161108779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90B03382-7A2E-45E6-AD11-10CBF3B5DEE1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DC97FA10-84CF-4484-A977-2D25BE4478A3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C124204C-1597-4C5F-9AAF-39F2B326A0B8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4120710-9CE5-4E1C-BB49-825F18679D0E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247732202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0238" y="365125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30238" y="1681163"/>
            <a:ext cx="386873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30238" y="2505075"/>
            <a:ext cx="386873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7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7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>
            <a:extLst>
              <a:ext uri="{FF2B5EF4-FFF2-40B4-BE49-F238E27FC236}">
                <a16:creationId xmlns:a16="http://schemas.microsoft.com/office/drawing/2014/main" id="{C2B25A65-783F-43E2-88B6-83C6B91254DF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5">
            <a:extLst>
              <a:ext uri="{FF2B5EF4-FFF2-40B4-BE49-F238E27FC236}">
                <a16:creationId xmlns:a16="http://schemas.microsoft.com/office/drawing/2014/main" id="{210ECF93-7758-4F46-8CAF-D8FD8459215B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6">
            <a:extLst>
              <a:ext uri="{FF2B5EF4-FFF2-40B4-BE49-F238E27FC236}">
                <a16:creationId xmlns:a16="http://schemas.microsoft.com/office/drawing/2014/main" id="{D6217D1D-74E8-4FC9-B1A8-2E9968372F68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3EECC1A-C7AC-47A5-A291-3E46F822A598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66708645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4">
            <a:extLst>
              <a:ext uri="{FF2B5EF4-FFF2-40B4-BE49-F238E27FC236}">
                <a16:creationId xmlns:a16="http://schemas.microsoft.com/office/drawing/2014/main" id="{7DA62B87-D23B-416C-BD46-D921C6307D6C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>
            <a:extLst>
              <a:ext uri="{FF2B5EF4-FFF2-40B4-BE49-F238E27FC236}">
                <a16:creationId xmlns:a16="http://schemas.microsoft.com/office/drawing/2014/main" id="{01F7E8D2-29D9-4CCF-8635-40E37011D6DE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">
            <a:extLst>
              <a:ext uri="{FF2B5EF4-FFF2-40B4-BE49-F238E27FC236}">
                <a16:creationId xmlns:a16="http://schemas.microsoft.com/office/drawing/2014/main" id="{1984215D-C1BA-4E47-B421-EC6A78A71C08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F1750AC-E692-44B0-B046-E8E1C6ED133A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566906622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>
            <a:extLst>
              <a:ext uri="{FF2B5EF4-FFF2-40B4-BE49-F238E27FC236}">
                <a16:creationId xmlns:a16="http://schemas.microsoft.com/office/drawing/2014/main" id="{C590657D-EF26-42F9-B130-92028CCC9147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5">
            <a:extLst>
              <a:ext uri="{FF2B5EF4-FFF2-40B4-BE49-F238E27FC236}">
                <a16:creationId xmlns:a16="http://schemas.microsoft.com/office/drawing/2014/main" id="{281F34A3-33A6-45E5-A326-9440950E83A3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6">
            <a:extLst>
              <a:ext uri="{FF2B5EF4-FFF2-40B4-BE49-F238E27FC236}">
                <a16:creationId xmlns:a16="http://schemas.microsoft.com/office/drawing/2014/main" id="{E16D977D-BBCD-40A0-B890-0E9280E94550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FDB608C1-81F7-4902-A210-6E93076E6707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072963467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788" y="987425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0EE5DA9B-0BA0-417A-916F-25E3989463D6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53517443-4AF5-46C8-B131-7BAD9F807761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CE344C24-DC5A-4313-86A3-9CB4AA565604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7F36A69D-BA9F-4376-A4AB-D1538FF2B976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783046315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887788" y="987425"/>
            <a:ext cx="462915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6C6956C4-5362-45D8-949E-5EE5C3C18198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34DCB7FD-B216-48A4-B1EE-318C6544646C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046A6B78-5308-4019-9DAC-A7945D14BA5D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F3D9AA13-DEA2-4DCC-810B-2E21CD377AC5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88881415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DE4F72FF-7B3D-4572-BED3-BF1DA21E95CE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4F34C329-A46D-4103-A1B7-946D1D33812E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7CE876F6-6BA4-454E-90DF-36AC8E3525F6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C4BA23B-2469-443C-9CE9-E0F7E3ADA382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59783268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8E7F3B15-6FEE-4354-8CB8-19E3BC053806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7D4DE643-252B-4E87-A6FB-3DF678158F09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873B5057-92F5-4BCA-8A3B-6D09AAA545A9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502F292C-681A-4078-A956-100A06844F40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743354373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457200" y="274638"/>
            <a:ext cx="8229600" cy="585152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" name="Rectangle 4">
            <a:extLst>
              <a:ext uri="{FF2B5EF4-FFF2-40B4-BE49-F238E27FC236}">
                <a16:creationId xmlns:a16="http://schemas.microsoft.com/office/drawing/2014/main" id="{18A008DE-6DB3-4A60-836F-84AAE1796D64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>
            <a:extLst>
              <a:ext uri="{FF2B5EF4-FFF2-40B4-BE49-F238E27FC236}">
                <a16:creationId xmlns:a16="http://schemas.microsoft.com/office/drawing/2014/main" id="{879E4559-3AAF-4F2B-BE12-7545C3C7D491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">
            <a:extLst>
              <a:ext uri="{FF2B5EF4-FFF2-40B4-BE49-F238E27FC236}">
                <a16:creationId xmlns:a16="http://schemas.microsoft.com/office/drawing/2014/main" id="{B81538DA-CB9C-4C7A-B37B-2FE089F9CAB7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8C4AE5D2-8C5B-4034-A11E-023B0602EB22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205040486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43000" y="1122363"/>
            <a:ext cx="6858000" cy="2387600"/>
          </a:xfrm>
        </p:spPr>
        <p:txBody>
          <a:bodyPr anchor="b"/>
          <a:lstStyle>
            <a:lvl1pPr algn="ctr">
              <a:defRPr sz="45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CCB14A8-DE7A-40F9-8F0F-CAAA21641BF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04EF060-E058-4756-B3F4-276DC9155D7A}" type="datetimeFigureOut">
              <a:rPr lang="en-US"/>
              <a:pPr>
                <a:defRPr/>
              </a:pPr>
              <a:t>7/26/2022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E1B4DA4-B813-4B8A-8C87-CEF78856044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C92BF46-527C-494D-9CBE-45C2A7DC77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56773D0-A5A4-416F-9C38-33075CC78EAE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464858209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AB0E83C-54A6-43B0-9FB8-E6E71345B6F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4C0BDAD-7421-4763-9964-867570B16223}" type="datetimeFigureOut">
              <a:rPr lang="en-US"/>
              <a:pPr>
                <a:defRPr/>
              </a:pPr>
              <a:t>7/26/2022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868A6C8-D60F-4D6B-B46C-EC93AFBF426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63C679E-0004-4BDA-A490-4E110984852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0959A54-236D-4398-BBB0-038CACBD4AD6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835841888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D7BFD27-0022-4BFD-84A4-847D2935432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C4661A6-5D78-464A-9DB0-6D3C4A9B4664}" type="datetimeFigureOut">
              <a:rPr lang="en-US"/>
              <a:pPr>
                <a:defRPr/>
              </a:pPr>
              <a:t>7/26/2022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892680F-F01F-449C-B385-97AF45187B7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85019DD-98F7-4B43-8E60-4B3666E46E7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0182BE0-24B2-43A4-A674-3AFBA49A5BEA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56080486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8E2FF7EA-C369-4E17-8C1A-A0D1CA33635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1146DDC-9D3D-411D-802E-8DA1BA3A5602}" type="datetimeFigureOut">
              <a:rPr lang="en-US"/>
              <a:pPr>
                <a:defRPr/>
              </a:pPr>
              <a:t>7/26/2022</a:t>
            </a:fld>
            <a:endParaRPr lang="en-US" dirty="0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C70D67DF-DC7F-4243-A3CC-8A6FAF23902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F60FB96D-C74B-4E31-8091-7DB0BD973DB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81960104-B926-4981-B50A-5B679361D947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769083367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>
            <a:extLst>
              <a:ext uri="{FF2B5EF4-FFF2-40B4-BE49-F238E27FC236}">
                <a16:creationId xmlns:a16="http://schemas.microsoft.com/office/drawing/2014/main" id="{3CDD5066-312F-4433-A25B-5A0F7F785E8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2201741-E9FD-4338-9BA2-6E5B4777C021}" type="datetimeFigureOut">
              <a:rPr lang="en-US"/>
              <a:pPr>
                <a:defRPr/>
              </a:pPr>
              <a:t>7/26/2022</a:t>
            </a:fld>
            <a:endParaRPr lang="en-US" dirty="0"/>
          </a:p>
        </p:txBody>
      </p:sp>
      <p:sp>
        <p:nvSpPr>
          <p:cNvPr id="8" name="Footer Placeholder 4">
            <a:extLst>
              <a:ext uri="{FF2B5EF4-FFF2-40B4-BE49-F238E27FC236}">
                <a16:creationId xmlns:a16="http://schemas.microsoft.com/office/drawing/2014/main" id="{F821544C-91A1-4B65-B196-476A4A79F88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>
            <a:extLst>
              <a:ext uri="{FF2B5EF4-FFF2-40B4-BE49-F238E27FC236}">
                <a16:creationId xmlns:a16="http://schemas.microsoft.com/office/drawing/2014/main" id="{75B68356-D3D5-4813-A6EB-66B921DC648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EDB6A81-2AB2-4D00-BDF2-783DE3E8BF6B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656194701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>
            <a:extLst>
              <a:ext uri="{FF2B5EF4-FFF2-40B4-BE49-F238E27FC236}">
                <a16:creationId xmlns:a16="http://schemas.microsoft.com/office/drawing/2014/main" id="{5DABBD87-6CC4-4CFF-BAD0-21218B9C8E3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9C276CA-809E-4A3D-B9D4-36F7E871924A}" type="datetimeFigureOut">
              <a:rPr lang="en-US"/>
              <a:pPr>
                <a:defRPr/>
              </a:pPr>
              <a:t>7/26/2022</a:t>
            </a:fld>
            <a:endParaRPr lang="en-US" dirty="0"/>
          </a:p>
        </p:txBody>
      </p:sp>
      <p:sp>
        <p:nvSpPr>
          <p:cNvPr id="4" name="Footer Placeholder 4">
            <a:extLst>
              <a:ext uri="{FF2B5EF4-FFF2-40B4-BE49-F238E27FC236}">
                <a16:creationId xmlns:a16="http://schemas.microsoft.com/office/drawing/2014/main" id="{DB5BCA77-A495-4E43-A996-DA9BF1AB6C9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>
            <a:extLst>
              <a:ext uri="{FF2B5EF4-FFF2-40B4-BE49-F238E27FC236}">
                <a16:creationId xmlns:a16="http://schemas.microsoft.com/office/drawing/2014/main" id="{5033E41D-F660-428F-8A09-4EC95599E3A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FEB4F06-BCCA-4765-B84E-290CB3909346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215966382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>
            <a:extLst>
              <a:ext uri="{FF2B5EF4-FFF2-40B4-BE49-F238E27FC236}">
                <a16:creationId xmlns:a16="http://schemas.microsoft.com/office/drawing/2014/main" id="{F90CF5EC-0209-4627-8CBF-A4EF8272E6E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4697AD1-1580-4A9D-B585-C4F27CA0D9A0}" type="datetimeFigureOut">
              <a:rPr lang="en-US"/>
              <a:pPr>
                <a:defRPr/>
              </a:pPr>
              <a:t>7/26/2022</a:t>
            </a:fld>
            <a:endParaRPr lang="en-US" dirty="0"/>
          </a:p>
        </p:txBody>
      </p:sp>
      <p:sp>
        <p:nvSpPr>
          <p:cNvPr id="3" name="Footer Placeholder 4">
            <a:extLst>
              <a:ext uri="{FF2B5EF4-FFF2-40B4-BE49-F238E27FC236}">
                <a16:creationId xmlns:a16="http://schemas.microsoft.com/office/drawing/2014/main" id="{5AB7D3F9-C294-472F-B232-DEED9122B3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>
            <a:extLst>
              <a:ext uri="{FF2B5EF4-FFF2-40B4-BE49-F238E27FC236}">
                <a16:creationId xmlns:a16="http://schemas.microsoft.com/office/drawing/2014/main" id="{3F61B35E-83FD-4A7F-9CD6-6CFD63B7958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A6C728F7-AA5F-405F-A563-145AE3CC562A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849234865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A7B09404-ACC1-4AF0-BE21-A6FE4C4C197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4E40B33-7B71-4547-B89F-98E4F1CC2FA2}" type="datetimeFigureOut">
              <a:rPr lang="en-US"/>
              <a:pPr>
                <a:defRPr/>
              </a:pPr>
              <a:t>7/26/2022</a:t>
            </a:fld>
            <a:endParaRPr lang="en-US" dirty="0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BC640F09-875C-4941-990C-25BB6A91BB3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691E4C69-8A4E-4285-B72A-958139D9FBB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0DE77F4-E6C5-45D2-92AD-F5E417EBA76C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52093841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rtlCol="0">
            <a:normAutofit/>
          </a:bodyPr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1DDFF239-1147-4C7C-8EBA-BA78C5BA187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FAECB77-C2F7-42AC-90FC-EE8E8A737063}" type="datetimeFigureOut">
              <a:rPr lang="en-US"/>
              <a:pPr>
                <a:defRPr/>
              </a:pPr>
              <a:t>7/26/2022</a:t>
            </a:fld>
            <a:endParaRPr lang="en-US" dirty="0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D90BD7CD-1CFB-4785-8A69-7062E592C85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FE678947-5770-4380-9821-F3D39584443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344630E-3E7C-4119-9121-0274F0FDD4E4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83971835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0027E0D-1A2B-4F9A-B45D-A41DB5593F5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1B53B5E-82E0-4DB8-AAE6-26C5D88B1125}" type="datetimeFigureOut">
              <a:rPr lang="en-US"/>
              <a:pPr>
                <a:defRPr/>
              </a:pPr>
              <a:t>7/26/2022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26041A6-5498-438A-A70F-E97605A42A9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574C1C2-D2F8-4053-9240-16F31E3C6A9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DE6C114-B742-4BEB-AF72-ED6240388C50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89911817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772AA96-DB7E-4CEC-B470-7E1ABC3A704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65534C6-21B7-444E-BE18-CBB491A69E3C}" type="datetimeFigureOut">
              <a:rPr lang="en-US"/>
              <a:pPr>
                <a:defRPr/>
              </a:pPr>
              <a:t>7/26/2022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21B8469-3AB2-46AC-877D-D659768C64D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3904C33-C352-49FD-9589-922560AD9F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6A3374E-3CF8-43B2-BB38-528AF0F01650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37717516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1.xml"/><Relationship Id="rId3" Type="http://schemas.openxmlformats.org/officeDocument/2006/relationships/slideLayout" Target="../slideLayouts/slideLayout26.xml"/><Relationship Id="rId7" Type="http://schemas.openxmlformats.org/officeDocument/2006/relationships/slideLayout" Target="../slideLayouts/slideLayout30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5.xml"/><Relationship Id="rId1" Type="http://schemas.openxmlformats.org/officeDocument/2006/relationships/slideLayout" Target="../slideLayouts/slideLayout24.xml"/><Relationship Id="rId6" Type="http://schemas.openxmlformats.org/officeDocument/2006/relationships/slideLayout" Target="../slideLayouts/slideLayout29.xml"/><Relationship Id="rId11" Type="http://schemas.openxmlformats.org/officeDocument/2006/relationships/slideLayout" Target="../slideLayouts/slideLayout34.xml"/><Relationship Id="rId5" Type="http://schemas.openxmlformats.org/officeDocument/2006/relationships/slideLayout" Target="../slideLayouts/slideLayout28.xml"/><Relationship Id="rId10" Type="http://schemas.openxmlformats.org/officeDocument/2006/relationships/slideLayout" Target="../slideLayouts/slideLayout33.xml"/><Relationship Id="rId4" Type="http://schemas.openxmlformats.org/officeDocument/2006/relationships/slideLayout" Target="../slideLayouts/slideLayout27.xml"/><Relationship Id="rId9" Type="http://schemas.openxmlformats.org/officeDocument/2006/relationships/slideLayout" Target="../slideLayouts/slideLayout3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0">
          <a:gsLst>
            <a:gs pos="0">
              <a:schemeClr val="bg2"/>
            </a:gs>
            <a:gs pos="100000">
              <a:schemeClr val="bg1"/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26" name="Group 2">
            <a:extLst>
              <a:ext uri="{FF2B5EF4-FFF2-40B4-BE49-F238E27FC236}">
                <a16:creationId xmlns:a16="http://schemas.microsoft.com/office/drawing/2014/main" id="{8F02DEB1-FD05-4282-B32E-143994E57365}"/>
              </a:ext>
            </a:extLst>
          </p:cNvPr>
          <p:cNvGrpSpPr>
            <a:grpSpLocks/>
          </p:cNvGrpSpPr>
          <p:nvPr/>
        </p:nvGrpSpPr>
        <p:grpSpPr bwMode="auto">
          <a:xfrm>
            <a:off x="0" y="0"/>
            <a:ext cx="9144000" cy="6934200"/>
            <a:chOff x="0" y="0"/>
            <a:chExt cx="5760" cy="4368"/>
          </a:xfrm>
        </p:grpSpPr>
        <p:sp>
          <p:nvSpPr>
            <p:cNvPr id="28675" name="Freeform 3">
              <a:extLst>
                <a:ext uri="{FF2B5EF4-FFF2-40B4-BE49-F238E27FC236}">
                  <a16:creationId xmlns:a16="http://schemas.microsoft.com/office/drawing/2014/main" id="{50B6F538-4A36-417C-88B0-E3A73BE4F3C6}"/>
                </a:ext>
              </a:extLst>
            </p:cNvPr>
            <p:cNvSpPr>
              <a:spLocks/>
            </p:cNvSpPr>
            <p:nvPr/>
          </p:nvSpPr>
          <p:spPr bwMode="hidden">
            <a:xfrm>
              <a:off x="0" y="2208"/>
              <a:ext cx="2515" cy="1970"/>
            </a:xfrm>
            <a:custGeom>
              <a:avLst/>
              <a:gdLst>
                <a:gd name="T0" fmla="*/ 744 w 2515"/>
                <a:gd name="T1" fmla="*/ 1669 h 1970"/>
                <a:gd name="T2" fmla="*/ 852 w 2515"/>
                <a:gd name="T3" fmla="*/ 1400 h 1970"/>
                <a:gd name="T4" fmla="*/ 876 w 2515"/>
                <a:gd name="T5" fmla="*/ 1171 h 1970"/>
                <a:gd name="T6" fmla="*/ 979 w 2515"/>
                <a:gd name="T7" fmla="*/ 1370 h 1970"/>
                <a:gd name="T8" fmla="*/ 1231 w 2515"/>
                <a:gd name="T9" fmla="*/ 1621 h 1970"/>
                <a:gd name="T10" fmla="*/ 1471 w 2515"/>
                <a:gd name="T11" fmla="*/ 1693 h 1970"/>
                <a:gd name="T12" fmla="*/ 1819 w 2515"/>
                <a:gd name="T13" fmla="*/ 1678 h 1970"/>
                <a:gd name="T14" fmla="*/ 1893 w 2515"/>
                <a:gd name="T15" fmla="*/ 1513 h 1970"/>
                <a:gd name="T16" fmla="*/ 1874 w 2515"/>
                <a:gd name="T17" fmla="*/ 1285 h 1970"/>
                <a:gd name="T18" fmla="*/ 1783 w 2515"/>
                <a:gd name="T19" fmla="*/ 967 h 1970"/>
                <a:gd name="T20" fmla="*/ 1289 w 2515"/>
                <a:gd name="T21" fmla="*/ 873 h 1970"/>
                <a:gd name="T22" fmla="*/ 1549 w 2515"/>
                <a:gd name="T23" fmla="*/ 745 h 1970"/>
                <a:gd name="T24" fmla="*/ 1753 w 2515"/>
                <a:gd name="T25" fmla="*/ 732 h 1970"/>
                <a:gd name="T26" fmla="*/ 2107 w 2515"/>
                <a:gd name="T27" fmla="*/ 618 h 1970"/>
                <a:gd name="T28" fmla="*/ 2377 w 2515"/>
                <a:gd name="T29" fmla="*/ 438 h 1970"/>
                <a:gd name="T30" fmla="*/ 2420 w 2515"/>
                <a:gd name="T31" fmla="*/ 343 h 1970"/>
                <a:gd name="T32" fmla="*/ 2077 w 2515"/>
                <a:gd name="T33" fmla="*/ 331 h 1970"/>
                <a:gd name="T34" fmla="*/ 1951 w 2515"/>
                <a:gd name="T35" fmla="*/ 301 h 1970"/>
                <a:gd name="T36" fmla="*/ 1645 w 2515"/>
                <a:gd name="T37" fmla="*/ 289 h 1970"/>
                <a:gd name="T38" fmla="*/ 1297 w 2515"/>
                <a:gd name="T39" fmla="*/ 408 h 1970"/>
                <a:gd name="T40" fmla="*/ 1308 w 2515"/>
                <a:gd name="T41" fmla="*/ 337 h 1970"/>
                <a:gd name="T42" fmla="*/ 1453 w 2515"/>
                <a:gd name="T43" fmla="*/ 168 h 1970"/>
                <a:gd name="T44" fmla="*/ 1477 w 2515"/>
                <a:gd name="T45" fmla="*/ 36 h 1970"/>
                <a:gd name="T46" fmla="*/ 1417 w 2515"/>
                <a:gd name="T47" fmla="*/ 24 h 1970"/>
                <a:gd name="T48" fmla="*/ 1189 w 2515"/>
                <a:gd name="T49" fmla="*/ 102 h 1970"/>
                <a:gd name="T50" fmla="*/ 1026 w 2515"/>
                <a:gd name="T51" fmla="*/ 144 h 1970"/>
                <a:gd name="T52" fmla="*/ 889 w 2515"/>
                <a:gd name="T53" fmla="*/ 331 h 1970"/>
                <a:gd name="T54" fmla="*/ 726 w 2515"/>
                <a:gd name="T55" fmla="*/ 480 h 1970"/>
                <a:gd name="T56" fmla="*/ 643 w 2515"/>
                <a:gd name="T57" fmla="*/ 540 h 1970"/>
                <a:gd name="T58" fmla="*/ 600 w 2515"/>
                <a:gd name="T59" fmla="*/ 516 h 1970"/>
                <a:gd name="T60" fmla="*/ 552 w 2515"/>
                <a:gd name="T61" fmla="*/ 486 h 1970"/>
                <a:gd name="T62" fmla="*/ 528 w 2515"/>
                <a:gd name="T63" fmla="*/ 462 h 1970"/>
                <a:gd name="T64" fmla="*/ 474 w 2515"/>
                <a:gd name="T65" fmla="*/ 426 h 1970"/>
                <a:gd name="T66" fmla="*/ 415 w 2515"/>
                <a:gd name="T67" fmla="*/ 390 h 1970"/>
                <a:gd name="T68" fmla="*/ 366 w 2515"/>
                <a:gd name="T69" fmla="*/ 366 h 1970"/>
                <a:gd name="T70" fmla="*/ 192 w 2515"/>
                <a:gd name="T71" fmla="*/ 234 h 1970"/>
                <a:gd name="T72" fmla="*/ 570 w 2515"/>
                <a:gd name="T73" fmla="*/ 564 h 1970"/>
                <a:gd name="T74" fmla="*/ 444 w 2515"/>
                <a:gd name="T75" fmla="*/ 732 h 1970"/>
                <a:gd name="T76" fmla="*/ 318 w 2515"/>
                <a:gd name="T77" fmla="*/ 787 h 1970"/>
                <a:gd name="T78" fmla="*/ 127 w 2515"/>
                <a:gd name="T79" fmla="*/ 853 h 1970"/>
                <a:gd name="T80" fmla="*/ 0 w 2515"/>
                <a:gd name="T81" fmla="*/ 1165 h 1970"/>
                <a:gd name="T82" fmla="*/ 372 w 2515"/>
                <a:gd name="T83" fmla="*/ 1015 h 1970"/>
                <a:gd name="T84" fmla="*/ 222 w 2515"/>
                <a:gd name="T85" fmla="*/ 1262 h 1970"/>
                <a:gd name="T86" fmla="*/ 139 w 2515"/>
                <a:gd name="T87" fmla="*/ 1459 h 1970"/>
                <a:gd name="T88" fmla="*/ 102 w 2515"/>
                <a:gd name="T89" fmla="*/ 1495 h 1970"/>
                <a:gd name="T90" fmla="*/ 84 w 2515"/>
                <a:gd name="T91" fmla="*/ 1519 h 1970"/>
                <a:gd name="T92" fmla="*/ 96 w 2515"/>
                <a:gd name="T93" fmla="*/ 1537 h 1970"/>
                <a:gd name="T94" fmla="*/ 127 w 2515"/>
                <a:gd name="T95" fmla="*/ 1567 h 1970"/>
                <a:gd name="T96" fmla="*/ 145 w 2515"/>
                <a:gd name="T97" fmla="*/ 1633 h 1970"/>
                <a:gd name="T98" fmla="*/ 156 w 2515"/>
                <a:gd name="T99" fmla="*/ 1693 h 1970"/>
                <a:gd name="T100" fmla="*/ 162 w 2515"/>
                <a:gd name="T101" fmla="*/ 1723 h 1970"/>
                <a:gd name="T102" fmla="*/ 216 w 2515"/>
                <a:gd name="T103" fmla="*/ 1802 h 1970"/>
                <a:gd name="T104" fmla="*/ 228 w 2515"/>
                <a:gd name="T105" fmla="*/ 1850 h 1970"/>
                <a:gd name="T106" fmla="*/ 240 w 2515"/>
                <a:gd name="T107" fmla="*/ 1904 h 1970"/>
                <a:gd name="T108" fmla="*/ 246 w 2515"/>
                <a:gd name="T109" fmla="*/ 1922 h 1970"/>
                <a:gd name="T110" fmla="*/ 258 w 2515"/>
                <a:gd name="T111" fmla="*/ 1970 h 1970"/>
                <a:gd name="T112" fmla="*/ 462 w 2515"/>
                <a:gd name="T113" fmla="*/ 1922 h 1970"/>
                <a:gd name="T114" fmla="*/ 624 w 2515"/>
                <a:gd name="T115" fmla="*/ 1778 h 197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</a:cxnLst>
              <a:rect l="0" t="0" r="r" b="b"/>
              <a:pathLst>
                <a:path w="2515" h="1970">
                  <a:moveTo>
                    <a:pt x="624" y="1778"/>
                  </a:moveTo>
                  <a:lnTo>
                    <a:pt x="744" y="1669"/>
                  </a:lnTo>
                  <a:lnTo>
                    <a:pt x="834" y="1627"/>
                  </a:lnTo>
                  <a:lnTo>
                    <a:pt x="852" y="1400"/>
                  </a:lnTo>
                  <a:lnTo>
                    <a:pt x="834" y="1225"/>
                  </a:lnTo>
                  <a:lnTo>
                    <a:pt x="876" y="1171"/>
                  </a:lnTo>
                  <a:lnTo>
                    <a:pt x="901" y="1268"/>
                  </a:lnTo>
                  <a:lnTo>
                    <a:pt x="979" y="1370"/>
                  </a:lnTo>
                  <a:lnTo>
                    <a:pt x="1116" y="1519"/>
                  </a:lnTo>
                  <a:lnTo>
                    <a:pt x="1231" y="1621"/>
                  </a:lnTo>
                  <a:lnTo>
                    <a:pt x="1353" y="1632"/>
                  </a:lnTo>
                  <a:lnTo>
                    <a:pt x="1471" y="1693"/>
                  </a:lnTo>
                  <a:lnTo>
                    <a:pt x="1664" y="1659"/>
                  </a:lnTo>
                  <a:lnTo>
                    <a:pt x="1819" y="1678"/>
                  </a:lnTo>
                  <a:lnTo>
                    <a:pt x="1975" y="1632"/>
                  </a:lnTo>
                  <a:lnTo>
                    <a:pt x="1893" y="1513"/>
                  </a:lnTo>
                  <a:lnTo>
                    <a:pt x="1920" y="1385"/>
                  </a:lnTo>
                  <a:lnTo>
                    <a:pt x="1874" y="1285"/>
                  </a:lnTo>
                  <a:lnTo>
                    <a:pt x="1865" y="1129"/>
                  </a:lnTo>
                  <a:lnTo>
                    <a:pt x="1783" y="967"/>
                  </a:lnTo>
                  <a:lnTo>
                    <a:pt x="1527" y="891"/>
                  </a:lnTo>
                  <a:lnTo>
                    <a:pt x="1289" y="873"/>
                  </a:lnTo>
                  <a:lnTo>
                    <a:pt x="1393" y="781"/>
                  </a:lnTo>
                  <a:lnTo>
                    <a:pt x="1549" y="745"/>
                  </a:lnTo>
                  <a:lnTo>
                    <a:pt x="1620" y="738"/>
                  </a:lnTo>
                  <a:lnTo>
                    <a:pt x="1753" y="732"/>
                  </a:lnTo>
                  <a:lnTo>
                    <a:pt x="1933" y="720"/>
                  </a:lnTo>
                  <a:lnTo>
                    <a:pt x="2107" y="618"/>
                  </a:lnTo>
                  <a:lnTo>
                    <a:pt x="2227" y="516"/>
                  </a:lnTo>
                  <a:lnTo>
                    <a:pt x="2377" y="438"/>
                  </a:lnTo>
                  <a:lnTo>
                    <a:pt x="2515" y="337"/>
                  </a:lnTo>
                  <a:lnTo>
                    <a:pt x="2420" y="343"/>
                  </a:lnTo>
                  <a:lnTo>
                    <a:pt x="2191" y="343"/>
                  </a:lnTo>
                  <a:lnTo>
                    <a:pt x="2077" y="331"/>
                  </a:lnTo>
                  <a:lnTo>
                    <a:pt x="2053" y="301"/>
                  </a:lnTo>
                  <a:lnTo>
                    <a:pt x="1951" y="301"/>
                  </a:lnTo>
                  <a:lnTo>
                    <a:pt x="1795" y="259"/>
                  </a:lnTo>
                  <a:lnTo>
                    <a:pt x="1645" y="289"/>
                  </a:lnTo>
                  <a:lnTo>
                    <a:pt x="1447" y="372"/>
                  </a:lnTo>
                  <a:lnTo>
                    <a:pt x="1297" y="408"/>
                  </a:lnTo>
                  <a:lnTo>
                    <a:pt x="1153" y="414"/>
                  </a:lnTo>
                  <a:lnTo>
                    <a:pt x="1308" y="337"/>
                  </a:lnTo>
                  <a:lnTo>
                    <a:pt x="1465" y="198"/>
                  </a:lnTo>
                  <a:lnTo>
                    <a:pt x="1453" y="168"/>
                  </a:lnTo>
                  <a:lnTo>
                    <a:pt x="1465" y="102"/>
                  </a:lnTo>
                  <a:lnTo>
                    <a:pt x="1477" y="36"/>
                  </a:lnTo>
                  <a:lnTo>
                    <a:pt x="1453" y="0"/>
                  </a:lnTo>
                  <a:lnTo>
                    <a:pt x="1417" y="24"/>
                  </a:lnTo>
                  <a:lnTo>
                    <a:pt x="1356" y="42"/>
                  </a:lnTo>
                  <a:lnTo>
                    <a:pt x="1189" y="102"/>
                  </a:lnTo>
                  <a:lnTo>
                    <a:pt x="1098" y="144"/>
                  </a:lnTo>
                  <a:lnTo>
                    <a:pt x="1026" y="144"/>
                  </a:lnTo>
                  <a:lnTo>
                    <a:pt x="991" y="168"/>
                  </a:lnTo>
                  <a:lnTo>
                    <a:pt x="889" y="331"/>
                  </a:lnTo>
                  <a:lnTo>
                    <a:pt x="852" y="408"/>
                  </a:lnTo>
                  <a:lnTo>
                    <a:pt x="726" y="480"/>
                  </a:lnTo>
                  <a:lnTo>
                    <a:pt x="649" y="540"/>
                  </a:lnTo>
                  <a:lnTo>
                    <a:pt x="643" y="540"/>
                  </a:lnTo>
                  <a:lnTo>
                    <a:pt x="637" y="534"/>
                  </a:lnTo>
                  <a:lnTo>
                    <a:pt x="600" y="516"/>
                  </a:lnTo>
                  <a:lnTo>
                    <a:pt x="564" y="492"/>
                  </a:lnTo>
                  <a:lnTo>
                    <a:pt x="552" y="486"/>
                  </a:lnTo>
                  <a:lnTo>
                    <a:pt x="540" y="474"/>
                  </a:lnTo>
                  <a:lnTo>
                    <a:pt x="528" y="462"/>
                  </a:lnTo>
                  <a:lnTo>
                    <a:pt x="504" y="444"/>
                  </a:lnTo>
                  <a:lnTo>
                    <a:pt x="474" y="426"/>
                  </a:lnTo>
                  <a:lnTo>
                    <a:pt x="444" y="408"/>
                  </a:lnTo>
                  <a:lnTo>
                    <a:pt x="415" y="390"/>
                  </a:lnTo>
                  <a:lnTo>
                    <a:pt x="385" y="372"/>
                  </a:lnTo>
                  <a:lnTo>
                    <a:pt x="366" y="366"/>
                  </a:lnTo>
                  <a:lnTo>
                    <a:pt x="360" y="360"/>
                  </a:lnTo>
                  <a:lnTo>
                    <a:pt x="192" y="234"/>
                  </a:lnTo>
                  <a:lnTo>
                    <a:pt x="210" y="307"/>
                  </a:lnTo>
                  <a:lnTo>
                    <a:pt x="570" y="564"/>
                  </a:lnTo>
                  <a:lnTo>
                    <a:pt x="558" y="618"/>
                  </a:lnTo>
                  <a:lnTo>
                    <a:pt x="444" y="732"/>
                  </a:lnTo>
                  <a:lnTo>
                    <a:pt x="324" y="787"/>
                  </a:lnTo>
                  <a:lnTo>
                    <a:pt x="318" y="787"/>
                  </a:lnTo>
                  <a:lnTo>
                    <a:pt x="258" y="811"/>
                  </a:lnTo>
                  <a:lnTo>
                    <a:pt x="127" y="853"/>
                  </a:lnTo>
                  <a:lnTo>
                    <a:pt x="0" y="901"/>
                  </a:lnTo>
                  <a:lnTo>
                    <a:pt x="0" y="1165"/>
                  </a:lnTo>
                  <a:lnTo>
                    <a:pt x="78" y="1147"/>
                  </a:lnTo>
                  <a:lnTo>
                    <a:pt x="372" y="1015"/>
                  </a:lnTo>
                  <a:lnTo>
                    <a:pt x="336" y="1117"/>
                  </a:lnTo>
                  <a:lnTo>
                    <a:pt x="222" y="1262"/>
                  </a:lnTo>
                  <a:lnTo>
                    <a:pt x="145" y="1453"/>
                  </a:lnTo>
                  <a:lnTo>
                    <a:pt x="139" y="1459"/>
                  </a:lnTo>
                  <a:lnTo>
                    <a:pt x="133" y="1465"/>
                  </a:lnTo>
                  <a:lnTo>
                    <a:pt x="102" y="1495"/>
                  </a:lnTo>
                  <a:lnTo>
                    <a:pt x="90" y="1507"/>
                  </a:lnTo>
                  <a:lnTo>
                    <a:pt x="84" y="1519"/>
                  </a:lnTo>
                  <a:lnTo>
                    <a:pt x="84" y="1531"/>
                  </a:lnTo>
                  <a:lnTo>
                    <a:pt x="96" y="1537"/>
                  </a:lnTo>
                  <a:lnTo>
                    <a:pt x="114" y="1549"/>
                  </a:lnTo>
                  <a:lnTo>
                    <a:pt x="127" y="1567"/>
                  </a:lnTo>
                  <a:lnTo>
                    <a:pt x="139" y="1597"/>
                  </a:lnTo>
                  <a:lnTo>
                    <a:pt x="145" y="1633"/>
                  </a:lnTo>
                  <a:lnTo>
                    <a:pt x="150" y="1663"/>
                  </a:lnTo>
                  <a:lnTo>
                    <a:pt x="156" y="1693"/>
                  </a:lnTo>
                  <a:lnTo>
                    <a:pt x="162" y="1717"/>
                  </a:lnTo>
                  <a:lnTo>
                    <a:pt x="162" y="1723"/>
                  </a:lnTo>
                  <a:lnTo>
                    <a:pt x="216" y="1796"/>
                  </a:lnTo>
                  <a:lnTo>
                    <a:pt x="216" y="1802"/>
                  </a:lnTo>
                  <a:lnTo>
                    <a:pt x="222" y="1814"/>
                  </a:lnTo>
                  <a:lnTo>
                    <a:pt x="228" y="1850"/>
                  </a:lnTo>
                  <a:lnTo>
                    <a:pt x="234" y="1886"/>
                  </a:lnTo>
                  <a:lnTo>
                    <a:pt x="240" y="1904"/>
                  </a:lnTo>
                  <a:lnTo>
                    <a:pt x="240" y="1916"/>
                  </a:lnTo>
                  <a:lnTo>
                    <a:pt x="246" y="1922"/>
                  </a:lnTo>
                  <a:lnTo>
                    <a:pt x="252" y="1934"/>
                  </a:lnTo>
                  <a:lnTo>
                    <a:pt x="258" y="1970"/>
                  </a:lnTo>
                  <a:lnTo>
                    <a:pt x="438" y="1970"/>
                  </a:lnTo>
                  <a:lnTo>
                    <a:pt x="462" y="1922"/>
                  </a:lnTo>
                  <a:lnTo>
                    <a:pt x="624" y="1778"/>
                  </a:lnTo>
                  <a:lnTo>
                    <a:pt x="624" y="1778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50000">
                  <a:schemeClr val="bg1"/>
                </a:gs>
                <a:gs pos="100000">
                  <a:schemeClr val="bg2"/>
                </a:gs>
              </a:gsLst>
              <a:lin ang="2700000" scaled="1"/>
            </a:gradFill>
            <a:ln>
              <a:noFill/>
            </a:ln>
          </p:spPr>
          <p:txBody>
            <a:bodyPr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1033" name="Freeform 4">
              <a:extLst>
                <a:ext uri="{FF2B5EF4-FFF2-40B4-BE49-F238E27FC236}">
                  <a16:creationId xmlns:a16="http://schemas.microsoft.com/office/drawing/2014/main" id="{B8905483-31C0-476B-8516-5A829B4B4A6F}"/>
                </a:ext>
              </a:extLst>
            </p:cNvPr>
            <p:cNvSpPr>
              <a:spLocks/>
            </p:cNvSpPr>
            <p:nvPr/>
          </p:nvSpPr>
          <p:spPr bwMode="hidden">
            <a:xfrm>
              <a:off x="0" y="2496"/>
              <a:ext cx="2112" cy="1604"/>
            </a:xfrm>
            <a:custGeom>
              <a:avLst/>
              <a:gdLst>
                <a:gd name="T0" fmla="*/ 568 w 2123"/>
                <a:gd name="T1" fmla="*/ 834 h 1696"/>
                <a:gd name="T2" fmla="*/ 532 w 2123"/>
                <a:gd name="T3" fmla="*/ 547 h 1696"/>
                <a:gd name="T4" fmla="*/ 658 w 2123"/>
                <a:gd name="T5" fmla="*/ 317 h 1696"/>
                <a:gd name="T6" fmla="*/ 907 w 2123"/>
                <a:gd name="T7" fmla="*/ 470 h 1696"/>
                <a:gd name="T8" fmla="*/ 1190 w 2123"/>
                <a:gd name="T9" fmla="*/ 695 h 1696"/>
                <a:gd name="T10" fmla="*/ 1451 w 2123"/>
                <a:gd name="T11" fmla="*/ 887 h 1696"/>
                <a:gd name="T12" fmla="*/ 1764 w 2123"/>
                <a:gd name="T13" fmla="*/ 1088 h 1696"/>
                <a:gd name="T14" fmla="*/ 1843 w 2123"/>
                <a:gd name="T15" fmla="*/ 1130 h 1696"/>
                <a:gd name="T16" fmla="*/ 1799 w 2123"/>
                <a:gd name="T17" fmla="*/ 1084 h 1696"/>
                <a:gd name="T18" fmla="*/ 1383 w 2123"/>
                <a:gd name="T19" fmla="*/ 801 h 1696"/>
                <a:gd name="T20" fmla="*/ 1064 w 2123"/>
                <a:gd name="T21" fmla="*/ 547 h 1696"/>
                <a:gd name="T22" fmla="*/ 707 w 2123"/>
                <a:gd name="T23" fmla="*/ 263 h 1696"/>
                <a:gd name="T24" fmla="*/ 979 w 2123"/>
                <a:gd name="T25" fmla="*/ 249 h 1696"/>
                <a:gd name="T26" fmla="*/ 1258 w 2123"/>
                <a:gd name="T27" fmla="*/ 254 h 1696"/>
                <a:gd name="T28" fmla="*/ 1582 w 2123"/>
                <a:gd name="T29" fmla="*/ 215 h 1696"/>
                <a:gd name="T30" fmla="*/ 2079 w 2123"/>
                <a:gd name="T31" fmla="*/ 157 h 1696"/>
                <a:gd name="T32" fmla="*/ 2031 w 2123"/>
                <a:gd name="T33" fmla="*/ 139 h 1696"/>
                <a:gd name="T34" fmla="*/ 1511 w 2123"/>
                <a:gd name="T35" fmla="*/ 206 h 1696"/>
                <a:gd name="T36" fmla="*/ 1184 w 2123"/>
                <a:gd name="T37" fmla="*/ 220 h 1696"/>
                <a:gd name="T38" fmla="*/ 743 w 2123"/>
                <a:gd name="T39" fmla="*/ 206 h 1696"/>
                <a:gd name="T40" fmla="*/ 803 w 2123"/>
                <a:gd name="T41" fmla="*/ 182 h 1696"/>
                <a:gd name="T42" fmla="*/ 1118 w 2123"/>
                <a:gd name="T43" fmla="*/ 0 h 1696"/>
                <a:gd name="T44" fmla="*/ 1064 w 2123"/>
                <a:gd name="T45" fmla="*/ 24 h 1696"/>
                <a:gd name="T46" fmla="*/ 990 w 2123"/>
                <a:gd name="T47" fmla="*/ 67 h 1696"/>
                <a:gd name="T48" fmla="*/ 839 w 2123"/>
                <a:gd name="T49" fmla="*/ 153 h 1696"/>
                <a:gd name="T50" fmla="*/ 658 w 2123"/>
                <a:gd name="T51" fmla="*/ 225 h 1696"/>
                <a:gd name="T52" fmla="*/ 622 w 2123"/>
                <a:gd name="T53" fmla="*/ 288 h 1696"/>
                <a:gd name="T54" fmla="*/ 297 w 2123"/>
                <a:gd name="T55" fmla="*/ 470 h 1696"/>
                <a:gd name="T56" fmla="*/ 0 w 2123"/>
                <a:gd name="T57" fmla="*/ 581 h 1696"/>
                <a:gd name="T58" fmla="*/ 0 w 2123"/>
                <a:gd name="T59" fmla="*/ 585 h 1696"/>
                <a:gd name="T60" fmla="*/ 0 w 2123"/>
                <a:gd name="T61" fmla="*/ 614 h 1696"/>
                <a:gd name="T62" fmla="*/ 291 w 2123"/>
                <a:gd name="T63" fmla="*/ 508 h 1696"/>
                <a:gd name="T64" fmla="*/ 580 w 2123"/>
                <a:gd name="T65" fmla="*/ 345 h 1696"/>
                <a:gd name="T66" fmla="*/ 496 w 2123"/>
                <a:gd name="T67" fmla="*/ 537 h 1696"/>
                <a:gd name="T68" fmla="*/ 514 w 2123"/>
                <a:gd name="T69" fmla="*/ 796 h 1696"/>
                <a:gd name="T70" fmla="*/ 452 w 2123"/>
                <a:gd name="T71" fmla="*/ 934 h 1696"/>
                <a:gd name="T72" fmla="*/ 321 w 2123"/>
                <a:gd name="T73" fmla="*/ 1184 h 1696"/>
                <a:gd name="T74" fmla="*/ 315 w 2123"/>
                <a:gd name="T75" fmla="*/ 1357 h 1696"/>
                <a:gd name="T76" fmla="*/ 321 w 2123"/>
                <a:gd name="T77" fmla="*/ 1357 h 1696"/>
                <a:gd name="T78" fmla="*/ 339 w 2123"/>
                <a:gd name="T79" fmla="*/ 1242 h 1696"/>
                <a:gd name="T80" fmla="*/ 568 w 2123"/>
                <a:gd name="T81" fmla="*/ 834 h 1696"/>
                <a:gd name="T82" fmla="*/ 568 w 2123"/>
                <a:gd name="T83" fmla="*/ 834 h 169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</a:gdLst>
              <a:ahLst/>
              <a:cxnLst>
                <a:cxn ang="T84">
                  <a:pos x="T0" y="T1"/>
                </a:cxn>
                <a:cxn ang="T85">
                  <a:pos x="T2" y="T3"/>
                </a:cxn>
                <a:cxn ang="T86">
                  <a:pos x="T4" y="T5"/>
                </a:cxn>
                <a:cxn ang="T87">
                  <a:pos x="T6" y="T7"/>
                </a:cxn>
                <a:cxn ang="T88">
                  <a:pos x="T8" y="T9"/>
                </a:cxn>
                <a:cxn ang="T89">
                  <a:pos x="T10" y="T11"/>
                </a:cxn>
                <a:cxn ang="T90">
                  <a:pos x="T12" y="T13"/>
                </a:cxn>
                <a:cxn ang="T91">
                  <a:pos x="T14" y="T15"/>
                </a:cxn>
                <a:cxn ang="T92">
                  <a:pos x="T16" y="T17"/>
                </a:cxn>
                <a:cxn ang="T93">
                  <a:pos x="T18" y="T19"/>
                </a:cxn>
                <a:cxn ang="T94">
                  <a:pos x="T20" y="T21"/>
                </a:cxn>
                <a:cxn ang="T95">
                  <a:pos x="T22" y="T23"/>
                </a:cxn>
                <a:cxn ang="T96">
                  <a:pos x="T24" y="T25"/>
                </a:cxn>
                <a:cxn ang="T97">
                  <a:pos x="T26" y="T27"/>
                </a:cxn>
                <a:cxn ang="T98">
                  <a:pos x="T28" y="T29"/>
                </a:cxn>
                <a:cxn ang="T99">
                  <a:pos x="T30" y="T31"/>
                </a:cxn>
                <a:cxn ang="T100">
                  <a:pos x="T32" y="T33"/>
                </a:cxn>
                <a:cxn ang="T101">
                  <a:pos x="T34" y="T35"/>
                </a:cxn>
                <a:cxn ang="T102">
                  <a:pos x="T36" y="T37"/>
                </a:cxn>
                <a:cxn ang="T103">
                  <a:pos x="T38" y="T39"/>
                </a:cxn>
                <a:cxn ang="T104">
                  <a:pos x="T40" y="T41"/>
                </a:cxn>
                <a:cxn ang="T105">
                  <a:pos x="T42" y="T43"/>
                </a:cxn>
                <a:cxn ang="T106">
                  <a:pos x="T44" y="T45"/>
                </a:cxn>
                <a:cxn ang="T107">
                  <a:pos x="T46" y="T47"/>
                </a:cxn>
                <a:cxn ang="T108">
                  <a:pos x="T48" y="T49"/>
                </a:cxn>
                <a:cxn ang="T109">
                  <a:pos x="T50" y="T51"/>
                </a:cxn>
                <a:cxn ang="T110">
                  <a:pos x="T52" y="T53"/>
                </a:cxn>
                <a:cxn ang="T111">
                  <a:pos x="T54" y="T55"/>
                </a:cxn>
                <a:cxn ang="T112">
                  <a:pos x="T56" y="T57"/>
                </a:cxn>
                <a:cxn ang="T113">
                  <a:pos x="T58" y="T59"/>
                </a:cxn>
                <a:cxn ang="T114">
                  <a:pos x="T60" y="T61"/>
                </a:cxn>
                <a:cxn ang="T115">
                  <a:pos x="T62" y="T63"/>
                </a:cxn>
                <a:cxn ang="T116">
                  <a:pos x="T64" y="T65"/>
                </a:cxn>
                <a:cxn ang="T117">
                  <a:pos x="T66" y="T67"/>
                </a:cxn>
                <a:cxn ang="T118">
                  <a:pos x="T68" y="T69"/>
                </a:cxn>
                <a:cxn ang="T119">
                  <a:pos x="T70" y="T71"/>
                </a:cxn>
                <a:cxn ang="T120">
                  <a:pos x="T72" y="T73"/>
                </a:cxn>
                <a:cxn ang="T121">
                  <a:pos x="T74" y="T75"/>
                </a:cxn>
                <a:cxn ang="T122">
                  <a:pos x="T76" y="T77"/>
                </a:cxn>
                <a:cxn ang="T123">
                  <a:pos x="T78" y="T79"/>
                </a:cxn>
                <a:cxn ang="T124">
                  <a:pos x="T80" y="T81"/>
                </a:cxn>
                <a:cxn ang="T125">
                  <a:pos x="T82" y="T83"/>
                </a:cxn>
              </a:cxnLst>
              <a:rect l="0" t="0" r="r" b="b"/>
              <a:pathLst>
                <a:path w="2123" h="1696">
                  <a:moveTo>
                    <a:pt x="580" y="1043"/>
                  </a:moveTo>
                  <a:lnTo>
                    <a:pt x="544" y="683"/>
                  </a:lnTo>
                  <a:lnTo>
                    <a:pt x="670" y="395"/>
                  </a:lnTo>
                  <a:lnTo>
                    <a:pt x="927" y="587"/>
                  </a:lnTo>
                  <a:lnTo>
                    <a:pt x="1214" y="869"/>
                  </a:lnTo>
                  <a:lnTo>
                    <a:pt x="1483" y="1109"/>
                  </a:lnTo>
                  <a:lnTo>
                    <a:pt x="1800" y="1360"/>
                  </a:lnTo>
                  <a:lnTo>
                    <a:pt x="1883" y="1414"/>
                  </a:lnTo>
                  <a:lnTo>
                    <a:pt x="1836" y="1354"/>
                  </a:lnTo>
                  <a:lnTo>
                    <a:pt x="1411" y="1001"/>
                  </a:lnTo>
                  <a:lnTo>
                    <a:pt x="1088" y="683"/>
                  </a:lnTo>
                  <a:lnTo>
                    <a:pt x="723" y="329"/>
                  </a:lnTo>
                  <a:lnTo>
                    <a:pt x="999" y="311"/>
                  </a:lnTo>
                  <a:lnTo>
                    <a:pt x="1286" y="317"/>
                  </a:lnTo>
                  <a:lnTo>
                    <a:pt x="1614" y="269"/>
                  </a:lnTo>
                  <a:lnTo>
                    <a:pt x="2123" y="197"/>
                  </a:lnTo>
                  <a:lnTo>
                    <a:pt x="2075" y="173"/>
                  </a:lnTo>
                  <a:lnTo>
                    <a:pt x="1543" y="257"/>
                  </a:lnTo>
                  <a:lnTo>
                    <a:pt x="1208" y="275"/>
                  </a:lnTo>
                  <a:lnTo>
                    <a:pt x="759" y="257"/>
                  </a:lnTo>
                  <a:lnTo>
                    <a:pt x="819" y="227"/>
                  </a:lnTo>
                  <a:lnTo>
                    <a:pt x="1142" y="0"/>
                  </a:lnTo>
                  <a:lnTo>
                    <a:pt x="1088" y="30"/>
                  </a:lnTo>
                  <a:lnTo>
                    <a:pt x="1010" y="84"/>
                  </a:lnTo>
                  <a:lnTo>
                    <a:pt x="855" y="191"/>
                  </a:lnTo>
                  <a:lnTo>
                    <a:pt x="670" y="281"/>
                  </a:lnTo>
                  <a:lnTo>
                    <a:pt x="634" y="359"/>
                  </a:lnTo>
                  <a:lnTo>
                    <a:pt x="305" y="587"/>
                  </a:lnTo>
                  <a:lnTo>
                    <a:pt x="0" y="725"/>
                  </a:lnTo>
                  <a:lnTo>
                    <a:pt x="0" y="731"/>
                  </a:lnTo>
                  <a:lnTo>
                    <a:pt x="0" y="767"/>
                  </a:lnTo>
                  <a:lnTo>
                    <a:pt x="299" y="635"/>
                  </a:lnTo>
                  <a:lnTo>
                    <a:pt x="592" y="431"/>
                  </a:lnTo>
                  <a:lnTo>
                    <a:pt x="508" y="671"/>
                  </a:lnTo>
                  <a:lnTo>
                    <a:pt x="526" y="995"/>
                  </a:lnTo>
                  <a:lnTo>
                    <a:pt x="460" y="1168"/>
                  </a:lnTo>
                  <a:lnTo>
                    <a:pt x="329" y="1480"/>
                  </a:lnTo>
                  <a:lnTo>
                    <a:pt x="323" y="1696"/>
                  </a:lnTo>
                  <a:lnTo>
                    <a:pt x="329" y="1696"/>
                  </a:lnTo>
                  <a:lnTo>
                    <a:pt x="347" y="1552"/>
                  </a:lnTo>
                  <a:lnTo>
                    <a:pt x="580" y="1043"/>
                  </a:lnTo>
                  <a:close/>
                </a:path>
              </a:pathLst>
            </a:custGeom>
            <a:gradFill rotWithShape="0">
              <a:gsLst>
                <a:gs pos="0">
                  <a:schemeClr val="accent2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1034" name="Freeform 5">
              <a:extLst>
                <a:ext uri="{FF2B5EF4-FFF2-40B4-BE49-F238E27FC236}">
                  <a16:creationId xmlns:a16="http://schemas.microsoft.com/office/drawing/2014/main" id="{E36AF6BA-9EF7-4DE0-AABF-546AE4CBF81C}"/>
                </a:ext>
              </a:extLst>
            </p:cNvPr>
            <p:cNvSpPr>
              <a:spLocks/>
            </p:cNvSpPr>
            <p:nvPr/>
          </p:nvSpPr>
          <p:spPr bwMode="hidden">
            <a:xfrm>
              <a:off x="2092" y="3233"/>
              <a:ext cx="3668" cy="943"/>
            </a:xfrm>
            <a:custGeom>
              <a:avLst/>
              <a:gdLst>
                <a:gd name="T0" fmla="*/ 3338 w 3668"/>
                <a:gd name="T1" fmla="*/ 288 h 943"/>
                <a:gd name="T2" fmla="*/ 3194 w 3668"/>
                <a:gd name="T3" fmla="*/ 258 h 943"/>
                <a:gd name="T4" fmla="*/ 2816 w 3668"/>
                <a:gd name="T5" fmla="*/ 234 h 943"/>
                <a:gd name="T6" fmla="*/ 2330 w 3668"/>
                <a:gd name="T7" fmla="*/ 306 h 943"/>
                <a:gd name="T8" fmla="*/ 2372 w 3668"/>
                <a:gd name="T9" fmla="*/ 258 h 943"/>
                <a:gd name="T10" fmla="*/ 2624 w 3668"/>
                <a:gd name="T11" fmla="*/ 132 h 943"/>
                <a:gd name="T12" fmla="*/ 2707 w 3668"/>
                <a:gd name="T13" fmla="*/ 24 h 943"/>
                <a:gd name="T14" fmla="*/ 2642 w 3668"/>
                <a:gd name="T15" fmla="*/ 12 h 943"/>
                <a:gd name="T16" fmla="*/ 2515 w 3668"/>
                <a:gd name="T17" fmla="*/ 54 h 943"/>
                <a:gd name="T18" fmla="*/ 2324 w 3668"/>
                <a:gd name="T19" fmla="*/ 66 h 943"/>
                <a:gd name="T20" fmla="*/ 2101 w 3668"/>
                <a:gd name="T21" fmla="*/ 90 h 943"/>
                <a:gd name="T22" fmla="*/ 1855 w 3668"/>
                <a:gd name="T23" fmla="*/ 228 h 943"/>
                <a:gd name="T24" fmla="*/ 1591 w 3668"/>
                <a:gd name="T25" fmla="*/ 337 h 943"/>
                <a:gd name="T26" fmla="*/ 1459 w 3668"/>
                <a:gd name="T27" fmla="*/ 379 h 943"/>
                <a:gd name="T28" fmla="*/ 1417 w 3668"/>
                <a:gd name="T29" fmla="*/ 361 h 943"/>
                <a:gd name="T30" fmla="*/ 1363 w 3668"/>
                <a:gd name="T31" fmla="*/ 331 h 943"/>
                <a:gd name="T32" fmla="*/ 1344 w 3668"/>
                <a:gd name="T33" fmla="*/ 312 h 943"/>
                <a:gd name="T34" fmla="*/ 1290 w 3668"/>
                <a:gd name="T35" fmla="*/ 288 h 943"/>
                <a:gd name="T36" fmla="*/ 1230 w 3668"/>
                <a:gd name="T37" fmla="*/ 252 h 943"/>
                <a:gd name="T38" fmla="*/ 1119 w 3668"/>
                <a:gd name="T39" fmla="*/ 227 h 943"/>
                <a:gd name="T40" fmla="*/ 1320 w 3668"/>
                <a:gd name="T41" fmla="*/ 438 h 943"/>
                <a:gd name="T42" fmla="*/ 960 w 3668"/>
                <a:gd name="T43" fmla="*/ 558 h 943"/>
                <a:gd name="T44" fmla="*/ 474 w 3668"/>
                <a:gd name="T45" fmla="*/ 630 h 943"/>
                <a:gd name="T46" fmla="*/ 132 w 3668"/>
                <a:gd name="T47" fmla="*/ 781 h 943"/>
                <a:gd name="T48" fmla="*/ 234 w 3668"/>
                <a:gd name="T49" fmla="*/ 847 h 943"/>
                <a:gd name="T50" fmla="*/ 925 w 3668"/>
                <a:gd name="T51" fmla="*/ 739 h 943"/>
                <a:gd name="T52" fmla="*/ 637 w 3668"/>
                <a:gd name="T53" fmla="*/ 925 h 943"/>
                <a:gd name="T54" fmla="*/ 1405 w 3668"/>
                <a:gd name="T55" fmla="*/ 943 h 943"/>
                <a:gd name="T56" fmla="*/ 1447 w 3668"/>
                <a:gd name="T57" fmla="*/ 943 h 943"/>
                <a:gd name="T58" fmla="*/ 2888 w 3668"/>
                <a:gd name="T59" fmla="*/ 859 h 943"/>
                <a:gd name="T60" fmla="*/ 2582 w 3668"/>
                <a:gd name="T61" fmla="*/ 708 h 943"/>
                <a:gd name="T62" fmla="*/ 2299 w 3668"/>
                <a:gd name="T63" fmla="*/ 606 h 943"/>
                <a:gd name="T64" fmla="*/ 2606 w 3668"/>
                <a:gd name="T65" fmla="*/ 588 h 943"/>
                <a:gd name="T66" fmla="*/ 3001 w 3668"/>
                <a:gd name="T67" fmla="*/ 582 h 943"/>
                <a:gd name="T68" fmla="*/ 3452 w 3668"/>
                <a:gd name="T69" fmla="*/ 438 h 943"/>
                <a:gd name="T70" fmla="*/ 3668 w 3668"/>
                <a:gd name="T71" fmla="*/ 312 h 943"/>
                <a:gd name="T72" fmla="*/ 3482 w 3668"/>
                <a:gd name="T73" fmla="*/ 300 h 943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</a:gdLst>
              <a:ahLst/>
              <a:cxnLst>
                <a:cxn ang="T74">
                  <a:pos x="T0" y="T1"/>
                </a:cxn>
                <a:cxn ang="T75">
                  <a:pos x="T2" y="T3"/>
                </a:cxn>
                <a:cxn ang="T76">
                  <a:pos x="T4" y="T5"/>
                </a:cxn>
                <a:cxn ang="T77">
                  <a:pos x="T6" y="T7"/>
                </a:cxn>
                <a:cxn ang="T78">
                  <a:pos x="T8" y="T9"/>
                </a:cxn>
                <a:cxn ang="T79">
                  <a:pos x="T10" y="T11"/>
                </a:cxn>
                <a:cxn ang="T80">
                  <a:pos x="T12" y="T13"/>
                </a:cxn>
                <a:cxn ang="T81">
                  <a:pos x="T14" y="T15"/>
                </a:cxn>
                <a:cxn ang="T82">
                  <a:pos x="T16" y="T17"/>
                </a:cxn>
                <a:cxn ang="T83">
                  <a:pos x="T18" y="T19"/>
                </a:cxn>
                <a:cxn ang="T84">
                  <a:pos x="T20" y="T21"/>
                </a:cxn>
                <a:cxn ang="T85">
                  <a:pos x="T22" y="T23"/>
                </a:cxn>
                <a:cxn ang="T86">
                  <a:pos x="T24" y="T25"/>
                </a:cxn>
                <a:cxn ang="T87">
                  <a:pos x="T26" y="T27"/>
                </a:cxn>
                <a:cxn ang="T88">
                  <a:pos x="T28" y="T29"/>
                </a:cxn>
                <a:cxn ang="T89">
                  <a:pos x="T30" y="T31"/>
                </a:cxn>
                <a:cxn ang="T90">
                  <a:pos x="T32" y="T33"/>
                </a:cxn>
                <a:cxn ang="T91">
                  <a:pos x="T34" y="T35"/>
                </a:cxn>
                <a:cxn ang="T92">
                  <a:pos x="T36" y="T37"/>
                </a:cxn>
                <a:cxn ang="T93">
                  <a:pos x="T38" y="T39"/>
                </a:cxn>
                <a:cxn ang="T94">
                  <a:pos x="T40" y="T41"/>
                </a:cxn>
                <a:cxn ang="T95">
                  <a:pos x="T42" y="T43"/>
                </a:cxn>
                <a:cxn ang="T96">
                  <a:pos x="T44" y="T45"/>
                </a:cxn>
                <a:cxn ang="T97">
                  <a:pos x="T46" y="T47"/>
                </a:cxn>
                <a:cxn ang="T98">
                  <a:pos x="T48" y="T49"/>
                </a:cxn>
                <a:cxn ang="T99">
                  <a:pos x="T50" y="T51"/>
                </a:cxn>
                <a:cxn ang="T100">
                  <a:pos x="T52" y="T53"/>
                </a:cxn>
                <a:cxn ang="T101">
                  <a:pos x="T54" y="T55"/>
                </a:cxn>
                <a:cxn ang="T102">
                  <a:pos x="T56" y="T57"/>
                </a:cxn>
                <a:cxn ang="T103">
                  <a:pos x="T58" y="T59"/>
                </a:cxn>
                <a:cxn ang="T104">
                  <a:pos x="T60" y="T61"/>
                </a:cxn>
                <a:cxn ang="T105">
                  <a:pos x="T62" y="T63"/>
                </a:cxn>
                <a:cxn ang="T106">
                  <a:pos x="T64" y="T65"/>
                </a:cxn>
                <a:cxn ang="T107">
                  <a:pos x="T66" y="T67"/>
                </a:cxn>
                <a:cxn ang="T108">
                  <a:pos x="T68" y="T69"/>
                </a:cxn>
                <a:cxn ang="T109">
                  <a:pos x="T70" y="T71"/>
                </a:cxn>
                <a:cxn ang="T110">
                  <a:pos x="T72" y="T73"/>
                </a:cxn>
              </a:cxnLst>
              <a:rect l="0" t="0" r="r" b="b"/>
              <a:pathLst>
                <a:path w="3668" h="943">
                  <a:moveTo>
                    <a:pt x="3482" y="300"/>
                  </a:moveTo>
                  <a:lnTo>
                    <a:pt x="3338" y="288"/>
                  </a:lnTo>
                  <a:lnTo>
                    <a:pt x="3320" y="264"/>
                  </a:lnTo>
                  <a:lnTo>
                    <a:pt x="3194" y="258"/>
                  </a:lnTo>
                  <a:lnTo>
                    <a:pt x="3019" y="216"/>
                  </a:lnTo>
                  <a:lnTo>
                    <a:pt x="2816" y="234"/>
                  </a:lnTo>
                  <a:lnTo>
                    <a:pt x="2533" y="288"/>
                  </a:lnTo>
                  <a:lnTo>
                    <a:pt x="2330" y="306"/>
                  </a:lnTo>
                  <a:lnTo>
                    <a:pt x="2149" y="312"/>
                  </a:lnTo>
                  <a:lnTo>
                    <a:pt x="2372" y="258"/>
                  </a:lnTo>
                  <a:lnTo>
                    <a:pt x="2624" y="156"/>
                  </a:lnTo>
                  <a:lnTo>
                    <a:pt x="2624" y="132"/>
                  </a:lnTo>
                  <a:lnTo>
                    <a:pt x="2666" y="78"/>
                  </a:lnTo>
                  <a:lnTo>
                    <a:pt x="2707" y="24"/>
                  </a:lnTo>
                  <a:lnTo>
                    <a:pt x="2695" y="0"/>
                  </a:lnTo>
                  <a:lnTo>
                    <a:pt x="2642" y="12"/>
                  </a:lnTo>
                  <a:lnTo>
                    <a:pt x="2557" y="30"/>
                  </a:lnTo>
                  <a:lnTo>
                    <a:pt x="2515" y="54"/>
                  </a:lnTo>
                  <a:lnTo>
                    <a:pt x="2425" y="84"/>
                  </a:lnTo>
                  <a:lnTo>
                    <a:pt x="2324" y="66"/>
                  </a:lnTo>
                  <a:lnTo>
                    <a:pt x="2191" y="90"/>
                  </a:lnTo>
                  <a:lnTo>
                    <a:pt x="2101" y="90"/>
                  </a:lnTo>
                  <a:lnTo>
                    <a:pt x="2047" y="108"/>
                  </a:lnTo>
                  <a:lnTo>
                    <a:pt x="1855" y="228"/>
                  </a:lnTo>
                  <a:lnTo>
                    <a:pt x="1771" y="288"/>
                  </a:lnTo>
                  <a:lnTo>
                    <a:pt x="1591" y="337"/>
                  </a:lnTo>
                  <a:lnTo>
                    <a:pt x="1465" y="379"/>
                  </a:lnTo>
                  <a:lnTo>
                    <a:pt x="1459" y="379"/>
                  </a:lnTo>
                  <a:lnTo>
                    <a:pt x="1453" y="373"/>
                  </a:lnTo>
                  <a:lnTo>
                    <a:pt x="1417" y="361"/>
                  </a:lnTo>
                  <a:lnTo>
                    <a:pt x="1381" y="343"/>
                  </a:lnTo>
                  <a:lnTo>
                    <a:pt x="1363" y="331"/>
                  </a:lnTo>
                  <a:lnTo>
                    <a:pt x="1357" y="324"/>
                  </a:lnTo>
                  <a:lnTo>
                    <a:pt x="1344" y="312"/>
                  </a:lnTo>
                  <a:lnTo>
                    <a:pt x="1320" y="300"/>
                  </a:lnTo>
                  <a:lnTo>
                    <a:pt x="1290" y="288"/>
                  </a:lnTo>
                  <a:lnTo>
                    <a:pt x="1260" y="270"/>
                  </a:lnTo>
                  <a:lnTo>
                    <a:pt x="1230" y="252"/>
                  </a:lnTo>
                  <a:lnTo>
                    <a:pt x="1187" y="227"/>
                  </a:lnTo>
                  <a:lnTo>
                    <a:pt x="1119" y="227"/>
                  </a:lnTo>
                  <a:lnTo>
                    <a:pt x="1357" y="397"/>
                  </a:lnTo>
                  <a:lnTo>
                    <a:pt x="1320" y="438"/>
                  </a:lnTo>
                  <a:lnTo>
                    <a:pt x="1135" y="522"/>
                  </a:lnTo>
                  <a:lnTo>
                    <a:pt x="960" y="558"/>
                  </a:lnTo>
                  <a:lnTo>
                    <a:pt x="684" y="600"/>
                  </a:lnTo>
                  <a:lnTo>
                    <a:pt x="474" y="630"/>
                  </a:lnTo>
                  <a:lnTo>
                    <a:pt x="390" y="684"/>
                  </a:lnTo>
                  <a:lnTo>
                    <a:pt x="132" y="781"/>
                  </a:lnTo>
                  <a:lnTo>
                    <a:pt x="0" y="829"/>
                  </a:lnTo>
                  <a:lnTo>
                    <a:pt x="234" y="847"/>
                  </a:lnTo>
                  <a:lnTo>
                    <a:pt x="498" y="829"/>
                  </a:lnTo>
                  <a:lnTo>
                    <a:pt x="925" y="739"/>
                  </a:lnTo>
                  <a:lnTo>
                    <a:pt x="840" y="817"/>
                  </a:lnTo>
                  <a:lnTo>
                    <a:pt x="637" y="925"/>
                  </a:lnTo>
                  <a:lnTo>
                    <a:pt x="613" y="943"/>
                  </a:lnTo>
                  <a:lnTo>
                    <a:pt x="1405" y="943"/>
                  </a:lnTo>
                  <a:lnTo>
                    <a:pt x="1411" y="925"/>
                  </a:lnTo>
                  <a:lnTo>
                    <a:pt x="1447" y="943"/>
                  </a:lnTo>
                  <a:lnTo>
                    <a:pt x="2924" y="943"/>
                  </a:lnTo>
                  <a:lnTo>
                    <a:pt x="2888" y="859"/>
                  </a:lnTo>
                  <a:lnTo>
                    <a:pt x="2713" y="775"/>
                  </a:lnTo>
                  <a:lnTo>
                    <a:pt x="2582" y="708"/>
                  </a:lnTo>
                  <a:lnTo>
                    <a:pt x="2336" y="636"/>
                  </a:lnTo>
                  <a:lnTo>
                    <a:pt x="2299" y="606"/>
                  </a:lnTo>
                  <a:lnTo>
                    <a:pt x="2509" y="582"/>
                  </a:lnTo>
                  <a:lnTo>
                    <a:pt x="2606" y="588"/>
                  </a:lnTo>
                  <a:lnTo>
                    <a:pt x="2773" y="588"/>
                  </a:lnTo>
                  <a:lnTo>
                    <a:pt x="3001" y="582"/>
                  </a:lnTo>
                  <a:lnTo>
                    <a:pt x="3259" y="516"/>
                  </a:lnTo>
                  <a:lnTo>
                    <a:pt x="3452" y="438"/>
                  </a:lnTo>
                  <a:lnTo>
                    <a:pt x="3668" y="391"/>
                  </a:lnTo>
                  <a:lnTo>
                    <a:pt x="3668" y="312"/>
                  </a:lnTo>
                  <a:lnTo>
                    <a:pt x="3482" y="300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1035" name="Freeform 6">
              <a:extLst>
                <a:ext uri="{FF2B5EF4-FFF2-40B4-BE49-F238E27FC236}">
                  <a16:creationId xmlns:a16="http://schemas.microsoft.com/office/drawing/2014/main" id="{075E377A-38EE-44BA-8A22-6C871F122810}"/>
                </a:ext>
              </a:extLst>
            </p:cNvPr>
            <p:cNvSpPr>
              <a:spLocks/>
            </p:cNvSpPr>
            <p:nvPr/>
          </p:nvSpPr>
          <p:spPr bwMode="hidden">
            <a:xfrm>
              <a:off x="0" y="524"/>
              <a:ext cx="973" cy="1195"/>
            </a:xfrm>
            <a:custGeom>
              <a:avLst/>
              <a:gdLst>
                <a:gd name="T0" fmla="*/ 327 w 969"/>
                <a:gd name="T1" fmla="*/ 1198 h 1192"/>
                <a:gd name="T2" fmla="*/ 498 w 969"/>
                <a:gd name="T3" fmla="*/ 1204 h 1192"/>
                <a:gd name="T4" fmla="*/ 588 w 969"/>
                <a:gd name="T5" fmla="*/ 1162 h 1192"/>
                <a:gd name="T6" fmla="*/ 825 w 969"/>
                <a:gd name="T7" fmla="*/ 1097 h 1192"/>
                <a:gd name="T8" fmla="*/ 949 w 969"/>
                <a:gd name="T9" fmla="*/ 1067 h 1192"/>
                <a:gd name="T10" fmla="*/ 771 w 969"/>
                <a:gd name="T11" fmla="*/ 998 h 1192"/>
                <a:gd name="T12" fmla="*/ 564 w 969"/>
                <a:gd name="T13" fmla="*/ 961 h 1192"/>
                <a:gd name="T14" fmla="*/ 201 w 969"/>
                <a:gd name="T15" fmla="*/ 979 h 1192"/>
                <a:gd name="T16" fmla="*/ 303 w 969"/>
                <a:gd name="T17" fmla="*/ 901 h 1192"/>
                <a:gd name="T18" fmla="*/ 504 w 969"/>
                <a:gd name="T19" fmla="*/ 811 h 1192"/>
                <a:gd name="T20" fmla="*/ 706 w 969"/>
                <a:gd name="T21" fmla="*/ 679 h 1192"/>
                <a:gd name="T22" fmla="*/ 712 w 969"/>
                <a:gd name="T23" fmla="*/ 679 h 1192"/>
                <a:gd name="T24" fmla="*/ 724 w 969"/>
                <a:gd name="T25" fmla="*/ 673 h 1192"/>
                <a:gd name="T26" fmla="*/ 765 w 969"/>
                <a:gd name="T27" fmla="*/ 655 h 1192"/>
                <a:gd name="T28" fmla="*/ 789 w 969"/>
                <a:gd name="T29" fmla="*/ 649 h 1192"/>
                <a:gd name="T30" fmla="*/ 801 w 969"/>
                <a:gd name="T31" fmla="*/ 637 h 1192"/>
                <a:gd name="T32" fmla="*/ 807 w 969"/>
                <a:gd name="T33" fmla="*/ 625 h 1192"/>
                <a:gd name="T34" fmla="*/ 801 w 969"/>
                <a:gd name="T35" fmla="*/ 619 h 1192"/>
                <a:gd name="T36" fmla="*/ 795 w 969"/>
                <a:gd name="T37" fmla="*/ 607 h 1192"/>
                <a:gd name="T38" fmla="*/ 795 w 969"/>
                <a:gd name="T39" fmla="*/ 579 h 1192"/>
                <a:gd name="T40" fmla="*/ 807 w 969"/>
                <a:gd name="T41" fmla="*/ 549 h 1192"/>
                <a:gd name="T42" fmla="*/ 819 w 969"/>
                <a:gd name="T43" fmla="*/ 519 h 1192"/>
                <a:gd name="T44" fmla="*/ 837 w 969"/>
                <a:gd name="T45" fmla="*/ 489 h 1192"/>
                <a:gd name="T46" fmla="*/ 849 w 969"/>
                <a:gd name="T47" fmla="*/ 459 h 1192"/>
                <a:gd name="T48" fmla="*/ 857 w 969"/>
                <a:gd name="T49" fmla="*/ 441 h 1192"/>
                <a:gd name="T50" fmla="*/ 865 w 969"/>
                <a:gd name="T51" fmla="*/ 435 h 1192"/>
                <a:gd name="T52" fmla="*/ 865 w 969"/>
                <a:gd name="T53" fmla="*/ 351 h 1192"/>
                <a:gd name="T54" fmla="*/ 865 w 969"/>
                <a:gd name="T55" fmla="*/ 345 h 1192"/>
                <a:gd name="T56" fmla="*/ 871 w 969"/>
                <a:gd name="T57" fmla="*/ 339 h 1192"/>
                <a:gd name="T58" fmla="*/ 889 w 969"/>
                <a:gd name="T59" fmla="*/ 309 h 1192"/>
                <a:gd name="T60" fmla="*/ 901 w 969"/>
                <a:gd name="T61" fmla="*/ 273 h 1192"/>
                <a:gd name="T62" fmla="*/ 913 w 969"/>
                <a:gd name="T63" fmla="*/ 243 h 1192"/>
                <a:gd name="T64" fmla="*/ 919 w 969"/>
                <a:gd name="T65" fmla="*/ 231 h 1192"/>
                <a:gd name="T66" fmla="*/ 925 w 969"/>
                <a:gd name="T67" fmla="*/ 219 h 1192"/>
                <a:gd name="T68" fmla="*/ 943 w 969"/>
                <a:gd name="T69" fmla="*/ 173 h 1192"/>
                <a:gd name="T70" fmla="*/ 961 w 969"/>
                <a:gd name="T71" fmla="*/ 137 h 1192"/>
                <a:gd name="T72" fmla="*/ 967 w 969"/>
                <a:gd name="T73" fmla="*/ 125 h 1192"/>
                <a:gd name="T74" fmla="*/ 967 w 969"/>
                <a:gd name="T75" fmla="*/ 119 h 1192"/>
                <a:gd name="T76" fmla="*/ 985 w 969"/>
                <a:gd name="T77" fmla="*/ 0 h 1192"/>
                <a:gd name="T78" fmla="*/ 961 w 969"/>
                <a:gd name="T79" fmla="*/ 47 h 1192"/>
                <a:gd name="T80" fmla="*/ 795 w 969"/>
                <a:gd name="T81" fmla="*/ 113 h 1192"/>
                <a:gd name="T82" fmla="*/ 718 w 969"/>
                <a:gd name="T83" fmla="*/ 161 h 1192"/>
                <a:gd name="T84" fmla="*/ 468 w 969"/>
                <a:gd name="T85" fmla="*/ 237 h 1192"/>
                <a:gd name="T86" fmla="*/ 285 w 969"/>
                <a:gd name="T87" fmla="*/ 291 h 1192"/>
                <a:gd name="T88" fmla="*/ 177 w 969"/>
                <a:gd name="T89" fmla="*/ 297 h 1192"/>
                <a:gd name="T90" fmla="*/ 12 w 969"/>
                <a:gd name="T91" fmla="*/ 489 h 1192"/>
                <a:gd name="T92" fmla="*/ 0 w 969"/>
                <a:gd name="T93" fmla="*/ 513 h 1192"/>
                <a:gd name="T94" fmla="*/ 0 w 969"/>
                <a:gd name="T95" fmla="*/ 1198 h 1192"/>
                <a:gd name="T96" fmla="*/ 96 w 969"/>
                <a:gd name="T97" fmla="*/ 1192 h 1192"/>
                <a:gd name="T98" fmla="*/ 327 w 969"/>
                <a:gd name="T99" fmla="*/ 1198 h 1192"/>
                <a:gd name="T100" fmla="*/ 327 w 969"/>
                <a:gd name="T101" fmla="*/ 1198 h 1192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  <a:gd name="T135" fmla="*/ 0 60000 65536"/>
                <a:gd name="T136" fmla="*/ 0 60000 65536"/>
                <a:gd name="T137" fmla="*/ 0 60000 65536"/>
                <a:gd name="T138" fmla="*/ 0 60000 65536"/>
                <a:gd name="T139" fmla="*/ 0 60000 65536"/>
                <a:gd name="T140" fmla="*/ 0 60000 65536"/>
                <a:gd name="T141" fmla="*/ 0 60000 65536"/>
                <a:gd name="T142" fmla="*/ 0 60000 65536"/>
                <a:gd name="T143" fmla="*/ 0 60000 65536"/>
                <a:gd name="T144" fmla="*/ 0 60000 65536"/>
                <a:gd name="T145" fmla="*/ 0 60000 65536"/>
                <a:gd name="T146" fmla="*/ 0 60000 65536"/>
                <a:gd name="T147" fmla="*/ 0 60000 65536"/>
                <a:gd name="T148" fmla="*/ 0 60000 65536"/>
                <a:gd name="T149" fmla="*/ 0 60000 65536"/>
                <a:gd name="T150" fmla="*/ 0 60000 65536"/>
                <a:gd name="T151" fmla="*/ 0 60000 65536"/>
                <a:gd name="T152" fmla="*/ 0 60000 65536"/>
              </a:gdLst>
              <a:ahLst/>
              <a:cxnLst>
                <a:cxn ang="T102">
                  <a:pos x="T0" y="T1"/>
                </a:cxn>
                <a:cxn ang="T103">
                  <a:pos x="T2" y="T3"/>
                </a:cxn>
                <a:cxn ang="T104">
                  <a:pos x="T4" y="T5"/>
                </a:cxn>
                <a:cxn ang="T105">
                  <a:pos x="T6" y="T7"/>
                </a:cxn>
                <a:cxn ang="T106">
                  <a:pos x="T8" y="T9"/>
                </a:cxn>
                <a:cxn ang="T107">
                  <a:pos x="T10" y="T11"/>
                </a:cxn>
                <a:cxn ang="T108">
                  <a:pos x="T12" y="T13"/>
                </a:cxn>
                <a:cxn ang="T109">
                  <a:pos x="T14" y="T15"/>
                </a:cxn>
                <a:cxn ang="T110">
                  <a:pos x="T16" y="T17"/>
                </a:cxn>
                <a:cxn ang="T111">
                  <a:pos x="T18" y="T19"/>
                </a:cxn>
                <a:cxn ang="T112">
                  <a:pos x="T20" y="T21"/>
                </a:cxn>
                <a:cxn ang="T113">
                  <a:pos x="T22" y="T23"/>
                </a:cxn>
                <a:cxn ang="T114">
                  <a:pos x="T24" y="T25"/>
                </a:cxn>
                <a:cxn ang="T115">
                  <a:pos x="T26" y="T27"/>
                </a:cxn>
                <a:cxn ang="T116">
                  <a:pos x="T28" y="T29"/>
                </a:cxn>
                <a:cxn ang="T117">
                  <a:pos x="T30" y="T31"/>
                </a:cxn>
                <a:cxn ang="T118">
                  <a:pos x="T32" y="T33"/>
                </a:cxn>
                <a:cxn ang="T119">
                  <a:pos x="T34" y="T35"/>
                </a:cxn>
                <a:cxn ang="T120">
                  <a:pos x="T36" y="T37"/>
                </a:cxn>
                <a:cxn ang="T121">
                  <a:pos x="T38" y="T39"/>
                </a:cxn>
                <a:cxn ang="T122">
                  <a:pos x="T40" y="T41"/>
                </a:cxn>
                <a:cxn ang="T123">
                  <a:pos x="T42" y="T43"/>
                </a:cxn>
                <a:cxn ang="T124">
                  <a:pos x="T44" y="T45"/>
                </a:cxn>
                <a:cxn ang="T125">
                  <a:pos x="T46" y="T47"/>
                </a:cxn>
                <a:cxn ang="T126">
                  <a:pos x="T48" y="T49"/>
                </a:cxn>
                <a:cxn ang="T127">
                  <a:pos x="T50" y="T51"/>
                </a:cxn>
                <a:cxn ang="T128">
                  <a:pos x="T52" y="T53"/>
                </a:cxn>
                <a:cxn ang="T129">
                  <a:pos x="T54" y="T55"/>
                </a:cxn>
                <a:cxn ang="T130">
                  <a:pos x="T56" y="T57"/>
                </a:cxn>
                <a:cxn ang="T131">
                  <a:pos x="T58" y="T59"/>
                </a:cxn>
                <a:cxn ang="T132">
                  <a:pos x="T60" y="T61"/>
                </a:cxn>
                <a:cxn ang="T133">
                  <a:pos x="T62" y="T63"/>
                </a:cxn>
                <a:cxn ang="T134">
                  <a:pos x="T64" y="T65"/>
                </a:cxn>
                <a:cxn ang="T135">
                  <a:pos x="T66" y="T67"/>
                </a:cxn>
                <a:cxn ang="T136">
                  <a:pos x="T68" y="T69"/>
                </a:cxn>
                <a:cxn ang="T137">
                  <a:pos x="T70" y="T71"/>
                </a:cxn>
                <a:cxn ang="T138">
                  <a:pos x="T72" y="T73"/>
                </a:cxn>
                <a:cxn ang="T139">
                  <a:pos x="T74" y="T75"/>
                </a:cxn>
                <a:cxn ang="T140">
                  <a:pos x="T76" y="T77"/>
                </a:cxn>
                <a:cxn ang="T141">
                  <a:pos x="T78" y="T79"/>
                </a:cxn>
                <a:cxn ang="T142">
                  <a:pos x="T80" y="T81"/>
                </a:cxn>
                <a:cxn ang="T143">
                  <a:pos x="T82" y="T83"/>
                </a:cxn>
                <a:cxn ang="T144">
                  <a:pos x="T84" y="T85"/>
                </a:cxn>
                <a:cxn ang="T145">
                  <a:pos x="T86" y="T87"/>
                </a:cxn>
                <a:cxn ang="T146">
                  <a:pos x="T88" y="T89"/>
                </a:cxn>
                <a:cxn ang="T147">
                  <a:pos x="T90" y="T91"/>
                </a:cxn>
                <a:cxn ang="T148">
                  <a:pos x="T92" y="T93"/>
                </a:cxn>
                <a:cxn ang="T149">
                  <a:pos x="T94" y="T95"/>
                </a:cxn>
                <a:cxn ang="T150">
                  <a:pos x="T96" y="T97"/>
                </a:cxn>
                <a:cxn ang="T151">
                  <a:pos x="T98" y="T99"/>
                </a:cxn>
                <a:cxn ang="T152">
                  <a:pos x="T100" y="T101"/>
                </a:cxn>
              </a:cxnLst>
              <a:rect l="0" t="0" r="r" b="b"/>
              <a:pathLst>
                <a:path w="969" h="1192">
                  <a:moveTo>
                    <a:pt x="323" y="1186"/>
                  </a:moveTo>
                  <a:lnTo>
                    <a:pt x="490" y="1192"/>
                  </a:lnTo>
                  <a:lnTo>
                    <a:pt x="580" y="1150"/>
                  </a:lnTo>
                  <a:lnTo>
                    <a:pt x="813" y="1085"/>
                  </a:lnTo>
                  <a:lnTo>
                    <a:pt x="933" y="1055"/>
                  </a:lnTo>
                  <a:lnTo>
                    <a:pt x="759" y="989"/>
                  </a:lnTo>
                  <a:lnTo>
                    <a:pt x="556" y="953"/>
                  </a:lnTo>
                  <a:lnTo>
                    <a:pt x="197" y="971"/>
                  </a:lnTo>
                  <a:lnTo>
                    <a:pt x="299" y="893"/>
                  </a:lnTo>
                  <a:lnTo>
                    <a:pt x="496" y="803"/>
                  </a:lnTo>
                  <a:lnTo>
                    <a:pt x="694" y="671"/>
                  </a:lnTo>
                  <a:lnTo>
                    <a:pt x="700" y="671"/>
                  </a:lnTo>
                  <a:lnTo>
                    <a:pt x="712" y="665"/>
                  </a:lnTo>
                  <a:lnTo>
                    <a:pt x="753" y="647"/>
                  </a:lnTo>
                  <a:lnTo>
                    <a:pt x="777" y="641"/>
                  </a:lnTo>
                  <a:lnTo>
                    <a:pt x="789" y="629"/>
                  </a:lnTo>
                  <a:lnTo>
                    <a:pt x="795" y="617"/>
                  </a:lnTo>
                  <a:lnTo>
                    <a:pt x="789" y="611"/>
                  </a:lnTo>
                  <a:lnTo>
                    <a:pt x="783" y="599"/>
                  </a:lnTo>
                  <a:lnTo>
                    <a:pt x="783" y="575"/>
                  </a:lnTo>
                  <a:lnTo>
                    <a:pt x="795" y="545"/>
                  </a:lnTo>
                  <a:lnTo>
                    <a:pt x="807" y="515"/>
                  </a:lnTo>
                  <a:lnTo>
                    <a:pt x="825" y="485"/>
                  </a:lnTo>
                  <a:lnTo>
                    <a:pt x="837" y="455"/>
                  </a:lnTo>
                  <a:lnTo>
                    <a:pt x="843" y="437"/>
                  </a:lnTo>
                  <a:lnTo>
                    <a:pt x="849" y="431"/>
                  </a:lnTo>
                  <a:lnTo>
                    <a:pt x="849" y="347"/>
                  </a:lnTo>
                  <a:lnTo>
                    <a:pt x="849" y="341"/>
                  </a:lnTo>
                  <a:lnTo>
                    <a:pt x="855" y="335"/>
                  </a:lnTo>
                  <a:lnTo>
                    <a:pt x="873" y="305"/>
                  </a:lnTo>
                  <a:lnTo>
                    <a:pt x="885" y="269"/>
                  </a:lnTo>
                  <a:lnTo>
                    <a:pt x="897" y="239"/>
                  </a:lnTo>
                  <a:lnTo>
                    <a:pt x="903" y="227"/>
                  </a:lnTo>
                  <a:lnTo>
                    <a:pt x="909" y="215"/>
                  </a:lnTo>
                  <a:lnTo>
                    <a:pt x="927" y="173"/>
                  </a:lnTo>
                  <a:lnTo>
                    <a:pt x="945" y="137"/>
                  </a:lnTo>
                  <a:lnTo>
                    <a:pt x="951" y="125"/>
                  </a:lnTo>
                  <a:lnTo>
                    <a:pt x="951" y="119"/>
                  </a:lnTo>
                  <a:lnTo>
                    <a:pt x="969" y="0"/>
                  </a:lnTo>
                  <a:lnTo>
                    <a:pt x="945" y="47"/>
                  </a:lnTo>
                  <a:lnTo>
                    <a:pt x="783" y="113"/>
                  </a:lnTo>
                  <a:lnTo>
                    <a:pt x="706" y="161"/>
                  </a:lnTo>
                  <a:lnTo>
                    <a:pt x="460" y="233"/>
                  </a:lnTo>
                  <a:lnTo>
                    <a:pt x="281" y="287"/>
                  </a:lnTo>
                  <a:lnTo>
                    <a:pt x="173" y="293"/>
                  </a:lnTo>
                  <a:lnTo>
                    <a:pt x="12" y="485"/>
                  </a:lnTo>
                  <a:lnTo>
                    <a:pt x="0" y="509"/>
                  </a:lnTo>
                  <a:lnTo>
                    <a:pt x="0" y="1186"/>
                  </a:lnTo>
                  <a:lnTo>
                    <a:pt x="96" y="1180"/>
                  </a:lnTo>
                  <a:lnTo>
                    <a:pt x="323" y="1186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1036" name="Freeform 7">
              <a:extLst>
                <a:ext uri="{FF2B5EF4-FFF2-40B4-BE49-F238E27FC236}">
                  <a16:creationId xmlns:a16="http://schemas.microsoft.com/office/drawing/2014/main" id="{63901FBB-5ECC-41FE-82CA-273E19BDD388}"/>
                </a:ext>
              </a:extLst>
            </p:cNvPr>
            <p:cNvSpPr>
              <a:spLocks/>
            </p:cNvSpPr>
            <p:nvPr/>
          </p:nvSpPr>
          <p:spPr bwMode="hidden">
            <a:xfrm>
              <a:off x="3188" y="1"/>
              <a:ext cx="2570" cy="2266"/>
            </a:xfrm>
            <a:custGeom>
              <a:avLst/>
              <a:gdLst>
                <a:gd name="T0" fmla="*/ 859 w 2570"/>
                <a:gd name="T1" fmla="*/ 612 h 2266"/>
                <a:gd name="T2" fmla="*/ 1087 w 2570"/>
                <a:gd name="T3" fmla="*/ 853 h 2266"/>
                <a:gd name="T4" fmla="*/ 961 w 2570"/>
                <a:gd name="T5" fmla="*/ 913 h 2266"/>
                <a:gd name="T6" fmla="*/ 786 w 2570"/>
                <a:gd name="T7" fmla="*/ 883 h 2266"/>
                <a:gd name="T8" fmla="*/ 450 w 2570"/>
                <a:gd name="T9" fmla="*/ 931 h 2266"/>
                <a:gd name="T10" fmla="*/ 150 w 2570"/>
                <a:gd name="T11" fmla="*/ 1075 h 2266"/>
                <a:gd name="T12" fmla="*/ 78 w 2570"/>
                <a:gd name="T13" fmla="*/ 1165 h 2266"/>
                <a:gd name="T14" fmla="*/ 361 w 2570"/>
                <a:gd name="T15" fmla="*/ 1256 h 2266"/>
                <a:gd name="T16" fmla="*/ 444 w 2570"/>
                <a:gd name="T17" fmla="*/ 1316 h 2266"/>
                <a:gd name="T18" fmla="*/ 697 w 2570"/>
                <a:gd name="T19" fmla="*/ 1400 h 2266"/>
                <a:gd name="T20" fmla="*/ 1026 w 2570"/>
                <a:gd name="T21" fmla="*/ 1346 h 2266"/>
                <a:gd name="T22" fmla="*/ 991 w 2570"/>
                <a:gd name="T23" fmla="*/ 1412 h 2266"/>
                <a:gd name="T24" fmla="*/ 804 w 2570"/>
                <a:gd name="T25" fmla="*/ 1574 h 2266"/>
                <a:gd name="T26" fmla="*/ 726 w 2570"/>
                <a:gd name="T27" fmla="*/ 1718 h 2266"/>
                <a:gd name="T28" fmla="*/ 768 w 2570"/>
                <a:gd name="T29" fmla="*/ 1742 h 2266"/>
                <a:gd name="T30" fmla="*/ 865 w 2570"/>
                <a:gd name="T31" fmla="*/ 1693 h 2266"/>
                <a:gd name="T32" fmla="*/ 991 w 2570"/>
                <a:gd name="T33" fmla="*/ 1699 h 2266"/>
                <a:gd name="T34" fmla="*/ 1135 w 2570"/>
                <a:gd name="T35" fmla="*/ 1627 h 2266"/>
                <a:gd name="T36" fmla="*/ 1183 w 2570"/>
                <a:gd name="T37" fmla="*/ 1669 h 2266"/>
                <a:gd name="T38" fmla="*/ 1399 w 2570"/>
                <a:gd name="T39" fmla="*/ 1436 h 2266"/>
                <a:gd name="T40" fmla="*/ 1615 w 2570"/>
                <a:gd name="T41" fmla="*/ 1334 h 2266"/>
                <a:gd name="T42" fmla="*/ 1645 w 2570"/>
                <a:gd name="T43" fmla="*/ 1370 h 2266"/>
                <a:gd name="T44" fmla="*/ 1681 w 2570"/>
                <a:gd name="T45" fmla="*/ 1430 h 2266"/>
                <a:gd name="T46" fmla="*/ 1699 w 2570"/>
                <a:gd name="T47" fmla="*/ 1466 h 2266"/>
                <a:gd name="T48" fmla="*/ 1747 w 2570"/>
                <a:gd name="T49" fmla="*/ 1550 h 2266"/>
                <a:gd name="T50" fmla="*/ 1772 w 2570"/>
                <a:gd name="T51" fmla="*/ 1586 h 2266"/>
                <a:gd name="T52" fmla="*/ 2124 w 2570"/>
                <a:gd name="T53" fmla="*/ 2248 h 2266"/>
                <a:gd name="T54" fmla="*/ 1693 w 2570"/>
                <a:gd name="T55" fmla="*/ 1322 h 2266"/>
                <a:gd name="T56" fmla="*/ 1861 w 2570"/>
                <a:gd name="T57" fmla="*/ 1165 h 2266"/>
                <a:gd name="T58" fmla="*/ 2173 w 2570"/>
                <a:gd name="T59" fmla="*/ 1099 h 2266"/>
                <a:gd name="T60" fmla="*/ 2390 w 2570"/>
                <a:gd name="T61" fmla="*/ 1009 h 2266"/>
                <a:gd name="T62" fmla="*/ 2570 w 2570"/>
                <a:gd name="T63" fmla="*/ 805 h 2266"/>
                <a:gd name="T64" fmla="*/ 2342 w 2570"/>
                <a:gd name="T65" fmla="*/ 781 h 2266"/>
                <a:gd name="T66" fmla="*/ 2114 w 2570"/>
                <a:gd name="T67" fmla="*/ 763 h 2266"/>
                <a:gd name="T68" fmla="*/ 2408 w 2570"/>
                <a:gd name="T69" fmla="*/ 433 h 2266"/>
                <a:gd name="T70" fmla="*/ 2426 w 2570"/>
                <a:gd name="T71" fmla="*/ 421 h 2266"/>
                <a:gd name="T72" fmla="*/ 2474 w 2570"/>
                <a:gd name="T73" fmla="*/ 379 h 2266"/>
                <a:gd name="T74" fmla="*/ 2492 w 2570"/>
                <a:gd name="T75" fmla="*/ 355 h 2266"/>
                <a:gd name="T76" fmla="*/ 2474 w 2570"/>
                <a:gd name="T77" fmla="*/ 337 h 2266"/>
                <a:gd name="T78" fmla="*/ 2474 w 2570"/>
                <a:gd name="T79" fmla="*/ 271 h 2266"/>
                <a:gd name="T80" fmla="*/ 2492 w 2570"/>
                <a:gd name="T81" fmla="*/ 192 h 2266"/>
                <a:gd name="T82" fmla="*/ 2504 w 2570"/>
                <a:gd name="T83" fmla="*/ 132 h 2266"/>
                <a:gd name="T84" fmla="*/ 2492 w 2570"/>
                <a:gd name="T85" fmla="*/ 36 h 2266"/>
                <a:gd name="T86" fmla="*/ 2492 w 2570"/>
                <a:gd name="T87" fmla="*/ 24 h 2266"/>
                <a:gd name="T88" fmla="*/ 2102 w 2570"/>
                <a:gd name="T89" fmla="*/ 0 h 2266"/>
                <a:gd name="T90" fmla="*/ 1909 w 2570"/>
                <a:gd name="T91" fmla="*/ 90 h 2266"/>
                <a:gd name="T92" fmla="*/ 1747 w 2570"/>
                <a:gd name="T93" fmla="*/ 535 h 2266"/>
                <a:gd name="T94" fmla="*/ 1711 w 2570"/>
                <a:gd name="T95" fmla="*/ 469 h 2266"/>
                <a:gd name="T96" fmla="*/ 1633 w 2570"/>
                <a:gd name="T97" fmla="*/ 144 h 2266"/>
                <a:gd name="T98" fmla="*/ 1579 w 2570"/>
                <a:gd name="T99" fmla="*/ 0 h 2266"/>
                <a:gd name="T100" fmla="*/ 738 w 2570"/>
                <a:gd name="T101" fmla="*/ 186 h 2266"/>
                <a:gd name="T102" fmla="*/ 756 w 2570"/>
                <a:gd name="T103" fmla="*/ 463 h 226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  <a:gd name="T135" fmla="*/ 0 60000 65536"/>
                <a:gd name="T136" fmla="*/ 0 60000 65536"/>
                <a:gd name="T137" fmla="*/ 0 60000 65536"/>
                <a:gd name="T138" fmla="*/ 0 60000 65536"/>
                <a:gd name="T139" fmla="*/ 0 60000 65536"/>
                <a:gd name="T140" fmla="*/ 0 60000 65536"/>
                <a:gd name="T141" fmla="*/ 0 60000 65536"/>
                <a:gd name="T142" fmla="*/ 0 60000 65536"/>
                <a:gd name="T143" fmla="*/ 0 60000 65536"/>
                <a:gd name="T144" fmla="*/ 0 60000 65536"/>
                <a:gd name="T145" fmla="*/ 0 60000 65536"/>
                <a:gd name="T146" fmla="*/ 0 60000 65536"/>
                <a:gd name="T147" fmla="*/ 0 60000 65536"/>
                <a:gd name="T148" fmla="*/ 0 60000 65536"/>
                <a:gd name="T149" fmla="*/ 0 60000 65536"/>
                <a:gd name="T150" fmla="*/ 0 60000 65536"/>
                <a:gd name="T151" fmla="*/ 0 60000 65536"/>
                <a:gd name="T152" fmla="*/ 0 60000 65536"/>
                <a:gd name="T153" fmla="*/ 0 60000 65536"/>
                <a:gd name="T154" fmla="*/ 0 60000 65536"/>
                <a:gd name="T155" fmla="*/ 0 60000 65536"/>
              </a:gdLst>
              <a:ahLst/>
              <a:cxnLst>
                <a:cxn ang="T104">
                  <a:pos x="T0" y="T1"/>
                </a:cxn>
                <a:cxn ang="T105">
                  <a:pos x="T2" y="T3"/>
                </a:cxn>
                <a:cxn ang="T106">
                  <a:pos x="T4" y="T5"/>
                </a:cxn>
                <a:cxn ang="T107">
                  <a:pos x="T6" y="T7"/>
                </a:cxn>
                <a:cxn ang="T108">
                  <a:pos x="T8" y="T9"/>
                </a:cxn>
                <a:cxn ang="T109">
                  <a:pos x="T10" y="T11"/>
                </a:cxn>
                <a:cxn ang="T110">
                  <a:pos x="T12" y="T13"/>
                </a:cxn>
                <a:cxn ang="T111">
                  <a:pos x="T14" y="T15"/>
                </a:cxn>
                <a:cxn ang="T112">
                  <a:pos x="T16" y="T17"/>
                </a:cxn>
                <a:cxn ang="T113">
                  <a:pos x="T18" y="T19"/>
                </a:cxn>
                <a:cxn ang="T114">
                  <a:pos x="T20" y="T21"/>
                </a:cxn>
                <a:cxn ang="T115">
                  <a:pos x="T22" y="T23"/>
                </a:cxn>
                <a:cxn ang="T116">
                  <a:pos x="T24" y="T25"/>
                </a:cxn>
                <a:cxn ang="T117">
                  <a:pos x="T26" y="T27"/>
                </a:cxn>
                <a:cxn ang="T118">
                  <a:pos x="T28" y="T29"/>
                </a:cxn>
                <a:cxn ang="T119">
                  <a:pos x="T30" y="T31"/>
                </a:cxn>
                <a:cxn ang="T120">
                  <a:pos x="T32" y="T33"/>
                </a:cxn>
                <a:cxn ang="T121">
                  <a:pos x="T34" y="T35"/>
                </a:cxn>
                <a:cxn ang="T122">
                  <a:pos x="T36" y="T37"/>
                </a:cxn>
                <a:cxn ang="T123">
                  <a:pos x="T38" y="T39"/>
                </a:cxn>
                <a:cxn ang="T124">
                  <a:pos x="T40" y="T41"/>
                </a:cxn>
                <a:cxn ang="T125">
                  <a:pos x="T42" y="T43"/>
                </a:cxn>
                <a:cxn ang="T126">
                  <a:pos x="T44" y="T45"/>
                </a:cxn>
                <a:cxn ang="T127">
                  <a:pos x="T46" y="T47"/>
                </a:cxn>
                <a:cxn ang="T128">
                  <a:pos x="T48" y="T49"/>
                </a:cxn>
                <a:cxn ang="T129">
                  <a:pos x="T50" y="T51"/>
                </a:cxn>
                <a:cxn ang="T130">
                  <a:pos x="T52" y="T53"/>
                </a:cxn>
                <a:cxn ang="T131">
                  <a:pos x="T54" y="T55"/>
                </a:cxn>
                <a:cxn ang="T132">
                  <a:pos x="T56" y="T57"/>
                </a:cxn>
                <a:cxn ang="T133">
                  <a:pos x="T58" y="T59"/>
                </a:cxn>
                <a:cxn ang="T134">
                  <a:pos x="T60" y="T61"/>
                </a:cxn>
                <a:cxn ang="T135">
                  <a:pos x="T62" y="T63"/>
                </a:cxn>
                <a:cxn ang="T136">
                  <a:pos x="T64" y="T65"/>
                </a:cxn>
                <a:cxn ang="T137">
                  <a:pos x="T66" y="T67"/>
                </a:cxn>
                <a:cxn ang="T138">
                  <a:pos x="T68" y="T69"/>
                </a:cxn>
                <a:cxn ang="T139">
                  <a:pos x="T70" y="T71"/>
                </a:cxn>
                <a:cxn ang="T140">
                  <a:pos x="T72" y="T73"/>
                </a:cxn>
                <a:cxn ang="T141">
                  <a:pos x="T74" y="T75"/>
                </a:cxn>
                <a:cxn ang="T142">
                  <a:pos x="T76" y="T77"/>
                </a:cxn>
                <a:cxn ang="T143">
                  <a:pos x="T78" y="T79"/>
                </a:cxn>
                <a:cxn ang="T144">
                  <a:pos x="T80" y="T81"/>
                </a:cxn>
                <a:cxn ang="T145">
                  <a:pos x="T82" y="T83"/>
                </a:cxn>
                <a:cxn ang="T146">
                  <a:pos x="T84" y="T85"/>
                </a:cxn>
                <a:cxn ang="T147">
                  <a:pos x="T86" y="T87"/>
                </a:cxn>
                <a:cxn ang="T148">
                  <a:pos x="T88" y="T89"/>
                </a:cxn>
                <a:cxn ang="T149">
                  <a:pos x="T90" y="T91"/>
                </a:cxn>
                <a:cxn ang="T150">
                  <a:pos x="T92" y="T93"/>
                </a:cxn>
                <a:cxn ang="T151">
                  <a:pos x="T94" y="T95"/>
                </a:cxn>
                <a:cxn ang="T152">
                  <a:pos x="T96" y="T97"/>
                </a:cxn>
                <a:cxn ang="T153">
                  <a:pos x="T98" y="T99"/>
                </a:cxn>
                <a:cxn ang="T154">
                  <a:pos x="T100" y="T101"/>
                </a:cxn>
                <a:cxn ang="T155">
                  <a:pos x="T102" y="T103"/>
                </a:cxn>
              </a:cxnLst>
              <a:rect l="0" t="0" r="r" b="b"/>
              <a:pathLst>
                <a:path w="2570" h="2266">
                  <a:moveTo>
                    <a:pt x="756" y="463"/>
                  </a:moveTo>
                  <a:lnTo>
                    <a:pt x="859" y="612"/>
                  </a:lnTo>
                  <a:lnTo>
                    <a:pt x="937" y="720"/>
                  </a:lnTo>
                  <a:lnTo>
                    <a:pt x="1087" y="853"/>
                  </a:lnTo>
                  <a:lnTo>
                    <a:pt x="1105" y="907"/>
                  </a:lnTo>
                  <a:lnTo>
                    <a:pt x="961" y="913"/>
                  </a:lnTo>
                  <a:lnTo>
                    <a:pt x="895" y="901"/>
                  </a:lnTo>
                  <a:lnTo>
                    <a:pt x="786" y="883"/>
                  </a:lnTo>
                  <a:lnTo>
                    <a:pt x="637" y="859"/>
                  </a:lnTo>
                  <a:lnTo>
                    <a:pt x="450" y="931"/>
                  </a:lnTo>
                  <a:lnTo>
                    <a:pt x="306" y="1021"/>
                  </a:lnTo>
                  <a:lnTo>
                    <a:pt x="150" y="1075"/>
                  </a:lnTo>
                  <a:lnTo>
                    <a:pt x="0" y="1153"/>
                  </a:lnTo>
                  <a:lnTo>
                    <a:pt x="78" y="1165"/>
                  </a:lnTo>
                  <a:lnTo>
                    <a:pt x="264" y="1220"/>
                  </a:lnTo>
                  <a:lnTo>
                    <a:pt x="361" y="1256"/>
                  </a:lnTo>
                  <a:lnTo>
                    <a:pt x="367" y="1298"/>
                  </a:lnTo>
                  <a:lnTo>
                    <a:pt x="444" y="1316"/>
                  </a:lnTo>
                  <a:lnTo>
                    <a:pt x="558" y="1400"/>
                  </a:lnTo>
                  <a:lnTo>
                    <a:pt x="697" y="1400"/>
                  </a:lnTo>
                  <a:lnTo>
                    <a:pt x="895" y="1346"/>
                  </a:lnTo>
                  <a:lnTo>
                    <a:pt x="1026" y="1346"/>
                  </a:lnTo>
                  <a:lnTo>
                    <a:pt x="1147" y="1358"/>
                  </a:lnTo>
                  <a:lnTo>
                    <a:pt x="991" y="1412"/>
                  </a:lnTo>
                  <a:lnTo>
                    <a:pt x="804" y="1538"/>
                  </a:lnTo>
                  <a:lnTo>
                    <a:pt x="804" y="1574"/>
                  </a:lnTo>
                  <a:lnTo>
                    <a:pt x="762" y="1645"/>
                  </a:lnTo>
                  <a:lnTo>
                    <a:pt x="726" y="1718"/>
                  </a:lnTo>
                  <a:lnTo>
                    <a:pt x="732" y="1754"/>
                  </a:lnTo>
                  <a:lnTo>
                    <a:pt x="768" y="1742"/>
                  </a:lnTo>
                  <a:lnTo>
                    <a:pt x="829" y="1730"/>
                  </a:lnTo>
                  <a:lnTo>
                    <a:pt x="865" y="1693"/>
                  </a:lnTo>
                  <a:lnTo>
                    <a:pt x="925" y="1663"/>
                  </a:lnTo>
                  <a:lnTo>
                    <a:pt x="991" y="1699"/>
                  </a:lnTo>
                  <a:lnTo>
                    <a:pt x="1087" y="1675"/>
                  </a:lnTo>
                  <a:lnTo>
                    <a:pt x="1135" y="1627"/>
                  </a:lnTo>
                  <a:lnTo>
                    <a:pt x="1147" y="1687"/>
                  </a:lnTo>
                  <a:lnTo>
                    <a:pt x="1183" y="1669"/>
                  </a:lnTo>
                  <a:lnTo>
                    <a:pt x="1333" y="1514"/>
                  </a:lnTo>
                  <a:lnTo>
                    <a:pt x="1399" y="1436"/>
                  </a:lnTo>
                  <a:lnTo>
                    <a:pt x="1526" y="1382"/>
                  </a:lnTo>
                  <a:lnTo>
                    <a:pt x="1615" y="1334"/>
                  </a:lnTo>
                  <a:lnTo>
                    <a:pt x="1627" y="1346"/>
                  </a:lnTo>
                  <a:lnTo>
                    <a:pt x="1645" y="1370"/>
                  </a:lnTo>
                  <a:lnTo>
                    <a:pt x="1669" y="1400"/>
                  </a:lnTo>
                  <a:lnTo>
                    <a:pt x="1681" y="1430"/>
                  </a:lnTo>
                  <a:lnTo>
                    <a:pt x="1687" y="1448"/>
                  </a:lnTo>
                  <a:lnTo>
                    <a:pt x="1699" y="1466"/>
                  </a:lnTo>
                  <a:lnTo>
                    <a:pt x="1729" y="1520"/>
                  </a:lnTo>
                  <a:lnTo>
                    <a:pt x="1747" y="1550"/>
                  </a:lnTo>
                  <a:lnTo>
                    <a:pt x="1766" y="1574"/>
                  </a:lnTo>
                  <a:lnTo>
                    <a:pt x="1772" y="1586"/>
                  </a:lnTo>
                  <a:lnTo>
                    <a:pt x="1778" y="1592"/>
                  </a:lnTo>
                  <a:lnTo>
                    <a:pt x="2124" y="2248"/>
                  </a:lnTo>
                  <a:lnTo>
                    <a:pt x="2215" y="2266"/>
                  </a:lnTo>
                  <a:lnTo>
                    <a:pt x="1693" y="1322"/>
                  </a:lnTo>
                  <a:lnTo>
                    <a:pt x="1723" y="1262"/>
                  </a:lnTo>
                  <a:lnTo>
                    <a:pt x="1861" y="1165"/>
                  </a:lnTo>
                  <a:lnTo>
                    <a:pt x="1988" y="1129"/>
                  </a:lnTo>
                  <a:lnTo>
                    <a:pt x="2173" y="1099"/>
                  </a:lnTo>
                  <a:lnTo>
                    <a:pt x="2318" y="1075"/>
                  </a:lnTo>
                  <a:lnTo>
                    <a:pt x="2390" y="1009"/>
                  </a:lnTo>
                  <a:lnTo>
                    <a:pt x="2570" y="895"/>
                  </a:lnTo>
                  <a:lnTo>
                    <a:pt x="2570" y="805"/>
                  </a:lnTo>
                  <a:lnTo>
                    <a:pt x="2516" y="787"/>
                  </a:lnTo>
                  <a:lnTo>
                    <a:pt x="2342" y="781"/>
                  </a:lnTo>
                  <a:lnTo>
                    <a:pt x="2042" y="871"/>
                  </a:lnTo>
                  <a:lnTo>
                    <a:pt x="2114" y="763"/>
                  </a:lnTo>
                  <a:lnTo>
                    <a:pt x="2264" y="624"/>
                  </a:lnTo>
                  <a:lnTo>
                    <a:pt x="2408" y="433"/>
                  </a:lnTo>
                  <a:lnTo>
                    <a:pt x="2414" y="433"/>
                  </a:lnTo>
                  <a:lnTo>
                    <a:pt x="2426" y="421"/>
                  </a:lnTo>
                  <a:lnTo>
                    <a:pt x="2456" y="397"/>
                  </a:lnTo>
                  <a:lnTo>
                    <a:pt x="2474" y="379"/>
                  </a:lnTo>
                  <a:lnTo>
                    <a:pt x="2486" y="367"/>
                  </a:lnTo>
                  <a:lnTo>
                    <a:pt x="2492" y="355"/>
                  </a:lnTo>
                  <a:lnTo>
                    <a:pt x="2486" y="349"/>
                  </a:lnTo>
                  <a:lnTo>
                    <a:pt x="2474" y="337"/>
                  </a:lnTo>
                  <a:lnTo>
                    <a:pt x="2474" y="307"/>
                  </a:lnTo>
                  <a:lnTo>
                    <a:pt x="2474" y="271"/>
                  </a:lnTo>
                  <a:lnTo>
                    <a:pt x="2480" y="228"/>
                  </a:lnTo>
                  <a:lnTo>
                    <a:pt x="2492" y="192"/>
                  </a:lnTo>
                  <a:lnTo>
                    <a:pt x="2498" y="156"/>
                  </a:lnTo>
                  <a:lnTo>
                    <a:pt x="2504" y="132"/>
                  </a:lnTo>
                  <a:lnTo>
                    <a:pt x="2504" y="126"/>
                  </a:lnTo>
                  <a:lnTo>
                    <a:pt x="2492" y="36"/>
                  </a:lnTo>
                  <a:lnTo>
                    <a:pt x="2492" y="24"/>
                  </a:lnTo>
                  <a:lnTo>
                    <a:pt x="2498" y="0"/>
                  </a:lnTo>
                  <a:lnTo>
                    <a:pt x="2102" y="0"/>
                  </a:lnTo>
                  <a:lnTo>
                    <a:pt x="2006" y="60"/>
                  </a:lnTo>
                  <a:lnTo>
                    <a:pt x="1909" y="90"/>
                  </a:lnTo>
                  <a:lnTo>
                    <a:pt x="1808" y="337"/>
                  </a:lnTo>
                  <a:lnTo>
                    <a:pt x="1747" y="535"/>
                  </a:lnTo>
                  <a:lnTo>
                    <a:pt x="1687" y="588"/>
                  </a:lnTo>
                  <a:lnTo>
                    <a:pt x="1711" y="469"/>
                  </a:lnTo>
                  <a:lnTo>
                    <a:pt x="1687" y="343"/>
                  </a:lnTo>
                  <a:lnTo>
                    <a:pt x="1633" y="144"/>
                  </a:lnTo>
                  <a:lnTo>
                    <a:pt x="1585" y="12"/>
                  </a:lnTo>
                  <a:lnTo>
                    <a:pt x="1579" y="0"/>
                  </a:lnTo>
                  <a:lnTo>
                    <a:pt x="786" y="0"/>
                  </a:lnTo>
                  <a:lnTo>
                    <a:pt x="738" y="186"/>
                  </a:lnTo>
                  <a:lnTo>
                    <a:pt x="756" y="463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1037" name="Freeform 8">
              <a:extLst>
                <a:ext uri="{FF2B5EF4-FFF2-40B4-BE49-F238E27FC236}">
                  <a16:creationId xmlns:a16="http://schemas.microsoft.com/office/drawing/2014/main" id="{FBCE87EA-0382-4833-A77C-3A0919F6C52B}"/>
                </a:ext>
              </a:extLst>
            </p:cNvPr>
            <p:cNvSpPr>
              <a:spLocks/>
            </p:cNvSpPr>
            <p:nvPr/>
          </p:nvSpPr>
          <p:spPr bwMode="hidden">
            <a:xfrm>
              <a:off x="3525" y="1"/>
              <a:ext cx="2185" cy="1508"/>
            </a:xfrm>
            <a:custGeom>
              <a:avLst/>
              <a:gdLst>
                <a:gd name="T0" fmla="*/ 1050 w 2176"/>
                <a:gd name="T1" fmla="*/ 775 h 1505"/>
                <a:gd name="T2" fmla="*/ 1210 w 2176"/>
                <a:gd name="T3" fmla="*/ 1243 h 1505"/>
                <a:gd name="T4" fmla="*/ 972 w 2176"/>
                <a:gd name="T5" fmla="*/ 1201 h 1505"/>
                <a:gd name="T6" fmla="*/ 735 w 2176"/>
                <a:gd name="T7" fmla="*/ 1135 h 1505"/>
                <a:gd name="T8" fmla="*/ 450 w 2176"/>
                <a:gd name="T9" fmla="*/ 1117 h 1505"/>
                <a:gd name="T10" fmla="*/ 0 w 2176"/>
                <a:gd name="T11" fmla="*/ 1087 h 1505"/>
                <a:gd name="T12" fmla="*/ 30 w 2176"/>
                <a:gd name="T13" fmla="*/ 1123 h 1505"/>
                <a:gd name="T14" fmla="*/ 504 w 2176"/>
                <a:gd name="T15" fmla="*/ 1141 h 1505"/>
                <a:gd name="T16" fmla="*/ 789 w 2176"/>
                <a:gd name="T17" fmla="*/ 1195 h 1505"/>
                <a:gd name="T18" fmla="*/ 1150 w 2176"/>
                <a:gd name="T19" fmla="*/ 1313 h 1505"/>
                <a:gd name="T20" fmla="*/ 1086 w 2176"/>
                <a:gd name="T21" fmla="*/ 1331 h 1505"/>
                <a:gd name="T22" fmla="*/ 723 w 2176"/>
                <a:gd name="T23" fmla="*/ 1517 h 1505"/>
                <a:gd name="T24" fmla="*/ 777 w 2176"/>
                <a:gd name="T25" fmla="*/ 1493 h 1505"/>
                <a:gd name="T26" fmla="*/ 877 w 2176"/>
                <a:gd name="T27" fmla="*/ 1451 h 1505"/>
                <a:gd name="T28" fmla="*/ 1038 w 2176"/>
                <a:gd name="T29" fmla="*/ 1367 h 1505"/>
                <a:gd name="T30" fmla="*/ 1234 w 2176"/>
                <a:gd name="T31" fmla="*/ 1307 h 1505"/>
                <a:gd name="T32" fmla="*/ 1287 w 2176"/>
                <a:gd name="T33" fmla="*/ 1231 h 1505"/>
                <a:gd name="T34" fmla="*/ 1660 w 2176"/>
                <a:gd name="T35" fmla="*/ 1051 h 1505"/>
                <a:gd name="T36" fmla="*/ 1963 w 2176"/>
                <a:gd name="T37" fmla="*/ 961 h 1505"/>
                <a:gd name="T38" fmla="*/ 2212 w 2176"/>
                <a:gd name="T39" fmla="*/ 829 h 1505"/>
                <a:gd name="T40" fmla="*/ 1993 w 2176"/>
                <a:gd name="T41" fmla="*/ 919 h 1505"/>
                <a:gd name="T42" fmla="*/ 1684 w 2176"/>
                <a:gd name="T43" fmla="*/ 997 h 1505"/>
                <a:gd name="T44" fmla="*/ 1363 w 2176"/>
                <a:gd name="T45" fmla="*/ 1159 h 1505"/>
                <a:gd name="T46" fmla="*/ 1525 w 2176"/>
                <a:gd name="T47" fmla="*/ 913 h 1505"/>
                <a:gd name="T48" fmla="*/ 1648 w 2176"/>
                <a:gd name="T49" fmla="*/ 549 h 1505"/>
                <a:gd name="T50" fmla="*/ 1768 w 2176"/>
                <a:gd name="T51" fmla="*/ 376 h 1505"/>
                <a:gd name="T52" fmla="*/ 2011 w 2176"/>
                <a:gd name="T53" fmla="*/ 60 h 1505"/>
                <a:gd name="T54" fmla="*/ 2035 w 2176"/>
                <a:gd name="T55" fmla="*/ 0 h 1505"/>
                <a:gd name="T56" fmla="*/ 2005 w 2176"/>
                <a:gd name="T57" fmla="*/ 0 h 1505"/>
                <a:gd name="T58" fmla="*/ 1624 w 2176"/>
                <a:gd name="T59" fmla="*/ 484 h 1505"/>
                <a:gd name="T60" fmla="*/ 1501 w 2176"/>
                <a:gd name="T61" fmla="*/ 895 h 1505"/>
                <a:gd name="T62" fmla="*/ 1275 w 2176"/>
                <a:gd name="T63" fmla="*/ 1183 h 1505"/>
                <a:gd name="T64" fmla="*/ 1150 w 2176"/>
                <a:gd name="T65" fmla="*/ 913 h 1505"/>
                <a:gd name="T66" fmla="*/ 1026 w 2176"/>
                <a:gd name="T67" fmla="*/ 544 h 1505"/>
                <a:gd name="T68" fmla="*/ 901 w 2176"/>
                <a:gd name="T69" fmla="*/ 222 h 1505"/>
                <a:gd name="T70" fmla="*/ 801 w 2176"/>
                <a:gd name="T71" fmla="*/ 0 h 1505"/>
                <a:gd name="T72" fmla="*/ 765 w 2176"/>
                <a:gd name="T73" fmla="*/ 0 h 1505"/>
                <a:gd name="T74" fmla="*/ 919 w 2176"/>
                <a:gd name="T75" fmla="*/ 358 h 1505"/>
                <a:gd name="T76" fmla="*/ 1050 w 2176"/>
                <a:gd name="T77" fmla="*/ 775 h 1505"/>
                <a:gd name="T78" fmla="*/ 1050 w 2176"/>
                <a:gd name="T79" fmla="*/ 775 h 1505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</a:gdLst>
              <a:ahLst/>
              <a:cxnLst>
                <a:cxn ang="T80">
                  <a:pos x="T0" y="T1"/>
                </a:cxn>
                <a:cxn ang="T81">
                  <a:pos x="T2" y="T3"/>
                </a:cxn>
                <a:cxn ang="T82">
                  <a:pos x="T4" y="T5"/>
                </a:cxn>
                <a:cxn ang="T83">
                  <a:pos x="T6" y="T7"/>
                </a:cxn>
                <a:cxn ang="T84">
                  <a:pos x="T8" y="T9"/>
                </a:cxn>
                <a:cxn ang="T85">
                  <a:pos x="T10" y="T11"/>
                </a:cxn>
                <a:cxn ang="T86">
                  <a:pos x="T12" y="T13"/>
                </a:cxn>
                <a:cxn ang="T87">
                  <a:pos x="T14" y="T15"/>
                </a:cxn>
                <a:cxn ang="T88">
                  <a:pos x="T16" y="T17"/>
                </a:cxn>
                <a:cxn ang="T89">
                  <a:pos x="T18" y="T19"/>
                </a:cxn>
                <a:cxn ang="T90">
                  <a:pos x="T20" y="T21"/>
                </a:cxn>
                <a:cxn ang="T91">
                  <a:pos x="T22" y="T23"/>
                </a:cxn>
                <a:cxn ang="T92">
                  <a:pos x="T24" y="T25"/>
                </a:cxn>
                <a:cxn ang="T93">
                  <a:pos x="T26" y="T27"/>
                </a:cxn>
                <a:cxn ang="T94">
                  <a:pos x="T28" y="T29"/>
                </a:cxn>
                <a:cxn ang="T95">
                  <a:pos x="T30" y="T31"/>
                </a:cxn>
                <a:cxn ang="T96">
                  <a:pos x="T32" y="T33"/>
                </a:cxn>
                <a:cxn ang="T97">
                  <a:pos x="T34" y="T35"/>
                </a:cxn>
                <a:cxn ang="T98">
                  <a:pos x="T36" y="T37"/>
                </a:cxn>
                <a:cxn ang="T99">
                  <a:pos x="T38" y="T39"/>
                </a:cxn>
                <a:cxn ang="T100">
                  <a:pos x="T40" y="T41"/>
                </a:cxn>
                <a:cxn ang="T101">
                  <a:pos x="T42" y="T43"/>
                </a:cxn>
                <a:cxn ang="T102">
                  <a:pos x="T44" y="T45"/>
                </a:cxn>
                <a:cxn ang="T103">
                  <a:pos x="T46" y="T47"/>
                </a:cxn>
                <a:cxn ang="T104">
                  <a:pos x="T48" y="T49"/>
                </a:cxn>
                <a:cxn ang="T105">
                  <a:pos x="T50" y="T51"/>
                </a:cxn>
                <a:cxn ang="T106">
                  <a:pos x="T52" y="T53"/>
                </a:cxn>
                <a:cxn ang="T107">
                  <a:pos x="T54" y="T55"/>
                </a:cxn>
                <a:cxn ang="T108">
                  <a:pos x="T56" y="T57"/>
                </a:cxn>
                <a:cxn ang="T109">
                  <a:pos x="T58" y="T59"/>
                </a:cxn>
                <a:cxn ang="T110">
                  <a:pos x="T60" y="T61"/>
                </a:cxn>
                <a:cxn ang="T111">
                  <a:pos x="T62" y="T63"/>
                </a:cxn>
                <a:cxn ang="T112">
                  <a:pos x="T64" y="T65"/>
                </a:cxn>
                <a:cxn ang="T113">
                  <a:pos x="T66" y="T67"/>
                </a:cxn>
                <a:cxn ang="T114">
                  <a:pos x="T68" y="T69"/>
                </a:cxn>
                <a:cxn ang="T115">
                  <a:pos x="T70" y="T71"/>
                </a:cxn>
                <a:cxn ang="T116">
                  <a:pos x="T72" y="T73"/>
                </a:cxn>
                <a:cxn ang="T117">
                  <a:pos x="T74" y="T75"/>
                </a:cxn>
                <a:cxn ang="T118">
                  <a:pos x="T76" y="T77"/>
                </a:cxn>
                <a:cxn ang="T119">
                  <a:pos x="T78" y="T79"/>
                </a:cxn>
              </a:cxnLst>
              <a:rect l="0" t="0" r="r" b="b"/>
              <a:pathLst>
                <a:path w="2176" h="1505">
                  <a:moveTo>
                    <a:pt x="1034" y="767"/>
                  </a:moveTo>
                  <a:lnTo>
                    <a:pt x="1190" y="1235"/>
                  </a:lnTo>
                  <a:lnTo>
                    <a:pt x="956" y="1193"/>
                  </a:lnTo>
                  <a:lnTo>
                    <a:pt x="723" y="1127"/>
                  </a:lnTo>
                  <a:lnTo>
                    <a:pt x="442" y="1109"/>
                  </a:lnTo>
                  <a:lnTo>
                    <a:pt x="0" y="1079"/>
                  </a:lnTo>
                  <a:lnTo>
                    <a:pt x="30" y="1115"/>
                  </a:lnTo>
                  <a:lnTo>
                    <a:pt x="496" y="1133"/>
                  </a:lnTo>
                  <a:lnTo>
                    <a:pt x="777" y="1187"/>
                  </a:lnTo>
                  <a:lnTo>
                    <a:pt x="1130" y="1301"/>
                  </a:lnTo>
                  <a:lnTo>
                    <a:pt x="1070" y="1319"/>
                  </a:lnTo>
                  <a:lnTo>
                    <a:pt x="711" y="1505"/>
                  </a:lnTo>
                  <a:lnTo>
                    <a:pt x="765" y="1481"/>
                  </a:lnTo>
                  <a:lnTo>
                    <a:pt x="861" y="1439"/>
                  </a:lnTo>
                  <a:lnTo>
                    <a:pt x="1022" y="1355"/>
                  </a:lnTo>
                  <a:lnTo>
                    <a:pt x="1214" y="1295"/>
                  </a:lnTo>
                  <a:lnTo>
                    <a:pt x="1267" y="1223"/>
                  </a:lnTo>
                  <a:lnTo>
                    <a:pt x="1632" y="1043"/>
                  </a:lnTo>
                  <a:lnTo>
                    <a:pt x="1931" y="953"/>
                  </a:lnTo>
                  <a:lnTo>
                    <a:pt x="2176" y="821"/>
                  </a:lnTo>
                  <a:lnTo>
                    <a:pt x="1961" y="911"/>
                  </a:lnTo>
                  <a:lnTo>
                    <a:pt x="1656" y="989"/>
                  </a:lnTo>
                  <a:lnTo>
                    <a:pt x="1339" y="1151"/>
                  </a:lnTo>
                  <a:lnTo>
                    <a:pt x="1501" y="905"/>
                  </a:lnTo>
                  <a:lnTo>
                    <a:pt x="1620" y="545"/>
                  </a:lnTo>
                  <a:lnTo>
                    <a:pt x="1740" y="372"/>
                  </a:lnTo>
                  <a:lnTo>
                    <a:pt x="1979" y="60"/>
                  </a:lnTo>
                  <a:lnTo>
                    <a:pt x="2003" y="0"/>
                  </a:lnTo>
                  <a:lnTo>
                    <a:pt x="1973" y="0"/>
                  </a:lnTo>
                  <a:lnTo>
                    <a:pt x="1596" y="480"/>
                  </a:lnTo>
                  <a:lnTo>
                    <a:pt x="1477" y="887"/>
                  </a:lnTo>
                  <a:lnTo>
                    <a:pt x="1255" y="1175"/>
                  </a:lnTo>
                  <a:lnTo>
                    <a:pt x="1130" y="905"/>
                  </a:lnTo>
                  <a:lnTo>
                    <a:pt x="1010" y="540"/>
                  </a:lnTo>
                  <a:lnTo>
                    <a:pt x="885" y="222"/>
                  </a:lnTo>
                  <a:lnTo>
                    <a:pt x="789" y="0"/>
                  </a:lnTo>
                  <a:lnTo>
                    <a:pt x="753" y="0"/>
                  </a:lnTo>
                  <a:lnTo>
                    <a:pt x="903" y="354"/>
                  </a:lnTo>
                  <a:lnTo>
                    <a:pt x="1034" y="767"/>
                  </a:lnTo>
                  <a:close/>
                </a:path>
              </a:pathLst>
            </a:custGeom>
            <a:gradFill rotWithShape="0">
              <a:gsLst>
                <a:gs pos="0">
                  <a:schemeClr val="accent2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1038" name="Freeform 9">
              <a:extLst>
                <a:ext uri="{FF2B5EF4-FFF2-40B4-BE49-F238E27FC236}">
                  <a16:creationId xmlns:a16="http://schemas.microsoft.com/office/drawing/2014/main" id="{7C8DE1E5-E928-43D5-BA42-8064819BB479}"/>
                </a:ext>
              </a:extLst>
            </p:cNvPr>
            <p:cNvSpPr>
              <a:spLocks/>
            </p:cNvSpPr>
            <p:nvPr/>
          </p:nvSpPr>
          <p:spPr bwMode="hidden">
            <a:xfrm>
              <a:off x="0" y="649"/>
              <a:ext cx="816" cy="806"/>
            </a:xfrm>
            <a:custGeom>
              <a:avLst/>
              <a:gdLst>
                <a:gd name="T0" fmla="*/ 165 w 813"/>
                <a:gd name="T1" fmla="*/ 568 h 804"/>
                <a:gd name="T2" fmla="*/ 333 w 813"/>
                <a:gd name="T3" fmla="*/ 442 h 804"/>
                <a:gd name="T4" fmla="*/ 654 w 813"/>
                <a:gd name="T5" fmla="*/ 220 h 804"/>
                <a:gd name="T6" fmla="*/ 825 w 813"/>
                <a:gd name="T7" fmla="*/ 0 h 804"/>
                <a:gd name="T8" fmla="*/ 687 w 813"/>
                <a:gd name="T9" fmla="*/ 150 h 804"/>
                <a:gd name="T10" fmla="*/ 148 w 813"/>
                <a:gd name="T11" fmla="*/ 508 h 804"/>
                <a:gd name="T12" fmla="*/ 0 w 813"/>
                <a:gd name="T13" fmla="*/ 740 h 804"/>
                <a:gd name="T14" fmla="*/ 0 w 813"/>
                <a:gd name="T15" fmla="*/ 812 h 804"/>
                <a:gd name="T16" fmla="*/ 165 w 813"/>
                <a:gd name="T17" fmla="*/ 568 h 804"/>
                <a:gd name="T18" fmla="*/ 165 w 813"/>
                <a:gd name="T19" fmla="*/ 568 h 804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813" h="804">
                  <a:moveTo>
                    <a:pt x="161" y="564"/>
                  </a:moveTo>
                  <a:lnTo>
                    <a:pt x="329" y="438"/>
                  </a:lnTo>
                  <a:lnTo>
                    <a:pt x="646" y="216"/>
                  </a:lnTo>
                  <a:lnTo>
                    <a:pt x="813" y="0"/>
                  </a:lnTo>
                  <a:lnTo>
                    <a:pt x="676" y="150"/>
                  </a:lnTo>
                  <a:lnTo>
                    <a:pt x="144" y="504"/>
                  </a:lnTo>
                  <a:lnTo>
                    <a:pt x="0" y="732"/>
                  </a:lnTo>
                  <a:lnTo>
                    <a:pt x="0" y="804"/>
                  </a:lnTo>
                  <a:lnTo>
                    <a:pt x="161" y="564"/>
                  </a:lnTo>
                  <a:close/>
                </a:path>
              </a:pathLst>
            </a:custGeom>
            <a:gradFill rotWithShape="0">
              <a:gsLst>
                <a:gs pos="0">
                  <a:schemeClr val="accent2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1039" name="Freeform 10">
              <a:extLst>
                <a:ext uri="{FF2B5EF4-FFF2-40B4-BE49-F238E27FC236}">
                  <a16:creationId xmlns:a16="http://schemas.microsoft.com/office/drawing/2014/main" id="{B779EFF5-1CAB-45D4-8753-2FE571158DD3}"/>
                </a:ext>
              </a:extLst>
            </p:cNvPr>
            <p:cNvSpPr>
              <a:spLocks/>
            </p:cNvSpPr>
            <p:nvPr/>
          </p:nvSpPr>
          <p:spPr bwMode="hidden">
            <a:xfrm>
              <a:off x="0" y="1545"/>
              <a:ext cx="762" cy="107"/>
            </a:xfrm>
            <a:custGeom>
              <a:avLst/>
              <a:gdLst>
                <a:gd name="T0" fmla="*/ 468 w 759"/>
                <a:gd name="T1" fmla="*/ 66 h 107"/>
                <a:gd name="T2" fmla="*/ 771 w 759"/>
                <a:gd name="T3" fmla="*/ 0 h 107"/>
                <a:gd name="T4" fmla="*/ 504 w 759"/>
                <a:gd name="T5" fmla="*/ 36 h 107"/>
                <a:gd name="T6" fmla="*/ 142 w 759"/>
                <a:gd name="T7" fmla="*/ 48 h 107"/>
                <a:gd name="T8" fmla="*/ 0 w 759"/>
                <a:gd name="T9" fmla="*/ 78 h 107"/>
                <a:gd name="T10" fmla="*/ 0 w 759"/>
                <a:gd name="T11" fmla="*/ 107 h 107"/>
                <a:gd name="T12" fmla="*/ 96 w 759"/>
                <a:gd name="T13" fmla="*/ 89 h 107"/>
                <a:gd name="T14" fmla="*/ 468 w 759"/>
                <a:gd name="T15" fmla="*/ 66 h 107"/>
                <a:gd name="T16" fmla="*/ 468 w 759"/>
                <a:gd name="T17" fmla="*/ 66 h 107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759" h="107">
                  <a:moveTo>
                    <a:pt x="460" y="66"/>
                  </a:moveTo>
                  <a:lnTo>
                    <a:pt x="759" y="0"/>
                  </a:lnTo>
                  <a:lnTo>
                    <a:pt x="496" y="36"/>
                  </a:lnTo>
                  <a:lnTo>
                    <a:pt x="138" y="48"/>
                  </a:lnTo>
                  <a:lnTo>
                    <a:pt x="0" y="78"/>
                  </a:lnTo>
                  <a:lnTo>
                    <a:pt x="0" y="107"/>
                  </a:lnTo>
                  <a:lnTo>
                    <a:pt x="96" y="89"/>
                  </a:lnTo>
                  <a:lnTo>
                    <a:pt x="460" y="66"/>
                  </a:lnTo>
                  <a:close/>
                </a:path>
              </a:pathLst>
            </a:custGeom>
            <a:gradFill rotWithShape="0">
              <a:gsLst>
                <a:gs pos="0">
                  <a:schemeClr val="accent2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1040" name="Freeform 11">
              <a:extLst>
                <a:ext uri="{FF2B5EF4-FFF2-40B4-BE49-F238E27FC236}">
                  <a16:creationId xmlns:a16="http://schemas.microsoft.com/office/drawing/2014/main" id="{D2DB3281-1C81-4186-870B-2E7E5118557D}"/>
                </a:ext>
              </a:extLst>
            </p:cNvPr>
            <p:cNvSpPr>
              <a:spLocks/>
            </p:cNvSpPr>
            <p:nvPr/>
          </p:nvSpPr>
          <p:spPr bwMode="hidden">
            <a:xfrm>
              <a:off x="2314" y="3431"/>
              <a:ext cx="3182" cy="745"/>
            </a:xfrm>
            <a:custGeom>
              <a:avLst/>
              <a:gdLst>
                <a:gd name="T0" fmla="*/ 1411 w 3169"/>
                <a:gd name="T1" fmla="*/ 243 h 743"/>
                <a:gd name="T2" fmla="*/ 1762 w 3169"/>
                <a:gd name="T3" fmla="*/ 237 h 743"/>
                <a:gd name="T4" fmla="*/ 2123 w 3169"/>
                <a:gd name="T5" fmla="*/ 255 h 743"/>
                <a:gd name="T6" fmla="*/ 2545 w 3169"/>
                <a:gd name="T7" fmla="*/ 237 h 743"/>
                <a:gd name="T8" fmla="*/ 3221 w 3169"/>
                <a:gd name="T9" fmla="*/ 208 h 743"/>
                <a:gd name="T10" fmla="*/ 3167 w 3169"/>
                <a:gd name="T11" fmla="*/ 190 h 743"/>
                <a:gd name="T12" fmla="*/ 2462 w 3169"/>
                <a:gd name="T13" fmla="*/ 225 h 743"/>
                <a:gd name="T14" fmla="*/ 2035 w 3169"/>
                <a:gd name="T15" fmla="*/ 225 h 743"/>
                <a:gd name="T16" fmla="*/ 1483 w 3169"/>
                <a:gd name="T17" fmla="*/ 190 h 743"/>
                <a:gd name="T18" fmla="*/ 1567 w 3169"/>
                <a:gd name="T19" fmla="*/ 168 h 743"/>
                <a:gd name="T20" fmla="*/ 2071 w 3169"/>
                <a:gd name="T21" fmla="*/ 0 h 743"/>
                <a:gd name="T22" fmla="*/ 1993 w 3169"/>
                <a:gd name="T23" fmla="*/ 24 h 743"/>
                <a:gd name="T24" fmla="*/ 1868 w 3169"/>
                <a:gd name="T25" fmla="*/ 66 h 743"/>
                <a:gd name="T26" fmla="*/ 1630 w 3169"/>
                <a:gd name="T27" fmla="*/ 138 h 743"/>
                <a:gd name="T28" fmla="*/ 1362 w 3169"/>
                <a:gd name="T29" fmla="*/ 202 h 743"/>
                <a:gd name="T30" fmla="*/ 1288 w 3169"/>
                <a:gd name="T31" fmla="*/ 255 h 743"/>
                <a:gd name="T32" fmla="*/ 777 w 3169"/>
                <a:gd name="T33" fmla="*/ 417 h 743"/>
                <a:gd name="T34" fmla="*/ 339 w 3169"/>
                <a:gd name="T35" fmla="*/ 507 h 743"/>
                <a:gd name="T36" fmla="*/ 0 w 3169"/>
                <a:gd name="T37" fmla="*/ 625 h 743"/>
                <a:gd name="T38" fmla="*/ 303 w 3169"/>
                <a:gd name="T39" fmla="*/ 543 h 743"/>
                <a:gd name="T40" fmla="*/ 747 w 3169"/>
                <a:gd name="T41" fmla="*/ 453 h 743"/>
                <a:gd name="T42" fmla="*/ 1198 w 3169"/>
                <a:gd name="T43" fmla="*/ 315 h 743"/>
                <a:gd name="T44" fmla="*/ 997 w 3169"/>
                <a:gd name="T45" fmla="*/ 495 h 743"/>
                <a:gd name="T46" fmla="*/ 883 w 3169"/>
                <a:gd name="T47" fmla="*/ 751 h 743"/>
                <a:gd name="T48" fmla="*/ 877 w 3169"/>
                <a:gd name="T49" fmla="*/ 751 h 743"/>
                <a:gd name="T50" fmla="*/ 949 w 3169"/>
                <a:gd name="T51" fmla="*/ 751 h 743"/>
                <a:gd name="T52" fmla="*/ 1038 w 3169"/>
                <a:gd name="T53" fmla="*/ 501 h 743"/>
                <a:gd name="T54" fmla="*/ 1317 w 3169"/>
                <a:gd name="T55" fmla="*/ 285 h 743"/>
                <a:gd name="T56" fmla="*/ 1555 w 3169"/>
                <a:gd name="T57" fmla="*/ 453 h 743"/>
                <a:gd name="T58" fmla="*/ 1798 w 3169"/>
                <a:gd name="T59" fmla="*/ 685 h 743"/>
                <a:gd name="T60" fmla="*/ 1886 w 3169"/>
                <a:gd name="T61" fmla="*/ 751 h 743"/>
                <a:gd name="T62" fmla="*/ 1951 w 3169"/>
                <a:gd name="T63" fmla="*/ 751 h 743"/>
                <a:gd name="T64" fmla="*/ 1720 w 3169"/>
                <a:gd name="T65" fmla="*/ 531 h 743"/>
                <a:gd name="T66" fmla="*/ 1411 w 3169"/>
                <a:gd name="T67" fmla="*/ 243 h 743"/>
                <a:gd name="T68" fmla="*/ 1411 w 3169"/>
                <a:gd name="T69" fmla="*/ 243 h 743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</a:gdLst>
              <a:ahLst/>
              <a:cxnLst>
                <a:cxn ang="T70">
                  <a:pos x="T0" y="T1"/>
                </a:cxn>
                <a:cxn ang="T71">
                  <a:pos x="T2" y="T3"/>
                </a:cxn>
                <a:cxn ang="T72">
                  <a:pos x="T4" y="T5"/>
                </a:cxn>
                <a:cxn ang="T73">
                  <a:pos x="T6" y="T7"/>
                </a:cxn>
                <a:cxn ang="T74">
                  <a:pos x="T8" y="T9"/>
                </a:cxn>
                <a:cxn ang="T75">
                  <a:pos x="T10" y="T11"/>
                </a:cxn>
                <a:cxn ang="T76">
                  <a:pos x="T12" y="T13"/>
                </a:cxn>
                <a:cxn ang="T77">
                  <a:pos x="T14" y="T15"/>
                </a:cxn>
                <a:cxn ang="T78">
                  <a:pos x="T16" y="T17"/>
                </a:cxn>
                <a:cxn ang="T79">
                  <a:pos x="T18" y="T19"/>
                </a:cxn>
                <a:cxn ang="T80">
                  <a:pos x="T20" y="T21"/>
                </a:cxn>
                <a:cxn ang="T81">
                  <a:pos x="T22" y="T23"/>
                </a:cxn>
                <a:cxn ang="T82">
                  <a:pos x="T24" y="T25"/>
                </a:cxn>
                <a:cxn ang="T83">
                  <a:pos x="T26" y="T27"/>
                </a:cxn>
                <a:cxn ang="T84">
                  <a:pos x="T28" y="T29"/>
                </a:cxn>
                <a:cxn ang="T85">
                  <a:pos x="T30" y="T31"/>
                </a:cxn>
                <a:cxn ang="T86">
                  <a:pos x="T32" y="T33"/>
                </a:cxn>
                <a:cxn ang="T87">
                  <a:pos x="T34" y="T35"/>
                </a:cxn>
                <a:cxn ang="T88">
                  <a:pos x="T36" y="T37"/>
                </a:cxn>
                <a:cxn ang="T89">
                  <a:pos x="T38" y="T39"/>
                </a:cxn>
                <a:cxn ang="T90">
                  <a:pos x="T40" y="T41"/>
                </a:cxn>
                <a:cxn ang="T91">
                  <a:pos x="T42" y="T43"/>
                </a:cxn>
                <a:cxn ang="T92">
                  <a:pos x="T44" y="T45"/>
                </a:cxn>
                <a:cxn ang="T93">
                  <a:pos x="T46" y="T47"/>
                </a:cxn>
                <a:cxn ang="T94">
                  <a:pos x="T48" y="T49"/>
                </a:cxn>
                <a:cxn ang="T95">
                  <a:pos x="T50" y="T51"/>
                </a:cxn>
                <a:cxn ang="T96">
                  <a:pos x="T52" y="T53"/>
                </a:cxn>
                <a:cxn ang="T97">
                  <a:pos x="T54" y="T55"/>
                </a:cxn>
                <a:cxn ang="T98">
                  <a:pos x="T56" y="T57"/>
                </a:cxn>
                <a:cxn ang="T99">
                  <a:pos x="T58" y="T59"/>
                </a:cxn>
                <a:cxn ang="T100">
                  <a:pos x="T60" y="T61"/>
                </a:cxn>
                <a:cxn ang="T101">
                  <a:pos x="T62" y="T63"/>
                </a:cxn>
                <a:cxn ang="T102">
                  <a:pos x="T64" y="T65"/>
                </a:cxn>
                <a:cxn ang="T103">
                  <a:pos x="T66" y="T67"/>
                </a:cxn>
                <a:cxn ang="T104">
                  <a:pos x="T68" y="T69"/>
                </a:cxn>
              </a:cxnLst>
              <a:rect l="0" t="0" r="r" b="b"/>
              <a:pathLst>
                <a:path w="3169" h="743">
                  <a:moveTo>
                    <a:pt x="1387" y="239"/>
                  </a:moveTo>
                  <a:lnTo>
                    <a:pt x="1734" y="233"/>
                  </a:lnTo>
                  <a:lnTo>
                    <a:pt x="2087" y="251"/>
                  </a:lnTo>
                  <a:lnTo>
                    <a:pt x="2505" y="233"/>
                  </a:lnTo>
                  <a:lnTo>
                    <a:pt x="3169" y="204"/>
                  </a:lnTo>
                  <a:lnTo>
                    <a:pt x="3115" y="186"/>
                  </a:lnTo>
                  <a:lnTo>
                    <a:pt x="2422" y="221"/>
                  </a:lnTo>
                  <a:lnTo>
                    <a:pt x="2003" y="221"/>
                  </a:lnTo>
                  <a:lnTo>
                    <a:pt x="1459" y="186"/>
                  </a:lnTo>
                  <a:lnTo>
                    <a:pt x="1543" y="168"/>
                  </a:lnTo>
                  <a:lnTo>
                    <a:pt x="2039" y="0"/>
                  </a:lnTo>
                  <a:lnTo>
                    <a:pt x="1961" y="24"/>
                  </a:lnTo>
                  <a:lnTo>
                    <a:pt x="1836" y="66"/>
                  </a:lnTo>
                  <a:lnTo>
                    <a:pt x="1602" y="138"/>
                  </a:lnTo>
                  <a:lnTo>
                    <a:pt x="1339" y="198"/>
                  </a:lnTo>
                  <a:lnTo>
                    <a:pt x="1268" y="251"/>
                  </a:lnTo>
                  <a:lnTo>
                    <a:pt x="765" y="413"/>
                  </a:lnTo>
                  <a:lnTo>
                    <a:pt x="335" y="503"/>
                  </a:lnTo>
                  <a:lnTo>
                    <a:pt x="0" y="617"/>
                  </a:lnTo>
                  <a:lnTo>
                    <a:pt x="299" y="539"/>
                  </a:lnTo>
                  <a:lnTo>
                    <a:pt x="735" y="449"/>
                  </a:lnTo>
                  <a:lnTo>
                    <a:pt x="1178" y="311"/>
                  </a:lnTo>
                  <a:lnTo>
                    <a:pt x="981" y="491"/>
                  </a:lnTo>
                  <a:lnTo>
                    <a:pt x="867" y="743"/>
                  </a:lnTo>
                  <a:lnTo>
                    <a:pt x="861" y="743"/>
                  </a:lnTo>
                  <a:lnTo>
                    <a:pt x="933" y="743"/>
                  </a:lnTo>
                  <a:lnTo>
                    <a:pt x="1022" y="497"/>
                  </a:lnTo>
                  <a:lnTo>
                    <a:pt x="1297" y="281"/>
                  </a:lnTo>
                  <a:lnTo>
                    <a:pt x="1531" y="449"/>
                  </a:lnTo>
                  <a:lnTo>
                    <a:pt x="1770" y="677"/>
                  </a:lnTo>
                  <a:lnTo>
                    <a:pt x="1854" y="743"/>
                  </a:lnTo>
                  <a:lnTo>
                    <a:pt x="1919" y="743"/>
                  </a:lnTo>
                  <a:lnTo>
                    <a:pt x="1692" y="527"/>
                  </a:lnTo>
                  <a:lnTo>
                    <a:pt x="1387" y="239"/>
                  </a:lnTo>
                  <a:close/>
                </a:path>
              </a:pathLst>
            </a:custGeom>
            <a:gradFill rotWithShape="0">
              <a:gsLst>
                <a:gs pos="0">
                  <a:schemeClr val="accent2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1041" name="Rectangle 12">
              <a:extLst>
                <a:ext uri="{FF2B5EF4-FFF2-40B4-BE49-F238E27FC236}">
                  <a16:creationId xmlns:a16="http://schemas.microsoft.com/office/drawing/2014/main" id="{391462CE-E4D7-4BD5-9195-C8CE359B3D90}"/>
                </a:ext>
              </a:extLst>
            </p:cNvPr>
            <p:cNvSpPr>
              <a:spLocks noChangeArrowheads="1"/>
            </p:cNvSpPr>
            <p:nvPr/>
          </p:nvSpPr>
          <p:spPr bwMode="hidden">
            <a:xfrm>
              <a:off x="192" y="127"/>
              <a:ext cx="1" cy="1"/>
            </a:xfrm>
            <a:prstGeom prst="rect">
              <a:avLst/>
            </a:prstGeom>
            <a:solidFill>
              <a:srgbClr val="9A1E8D"/>
            </a:solidFill>
            <a:ln>
              <a:noFill/>
            </a:ln>
          </p:spPr>
          <p:txBody>
            <a:bodyPr/>
            <a:lstStyle>
              <a:lvl1pPr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9pPr>
            </a:lstStyle>
            <a:p>
              <a:pPr>
                <a:defRPr/>
              </a:pPr>
              <a:endParaRPr lang="en-US"/>
            </a:p>
          </p:txBody>
        </p:sp>
        <p:sp>
          <p:nvSpPr>
            <p:cNvPr id="1042" name="Rectangle 13">
              <a:extLst>
                <a:ext uri="{FF2B5EF4-FFF2-40B4-BE49-F238E27FC236}">
                  <a16:creationId xmlns:a16="http://schemas.microsoft.com/office/drawing/2014/main" id="{78A79C7F-AA48-4A77-BF99-8D73632F6F8B}"/>
                </a:ext>
              </a:extLst>
            </p:cNvPr>
            <p:cNvSpPr>
              <a:spLocks noChangeArrowheads="1"/>
            </p:cNvSpPr>
            <p:nvPr/>
          </p:nvSpPr>
          <p:spPr bwMode="hidden">
            <a:xfrm>
              <a:off x="204" y="131"/>
              <a:ext cx="1" cy="1"/>
            </a:xfrm>
            <a:prstGeom prst="rect">
              <a:avLst/>
            </a:prstGeom>
            <a:solidFill>
              <a:srgbClr val="9A1E8D"/>
            </a:solidFill>
            <a:ln>
              <a:noFill/>
            </a:ln>
          </p:spPr>
          <p:txBody>
            <a:bodyPr/>
            <a:lstStyle>
              <a:lvl1pPr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panose="02020603050405020304" pitchFamily="18" charset="0"/>
                </a:defRPr>
              </a:lvl9pPr>
            </a:lstStyle>
            <a:p>
              <a:pPr>
                <a:defRPr/>
              </a:pPr>
              <a:endParaRPr lang="en-US"/>
            </a:p>
          </p:txBody>
        </p:sp>
        <p:sp>
          <p:nvSpPr>
            <p:cNvPr id="28686" name="Freeform 14">
              <a:extLst>
                <a:ext uri="{FF2B5EF4-FFF2-40B4-BE49-F238E27FC236}">
                  <a16:creationId xmlns:a16="http://schemas.microsoft.com/office/drawing/2014/main" id="{C13EC10E-587C-4CD3-9549-0D41E70C82E1}"/>
                </a:ext>
              </a:extLst>
            </p:cNvPr>
            <p:cNvSpPr>
              <a:spLocks/>
            </p:cNvSpPr>
            <p:nvPr/>
          </p:nvSpPr>
          <p:spPr bwMode="hidden">
            <a:xfrm>
              <a:off x="0" y="4032"/>
              <a:ext cx="5760" cy="288"/>
            </a:xfrm>
            <a:custGeom>
              <a:avLst/>
              <a:gdLst>
                <a:gd name="T0" fmla="*/ 5740 w 5740"/>
                <a:gd name="T1" fmla="*/ 288 h 288"/>
                <a:gd name="T2" fmla="*/ 0 w 5740"/>
                <a:gd name="T3" fmla="*/ 288 h 288"/>
                <a:gd name="T4" fmla="*/ 0 w 5740"/>
                <a:gd name="T5" fmla="*/ 0 h 288"/>
                <a:gd name="T6" fmla="*/ 5740 w 5740"/>
                <a:gd name="T7" fmla="*/ 0 h 288"/>
                <a:gd name="T8" fmla="*/ 5740 w 5740"/>
                <a:gd name="T9" fmla="*/ 288 h 288"/>
                <a:gd name="T10" fmla="*/ 5740 w 5740"/>
                <a:gd name="T11" fmla="*/ 288 h 2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5740" h="288">
                  <a:moveTo>
                    <a:pt x="5740" y="288"/>
                  </a:moveTo>
                  <a:lnTo>
                    <a:pt x="0" y="288"/>
                  </a:lnTo>
                  <a:lnTo>
                    <a:pt x="0" y="0"/>
                  </a:lnTo>
                  <a:lnTo>
                    <a:pt x="5740" y="0"/>
                  </a:lnTo>
                  <a:lnTo>
                    <a:pt x="5740" y="288"/>
                  </a:lnTo>
                  <a:lnTo>
                    <a:pt x="5740" y="288"/>
                  </a:lnTo>
                  <a:close/>
                </a:path>
              </a:pathLst>
            </a:custGeom>
            <a:gradFill rotWithShape="0">
              <a:gsLst>
                <a:gs pos="0">
                  <a:schemeClr val="bg1"/>
                </a:gs>
                <a:gs pos="100000">
                  <a:schemeClr val="bg1">
                    <a:gamma/>
                    <a:shade val="46275"/>
                    <a:invGamma/>
                  </a:schemeClr>
                </a:gs>
              </a:gsLst>
              <a:lin ang="5400000" scaled="1"/>
            </a:gradFill>
            <a:ln>
              <a:noFill/>
            </a:ln>
          </p:spPr>
          <p:txBody>
            <a:bodyPr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8687" name="Freeform 15">
              <a:extLst>
                <a:ext uri="{FF2B5EF4-FFF2-40B4-BE49-F238E27FC236}">
                  <a16:creationId xmlns:a16="http://schemas.microsoft.com/office/drawing/2014/main" id="{6CF48E55-9C73-4695-AC01-3FD51EF418DD}"/>
                </a:ext>
              </a:extLst>
            </p:cNvPr>
            <p:cNvSpPr>
              <a:spLocks/>
            </p:cNvSpPr>
            <p:nvPr/>
          </p:nvSpPr>
          <p:spPr bwMode="hidden">
            <a:xfrm>
              <a:off x="0" y="4032"/>
              <a:ext cx="5760" cy="336"/>
            </a:xfrm>
            <a:custGeom>
              <a:avLst/>
              <a:gdLst>
                <a:gd name="T0" fmla="*/ 5740 w 5740"/>
                <a:gd name="T1" fmla="*/ 288 h 288"/>
                <a:gd name="T2" fmla="*/ 0 w 5740"/>
                <a:gd name="T3" fmla="*/ 288 h 288"/>
                <a:gd name="T4" fmla="*/ 0 w 5740"/>
                <a:gd name="T5" fmla="*/ 0 h 288"/>
                <a:gd name="T6" fmla="*/ 5740 w 5740"/>
                <a:gd name="T7" fmla="*/ 0 h 288"/>
                <a:gd name="T8" fmla="*/ 5740 w 5740"/>
                <a:gd name="T9" fmla="*/ 288 h 288"/>
                <a:gd name="T10" fmla="*/ 5740 w 5740"/>
                <a:gd name="T11" fmla="*/ 288 h 2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5740" h="288">
                  <a:moveTo>
                    <a:pt x="5740" y="288"/>
                  </a:moveTo>
                  <a:lnTo>
                    <a:pt x="0" y="288"/>
                  </a:lnTo>
                  <a:lnTo>
                    <a:pt x="0" y="0"/>
                  </a:lnTo>
                  <a:lnTo>
                    <a:pt x="5740" y="0"/>
                  </a:lnTo>
                  <a:lnTo>
                    <a:pt x="5740" y="288"/>
                  </a:lnTo>
                  <a:lnTo>
                    <a:pt x="5740" y="288"/>
                  </a:lnTo>
                  <a:close/>
                </a:path>
              </a:pathLst>
            </a:custGeom>
            <a:gradFill rotWithShape="0">
              <a:gsLst>
                <a:gs pos="0">
                  <a:schemeClr val="bg1"/>
                </a:gs>
                <a:gs pos="100000">
                  <a:schemeClr val="bg1">
                    <a:gamma/>
                    <a:shade val="46275"/>
                    <a:invGamma/>
                  </a:schemeClr>
                </a:gs>
              </a:gsLst>
              <a:lin ang="5400000" scaled="1"/>
            </a:gradFill>
            <a:ln>
              <a:noFill/>
            </a:ln>
          </p:spPr>
          <p:txBody>
            <a:bodyPr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28688" name="Freeform 16">
              <a:extLst>
                <a:ext uri="{FF2B5EF4-FFF2-40B4-BE49-F238E27FC236}">
                  <a16:creationId xmlns:a16="http://schemas.microsoft.com/office/drawing/2014/main" id="{A70D791E-4BE8-4640-9130-FBEEBB347C9E}"/>
                </a:ext>
              </a:extLst>
            </p:cNvPr>
            <p:cNvSpPr>
              <a:spLocks/>
            </p:cNvSpPr>
            <p:nvPr/>
          </p:nvSpPr>
          <p:spPr bwMode="hidden">
            <a:xfrm>
              <a:off x="0" y="0"/>
              <a:ext cx="5760" cy="288"/>
            </a:xfrm>
            <a:custGeom>
              <a:avLst/>
              <a:gdLst>
                <a:gd name="T0" fmla="*/ 5740 w 5740"/>
                <a:gd name="T1" fmla="*/ 288 h 288"/>
                <a:gd name="T2" fmla="*/ 0 w 5740"/>
                <a:gd name="T3" fmla="*/ 288 h 288"/>
                <a:gd name="T4" fmla="*/ 0 w 5740"/>
                <a:gd name="T5" fmla="*/ 0 h 288"/>
                <a:gd name="T6" fmla="*/ 5740 w 5740"/>
                <a:gd name="T7" fmla="*/ 0 h 288"/>
                <a:gd name="T8" fmla="*/ 5740 w 5740"/>
                <a:gd name="T9" fmla="*/ 288 h 288"/>
                <a:gd name="T10" fmla="*/ 5740 w 5740"/>
                <a:gd name="T11" fmla="*/ 288 h 2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5740" h="288">
                  <a:moveTo>
                    <a:pt x="5740" y="288"/>
                  </a:moveTo>
                  <a:lnTo>
                    <a:pt x="0" y="288"/>
                  </a:lnTo>
                  <a:lnTo>
                    <a:pt x="0" y="0"/>
                  </a:lnTo>
                  <a:lnTo>
                    <a:pt x="5740" y="0"/>
                  </a:lnTo>
                  <a:lnTo>
                    <a:pt x="5740" y="288"/>
                  </a:lnTo>
                  <a:lnTo>
                    <a:pt x="5740" y="288"/>
                  </a:lnTo>
                  <a:close/>
                </a:path>
              </a:pathLst>
            </a:custGeom>
            <a:gradFill rotWithShape="0">
              <a:gsLst>
                <a:gs pos="0">
                  <a:schemeClr val="bg2">
                    <a:gamma/>
                    <a:shade val="56078"/>
                    <a:invGamma/>
                  </a:schemeClr>
                </a:gs>
                <a:gs pos="100000">
                  <a:schemeClr val="bg2"/>
                </a:gs>
              </a:gsLst>
              <a:lin ang="5400000" scaled="1"/>
            </a:gradFill>
            <a:ln>
              <a:noFill/>
            </a:ln>
          </p:spPr>
          <p:txBody>
            <a:bodyPr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1046" name="Freeform 17">
              <a:extLst>
                <a:ext uri="{FF2B5EF4-FFF2-40B4-BE49-F238E27FC236}">
                  <a16:creationId xmlns:a16="http://schemas.microsoft.com/office/drawing/2014/main" id="{1F0B4A15-4923-4E2C-8428-6B920F502420}"/>
                </a:ext>
              </a:extLst>
            </p:cNvPr>
            <p:cNvSpPr>
              <a:spLocks/>
            </p:cNvSpPr>
            <p:nvPr/>
          </p:nvSpPr>
          <p:spPr bwMode="hidden">
            <a:xfrm>
              <a:off x="509" y="229"/>
              <a:ext cx="3188" cy="2024"/>
            </a:xfrm>
            <a:custGeom>
              <a:avLst/>
              <a:gdLst>
                <a:gd name="T0" fmla="*/ 871 w 3188"/>
                <a:gd name="T1" fmla="*/ 1423 h 2024"/>
                <a:gd name="T2" fmla="*/ 907 w 3188"/>
                <a:gd name="T3" fmla="*/ 1393 h 2024"/>
                <a:gd name="T4" fmla="*/ 991 w 3188"/>
                <a:gd name="T5" fmla="*/ 1320 h 2024"/>
                <a:gd name="T6" fmla="*/ 1033 w 3188"/>
                <a:gd name="T7" fmla="*/ 1297 h 2024"/>
                <a:gd name="T8" fmla="*/ 1086 w 3188"/>
                <a:gd name="T9" fmla="*/ 1249 h 2024"/>
                <a:gd name="T10" fmla="*/ 1123 w 3188"/>
                <a:gd name="T11" fmla="*/ 1219 h 2024"/>
                <a:gd name="T12" fmla="*/ 1057 w 3188"/>
                <a:gd name="T13" fmla="*/ 1153 h 2024"/>
                <a:gd name="T14" fmla="*/ 877 w 3188"/>
                <a:gd name="T15" fmla="*/ 1021 h 2024"/>
                <a:gd name="T16" fmla="*/ 655 w 3188"/>
                <a:gd name="T17" fmla="*/ 907 h 2024"/>
                <a:gd name="T18" fmla="*/ 655 w 3188"/>
                <a:gd name="T19" fmla="*/ 846 h 2024"/>
                <a:gd name="T20" fmla="*/ 643 w 3188"/>
                <a:gd name="T21" fmla="*/ 708 h 2024"/>
                <a:gd name="T22" fmla="*/ 552 w 3188"/>
                <a:gd name="T23" fmla="*/ 642 h 2024"/>
                <a:gd name="T24" fmla="*/ 510 w 3188"/>
                <a:gd name="T25" fmla="*/ 570 h 2024"/>
                <a:gd name="T26" fmla="*/ 637 w 3188"/>
                <a:gd name="T27" fmla="*/ 564 h 2024"/>
                <a:gd name="T28" fmla="*/ 763 w 3188"/>
                <a:gd name="T29" fmla="*/ 570 h 2024"/>
                <a:gd name="T30" fmla="*/ 1091 w 3188"/>
                <a:gd name="T31" fmla="*/ 850 h 2024"/>
                <a:gd name="T32" fmla="*/ 1009 w 3188"/>
                <a:gd name="T33" fmla="*/ 566 h 2024"/>
                <a:gd name="T34" fmla="*/ 1054 w 3188"/>
                <a:gd name="T35" fmla="*/ 265 h 2024"/>
                <a:gd name="T36" fmla="*/ 1249 w 3188"/>
                <a:gd name="T37" fmla="*/ 0 h 2024"/>
                <a:gd name="T38" fmla="*/ 1466 w 3188"/>
                <a:gd name="T39" fmla="*/ 292 h 2024"/>
                <a:gd name="T40" fmla="*/ 1475 w 3188"/>
                <a:gd name="T41" fmla="*/ 548 h 2024"/>
                <a:gd name="T42" fmla="*/ 1567 w 3188"/>
                <a:gd name="T43" fmla="*/ 630 h 2024"/>
                <a:gd name="T44" fmla="*/ 1795 w 3188"/>
                <a:gd name="T45" fmla="*/ 365 h 2024"/>
                <a:gd name="T46" fmla="*/ 2245 w 3188"/>
                <a:gd name="T47" fmla="*/ 150 h 2024"/>
                <a:gd name="T48" fmla="*/ 2618 w 3188"/>
                <a:gd name="T49" fmla="*/ 180 h 2024"/>
                <a:gd name="T50" fmla="*/ 3050 w 3188"/>
                <a:gd name="T51" fmla="*/ 150 h 2024"/>
                <a:gd name="T52" fmla="*/ 3140 w 3188"/>
                <a:gd name="T53" fmla="*/ 210 h 2024"/>
                <a:gd name="T54" fmla="*/ 2990 w 3188"/>
                <a:gd name="T55" fmla="*/ 210 h 2024"/>
                <a:gd name="T56" fmla="*/ 2834 w 3188"/>
                <a:gd name="T57" fmla="*/ 377 h 2024"/>
                <a:gd name="T58" fmla="*/ 2702 w 3188"/>
                <a:gd name="T59" fmla="*/ 648 h 2024"/>
                <a:gd name="T60" fmla="*/ 2582 w 3188"/>
                <a:gd name="T61" fmla="*/ 828 h 2024"/>
                <a:gd name="T62" fmla="*/ 2234 w 3188"/>
                <a:gd name="T63" fmla="*/ 1009 h 2024"/>
                <a:gd name="T64" fmla="*/ 1963 w 3188"/>
                <a:gd name="T65" fmla="*/ 1075 h 2024"/>
                <a:gd name="T66" fmla="*/ 2257 w 3188"/>
                <a:gd name="T67" fmla="*/ 1111 h 2024"/>
                <a:gd name="T68" fmla="*/ 2600 w 3188"/>
                <a:gd name="T69" fmla="*/ 1207 h 2024"/>
                <a:gd name="T70" fmla="*/ 2894 w 3188"/>
                <a:gd name="T71" fmla="*/ 1441 h 2024"/>
                <a:gd name="T72" fmla="*/ 3122 w 3188"/>
                <a:gd name="T73" fmla="*/ 1555 h 2024"/>
                <a:gd name="T74" fmla="*/ 3032 w 3188"/>
                <a:gd name="T75" fmla="*/ 1585 h 2024"/>
                <a:gd name="T76" fmla="*/ 3008 w 3188"/>
                <a:gd name="T77" fmla="*/ 1591 h 2024"/>
                <a:gd name="T78" fmla="*/ 2960 w 3188"/>
                <a:gd name="T79" fmla="*/ 1597 h 2024"/>
                <a:gd name="T80" fmla="*/ 2882 w 3188"/>
                <a:gd name="T81" fmla="*/ 1609 h 2024"/>
                <a:gd name="T82" fmla="*/ 2846 w 3188"/>
                <a:gd name="T83" fmla="*/ 1609 h 2024"/>
                <a:gd name="T84" fmla="*/ 2774 w 3188"/>
                <a:gd name="T85" fmla="*/ 1615 h 2024"/>
                <a:gd name="T86" fmla="*/ 2726 w 3188"/>
                <a:gd name="T87" fmla="*/ 1621 h 2024"/>
                <a:gd name="T88" fmla="*/ 2708 w 3188"/>
                <a:gd name="T89" fmla="*/ 1621 h 2024"/>
                <a:gd name="T90" fmla="*/ 2594 w 3188"/>
                <a:gd name="T91" fmla="*/ 1657 h 2024"/>
                <a:gd name="T92" fmla="*/ 2533 w 3188"/>
                <a:gd name="T93" fmla="*/ 1663 h 2024"/>
                <a:gd name="T94" fmla="*/ 2444 w 3188"/>
                <a:gd name="T95" fmla="*/ 1675 h 2024"/>
                <a:gd name="T96" fmla="*/ 2378 w 3188"/>
                <a:gd name="T97" fmla="*/ 1687 h 2024"/>
                <a:gd name="T98" fmla="*/ 2360 w 3188"/>
                <a:gd name="T99" fmla="*/ 1705 h 2024"/>
                <a:gd name="T100" fmla="*/ 2305 w 3188"/>
                <a:gd name="T101" fmla="*/ 1687 h 2024"/>
                <a:gd name="T102" fmla="*/ 2263 w 3188"/>
                <a:gd name="T103" fmla="*/ 1663 h 2024"/>
                <a:gd name="T104" fmla="*/ 2017 w 3188"/>
                <a:gd name="T105" fmla="*/ 1585 h 2024"/>
                <a:gd name="T106" fmla="*/ 1711 w 3188"/>
                <a:gd name="T107" fmla="*/ 1453 h 2024"/>
                <a:gd name="T108" fmla="*/ 1880 w 3188"/>
                <a:gd name="T109" fmla="*/ 1844 h 2024"/>
                <a:gd name="T110" fmla="*/ 1771 w 3188"/>
                <a:gd name="T111" fmla="*/ 1922 h 2024"/>
                <a:gd name="T112" fmla="*/ 1531 w 3188"/>
                <a:gd name="T113" fmla="*/ 1753 h 2024"/>
                <a:gd name="T114" fmla="*/ 1411 w 3188"/>
                <a:gd name="T115" fmla="*/ 1477 h 2024"/>
                <a:gd name="T116" fmla="*/ 1219 w 3188"/>
                <a:gd name="T117" fmla="*/ 1291 h 2024"/>
                <a:gd name="T118" fmla="*/ 127 w 3188"/>
                <a:gd name="T119" fmla="*/ 2006 h 2024"/>
                <a:gd name="T120" fmla="*/ 865 w 3188"/>
                <a:gd name="T121" fmla="*/ 1429 h 2024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  <a:gd name="T135" fmla="*/ 0 60000 65536"/>
                <a:gd name="T136" fmla="*/ 0 60000 65536"/>
                <a:gd name="T137" fmla="*/ 0 60000 65536"/>
                <a:gd name="T138" fmla="*/ 0 60000 65536"/>
                <a:gd name="T139" fmla="*/ 0 60000 65536"/>
                <a:gd name="T140" fmla="*/ 0 60000 65536"/>
                <a:gd name="T141" fmla="*/ 0 60000 65536"/>
                <a:gd name="T142" fmla="*/ 0 60000 65536"/>
                <a:gd name="T143" fmla="*/ 0 60000 65536"/>
                <a:gd name="T144" fmla="*/ 0 60000 65536"/>
                <a:gd name="T145" fmla="*/ 0 60000 65536"/>
                <a:gd name="T146" fmla="*/ 0 60000 65536"/>
                <a:gd name="T147" fmla="*/ 0 60000 65536"/>
                <a:gd name="T148" fmla="*/ 0 60000 65536"/>
                <a:gd name="T149" fmla="*/ 0 60000 65536"/>
                <a:gd name="T150" fmla="*/ 0 60000 65536"/>
                <a:gd name="T151" fmla="*/ 0 60000 65536"/>
                <a:gd name="T152" fmla="*/ 0 60000 65536"/>
                <a:gd name="T153" fmla="*/ 0 60000 65536"/>
                <a:gd name="T154" fmla="*/ 0 60000 65536"/>
                <a:gd name="T155" fmla="*/ 0 60000 65536"/>
                <a:gd name="T156" fmla="*/ 0 60000 65536"/>
                <a:gd name="T157" fmla="*/ 0 60000 65536"/>
                <a:gd name="T158" fmla="*/ 0 60000 65536"/>
                <a:gd name="T159" fmla="*/ 0 60000 65536"/>
                <a:gd name="T160" fmla="*/ 0 60000 65536"/>
                <a:gd name="T161" fmla="*/ 0 60000 65536"/>
                <a:gd name="T162" fmla="*/ 0 60000 65536"/>
                <a:gd name="T163" fmla="*/ 0 60000 65536"/>
                <a:gd name="T164" fmla="*/ 0 60000 65536"/>
                <a:gd name="T165" fmla="*/ 0 60000 65536"/>
                <a:gd name="T166" fmla="*/ 0 60000 65536"/>
                <a:gd name="T167" fmla="*/ 0 60000 65536"/>
                <a:gd name="T168" fmla="*/ 0 60000 65536"/>
                <a:gd name="T169" fmla="*/ 0 60000 65536"/>
                <a:gd name="T170" fmla="*/ 0 60000 65536"/>
                <a:gd name="T171" fmla="*/ 0 60000 65536"/>
                <a:gd name="T172" fmla="*/ 0 60000 65536"/>
                <a:gd name="T173" fmla="*/ 0 60000 65536"/>
                <a:gd name="T174" fmla="*/ 0 60000 65536"/>
                <a:gd name="T175" fmla="*/ 0 60000 65536"/>
                <a:gd name="T176" fmla="*/ 0 60000 65536"/>
                <a:gd name="T177" fmla="*/ 0 60000 65536"/>
                <a:gd name="T178" fmla="*/ 0 60000 65536"/>
                <a:gd name="T179" fmla="*/ 0 60000 65536"/>
                <a:gd name="T180" fmla="*/ 0 60000 65536"/>
                <a:gd name="T181" fmla="*/ 0 60000 65536"/>
                <a:gd name="T182" fmla="*/ 0 60000 65536"/>
              </a:gdLst>
              <a:ahLst/>
              <a:cxnLst>
                <a:cxn ang="T122">
                  <a:pos x="T0" y="T1"/>
                </a:cxn>
                <a:cxn ang="T123">
                  <a:pos x="T2" y="T3"/>
                </a:cxn>
                <a:cxn ang="T124">
                  <a:pos x="T4" y="T5"/>
                </a:cxn>
                <a:cxn ang="T125">
                  <a:pos x="T6" y="T7"/>
                </a:cxn>
                <a:cxn ang="T126">
                  <a:pos x="T8" y="T9"/>
                </a:cxn>
                <a:cxn ang="T127">
                  <a:pos x="T10" y="T11"/>
                </a:cxn>
                <a:cxn ang="T128">
                  <a:pos x="T12" y="T13"/>
                </a:cxn>
                <a:cxn ang="T129">
                  <a:pos x="T14" y="T15"/>
                </a:cxn>
                <a:cxn ang="T130">
                  <a:pos x="T16" y="T17"/>
                </a:cxn>
                <a:cxn ang="T131">
                  <a:pos x="T18" y="T19"/>
                </a:cxn>
                <a:cxn ang="T132">
                  <a:pos x="T20" y="T21"/>
                </a:cxn>
                <a:cxn ang="T133">
                  <a:pos x="T22" y="T23"/>
                </a:cxn>
                <a:cxn ang="T134">
                  <a:pos x="T24" y="T25"/>
                </a:cxn>
                <a:cxn ang="T135">
                  <a:pos x="T26" y="T27"/>
                </a:cxn>
                <a:cxn ang="T136">
                  <a:pos x="T28" y="T29"/>
                </a:cxn>
                <a:cxn ang="T137">
                  <a:pos x="T30" y="T31"/>
                </a:cxn>
                <a:cxn ang="T138">
                  <a:pos x="T32" y="T33"/>
                </a:cxn>
                <a:cxn ang="T139">
                  <a:pos x="T34" y="T35"/>
                </a:cxn>
                <a:cxn ang="T140">
                  <a:pos x="T36" y="T37"/>
                </a:cxn>
                <a:cxn ang="T141">
                  <a:pos x="T38" y="T39"/>
                </a:cxn>
                <a:cxn ang="T142">
                  <a:pos x="T40" y="T41"/>
                </a:cxn>
                <a:cxn ang="T143">
                  <a:pos x="T42" y="T43"/>
                </a:cxn>
                <a:cxn ang="T144">
                  <a:pos x="T44" y="T45"/>
                </a:cxn>
                <a:cxn ang="T145">
                  <a:pos x="T46" y="T47"/>
                </a:cxn>
                <a:cxn ang="T146">
                  <a:pos x="T48" y="T49"/>
                </a:cxn>
                <a:cxn ang="T147">
                  <a:pos x="T50" y="T51"/>
                </a:cxn>
                <a:cxn ang="T148">
                  <a:pos x="T52" y="T53"/>
                </a:cxn>
                <a:cxn ang="T149">
                  <a:pos x="T54" y="T55"/>
                </a:cxn>
                <a:cxn ang="T150">
                  <a:pos x="T56" y="T57"/>
                </a:cxn>
                <a:cxn ang="T151">
                  <a:pos x="T58" y="T59"/>
                </a:cxn>
                <a:cxn ang="T152">
                  <a:pos x="T60" y="T61"/>
                </a:cxn>
                <a:cxn ang="T153">
                  <a:pos x="T62" y="T63"/>
                </a:cxn>
                <a:cxn ang="T154">
                  <a:pos x="T64" y="T65"/>
                </a:cxn>
                <a:cxn ang="T155">
                  <a:pos x="T66" y="T67"/>
                </a:cxn>
                <a:cxn ang="T156">
                  <a:pos x="T68" y="T69"/>
                </a:cxn>
                <a:cxn ang="T157">
                  <a:pos x="T70" y="T71"/>
                </a:cxn>
                <a:cxn ang="T158">
                  <a:pos x="T72" y="T73"/>
                </a:cxn>
                <a:cxn ang="T159">
                  <a:pos x="T74" y="T75"/>
                </a:cxn>
                <a:cxn ang="T160">
                  <a:pos x="T76" y="T77"/>
                </a:cxn>
                <a:cxn ang="T161">
                  <a:pos x="T78" y="T79"/>
                </a:cxn>
                <a:cxn ang="T162">
                  <a:pos x="T80" y="T81"/>
                </a:cxn>
                <a:cxn ang="T163">
                  <a:pos x="T82" y="T83"/>
                </a:cxn>
                <a:cxn ang="T164">
                  <a:pos x="T84" y="T85"/>
                </a:cxn>
                <a:cxn ang="T165">
                  <a:pos x="T86" y="T87"/>
                </a:cxn>
                <a:cxn ang="T166">
                  <a:pos x="T88" y="T89"/>
                </a:cxn>
                <a:cxn ang="T167">
                  <a:pos x="T90" y="T91"/>
                </a:cxn>
                <a:cxn ang="T168">
                  <a:pos x="T92" y="T93"/>
                </a:cxn>
                <a:cxn ang="T169">
                  <a:pos x="T94" y="T95"/>
                </a:cxn>
                <a:cxn ang="T170">
                  <a:pos x="T96" y="T97"/>
                </a:cxn>
                <a:cxn ang="T171">
                  <a:pos x="T98" y="T99"/>
                </a:cxn>
                <a:cxn ang="T172">
                  <a:pos x="T100" y="T101"/>
                </a:cxn>
                <a:cxn ang="T173">
                  <a:pos x="T102" y="T103"/>
                </a:cxn>
                <a:cxn ang="T174">
                  <a:pos x="T104" y="T105"/>
                </a:cxn>
                <a:cxn ang="T175">
                  <a:pos x="T106" y="T107"/>
                </a:cxn>
                <a:cxn ang="T176">
                  <a:pos x="T108" y="T109"/>
                </a:cxn>
                <a:cxn ang="T177">
                  <a:pos x="T110" y="T111"/>
                </a:cxn>
                <a:cxn ang="T178">
                  <a:pos x="T112" y="T113"/>
                </a:cxn>
                <a:cxn ang="T179">
                  <a:pos x="T114" y="T115"/>
                </a:cxn>
                <a:cxn ang="T180">
                  <a:pos x="T116" y="T117"/>
                </a:cxn>
                <a:cxn ang="T181">
                  <a:pos x="T118" y="T119"/>
                </a:cxn>
                <a:cxn ang="T182">
                  <a:pos x="T120" y="T121"/>
                </a:cxn>
              </a:cxnLst>
              <a:rect l="0" t="0" r="r" b="b"/>
              <a:pathLst>
                <a:path w="3188" h="2024">
                  <a:moveTo>
                    <a:pt x="865" y="1429"/>
                  </a:moveTo>
                  <a:lnTo>
                    <a:pt x="871" y="1423"/>
                  </a:lnTo>
                  <a:lnTo>
                    <a:pt x="889" y="1411"/>
                  </a:lnTo>
                  <a:lnTo>
                    <a:pt x="907" y="1393"/>
                  </a:lnTo>
                  <a:lnTo>
                    <a:pt x="937" y="1369"/>
                  </a:lnTo>
                  <a:lnTo>
                    <a:pt x="991" y="1320"/>
                  </a:lnTo>
                  <a:lnTo>
                    <a:pt x="1015" y="1309"/>
                  </a:lnTo>
                  <a:lnTo>
                    <a:pt x="1033" y="1297"/>
                  </a:lnTo>
                  <a:lnTo>
                    <a:pt x="1057" y="1279"/>
                  </a:lnTo>
                  <a:lnTo>
                    <a:pt x="1086" y="1249"/>
                  </a:lnTo>
                  <a:lnTo>
                    <a:pt x="1111" y="1225"/>
                  </a:lnTo>
                  <a:lnTo>
                    <a:pt x="1123" y="1219"/>
                  </a:lnTo>
                  <a:lnTo>
                    <a:pt x="1123" y="1213"/>
                  </a:lnTo>
                  <a:lnTo>
                    <a:pt x="1057" y="1153"/>
                  </a:lnTo>
                  <a:lnTo>
                    <a:pt x="979" y="1051"/>
                  </a:lnTo>
                  <a:lnTo>
                    <a:pt x="877" y="1021"/>
                  </a:lnTo>
                  <a:lnTo>
                    <a:pt x="685" y="931"/>
                  </a:lnTo>
                  <a:lnTo>
                    <a:pt x="655" y="907"/>
                  </a:lnTo>
                  <a:lnTo>
                    <a:pt x="721" y="876"/>
                  </a:lnTo>
                  <a:lnTo>
                    <a:pt x="655" y="846"/>
                  </a:lnTo>
                  <a:lnTo>
                    <a:pt x="612" y="774"/>
                  </a:lnTo>
                  <a:lnTo>
                    <a:pt x="643" y="708"/>
                  </a:lnTo>
                  <a:lnTo>
                    <a:pt x="600" y="660"/>
                  </a:lnTo>
                  <a:lnTo>
                    <a:pt x="552" y="642"/>
                  </a:lnTo>
                  <a:lnTo>
                    <a:pt x="528" y="594"/>
                  </a:lnTo>
                  <a:lnTo>
                    <a:pt x="510" y="570"/>
                  </a:lnTo>
                  <a:lnTo>
                    <a:pt x="552" y="552"/>
                  </a:lnTo>
                  <a:lnTo>
                    <a:pt x="637" y="564"/>
                  </a:lnTo>
                  <a:lnTo>
                    <a:pt x="721" y="576"/>
                  </a:lnTo>
                  <a:lnTo>
                    <a:pt x="763" y="570"/>
                  </a:lnTo>
                  <a:lnTo>
                    <a:pt x="931" y="696"/>
                  </a:lnTo>
                  <a:lnTo>
                    <a:pt x="1091" y="850"/>
                  </a:lnTo>
                  <a:lnTo>
                    <a:pt x="1073" y="685"/>
                  </a:lnTo>
                  <a:lnTo>
                    <a:pt x="1009" y="566"/>
                  </a:lnTo>
                  <a:lnTo>
                    <a:pt x="945" y="393"/>
                  </a:lnTo>
                  <a:lnTo>
                    <a:pt x="1054" y="265"/>
                  </a:lnTo>
                  <a:lnTo>
                    <a:pt x="1137" y="45"/>
                  </a:lnTo>
                  <a:lnTo>
                    <a:pt x="1249" y="0"/>
                  </a:lnTo>
                  <a:lnTo>
                    <a:pt x="1338" y="137"/>
                  </a:lnTo>
                  <a:lnTo>
                    <a:pt x="1466" y="292"/>
                  </a:lnTo>
                  <a:lnTo>
                    <a:pt x="1502" y="411"/>
                  </a:lnTo>
                  <a:lnTo>
                    <a:pt x="1475" y="548"/>
                  </a:lnTo>
                  <a:lnTo>
                    <a:pt x="1347" y="768"/>
                  </a:lnTo>
                  <a:lnTo>
                    <a:pt x="1567" y="630"/>
                  </a:lnTo>
                  <a:lnTo>
                    <a:pt x="1687" y="462"/>
                  </a:lnTo>
                  <a:lnTo>
                    <a:pt x="1795" y="365"/>
                  </a:lnTo>
                  <a:lnTo>
                    <a:pt x="1940" y="239"/>
                  </a:lnTo>
                  <a:lnTo>
                    <a:pt x="2245" y="150"/>
                  </a:lnTo>
                  <a:lnTo>
                    <a:pt x="2498" y="138"/>
                  </a:lnTo>
                  <a:lnTo>
                    <a:pt x="2618" y="180"/>
                  </a:lnTo>
                  <a:lnTo>
                    <a:pt x="2815" y="138"/>
                  </a:lnTo>
                  <a:lnTo>
                    <a:pt x="3050" y="150"/>
                  </a:lnTo>
                  <a:lnTo>
                    <a:pt x="3176" y="168"/>
                  </a:lnTo>
                  <a:lnTo>
                    <a:pt x="3140" y="210"/>
                  </a:lnTo>
                  <a:lnTo>
                    <a:pt x="3116" y="192"/>
                  </a:lnTo>
                  <a:lnTo>
                    <a:pt x="2990" y="210"/>
                  </a:lnTo>
                  <a:lnTo>
                    <a:pt x="2906" y="263"/>
                  </a:lnTo>
                  <a:lnTo>
                    <a:pt x="2834" y="377"/>
                  </a:lnTo>
                  <a:lnTo>
                    <a:pt x="2768" y="534"/>
                  </a:lnTo>
                  <a:lnTo>
                    <a:pt x="2702" y="648"/>
                  </a:lnTo>
                  <a:lnTo>
                    <a:pt x="2738" y="726"/>
                  </a:lnTo>
                  <a:lnTo>
                    <a:pt x="2582" y="828"/>
                  </a:lnTo>
                  <a:lnTo>
                    <a:pt x="2444" y="913"/>
                  </a:lnTo>
                  <a:lnTo>
                    <a:pt x="2234" y="1009"/>
                  </a:lnTo>
                  <a:lnTo>
                    <a:pt x="2096" y="1063"/>
                  </a:lnTo>
                  <a:lnTo>
                    <a:pt x="1963" y="1075"/>
                  </a:lnTo>
                  <a:lnTo>
                    <a:pt x="2035" y="1117"/>
                  </a:lnTo>
                  <a:lnTo>
                    <a:pt x="2257" y="1111"/>
                  </a:lnTo>
                  <a:lnTo>
                    <a:pt x="2545" y="1135"/>
                  </a:lnTo>
                  <a:lnTo>
                    <a:pt x="2600" y="1207"/>
                  </a:lnTo>
                  <a:lnTo>
                    <a:pt x="2726" y="1303"/>
                  </a:lnTo>
                  <a:lnTo>
                    <a:pt x="2894" y="1441"/>
                  </a:lnTo>
                  <a:lnTo>
                    <a:pt x="2984" y="1471"/>
                  </a:lnTo>
                  <a:lnTo>
                    <a:pt x="3122" y="1555"/>
                  </a:lnTo>
                  <a:lnTo>
                    <a:pt x="3188" y="1543"/>
                  </a:lnTo>
                  <a:lnTo>
                    <a:pt x="3032" y="1585"/>
                  </a:lnTo>
                  <a:lnTo>
                    <a:pt x="3026" y="1585"/>
                  </a:lnTo>
                  <a:lnTo>
                    <a:pt x="3008" y="1591"/>
                  </a:lnTo>
                  <a:lnTo>
                    <a:pt x="2984" y="1591"/>
                  </a:lnTo>
                  <a:lnTo>
                    <a:pt x="2960" y="1597"/>
                  </a:lnTo>
                  <a:lnTo>
                    <a:pt x="2906" y="1603"/>
                  </a:lnTo>
                  <a:lnTo>
                    <a:pt x="2882" y="1609"/>
                  </a:lnTo>
                  <a:lnTo>
                    <a:pt x="2864" y="1609"/>
                  </a:lnTo>
                  <a:lnTo>
                    <a:pt x="2846" y="1609"/>
                  </a:lnTo>
                  <a:lnTo>
                    <a:pt x="2828" y="1609"/>
                  </a:lnTo>
                  <a:lnTo>
                    <a:pt x="2774" y="1615"/>
                  </a:lnTo>
                  <a:lnTo>
                    <a:pt x="2750" y="1615"/>
                  </a:lnTo>
                  <a:lnTo>
                    <a:pt x="2726" y="1621"/>
                  </a:lnTo>
                  <a:lnTo>
                    <a:pt x="2714" y="1621"/>
                  </a:lnTo>
                  <a:lnTo>
                    <a:pt x="2708" y="1621"/>
                  </a:lnTo>
                  <a:lnTo>
                    <a:pt x="2606" y="1657"/>
                  </a:lnTo>
                  <a:lnTo>
                    <a:pt x="2594" y="1657"/>
                  </a:lnTo>
                  <a:lnTo>
                    <a:pt x="2569" y="1657"/>
                  </a:lnTo>
                  <a:lnTo>
                    <a:pt x="2533" y="1663"/>
                  </a:lnTo>
                  <a:lnTo>
                    <a:pt x="2486" y="1669"/>
                  </a:lnTo>
                  <a:lnTo>
                    <a:pt x="2444" y="1675"/>
                  </a:lnTo>
                  <a:lnTo>
                    <a:pt x="2408" y="1681"/>
                  </a:lnTo>
                  <a:lnTo>
                    <a:pt x="2378" y="1687"/>
                  </a:lnTo>
                  <a:lnTo>
                    <a:pt x="2366" y="1699"/>
                  </a:lnTo>
                  <a:lnTo>
                    <a:pt x="2360" y="1705"/>
                  </a:lnTo>
                  <a:lnTo>
                    <a:pt x="2342" y="1705"/>
                  </a:lnTo>
                  <a:lnTo>
                    <a:pt x="2305" y="1687"/>
                  </a:lnTo>
                  <a:lnTo>
                    <a:pt x="2275" y="1669"/>
                  </a:lnTo>
                  <a:lnTo>
                    <a:pt x="2263" y="1663"/>
                  </a:lnTo>
                  <a:lnTo>
                    <a:pt x="2257" y="1657"/>
                  </a:lnTo>
                  <a:lnTo>
                    <a:pt x="2017" y="1585"/>
                  </a:lnTo>
                  <a:lnTo>
                    <a:pt x="1844" y="1489"/>
                  </a:lnTo>
                  <a:lnTo>
                    <a:pt x="1711" y="1453"/>
                  </a:lnTo>
                  <a:lnTo>
                    <a:pt x="1856" y="1693"/>
                  </a:lnTo>
                  <a:lnTo>
                    <a:pt x="1880" y="1844"/>
                  </a:lnTo>
                  <a:lnTo>
                    <a:pt x="1856" y="1994"/>
                  </a:lnTo>
                  <a:lnTo>
                    <a:pt x="1771" y="1922"/>
                  </a:lnTo>
                  <a:lnTo>
                    <a:pt x="1616" y="1795"/>
                  </a:lnTo>
                  <a:lnTo>
                    <a:pt x="1531" y="1753"/>
                  </a:lnTo>
                  <a:lnTo>
                    <a:pt x="1483" y="1633"/>
                  </a:lnTo>
                  <a:lnTo>
                    <a:pt x="1411" y="1477"/>
                  </a:lnTo>
                  <a:lnTo>
                    <a:pt x="1358" y="1381"/>
                  </a:lnTo>
                  <a:lnTo>
                    <a:pt x="1219" y="1291"/>
                  </a:lnTo>
                  <a:lnTo>
                    <a:pt x="1147" y="1279"/>
                  </a:lnTo>
                  <a:lnTo>
                    <a:pt x="127" y="2006"/>
                  </a:lnTo>
                  <a:lnTo>
                    <a:pt x="0" y="2024"/>
                  </a:lnTo>
                  <a:lnTo>
                    <a:pt x="865" y="1429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1047" name="Freeform 18">
              <a:extLst>
                <a:ext uri="{FF2B5EF4-FFF2-40B4-BE49-F238E27FC236}">
                  <a16:creationId xmlns:a16="http://schemas.microsoft.com/office/drawing/2014/main" id="{96285B10-DEE6-42A1-BCA2-6F65833A8C27}"/>
                </a:ext>
              </a:extLst>
            </p:cNvPr>
            <p:cNvSpPr>
              <a:spLocks/>
            </p:cNvSpPr>
            <p:nvPr/>
          </p:nvSpPr>
          <p:spPr bwMode="hidden">
            <a:xfrm>
              <a:off x="1344" y="293"/>
              <a:ext cx="2144" cy="1787"/>
            </a:xfrm>
            <a:custGeom>
              <a:avLst/>
              <a:gdLst>
                <a:gd name="T0" fmla="*/ 318 w 2144"/>
                <a:gd name="T1" fmla="*/ 1078 h 1787"/>
                <a:gd name="T2" fmla="*/ 217 w 2144"/>
                <a:gd name="T3" fmla="*/ 928 h 1787"/>
                <a:gd name="T4" fmla="*/ 102 w 2144"/>
                <a:gd name="T5" fmla="*/ 808 h 1787"/>
                <a:gd name="T6" fmla="*/ 36 w 2144"/>
                <a:gd name="T7" fmla="*/ 742 h 1787"/>
                <a:gd name="T8" fmla="*/ 0 w 2144"/>
                <a:gd name="T9" fmla="*/ 700 h 1787"/>
                <a:gd name="T10" fmla="*/ 270 w 2144"/>
                <a:gd name="T11" fmla="*/ 958 h 1787"/>
                <a:gd name="T12" fmla="*/ 294 w 2144"/>
                <a:gd name="T13" fmla="*/ 1006 h 1787"/>
                <a:gd name="T14" fmla="*/ 367 w 2144"/>
                <a:gd name="T15" fmla="*/ 670 h 1787"/>
                <a:gd name="T16" fmla="*/ 379 w 2144"/>
                <a:gd name="T17" fmla="*/ 411 h 1787"/>
                <a:gd name="T18" fmla="*/ 347 w 2144"/>
                <a:gd name="T19" fmla="*/ 118 h 1787"/>
                <a:gd name="T20" fmla="*/ 393 w 2144"/>
                <a:gd name="T21" fmla="*/ 0 h 1787"/>
                <a:gd name="T22" fmla="*/ 397 w 2144"/>
                <a:gd name="T23" fmla="*/ 357 h 1787"/>
                <a:gd name="T24" fmla="*/ 421 w 2144"/>
                <a:gd name="T25" fmla="*/ 609 h 1787"/>
                <a:gd name="T26" fmla="*/ 385 w 2144"/>
                <a:gd name="T27" fmla="*/ 826 h 1787"/>
                <a:gd name="T28" fmla="*/ 385 w 2144"/>
                <a:gd name="T29" fmla="*/ 1036 h 1787"/>
                <a:gd name="T30" fmla="*/ 877 w 2144"/>
                <a:gd name="T31" fmla="*/ 784 h 1787"/>
                <a:gd name="T32" fmla="*/ 1309 w 2144"/>
                <a:gd name="T33" fmla="*/ 555 h 1787"/>
                <a:gd name="T34" fmla="*/ 1802 w 2144"/>
                <a:gd name="T35" fmla="*/ 249 h 1787"/>
                <a:gd name="T36" fmla="*/ 2096 w 2144"/>
                <a:gd name="T37" fmla="*/ 69 h 1787"/>
                <a:gd name="T38" fmla="*/ 1814 w 2144"/>
                <a:gd name="T39" fmla="*/ 279 h 1787"/>
                <a:gd name="T40" fmla="*/ 1453 w 2144"/>
                <a:gd name="T41" fmla="*/ 501 h 1787"/>
                <a:gd name="T42" fmla="*/ 1123 w 2144"/>
                <a:gd name="T43" fmla="*/ 700 h 1787"/>
                <a:gd name="T44" fmla="*/ 739 w 2144"/>
                <a:gd name="T45" fmla="*/ 898 h 1787"/>
                <a:gd name="T46" fmla="*/ 463 w 2144"/>
                <a:gd name="T47" fmla="*/ 1084 h 1787"/>
                <a:gd name="T48" fmla="*/ 817 w 2144"/>
                <a:gd name="T49" fmla="*/ 1193 h 1787"/>
                <a:gd name="T50" fmla="*/ 1285 w 2144"/>
                <a:gd name="T51" fmla="*/ 1187 h 1787"/>
                <a:gd name="T52" fmla="*/ 1916 w 2144"/>
                <a:gd name="T53" fmla="*/ 1396 h 1787"/>
                <a:gd name="T54" fmla="*/ 2144 w 2144"/>
                <a:gd name="T55" fmla="*/ 1420 h 1787"/>
                <a:gd name="T56" fmla="*/ 1814 w 2144"/>
                <a:gd name="T57" fmla="*/ 1408 h 1787"/>
                <a:gd name="T58" fmla="*/ 1435 w 2144"/>
                <a:gd name="T59" fmla="*/ 1288 h 1787"/>
                <a:gd name="T60" fmla="*/ 1219 w 2144"/>
                <a:gd name="T61" fmla="*/ 1229 h 1787"/>
                <a:gd name="T62" fmla="*/ 799 w 2144"/>
                <a:gd name="T63" fmla="*/ 1223 h 1787"/>
                <a:gd name="T64" fmla="*/ 505 w 2144"/>
                <a:gd name="T65" fmla="*/ 1145 h 1787"/>
                <a:gd name="T66" fmla="*/ 733 w 2144"/>
                <a:gd name="T67" fmla="*/ 1378 h 1787"/>
                <a:gd name="T68" fmla="*/ 877 w 2144"/>
                <a:gd name="T69" fmla="*/ 1619 h 1787"/>
                <a:gd name="T70" fmla="*/ 1009 w 2144"/>
                <a:gd name="T71" fmla="*/ 1787 h 1787"/>
                <a:gd name="T72" fmla="*/ 817 w 2144"/>
                <a:gd name="T73" fmla="*/ 1607 h 1787"/>
                <a:gd name="T74" fmla="*/ 673 w 2144"/>
                <a:gd name="T75" fmla="*/ 1372 h 1787"/>
                <a:gd name="T76" fmla="*/ 415 w 2144"/>
                <a:gd name="T77" fmla="*/ 1109 h 1787"/>
                <a:gd name="T78" fmla="*/ 318 w 2144"/>
                <a:gd name="T79" fmla="*/ 1078 h 1787"/>
                <a:gd name="T80" fmla="*/ 318 w 2144"/>
                <a:gd name="T81" fmla="*/ 1078 h 1787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</a:gdLst>
              <a:ahLst/>
              <a:cxnLst>
                <a:cxn ang="T82">
                  <a:pos x="T0" y="T1"/>
                </a:cxn>
                <a:cxn ang="T83">
                  <a:pos x="T2" y="T3"/>
                </a:cxn>
                <a:cxn ang="T84">
                  <a:pos x="T4" y="T5"/>
                </a:cxn>
                <a:cxn ang="T85">
                  <a:pos x="T6" y="T7"/>
                </a:cxn>
                <a:cxn ang="T86">
                  <a:pos x="T8" y="T9"/>
                </a:cxn>
                <a:cxn ang="T87">
                  <a:pos x="T10" y="T11"/>
                </a:cxn>
                <a:cxn ang="T88">
                  <a:pos x="T12" y="T13"/>
                </a:cxn>
                <a:cxn ang="T89">
                  <a:pos x="T14" y="T15"/>
                </a:cxn>
                <a:cxn ang="T90">
                  <a:pos x="T16" y="T17"/>
                </a:cxn>
                <a:cxn ang="T91">
                  <a:pos x="T18" y="T19"/>
                </a:cxn>
                <a:cxn ang="T92">
                  <a:pos x="T20" y="T21"/>
                </a:cxn>
                <a:cxn ang="T93">
                  <a:pos x="T22" y="T23"/>
                </a:cxn>
                <a:cxn ang="T94">
                  <a:pos x="T24" y="T25"/>
                </a:cxn>
                <a:cxn ang="T95">
                  <a:pos x="T26" y="T27"/>
                </a:cxn>
                <a:cxn ang="T96">
                  <a:pos x="T28" y="T29"/>
                </a:cxn>
                <a:cxn ang="T97">
                  <a:pos x="T30" y="T31"/>
                </a:cxn>
                <a:cxn ang="T98">
                  <a:pos x="T32" y="T33"/>
                </a:cxn>
                <a:cxn ang="T99">
                  <a:pos x="T34" y="T35"/>
                </a:cxn>
                <a:cxn ang="T100">
                  <a:pos x="T36" y="T37"/>
                </a:cxn>
                <a:cxn ang="T101">
                  <a:pos x="T38" y="T39"/>
                </a:cxn>
                <a:cxn ang="T102">
                  <a:pos x="T40" y="T41"/>
                </a:cxn>
                <a:cxn ang="T103">
                  <a:pos x="T42" y="T43"/>
                </a:cxn>
                <a:cxn ang="T104">
                  <a:pos x="T44" y="T45"/>
                </a:cxn>
                <a:cxn ang="T105">
                  <a:pos x="T46" y="T47"/>
                </a:cxn>
                <a:cxn ang="T106">
                  <a:pos x="T48" y="T49"/>
                </a:cxn>
                <a:cxn ang="T107">
                  <a:pos x="T50" y="T51"/>
                </a:cxn>
                <a:cxn ang="T108">
                  <a:pos x="T52" y="T53"/>
                </a:cxn>
                <a:cxn ang="T109">
                  <a:pos x="T54" y="T55"/>
                </a:cxn>
                <a:cxn ang="T110">
                  <a:pos x="T56" y="T57"/>
                </a:cxn>
                <a:cxn ang="T111">
                  <a:pos x="T58" y="T59"/>
                </a:cxn>
                <a:cxn ang="T112">
                  <a:pos x="T60" y="T61"/>
                </a:cxn>
                <a:cxn ang="T113">
                  <a:pos x="T62" y="T63"/>
                </a:cxn>
                <a:cxn ang="T114">
                  <a:pos x="T64" y="T65"/>
                </a:cxn>
                <a:cxn ang="T115">
                  <a:pos x="T66" y="T67"/>
                </a:cxn>
                <a:cxn ang="T116">
                  <a:pos x="T68" y="T69"/>
                </a:cxn>
                <a:cxn ang="T117">
                  <a:pos x="T70" y="T71"/>
                </a:cxn>
                <a:cxn ang="T118">
                  <a:pos x="T72" y="T73"/>
                </a:cxn>
                <a:cxn ang="T119">
                  <a:pos x="T74" y="T75"/>
                </a:cxn>
                <a:cxn ang="T120">
                  <a:pos x="T76" y="T77"/>
                </a:cxn>
                <a:cxn ang="T121">
                  <a:pos x="T78" y="T79"/>
                </a:cxn>
                <a:cxn ang="T122">
                  <a:pos x="T80" y="T81"/>
                </a:cxn>
              </a:cxnLst>
              <a:rect l="0" t="0" r="r" b="b"/>
              <a:pathLst>
                <a:path w="2144" h="1787">
                  <a:moveTo>
                    <a:pt x="318" y="1078"/>
                  </a:moveTo>
                  <a:lnTo>
                    <a:pt x="217" y="928"/>
                  </a:lnTo>
                  <a:lnTo>
                    <a:pt x="102" y="808"/>
                  </a:lnTo>
                  <a:lnTo>
                    <a:pt x="36" y="742"/>
                  </a:lnTo>
                  <a:lnTo>
                    <a:pt x="0" y="700"/>
                  </a:lnTo>
                  <a:lnTo>
                    <a:pt x="270" y="958"/>
                  </a:lnTo>
                  <a:lnTo>
                    <a:pt x="294" y="1006"/>
                  </a:lnTo>
                  <a:lnTo>
                    <a:pt x="367" y="670"/>
                  </a:lnTo>
                  <a:lnTo>
                    <a:pt x="379" y="411"/>
                  </a:lnTo>
                  <a:lnTo>
                    <a:pt x="347" y="118"/>
                  </a:lnTo>
                  <a:lnTo>
                    <a:pt x="393" y="0"/>
                  </a:lnTo>
                  <a:lnTo>
                    <a:pt x="397" y="357"/>
                  </a:lnTo>
                  <a:lnTo>
                    <a:pt x="421" y="609"/>
                  </a:lnTo>
                  <a:lnTo>
                    <a:pt x="385" y="826"/>
                  </a:lnTo>
                  <a:lnTo>
                    <a:pt x="385" y="1036"/>
                  </a:lnTo>
                  <a:lnTo>
                    <a:pt x="877" y="784"/>
                  </a:lnTo>
                  <a:lnTo>
                    <a:pt x="1309" y="555"/>
                  </a:lnTo>
                  <a:lnTo>
                    <a:pt x="1802" y="249"/>
                  </a:lnTo>
                  <a:lnTo>
                    <a:pt x="2096" y="69"/>
                  </a:lnTo>
                  <a:lnTo>
                    <a:pt x="1814" y="279"/>
                  </a:lnTo>
                  <a:lnTo>
                    <a:pt x="1453" y="501"/>
                  </a:lnTo>
                  <a:lnTo>
                    <a:pt x="1123" y="700"/>
                  </a:lnTo>
                  <a:lnTo>
                    <a:pt x="739" y="898"/>
                  </a:lnTo>
                  <a:lnTo>
                    <a:pt x="463" y="1084"/>
                  </a:lnTo>
                  <a:lnTo>
                    <a:pt x="817" y="1193"/>
                  </a:lnTo>
                  <a:lnTo>
                    <a:pt x="1285" y="1187"/>
                  </a:lnTo>
                  <a:lnTo>
                    <a:pt x="1916" y="1396"/>
                  </a:lnTo>
                  <a:lnTo>
                    <a:pt x="2144" y="1420"/>
                  </a:lnTo>
                  <a:lnTo>
                    <a:pt x="1814" y="1408"/>
                  </a:lnTo>
                  <a:lnTo>
                    <a:pt x="1435" y="1288"/>
                  </a:lnTo>
                  <a:lnTo>
                    <a:pt x="1219" y="1229"/>
                  </a:lnTo>
                  <a:lnTo>
                    <a:pt x="799" y="1223"/>
                  </a:lnTo>
                  <a:lnTo>
                    <a:pt x="505" y="1145"/>
                  </a:lnTo>
                  <a:lnTo>
                    <a:pt x="733" y="1378"/>
                  </a:lnTo>
                  <a:lnTo>
                    <a:pt x="877" y="1619"/>
                  </a:lnTo>
                  <a:lnTo>
                    <a:pt x="1009" y="1787"/>
                  </a:lnTo>
                  <a:lnTo>
                    <a:pt x="817" y="1607"/>
                  </a:lnTo>
                  <a:lnTo>
                    <a:pt x="673" y="1372"/>
                  </a:lnTo>
                  <a:lnTo>
                    <a:pt x="415" y="1109"/>
                  </a:lnTo>
                  <a:lnTo>
                    <a:pt x="318" y="1078"/>
                  </a:lnTo>
                  <a:close/>
                </a:path>
              </a:pathLst>
            </a:custGeom>
            <a:gradFill rotWithShape="0">
              <a:gsLst>
                <a:gs pos="0">
                  <a:schemeClr val="accent2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  <p:sp>
          <p:nvSpPr>
            <p:cNvPr id="28691" name="Freeform 19">
              <a:extLst>
                <a:ext uri="{FF2B5EF4-FFF2-40B4-BE49-F238E27FC236}">
                  <a16:creationId xmlns:a16="http://schemas.microsoft.com/office/drawing/2014/main" id="{7D0808AC-EBC7-40D9-92D6-80EE75552AEA}"/>
                </a:ext>
              </a:extLst>
            </p:cNvPr>
            <p:cNvSpPr>
              <a:spLocks/>
            </p:cNvSpPr>
            <p:nvPr/>
          </p:nvSpPr>
          <p:spPr bwMode="hidden">
            <a:xfrm>
              <a:off x="2932" y="1728"/>
              <a:ext cx="2828" cy="2366"/>
            </a:xfrm>
            <a:custGeom>
              <a:avLst/>
              <a:gdLst>
                <a:gd name="T0" fmla="*/ 1814 w 2828"/>
                <a:gd name="T1" fmla="*/ 606 h 2366"/>
                <a:gd name="T2" fmla="*/ 1615 w 2828"/>
                <a:gd name="T3" fmla="*/ 252 h 2366"/>
                <a:gd name="T4" fmla="*/ 1345 w 2828"/>
                <a:gd name="T5" fmla="*/ 132 h 2366"/>
                <a:gd name="T6" fmla="*/ 1381 w 2828"/>
                <a:gd name="T7" fmla="*/ 492 h 2366"/>
                <a:gd name="T8" fmla="*/ 955 w 2828"/>
                <a:gd name="T9" fmla="*/ 221 h 2366"/>
                <a:gd name="T10" fmla="*/ 877 w 2828"/>
                <a:gd name="T11" fmla="*/ 161 h 2366"/>
                <a:gd name="T12" fmla="*/ 841 w 2828"/>
                <a:gd name="T13" fmla="*/ 167 h 2366"/>
                <a:gd name="T14" fmla="*/ 720 w 2828"/>
                <a:gd name="T15" fmla="*/ 161 h 2366"/>
                <a:gd name="T16" fmla="*/ 613 w 2828"/>
                <a:gd name="T17" fmla="*/ 144 h 2366"/>
                <a:gd name="T18" fmla="*/ 492 w 2828"/>
                <a:gd name="T19" fmla="*/ 161 h 2366"/>
                <a:gd name="T20" fmla="*/ 432 w 2828"/>
                <a:gd name="T21" fmla="*/ 150 h 2366"/>
                <a:gd name="T22" fmla="*/ 342 w 2828"/>
                <a:gd name="T23" fmla="*/ 138 h 2366"/>
                <a:gd name="T24" fmla="*/ 246 w 2828"/>
                <a:gd name="T25" fmla="*/ 126 h 2366"/>
                <a:gd name="T26" fmla="*/ 174 w 2828"/>
                <a:gd name="T27" fmla="*/ 114 h 2366"/>
                <a:gd name="T28" fmla="*/ 216 w 2828"/>
                <a:gd name="T29" fmla="*/ 240 h 2366"/>
                <a:gd name="T30" fmla="*/ 607 w 2828"/>
                <a:gd name="T31" fmla="*/ 588 h 2366"/>
                <a:gd name="T32" fmla="*/ 1177 w 2828"/>
                <a:gd name="T33" fmla="*/ 817 h 2366"/>
                <a:gd name="T34" fmla="*/ 972 w 2828"/>
                <a:gd name="T35" fmla="*/ 871 h 2366"/>
                <a:gd name="T36" fmla="*/ 492 w 2828"/>
                <a:gd name="T37" fmla="*/ 1111 h 2366"/>
                <a:gd name="T38" fmla="*/ 276 w 2828"/>
                <a:gd name="T39" fmla="*/ 1441 h 2366"/>
                <a:gd name="T40" fmla="*/ 42 w 2828"/>
                <a:gd name="T41" fmla="*/ 1441 h 2366"/>
                <a:gd name="T42" fmla="*/ 367 w 2828"/>
                <a:gd name="T43" fmla="*/ 1585 h 2366"/>
                <a:gd name="T44" fmla="*/ 949 w 2828"/>
                <a:gd name="T45" fmla="*/ 1712 h 2366"/>
                <a:gd name="T46" fmla="*/ 1519 w 2828"/>
                <a:gd name="T47" fmla="*/ 1537 h 2366"/>
                <a:gd name="T48" fmla="*/ 1735 w 2828"/>
                <a:gd name="T49" fmla="*/ 1513 h 2366"/>
                <a:gd name="T50" fmla="*/ 1723 w 2828"/>
                <a:gd name="T51" fmla="*/ 1802 h 2366"/>
                <a:gd name="T52" fmla="*/ 2042 w 2828"/>
                <a:gd name="T53" fmla="*/ 2229 h 2366"/>
                <a:gd name="T54" fmla="*/ 2191 w 2828"/>
                <a:gd name="T55" fmla="*/ 2133 h 2366"/>
                <a:gd name="T56" fmla="*/ 2270 w 2828"/>
                <a:gd name="T57" fmla="*/ 1970 h 2366"/>
                <a:gd name="T58" fmla="*/ 2233 w 2828"/>
                <a:gd name="T59" fmla="*/ 1573 h 2366"/>
                <a:gd name="T60" fmla="*/ 2294 w 2828"/>
                <a:gd name="T61" fmla="*/ 1483 h 2366"/>
                <a:gd name="T62" fmla="*/ 2588 w 2828"/>
                <a:gd name="T63" fmla="*/ 1688 h 2366"/>
                <a:gd name="T64" fmla="*/ 2695 w 2828"/>
                <a:gd name="T65" fmla="*/ 1682 h 2366"/>
                <a:gd name="T66" fmla="*/ 2588 w 2828"/>
                <a:gd name="T67" fmla="*/ 1543 h 2366"/>
                <a:gd name="T68" fmla="*/ 2510 w 2828"/>
                <a:gd name="T69" fmla="*/ 1357 h 2366"/>
                <a:gd name="T70" fmla="*/ 2354 w 2828"/>
                <a:gd name="T71" fmla="*/ 1184 h 2366"/>
                <a:gd name="T72" fmla="*/ 2102 w 2828"/>
                <a:gd name="T73" fmla="*/ 931 h 2366"/>
                <a:gd name="T74" fmla="*/ 2137 w 2828"/>
                <a:gd name="T75" fmla="*/ 907 h 2366"/>
                <a:gd name="T76" fmla="*/ 2215 w 2828"/>
                <a:gd name="T77" fmla="*/ 871 h 2366"/>
                <a:gd name="T78" fmla="*/ 2324 w 2828"/>
                <a:gd name="T79" fmla="*/ 817 h 2366"/>
                <a:gd name="T80" fmla="*/ 2372 w 2828"/>
                <a:gd name="T81" fmla="*/ 787 h 2366"/>
                <a:gd name="T82" fmla="*/ 2078 w 2828"/>
                <a:gd name="T83" fmla="*/ 865 h 236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</a:cxnLst>
              <a:rect l="0" t="0" r="r" b="b"/>
              <a:pathLst>
                <a:path w="2828" h="2366">
                  <a:moveTo>
                    <a:pt x="2006" y="835"/>
                  </a:moveTo>
                  <a:lnTo>
                    <a:pt x="1873" y="715"/>
                  </a:lnTo>
                  <a:lnTo>
                    <a:pt x="1814" y="606"/>
                  </a:lnTo>
                  <a:lnTo>
                    <a:pt x="1747" y="438"/>
                  </a:lnTo>
                  <a:lnTo>
                    <a:pt x="1699" y="312"/>
                  </a:lnTo>
                  <a:lnTo>
                    <a:pt x="1615" y="252"/>
                  </a:lnTo>
                  <a:lnTo>
                    <a:pt x="1453" y="84"/>
                  </a:lnTo>
                  <a:lnTo>
                    <a:pt x="1375" y="0"/>
                  </a:lnTo>
                  <a:lnTo>
                    <a:pt x="1345" y="132"/>
                  </a:lnTo>
                  <a:lnTo>
                    <a:pt x="1369" y="294"/>
                  </a:lnTo>
                  <a:lnTo>
                    <a:pt x="1513" y="558"/>
                  </a:lnTo>
                  <a:lnTo>
                    <a:pt x="1381" y="492"/>
                  </a:lnTo>
                  <a:lnTo>
                    <a:pt x="1201" y="360"/>
                  </a:lnTo>
                  <a:lnTo>
                    <a:pt x="961" y="227"/>
                  </a:lnTo>
                  <a:lnTo>
                    <a:pt x="955" y="221"/>
                  </a:lnTo>
                  <a:lnTo>
                    <a:pt x="949" y="215"/>
                  </a:lnTo>
                  <a:lnTo>
                    <a:pt x="913" y="185"/>
                  </a:lnTo>
                  <a:lnTo>
                    <a:pt x="877" y="161"/>
                  </a:lnTo>
                  <a:lnTo>
                    <a:pt x="859" y="156"/>
                  </a:lnTo>
                  <a:lnTo>
                    <a:pt x="853" y="161"/>
                  </a:lnTo>
                  <a:lnTo>
                    <a:pt x="841" y="167"/>
                  </a:lnTo>
                  <a:lnTo>
                    <a:pt x="810" y="173"/>
                  </a:lnTo>
                  <a:lnTo>
                    <a:pt x="768" y="167"/>
                  </a:lnTo>
                  <a:lnTo>
                    <a:pt x="720" y="161"/>
                  </a:lnTo>
                  <a:lnTo>
                    <a:pt x="678" y="156"/>
                  </a:lnTo>
                  <a:lnTo>
                    <a:pt x="637" y="150"/>
                  </a:lnTo>
                  <a:lnTo>
                    <a:pt x="613" y="144"/>
                  </a:lnTo>
                  <a:lnTo>
                    <a:pt x="601" y="144"/>
                  </a:lnTo>
                  <a:lnTo>
                    <a:pt x="498" y="161"/>
                  </a:lnTo>
                  <a:lnTo>
                    <a:pt x="492" y="161"/>
                  </a:lnTo>
                  <a:lnTo>
                    <a:pt x="480" y="156"/>
                  </a:lnTo>
                  <a:lnTo>
                    <a:pt x="456" y="156"/>
                  </a:lnTo>
                  <a:lnTo>
                    <a:pt x="432" y="150"/>
                  </a:lnTo>
                  <a:lnTo>
                    <a:pt x="379" y="144"/>
                  </a:lnTo>
                  <a:lnTo>
                    <a:pt x="361" y="138"/>
                  </a:lnTo>
                  <a:lnTo>
                    <a:pt x="342" y="138"/>
                  </a:lnTo>
                  <a:lnTo>
                    <a:pt x="324" y="138"/>
                  </a:lnTo>
                  <a:lnTo>
                    <a:pt x="300" y="132"/>
                  </a:lnTo>
                  <a:lnTo>
                    <a:pt x="246" y="126"/>
                  </a:lnTo>
                  <a:lnTo>
                    <a:pt x="216" y="120"/>
                  </a:lnTo>
                  <a:lnTo>
                    <a:pt x="192" y="120"/>
                  </a:lnTo>
                  <a:lnTo>
                    <a:pt x="174" y="114"/>
                  </a:lnTo>
                  <a:lnTo>
                    <a:pt x="168" y="114"/>
                  </a:lnTo>
                  <a:lnTo>
                    <a:pt x="6" y="120"/>
                  </a:lnTo>
                  <a:lnTo>
                    <a:pt x="216" y="240"/>
                  </a:lnTo>
                  <a:lnTo>
                    <a:pt x="306" y="294"/>
                  </a:lnTo>
                  <a:lnTo>
                    <a:pt x="480" y="462"/>
                  </a:lnTo>
                  <a:lnTo>
                    <a:pt x="607" y="588"/>
                  </a:lnTo>
                  <a:lnTo>
                    <a:pt x="655" y="672"/>
                  </a:lnTo>
                  <a:lnTo>
                    <a:pt x="949" y="769"/>
                  </a:lnTo>
                  <a:lnTo>
                    <a:pt x="1177" y="817"/>
                  </a:lnTo>
                  <a:lnTo>
                    <a:pt x="1249" y="871"/>
                  </a:lnTo>
                  <a:lnTo>
                    <a:pt x="1117" y="853"/>
                  </a:lnTo>
                  <a:lnTo>
                    <a:pt x="972" y="871"/>
                  </a:lnTo>
                  <a:lnTo>
                    <a:pt x="756" y="919"/>
                  </a:lnTo>
                  <a:lnTo>
                    <a:pt x="619" y="961"/>
                  </a:lnTo>
                  <a:lnTo>
                    <a:pt x="492" y="1111"/>
                  </a:lnTo>
                  <a:lnTo>
                    <a:pt x="420" y="1214"/>
                  </a:lnTo>
                  <a:lnTo>
                    <a:pt x="348" y="1345"/>
                  </a:lnTo>
                  <a:lnTo>
                    <a:pt x="276" y="1441"/>
                  </a:lnTo>
                  <a:lnTo>
                    <a:pt x="192" y="1471"/>
                  </a:lnTo>
                  <a:lnTo>
                    <a:pt x="66" y="1465"/>
                  </a:lnTo>
                  <a:lnTo>
                    <a:pt x="42" y="1441"/>
                  </a:lnTo>
                  <a:lnTo>
                    <a:pt x="0" y="1471"/>
                  </a:lnTo>
                  <a:lnTo>
                    <a:pt x="126" y="1519"/>
                  </a:lnTo>
                  <a:lnTo>
                    <a:pt x="367" y="1585"/>
                  </a:lnTo>
                  <a:lnTo>
                    <a:pt x="570" y="1591"/>
                  </a:lnTo>
                  <a:lnTo>
                    <a:pt x="690" y="1664"/>
                  </a:lnTo>
                  <a:lnTo>
                    <a:pt x="949" y="1712"/>
                  </a:lnTo>
                  <a:lnTo>
                    <a:pt x="1260" y="1694"/>
                  </a:lnTo>
                  <a:lnTo>
                    <a:pt x="1411" y="1603"/>
                  </a:lnTo>
                  <a:lnTo>
                    <a:pt x="1519" y="1537"/>
                  </a:lnTo>
                  <a:lnTo>
                    <a:pt x="1645" y="1399"/>
                  </a:lnTo>
                  <a:lnTo>
                    <a:pt x="1699" y="1387"/>
                  </a:lnTo>
                  <a:lnTo>
                    <a:pt x="1735" y="1513"/>
                  </a:lnTo>
                  <a:lnTo>
                    <a:pt x="1729" y="1567"/>
                  </a:lnTo>
                  <a:lnTo>
                    <a:pt x="1723" y="1670"/>
                  </a:lnTo>
                  <a:lnTo>
                    <a:pt x="1723" y="1802"/>
                  </a:lnTo>
                  <a:lnTo>
                    <a:pt x="1831" y="1964"/>
                  </a:lnTo>
                  <a:lnTo>
                    <a:pt x="1957" y="2090"/>
                  </a:lnTo>
                  <a:lnTo>
                    <a:pt x="2042" y="2229"/>
                  </a:lnTo>
                  <a:lnTo>
                    <a:pt x="2155" y="2366"/>
                  </a:lnTo>
                  <a:lnTo>
                    <a:pt x="2161" y="2295"/>
                  </a:lnTo>
                  <a:lnTo>
                    <a:pt x="2191" y="2133"/>
                  </a:lnTo>
                  <a:lnTo>
                    <a:pt x="2215" y="2048"/>
                  </a:lnTo>
                  <a:lnTo>
                    <a:pt x="2258" y="2042"/>
                  </a:lnTo>
                  <a:lnTo>
                    <a:pt x="2270" y="1970"/>
                  </a:lnTo>
                  <a:lnTo>
                    <a:pt x="2342" y="1868"/>
                  </a:lnTo>
                  <a:lnTo>
                    <a:pt x="2324" y="1748"/>
                  </a:lnTo>
                  <a:lnTo>
                    <a:pt x="2233" y="1573"/>
                  </a:lnTo>
                  <a:lnTo>
                    <a:pt x="2209" y="1453"/>
                  </a:lnTo>
                  <a:lnTo>
                    <a:pt x="2209" y="1345"/>
                  </a:lnTo>
                  <a:lnTo>
                    <a:pt x="2294" y="1483"/>
                  </a:lnTo>
                  <a:lnTo>
                    <a:pt x="2461" y="1651"/>
                  </a:lnTo>
                  <a:lnTo>
                    <a:pt x="2504" y="1651"/>
                  </a:lnTo>
                  <a:lnTo>
                    <a:pt x="2588" y="1688"/>
                  </a:lnTo>
                  <a:lnTo>
                    <a:pt x="2678" y="1718"/>
                  </a:lnTo>
                  <a:lnTo>
                    <a:pt x="2720" y="1712"/>
                  </a:lnTo>
                  <a:lnTo>
                    <a:pt x="2695" y="1682"/>
                  </a:lnTo>
                  <a:lnTo>
                    <a:pt x="2678" y="1627"/>
                  </a:lnTo>
                  <a:lnTo>
                    <a:pt x="2630" y="1597"/>
                  </a:lnTo>
                  <a:lnTo>
                    <a:pt x="2588" y="1543"/>
                  </a:lnTo>
                  <a:lnTo>
                    <a:pt x="2618" y="1483"/>
                  </a:lnTo>
                  <a:lnTo>
                    <a:pt x="2576" y="1399"/>
                  </a:lnTo>
                  <a:lnTo>
                    <a:pt x="2510" y="1357"/>
                  </a:lnTo>
                  <a:lnTo>
                    <a:pt x="2576" y="1351"/>
                  </a:lnTo>
                  <a:lnTo>
                    <a:pt x="2552" y="1315"/>
                  </a:lnTo>
                  <a:lnTo>
                    <a:pt x="2354" y="1184"/>
                  </a:lnTo>
                  <a:lnTo>
                    <a:pt x="2252" y="1123"/>
                  </a:lnTo>
                  <a:lnTo>
                    <a:pt x="2173" y="1009"/>
                  </a:lnTo>
                  <a:lnTo>
                    <a:pt x="2102" y="931"/>
                  </a:lnTo>
                  <a:lnTo>
                    <a:pt x="2108" y="931"/>
                  </a:lnTo>
                  <a:lnTo>
                    <a:pt x="2114" y="925"/>
                  </a:lnTo>
                  <a:lnTo>
                    <a:pt x="2137" y="907"/>
                  </a:lnTo>
                  <a:lnTo>
                    <a:pt x="2167" y="883"/>
                  </a:lnTo>
                  <a:lnTo>
                    <a:pt x="2197" y="877"/>
                  </a:lnTo>
                  <a:lnTo>
                    <a:pt x="2215" y="871"/>
                  </a:lnTo>
                  <a:lnTo>
                    <a:pt x="2240" y="859"/>
                  </a:lnTo>
                  <a:lnTo>
                    <a:pt x="2300" y="829"/>
                  </a:lnTo>
                  <a:lnTo>
                    <a:pt x="2324" y="817"/>
                  </a:lnTo>
                  <a:lnTo>
                    <a:pt x="2348" y="799"/>
                  </a:lnTo>
                  <a:lnTo>
                    <a:pt x="2366" y="793"/>
                  </a:lnTo>
                  <a:lnTo>
                    <a:pt x="2372" y="787"/>
                  </a:lnTo>
                  <a:lnTo>
                    <a:pt x="2828" y="588"/>
                  </a:lnTo>
                  <a:lnTo>
                    <a:pt x="2828" y="528"/>
                  </a:lnTo>
                  <a:lnTo>
                    <a:pt x="2078" y="865"/>
                  </a:lnTo>
                  <a:lnTo>
                    <a:pt x="2006" y="835"/>
                  </a:lnTo>
                  <a:lnTo>
                    <a:pt x="2006" y="835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50000">
                  <a:schemeClr val="bg1"/>
                </a:gs>
                <a:gs pos="100000">
                  <a:schemeClr val="bg2"/>
                </a:gs>
              </a:gsLst>
              <a:lin ang="2700000" scaled="1"/>
            </a:gradFill>
            <a:ln>
              <a:noFill/>
            </a:ln>
          </p:spPr>
          <p:txBody>
            <a:bodyPr/>
            <a:lstStyle/>
            <a:p>
              <a:pPr>
                <a:defRPr/>
              </a:pPr>
              <a:endParaRPr lang="en-US"/>
            </a:p>
          </p:txBody>
        </p:sp>
        <p:sp>
          <p:nvSpPr>
            <p:cNvPr id="1049" name="Freeform 20">
              <a:extLst>
                <a:ext uri="{FF2B5EF4-FFF2-40B4-BE49-F238E27FC236}">
                  <a16:creationId xmlns:a16="http://schemas.microsoft.com/office/drawing/2014/main" id="{6EA1FBF6-73C3-4872-8E9C-FED3067662D7}"/>
                </a:ext>
              </a:extLst>
            </p:cNvPr>
            <p:cNvSpPr>
              <a:spLocks/>
            </p:cNvSpPr>
            <p:nvPr/>
          </p:nvSpPr>
          <p:spPr bwMode="hidden">
            <a:xfrm>
              <a:off x="3160" y="1860"/>
              <a:ext cx="2162" cy="1934"/>
            </a:xfrm>
            <a:custGeom>
              <a:avLst/>
              <a:gdLst>
                <a:gd name="T0" fmla="*/ 1874 w 2153"/>
                <a:gd name="T1" fmla="*/ 859 h 1930"/>
                <a:gd name="T2" fmla="*/ 1969 w 2153"/>
                <a:gd name="T3" fmla="*/ 1027 h 1930"/>
                <a:gd name="T4" fmla="*/ 2087 w 2153"/>
                <a:gd name="T5" fmla="*/ 1176 h 1930"/>
                <a:gd name="T6" fmla="*/ 2153 w 2153"/>
                <a:gd name="T7" fmla="*/ 1258 h 1930"/>
                <a:gd name="T8" fmla="*/ 2189 w 2153"/>
                <a:gd name="T9" fmla="*/ 1306 h 1930"/>
                <a:gd name="T10" fmla="*/ 1921 w 2153"/>
                <a:gd name="T11" fmla="*/ 985 h 1930"/>
                <a:gd name="T12" fmla="*/ 1892 w 2153"/>
                <a:gd name="T13" fmla="*/ 937 h 1930"/>
                <a:gd name="T14" fmla="*/ 1812 w 2153"/>
                <a:gd name="T15" fmla="*/ 1252 h 1930"/>
                <a:gd name="T16" fmla="*/ 1798 w 2153"/>
                <a:gd name="T17" fmla="*/ 1498 h 1930"/>
                <a:gd name="T18" fmla="*/ 1850 w 2153"/>
                <a:gd name="T19" fmla="*/ 1922 h 1930"/>
                <a:gd name="T20" fmla="*/ 1819 w 2153"/>
                <a:gd name="T21" fmla="*/ 1946 h 1930"/>
                <a:gd name="T22" fmla="*/ 1774 w 2153"/>
                <a:gd name="T23" fmla="*/ 1546 h 1930"/>
                <a:gd name="T24" fmla="*/ 1756 w 2153"/>
                <a:gd name="T25" fmla="*/ 1300 h 1930"/>
                <a:gd name="T26" fmla="*/ 1792 w 2153"/>
                <a:gd name="T27" fmla="*/ 1093 h 1930"/>
                <a:gd name="T28" fmla="*/ 1798 w 2153"/>
                <a:gd name="T29" fmla="*/ 883 h 1930"/>
                <a:gd name="T30" fmla="*/ 1288 w 2153"/>
                <a:gd name="T31" fmla="*/ 1015 h 1930"/>
                <a:gd name="T32" fmla="*/ 837 w 2153"/>
                <a:gd name="T33" fmla="*/ 1140 h 1930"/>
                <a:gd name="T34" fmla="*/ 327 w 2153"/>
                <a:gd name="T35" fmla="*/ 1324 h 1930"/>
                <a:gd name="T36" fmla="*/ 18 w 2153"/>
                <a:gd name="T37" fmla="*/ 1432 h 1930"/>
                <a:gd name="T38" fmla="*/ 315 w 2153"/>
                <a:gd name="T39" fmla="*/ 1294 h 1930"/>
                <a:gd name="T40" fmla="*/ 694 w 2153"/>
                <a:gd name="T41" fmla="*/ 1152 h 1930"/>
                <a:gd name="T42" fmla="*/ 1038 w 2153"/>
                <a:gd name="T43" fmla="*/ 1045 h 1930"/>
                <a:gd name="T44" fmla="*/ 1435 w 2153"/>
                <a:gd name="T45" fmla="*/ 937 h 1930"/>
                <a:gd name="T46" fmla="*/ 1720 w 2153"/>
                <a:gd name="T47" fmla="*/ 823 h 1930"/>
                <a:gd name="T48" fmla="*/ 1357 w 2153"/>
                <a:gd name="T49" fmla="*/ 627 h 1930"/>
                <a:gd name="T50" fmla="*/ 877 w 2153"/>
                <a:gd name="T51" fmla="*/ 519 h 1930"/>
                <a:gd name="T52" fmla="*/ 231 w 2153"/>
                <a:gd name="T53" fmla="*/ 161 h 1930"/>
                <a:gd name="T54" fmla="*/ 0 w 2153"/>
                <a:gd name="T55" fmla="*/ 83 h 1930"/>
                <a:gd name="T56" fmla="*/ 333 w 2153"/>
                <a:gd name="T57" fmla="*/ 179 h 1930"/>
                <a:gd name="T58" fmla="*/ 724 w 2153"/>
                <a:gd name="T59" fmla="*/ 387 h 1930"/>
                <a:gd name="T60" fmla="*/ 949 w 2153"/>
                <a:gd name="T61" fmla="*/ 495 h 1930"/>
                <a:gd name="T62" fmla="*/ 1375 w 2153"/>
                <a:gd name="T63" fmla="*/ 597 h 1930"/>
                <a:gd name="T64" fmla="*/ 1678 w 2153"/>
                <a:gd name="T65" fmla="*/ 751 h 1930"/>
                <a:gd name="T66" fmla="*/ 1447 w 2153"/>
                <a:gd name="T67" fmla="*/ 465 h 1930"/>
                <a:gd name="T68" fmla="*/ 1306 w 2153"/>
                <a:gd name="T69" fmla="*/ 191 h 1930"/>
                <a:gd name="T70" fmla="*/ 1174 w 2153"/>
                <a:gd name="T71" fmla="*/ 0 h 1930"/>
                <a:gd name="T72" fmla="*/ 1363 w 2153"/>
                <a:gd name="T73" fmla="*/ 215 h 1930"/>
                <a:gd name="T74" fmla="*/ 1513 w 2153"/>
                <a:gd name="T75" fmla="*/ 489 h 1930"/>
                <a:gd name="T76" fmla="*/ 1774 w 2153"/>
                <a:gd name="T77" fmla="*/ 811 h 1930"/>
                <a:gd name="T78" fmla="*/ 1874 w 2153"/>
                <a:gd name="T79" fmla="*/ 859 h 1930"/>
                <a:gd name="T80" fmla="*/ 1874 w 2153"/>
                <a:gd name="T81" fmla="*/ 859 h 1930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</a:gdLst>
              <a:ahLst/>
              <a:cxnLst>
                <a:cxn ang="T82">
                  <a:pos x="T0" y="T1"/>
                </a:cxn>
                <a:cxn ang="T83">
                  <a:pos x="T2" y="T3"/>
                </a:cxn>
                <a:cxn ang="T84">
                  <a:pos x="T4" y="T5"/>
                </a:cxn>
                <a:cxn ang="T85">
                  <a:pos x="T6" y="T7"/>
                </a:cxn>
                <a:cxn ang="T86">
                  <a:pos x="T8" y="T9"/>
                </a:cxn>
                <a:cxn ang="T87">
                  <a:pos x="T10" y="T11"/>
                </a:cxn>
                <a:cxn ang="T88">
                  <a:pos x="T12" y="T13"/>
                </a:cxn>
                <a:cxn ang="T89">
                  <a:pos x="T14" y="T15"/>
                </a:cxn>
                <a:cxn ang="T90">
                  <a:pos x="T16" y="T17"/>
                </a:cxn>
                <a:cxn ang="T91">
                  <a:pos x="T18" y="T19"/>
                </a:cxn>
                <a:cxn ang="T92">
                  <a:pos x="T20" y="T21"/>
                </a:cxn>
                <a:cxn ang="T93">
                  <a:pos x="T22" y="T23"/>
                </a:cxn>
                <a:cxn ang="T94">
                  <a:pos x="T24" y="T25"/>
                </a:cxn>
                <a:cxn ang="T95">
                  <a:pos x="T26" y="T27"/>
                </a:cxn>
                <a:cxn ang="T96">
                  <a:pos x="T28" y="T29"/>
                </a:cxn>
                <a:cxn ang="T97">
                  <a:pos x="T30" y="T31"/>
                </a:cxn>
                <a:cxn ang="T98">
                  <a:pos x="T32" y="T33"/>
                </a:cxn>
                <a:cxn ang="T99">
                  <a:pos x="T34" y="T35"/>
                </a:cxn>
                <a:cxn ang="T100">
                  <a:pos x="T36" y="T37"/>
                </a:cxn>
                <a:cxn ang="T101">
                  <a:pos x="T38" y="T39"/>
                </a:cxn>
                <a:cxn ang="T102">
                  <a:pos x="T40" y="T41"/>
                </a:cxn>
                <a:cxn ang="T103">
                  <a:pos x="T42" y="T43"/>
                </a:cxn>
                <a:cxn ang="T104">
                  <a:pos x="T44" y="T45"/>
                </a:cxn>
                <a:cxn ang="T105">
                  <a:pos x="T46" y="T47"/>
                </a:cxn>
                <a:cxn ang="T106">
                  <a:pos x="T48" y="T49"/>
                </a:cxn>
                <a:cxn ang="T107">
                  <a:pos x="T50" y="T51"/>
                </a:cxn>
                <a:cxn ang="T108">
                  <a:pos x="T52" y="T53"/>
                </a:cxn>
                <a:cxn ang="T109">
                  <a:pos x="T54" y="T55"/>
                </a:cxn>
                <a:cxn ang="T110">
                  <a:pos x="T56" y="T57"/>
                </a:cxn>
                <a:cxn ang="T111">
                  <a:pos x="T58" y="T59"/>
                </a:cxn>
                <a:cxn ang="T112">
                  <a:pos x="T60" y="T61"/>
                </a:cxn>
                <a:cxn ang="T113">
                  <a:pos x="T62" y="T63"/>
                </a:cxn>
                <a:cxn ang="T114">
                  <a:pos x="T64" y="T65"/>
                </a:cxn>
                <a:cxn ang="T115">
                  <a:pos x="T66" y="T67"/>
                </a:cxn>
                <a:cxn ang="T116">
                  <a:pos x="T68" y="T69"/>
                </a:cxn>
                <a:cxn ang="T117">
                  <a:pos x="T70" y="T71"/>
                </a:cxn>
                <a:cxn ang="T118">
                  <a:pos x="T72" y="T73"/>
                </a:cxn>
                <a:cxn ang="T119">
                  <a:pos x="T74" y="T75"/>
                </a:cxn>
                <a:cxn ang="T120">
                  <a:pos x="T76" y="T77"/>
                </a:cxn>
                <a:cxn ang="T121">
                  <a:pos x="T78" y="T79"/>
                </a:cxn>
                <a:cxn ang="T122">
                  <a:pos x="T80" y="T81"/>
                </a:cxn>
              </a:cxnLst>
              <a:rect l="0" t="0" r="r" b="b"/>
              <a:pathLst>
                <a:path w="2153" h="1930">
                  <a:moveTo>
                    <a:pt x="1842" y="851"/>
                  </a:moveTo>
                  <a:lnTo>
                    <a:pt x="1937" y="1019"/>
                  </a:lnTo>
                  <a:lnTo>
                    <a:pt x="2051" y="1168"/>
                  </a:lnTo>
                  <a:lnTo>
                    <a:pt x="2117" y="1246"/>
                  </a:lnTo>
                  <a:lnTo>
                    <a:pt x="2153" y="1294"/>
                  </a:lnTo>
                  <a:lnTo>
                    <a:pt x="1889" y="977"/>
                  </a:lnTo>
                  <a:lnTo>
                    <a:pt x="1860" y="929"/>
                  </a:lnTo>
                  <a:lnTo>
                    <a:pt x="1782" y="1240"/>
                  </a:lnTo>
                  <a:lnTo>
                    <a:pt x="1770" y="1486"/>
                  </a:lnTo>
                  <a:lnTo>
                    <a:pt x="1818" y="1906"/>
                  </a:lnTo>
                  <a:lnTo>
                    <a:pt x="1788" y="1930"/>
                  </a:lnTo>
                  <a:lnTo>
                    <a:pt x="1746" y="1534"/>
                  </a:lnTo>
                  <a:lnTo>
                    <a:pt x="1728" y="1288"/>
                  </a:lnTo>
                  <a:lnTo>
                    <a:pt x="1764" y="1085"/>
                  </a:lnTo>
                  <a:lnTo>
                    <a:pt x="1770" y="875"/>
                  </a:lnTo>
                  <a:lnTo>
                    <a:pt x="1268" y="1007"/>
                  </a:lnTo>
                  <a:lnTo>
                    <a:pt x="825" y="1132"/>
                  </a:lnTo>
                  <a:lnTo>
                    <a:pt x="323" y="1312"/>
                  </a:lnTo>
                  <a:lnTo>
                    <a:pt x="18" y="1420"/>
                  </a:lnTo>
                  <a:lnTo>
                    <a:pt x="311" y="1282"/>
                  </a:lnTo>
                  <a:lnTo>
                    <a:pt x="682" y="1144"/>
                  </a:lnTo>
                  <a:lnTo>
                    <a:pt x="1022" y="1037"/>
                  </a:lnTo>
                  <a:lnTo>
                    <a:pt x="1411" y="929"/>
                  </a:lnTo>
                  <a:lnTo>
                    <a:pt x="1692" y="815"/>
                  </a:lnTo>
                  <a:lnTo>
                    <a:pt x="1333" y="623"/>
                  </a:lnTo>
                  <a:lnTo>
                    <a:pt x="861" y="515"/>
                  </a:lnTo>
                  <a:lnTo>
                    <a:pt x="227" y="161"/>
                  </a:lnTo>
                  <a:lnTo>
                    <a:pt x="0" y="83"/>
                  </a:lnTo>
                  <a:lnTo>
                    <a:pt x="329" y="179"/>
                  </a:lnTo>
                  <a:lnTo>
                    <a:pt x="712" y="383"/>
                  </a:lnTo>
                  <a:lnTo>
                    <a:pt x="933" y="491"/>
                  </a:lnTo>
                  <a:lnTo>
                    <a:pt x="1351" y="593"/>
                  </a:lnTo>
                  <a:lnTo>
                    <a:pt x="1650" y="743"/>
                  </a:lnTo>
                  <a:lnTo>
                    <a:pt x="1423" y="461"/>
                  </a:lnTo>
                  <a:lnTo>
                    <a:pt x="1286" y="191"/>
                  </a:lnTo>
                  <a:lnTo>
                    <a:pt x="1154" y="0"/>
                  </a:lnTo>
                  <a:lnTo>
                    <a:pt x="1339" y="215"/>
                  </a:lnTo>
                  <a:lnTo>
                    <a:pt x="1489" y="485"/>
                  </a:lnTo>
                  <a:lnTo>
                    <a:pt x="1746" y="803"/>
                  </a:lnTo>
                  <a:lnTo>
                    <a:pt x="1842" y="851"/>
                  </a:lnTo>
                  <a:close/>
                </a:path>
              </a:pathLst>
            </a:custGeom>
            <a:gradFill rotWithShape="0">
              <a:gsLst>
                <a:gs pos="0">
                  <a:schemeClr val="accent2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SG"/>
            </a:p>
          </p:txBody>
        </p:sp>
      </p:grpSp>
      <p:sp>
        <p:nvSpPr>
          <p:cNvPr id="28693" name="Rectangle 21">
            <a:extLst>
              <a:ext uri="{FF2B5EF4-FFF2-40B4-BE49-F238E27FC236}">
                <a16:creationId xmlns:a16="http://schemas.microsoft.com/office/drawing/2014/main" id="{E265AD34-BFFB-4E81-80FC-F431DA66E7DB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7813"/>
            <a:ext cx="8229600" cy="11430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28694" name="Rectangle 22">
            <a:extLst>
              <a:ext uri="{FF2B5EF4-FFF2-40B4-BE49-F238E27FC236}">
                <a16:creationId xmlns:a16="http://schemas.microsoft.com/office/drawing/2014/main" id="{B403BD6C-7433-4B59-B0C0-1081758FFCF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30725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28695" name="Rectangle 23">
            <a:extLst>
              <a:ext uri="{FF2B5EF4-FFF2-40B4-BE49-F238E27FC236}">
                <a16:creationId xmlns:a16="http://schemas.microsoft.com/office/drawing/2014/main" id="{C3770540-BEEF-4A20-802A-BC25C8F33BFE}"/>
              </a:ext>
            </a:extLst>
          </p:cNvPr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8400"/>
            <a:ext cx="2133600" cy="4572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400">
                <a:effectLst>
                  <a:outerShdw blurRad="38100" dist="38100" dir="2700000" algn="tl">
                    <a:srgbClr val="000000"/>
                  </a:outerShdw>
                </a:effectLst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8696" name="Rectangle 24">
            <a:extLst>
              <a:ext uri="{FF2B5EF4-FFF2-40B4-BE49-F238E27FC236}">
                <a16:creationId xmlns:a16="http://schemas.microsoft.com/office/drawing/2014/main" id="{78912475-C3E1-49DA-A945-59F8557E7F29}"/>
              </a:ext>
            </a:extLst>
          </p:cNvPr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1" hangingPunct="1">
              <a:defRPr sz="1400">
                <a:effectLst>
                  <a:outerShdw blurRad="38100" dist="38100" dir="2700000" algn="tl">
                    <a:srgbClr val="000000"/>
                  </a:outerShdw>
                </a:effectLst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8697" name="Rectangle 25">
            <a:extLst>
              <a:ext uri="{FF2B5EF4-FFF2-40B4-BE49-F238E27FC236}">
                <a16:creationId xmlns:a16="http://schemas.microsoft.com/office/drawing/2014/main" id="{14909484-100F-445E-AAB8-F17B7763C971}"/>
              </a:ext>
            </a:extLst>
          </p:cNvPr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2133600" cy="4572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400">
                <a:effectLst>
                  <a:outerShdw blurRad="38100" dist="38100" dir="2700000" algn="tl">
                    <a:srgbClr val="000000"/>
                  </a:outerShdw>
                </a:effectLst>
              </a:defRPr>
            </a:lvl1pPr>
          </a:lstStyle>
          <a:p>
            <a:fld id="{BCA8ECCE-8825-44DE-800D-B407F96C1E61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 bg1="dk2" tx1="lt1" bg2="dk1" tx2="lt2" accent1="accent1" accent2="accent2" accent3="accent3" accent4="accent4" accent5="accent5" accent6="accent6" hlink="hlink" folHlink="folHlink"/>
  <p:sldLayoutIdLst>
    <p:sldLayoutId id="2147483833" r:id="rId1"/>
    <p:sldLayoutId id="2147483834" r:id="rId2"/>
    <p:sldLayoutId id="2147483835" r:id="rId3"/>
    <p:sldLayoutId id="2147483836" r:id="rId4"/>
    <p:sldLayoutId id="2147483837" r:id="rId5"/>
    <p:sldLayoutId id="2147483838" r:id="rId6"/>
    <p:sldLayoutId id="2147483839" r:id="rId7"/>
    <p:sldLayoutId id="2147483840" r:id="rId8"/>
    <p:sldLayoutId id="2147483841" r:id="rId9"/>
    <p:sldLayoutId id="2147483842" r:id="rId10"/>
    <p:sldLayoutId id="2147483843" r:id="rId11"/>
  </p:sldLayoutIdLst>
  <p:transition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b="1" kern="12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 b="1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imes New Roman" panose="02020603050405020304" pitchFamily="18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 b="1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imes New Roman" panose="02020603050405020304" pitchFamily="18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 b="1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imes New Roman" panose="02020603050405020304" pitchFamily="18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 b="1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imes New Roman" panose="02020603050405020304" pitchFamily="18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 b="1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imes New Roman" panose="02020603050405020304" pitchFamily="18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 b="1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imes New Roman" panose="02020603050405020304" pitchFamily="18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 b="1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imes New Roman" panose="02020603050405020304" pitchFamily="18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 b="1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imes New Roman" panose="02020603050405020304" pitchFamily="18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60000"/>
        <a:buFont typeface="Wingdings" panose="05000000000000000000" pitchFamily="2" charset="2"/>
        <a:buChar char="n"/>
        <a:defRPr sz="3200" kern="12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SzPct val="60000"/>
        <a:buFont typeface="Wingdings" panose="05000000000000000000" pitchFamily="2" charset="2"/>
        <a:buChar char="n"/>
        <a:defRPr sz="2800" kern="12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60000"/>
        <a:buFont typeface="Wingdings" panose="05000000000000000000" pitchFamily="2" charset="2"/>
        <a:buChar char="n"/>
        <a:defRPr sz="2400" kern="12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lr>
          <a:schemeClr val="tx1"/>
        </a:buClr>
        <a:buSzPct val="60000"/>
        <a:buFont typeface="Wingdings" panose="05000000000000000000" pitchFamily="2" charset="2"/>
        <a:buChar char="n"/>
        <a:defRPr sz="2000" kern="12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60000"/>
        <a:buFont typeface="Wingdings" panose="05000000000000000000" pitchFamily="2" charset="2"/>
        <a:buChar char="n"/>
        <a:defRPr sz="2000" kern="12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>
            <a:extLst>
              <a:ext uri="{FF2B5EF4-FFF2-40B4-BE49-F238E27FC236}">
                <a16:creationId xmlns:a16="http://schemas.microsoft.com/office/drawing/2014/main" id="{9F19334D-3FBF-4AD9-9E9B-9C4D947F31C8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2051" name="Rectangle 3">
            <a:extLst>
              <a:ext uri="{FF2B5EF4-FFF2-40B4-BE49-F238E27FC236}">
                <a16:creationId xmlns:a16="http://schemas.microsoft.com/office/drawing/2014/main" id="{3AFE3A60-6A26-4C59-991B-FD37B1975DA2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66564" name="Rectangle 4">
            <a:extLst>
              <a:ext uri="{FF2B5EF4-FFF2-40B4-BE49-F238E27FC236}">
                <a16:creationId xmlns:a16="http://schemas.microsoft.com/office/drawing/2014/main" id="{09CB14B6-9FFC-4BCB-87BF-EC58EBE799E5}"/>
              </a:ext>
            </a:extLst>
          </p:cNvPr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4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6565" name="Rectangle 5">
            <a:extLst>
              <a:ext uri="{FF2B5EF4-FFF2-40B4-BE49-F238E27FC236}">
                <a16:creationId xmlns:a16="http://schemas.microsoft.com/office/drawing/2014/main" id="{BBC39E6F-3049-4449-98FA-DF0FC19C321B}"/>
              </a:ext>
            </a:extLst>
          </p:cNvPr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1" hangingPunct="1">
              <a:defRPr sz="14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6566" name="Rectangle 6">
            <a:extLst>
              <a:ext uri="{FF2B5EF4-FFF2-40B4-BE49-F238E27FC236}">
                <a16:creationId xmlns:a16="http://schemas.microsoft.com/office/drawing/2014/main" id="{2D955C5C-F4DE-4E62-B56E-913226E2ECBE}"/>
              </a:ext>
            </a:extLst>
          </p:cNvPr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400">
                <a:latin typeface="Arial" panose="020B0604020202020204" pitchFamily="34" charset="0"/>
              </a:defRPr>
            </a:lvl1pPr>
          </a:lstStyle>
          <a:p>
            <a:fld id="{B33480FA-BA22-42DC-A887-18BA7A49F77E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810" r:id="rId1"/>
    <p:sldLayoutId id="2147483811" r:id="rId2"/>
    <p:sldLayoutId id="2147483812" r:id="rId3"/>
    <p:sldLayoutId id="2147483813" r:id="rId4"/>
    <p:sldLayoutId id="2147483814" r:id="rId5"/>
    <p:sldLayoutId id="2147483815" r:id="rId6"/>
    <p:sldLayoutId id="2147483816" r:id="rId7"/>
    <p:sldLayoutId id="2147483817" r:id="rId8"/>
    <p:sldLayoutId id="2147483818" r:id="rId9"/>
    <p:sldLayoutId id="2147483819" r:id="rId10"/>
    <p:sldLayoutId id="2147483820" r:id="rId11"/>
    <p:sldLayoutId id="2147483821" r:id="rId12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Title Placeholder 1">
            <a:extLst>
              <a:ext uri="{FF2B5EF4-FFF2-40B4-BE49-F238E27FC236}">
                <a16:creationId xmlns:a16="http://schemas.microsoft.com/office/drawing/2014/main" id="{8E3D1823-F892-4686-B231-536B3533B0B9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628650" y="365125"/>
            <a:ext cx="7886700" cy="1325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3075" name="Text Placeholder 2">
            <a:extLst>
              <a:ext uri="{FF2B5EF4-FFF2-40B4-BE49-F238E27FC236}">
                <a16:creationId xmlns:a16="http://schemas.microsoft.com/office/drawing/2014/main" id="{5C770070-467A-412D-BF5A-EBA9DB523044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628650" y="1825625"/>
            <a:ext cx="7886700" cy="4351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3C92E90-70E0-43FB-BFE6-A502E1561F8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28650" y="6356350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fld id="{0F1B0622-2557-48C5-AC2F-2B87853FB070}" type="datetimeFigureOut">
              <a:rPr lang="en-US"/>
              <a:pPr>
                <a:defRPr/>
              </a:pPr>
              <a:t>7/26/2022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43FDDD2-206E-4F4F-AC2A-DAC5D8881A1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28950" y="6356350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CFA260E-4441-4BAB-A7EB-D9405693370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6457950" y="6356350"/>
            <a:ext cx="20574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900">
                <a:solidFill>
                  <a:srgbClr val="898989"/>
                </a:solidFill>
              </a:defRPr>
            </a:lvl1pPr>
          </a:lstStyle>
          <a:p>
            <a:fld id="{0D0E7A52-CBE4-4F12-9D23-16D8A7776F18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822" r:id="rId1"/>
    <p:sldLayoutId id="2147483823" r:id="rId2"/>
    <p:sldLayoutId id="2147483824" r:id="rId3"/>
    <p:sldLayoutId id="2147483825" r:id="rId4"/>
    <p:sldLayoutId id="2147483826" r:id="rId5"/>
    <p:sldLayoutId id="2147483827" r:id="rId6"/>
    <p:sldLayoutId id="2147483828" r:id="rId7"/>
    <p:sldLayoutId id="2147483829" r:id="rId8"/>
    <p:sldLayoutId id="2147483830" r:id="rId9"/>
    <p:sldLayoutId id="2147483831" r:id="rId10"/>
    <p:sldLayoutId id="2147483832" r:id="rId11"/>
  </p:sldLayoutIdLst>
  <p:hf sldNum="0" hdr="0" ftr="0" dt="0"/>
  <p:txStyles>
    <p:titleStyle>
      <a:lvl1pPr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  <a:lvl2pPr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 Light" panose="020F0302020204030204" pitchFamily="34" charset="0"/>
        </a:defRPr>
      </a:lvl2pPr>
      <a:lvl3pPr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 Light" panose="020F0302020204030204" pitchFamily="34" charset="0"/>
        </a:defRPr>
      </a:lvl3pPr>
      <a:lvl4pPr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 Light" panose="020F0302020204030204" pitchFamily="34" charset="0"/>
        </a:defRPr>
      </a:lvl4pPr>
      <a:lvl5pPr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 Light" panose="020F0302020204030204" pitchFamily="34" charset="0"/>
        </a:defRPr>
      </a:lvl5pPr>
      <a:lvl6pPr marL="457200" algn="l" defTabSz="685800" rtl="0" fontAlgn="base">
        <a:lnSpc>
          <a:spcPct val="90000"/>
        </a:lnSpc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 Light" panose="020F0302020204030204" pitchFamily="34" charset="0"/>
        </a:defRPr>
      </a:lvl6pPr>
      <a:lvl7pPr marL="914400" algn="l" defTabSz="685800" rtl="0" fontAlgn="base">
        <a:lnSpc>
          <a:spcPct val="90000"/>
        </a:lnSpc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 Light" panose="020F0302020204030204" pitchFamily="34" charset="0"/>
        </a:defRPr>
      </a:lvl7pPr>
      <a:lvl8pPr marL="1371600" algn="l" defTabSz="685800" rtl="0" fontAlgn="base">
        <a:lnSpc>
          <a:spcPct val="90000"/>
        </a:lnSpc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 Light" panose="020F0302020204030204" pitchFamily="34" charset="0"/>
        </a:defRPr>
      </a:lvl8pPr>
      <a:lvl9pPr marL="1828800" algn="l" defTabSz="685800" rtl="0" fontAlgn="base">
        <a:lnSpc>
          <a:spcPct val="90000"/>
        </a:lnSpc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 Light" panose="020F0302020204030204" pitchFamily="34" charset="0"/>
        </a:defRPr>
      </a:lvl9pPr>
    </p:titleStyle>
    <p:bodyStyle>
      <a:lvl1pPr marL="171450" indent="-171450" algn="l" defTabSz="685800" rtl="0" eaLnBrk="0" fontAlgn="base" hangingPunct="0">
        <a:lnSpc>
          <a:spcPct val="90000"/>
        </a:lnSpc>
        <a:spcBef>
          <a:spcPts val="750"/>
        </a:spcBef>
        <a:spcAft>
          <a:spcPct val="0"/>
        </a:spcAft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rtl="0" eaLnBrk="0" fontAlgn="base" hangingPunct="0">
        <a:lnSpc>
          <a:spcPct val="90000"/>
        </a:lnSpc>
        <a:spcBef>
          <a:spcPts val="375"/>
        </a:spcBef>
        <a:spcAft>
          <a:spcPct val="0"/>
        </a:spcAft>
        <a:buFont typeface="Arial" panose="020B0604020202020204" pitchFamily="34" charset="0"/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0" fontAlgn="base" hangingPunct="0">
        <a:lnSpc>
          <a:spcPct val="90000"/>
        </a:lnSpc>
        <a:spcBef>
          <a:spcPts val="375"/>
        </a:spcBef>
        <a:spcAft>
          <a:spcPct val="0"/>
        </a:spcAft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0" fontAlgn="base" hangingPunct="0">
        <a:lnSpc>
          <a:spcPct val="90000"/>
        </a:lnSpc>
        <a:spcBef>
          <a:spcPts val="375"/>
        </a:spcBef>
        <a:spcAft>
          <a:spcPct val="0"/>
        </a:spcAft>
        <a:buFont typeface="Arial" panose="020B0604020202020204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0" fontAlgn="base" hangingPunct="0">
        <a:lnSpc>
          <a:spcPct val="90000"/>
        </a:lnSpc>
        <a:spcBef>
          <a:spcPts val="375"/>
        </a:spcBef>
        <a:spcAft>
          <a:spcPct val="0"/>
        </a:spcAft>
        <a:buFont typeface="Arial" panose="020B0604020202020204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gif"/><Relationship Id="rId3" Type="http://schemas.openxmlformats.org/officeDocument/2006/relationships/image" Target="../media/image2.gif"/><Relationship Id="rId7" Type="http://schemas.openxmlformats.org/officeDocument/2006/relationships/image" Target="../media/image6.gi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30.xml"/><Relationship Id="rId6" Type="http://schemas.openxmlformats.org/officeDocument/2006/relationships/image" Target="../media/image5.gif"/><Relationship Id="rId11" Type="http://schemas.openxmlformats.org/officeDocument/2006/relationships/image" Target="../media/image10.gif"/><Relationship Id="rId5" Type="http://schemas.openxmlformats.org/officeDocument/2006/relationships/image" Target="../media/image4.gif"/><Relationship Id="rId10" Type="http://schemas.openxmlformats.org/officeDocument/2006/relationships/image" Target="../media/image9.gif"/><Relationship Id="rId4" Type="http://schemas.openxmlformats.org/officeDocument/2006/relationships/image" Target="../media/image3.gif"/><Relationship Id="rId9" Type="http://schemas.openxmlformats.org/officeDocument/2006/relationships/image" Target="../media/image8.gif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gi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3.png"/><Relationship Id="rId4" Type="http://schemas.openxmlformats.org/officeDocument/2006/relationships/image" Target="../media/image12.gif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.jpeg"/><Relationship Id="rId3" Type="http://schemas.openxmlformats.org/officeDocument/2006/relationships/audio" Target="../media/audio2.wav"/><Relationship Id="rId7" Type="http://schemas.openxmlformats.org/officeDocument/2006/relationships/image" Target="../media/image17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6.png"/><Relationship Id="rId11" Type="http://schemas.openxmlformats.org/officeDocument/2006/relationships/image" Target="../media/image21.jpeg"/><Relationship Id="rId5" Type="http://schemas.openxmlformats.org/officeDocument/2006/relationships/image" Target="../media/image15.jpeg"/><Relationship Id="rId10" Type="http://schemas.openxmlformats.org/officeDocument/2006/relationships/image" Target="../media/image20.jpeg"/><Relationship Id="rId4" Type="http://schemas.openxmlformats.org/officeDocument/2006/relationships/image" Target="../media/image14.jpeg"/><Relationship Id="rId9" Type="http://schemas.openxmlformats.org/officeDocument/2006/relationships/image" Target="../media/image19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.xml"/><Relationship Id="rId7" Type="http://schemas.openxmlformats.org/officeDocument/2006/relationships/image" Target="../media/image22.png"/><Relationship Id="rId2" Type="http://schemas.openxmlformats.org/officeDocument/2006/relationships/slideLayout" Target="../slideLayouts/slideLayout2.xml"/><Relationship Id="rId1" Type="http://schemas.openxmlformats.org/officeDocument/2006/relationships/audio" Target="file:///D:\anh%209(10-11)%20pp\unit%202\nhac%20unit2-write.wma" TargetMode="External"/><Relationship Id="rId6" Type="http://schemas.openxmlformats.org/officeDocument/2006/relationships/image" Target="../media/image13.png"/><Relationship Id="rId5" Type="http://schemas.openxmlformats.org/officeDocument/2006/relationships/image" Target="../media/image12.gif"/><Relationship Id="rId4" Type="http://schemas.openxmlformats.org/officeDocument/2006/relationships/image" Target="../media/image11.gif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audio" Target="../media/audio9.wav"/><Relationship Id="rId13" Type="http://schemas.openxmlformats.org/officeDocument/2006/relationships/image" Target="../media/image16.png"/><Relationship Id="rId18" Type="http://schemas.openxmlformats.org/officeDocument/2006/relationships/image" Target="../media/image18.jpeg"/><Relationship Id="rId3" Type="http://schemas.openxmlformats.org/officeDocument/2006/relationships/audio" Target="../media/audio4.wav"/><Relationship Id="rId7" Type="http://schemas.openxmlformats.org/officeDocument/2006/relationships/audio" Target="../media/audio8.wav"/><Relationship Id="rId12" Type="http://schemas.openxmlformats.org/officeDocument/2006/relationships/image" Target="../media/image15.jpeg"/><Relationship Id="rId17" Type="http://schemas.openxmlformats.org/officeDocument/2006/relationships/image" Target="../media/image20.jpeg"/><Relationship Id="rId2" Type="http://schemas.openxmlformats.org/officeDocument/2006/relationships/audio" Target="../media/audio3.wav"/><Relationship Id="rId16" Type="http://schemas.openxmlformats.org/officeDocument/2006/relationships/image" Target="../media/image19.jpeg"/><Relationship Id="rId1" Type="http://schemas.openxmlformats.org/officeDocument/2006/relationships/slideLayout" Target="../slideLayouts/slideLayout23.xml"/><Relationship Id="rId6" Type="http://schemas.openxmlformats.org/officeDocument/2006/relationships/audio" Target="../media/audio7.wav"/><Relationship Id="rId11" Type="http://schemas.openxmlformats.org/officeDocument/2006/relationships/image" Target="../media/image14.jpeg"/><Relationship Id="rId5" Type="http://schemas.openxmlformats.org/officeDocument/2006/relationships/audio" Target="../media/audio6.wav"/><Relationship Id="rId15" Type="http://schemas.openxmlformats.org/officeDocument/2006/relationships/image" Target="../media/image17.jpeg"/><Relationship Id="rId10" Type="http://schemas.openxmlformats.org/officeDocument/2006/relationships/audio" Target="../media/audio1.wav"/><Relationship Id="rId4" Type="http://schemas.openxmlformats.org/officeDocument/2006/relationships/audio" Target="../media/audio5.wav"/><Relationship Id="rId9" Type="http://schemas.openxmlformats.org/officeDocument/2006/relationships/audio" Target="../media/audio10.wav"/><Relationship Id="rId14" Type="http://schemas.openxmlformats.org/officeDocument/2006/relationships/image" Target="../media/image23.jpeg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13.xml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28.wmf"/><Relationship Id="rId3" Type="http://schemas.openxmlformats.org/officeDocument/2006/relationships/oleObject" Target="../embeddings/oleObject1.bin"/><Relationship Id="rId7" Type="http://schemas.openxmlformats.org/officeDocument/2006/relationships/image" Target="../media/image27.wmf"/><Relationship Id="rId2" Type="http://schemas.openxmlformats.org/officeDocument/2006/relationships/slideLayout" Target="../slideLayouts/slideLayout13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26.emf"/><Relationship Id="rId5" Type="http://schemas.openxmlformats.org/officeDocument/2006/relationships/oleObject" Target="../embeddings/oleObject2.bin"/><Relationship Id="rId4" Type="http://schemas.openxmlformats.org/officeDocument/2006/relationships/image" Target="../media/image25.emf"/><Relationship Id="rId9" Type="http://schemas.openxmlformats.org/officeDocument/2006/relationships/image" Target="../media/image29.jpe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28.wmf"/><Relationship Id="rId3" Type="http://schemas.openxmlformats.org/officeDocument/2006/relationships/oleObject" Target="../embeddings/oleObject3.bin"/><Relationship Id="rId7" Type="http://schemas.openxmlformats.org/officeDocument/2006/relationships/image" Target="../media/image27.wmf"/><Relationship Id="rId2" Type="http://schemas.openxmlformats.org/officeDocument/2006/relationships/slideLayout" Target="../slideLayouts/slideLayout13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26.emf"/><Relationship Id="rId5" Type="http://schemas.openxmlformats.org/officeDocument/2006/relationships/oleObject" Target="../embeddings/oleObject4.bin"/><Relationship Id="rId4" Type="http://schemas.openxmlformats.org/officeDocument/2006/relationships/image" Target="../media/image25.emf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3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36.gif"/><Relationship Id="rId3" Type="http://schemas.openxmlformats.org/officeDocument/2006/relationships/image" Target="../media/image31.gif"/><Relationship Id="rId7" Type="http://schemas.openxmlformats.org/officeDocument/2006/relationships/image" Target="../media/image35.png"/><Relationship Id="rId2" Type="http://schemas.openxmlformats.org/officeDocument/2006/relationships/audio" Target="../media/audio11.wav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4.gif"/><Relationship Id="rId5" Type="http://schemas.openxmlformats.org/officeDocument/2006/relationships/image" Target="../media/image33.gif"/><Relationship Id="rId4" Type="http://schemas.openxmlformats.org/officeDocument/2006/relationships/image" Target="../media/image32.gif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2" Type="http://schemas.openxmlformats.org/officeDocument/2006/relationships/image" Target="../media/image37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8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jpeg"/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9.jpeg"/><Relationship Id="rId4" Type="http://schemas.openxmlformats.org/officeDocument/2006/relationships/image" Target="../media/image37.jpeg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slide" Target="slide8.xml"/><Relationship Id="rId2" Type="http://schemas.openxmlformats.org/officeDocument/2006/relationships/image" Target="../media/image41.jpe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audio" Target="../media/audio2.wav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audio" Target="../media/audio2.wav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11" descr="20150513_163451">
            <a:extLst>
              <a:ext uri="{FF2B5EF4-FFF2-40B4-BE49-F238E27FC236}">
                <a16:creationId xmlns:a16="http://schemas.microsoft.com/office/drawing/2014/main" id="{D681A6E9-6A77-45BD-B2B1-999513FDE67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387" name="Picture 12" descr="thanks">
            <a:extLst>
              <a:ext uri="{FF2B5EF4-FFF2-40B4-BE49-F238E27FC236}">
                <a16:creationId xmlns:a16="http://schemas.microsoft.com/office/drawing/2014/main" id="{58F9686F-6FF1-4B5C-BBBA-5EA54969DE2D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106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Subtitle 2">
            <a:extLst>
              <a:ext uri="{FF2B5EF4-FFF2-40B4-BE49-F238E27FC236}">
                <a16:creationId xmlns:a16="http://schemas.microsoft.com/office/drawing/2014/main" id="{AA14E2C5-63D6-4E92-8F60-0AD799CF78E4}"/>
              </a:ext>
            </a:extLst>
          </p:cNvPr>
          <p:cNvSpPr txBox="1">
            <a:spLocks/>
          </p:cNvSpPr>
          <p:nvPr/>
        </p:nvSpPr>
        <p:spPr>
          <a:xfrm>
            <a:off x="1235075" y="1028700"/>
            <a:ext cx="6172200" cy="571500"/>
          </a:xfrm>
          <a:prstGeom prst="rect">
            <a:avLst/>
          </a:prstGeom>
        </p:spPr>
        <p:txBody>
          <a:bodyPr/>
          <a:lstStyle>
            <a:lvl1pPr marL="342900" indent="-342900" algn="l" rtl="0" fontAlgn="base">
              <a:spcBef>
                <a:spcPct val="20000"/>
              </a:spcBef>
              <a:spcAft>
                <a:spcPct val="0"/>
              </a:spcAft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fontAlgn="base">
              <a:spcBef>
                <a:spcPct val="20000"/>
              </a:spcBef>
              <a:spcAft>
                <a:spcPct val="0"/>
              </a:spcAft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rtl="0" fontAlgn="base">
              <a:spcBef>
                <a:spcPct val="20000"/>
              </a:spcBef>
              <a:spcAft>
                <a:spcPct val="0"/>
              </a:spcAft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rtl="0" fontAlgn="base">
              <a:spcBef>
                <a:spcPct val="20000"/>
              </a:spcBef>
              <a:spcAft>
                <a:spcPct val="0"/>
              </a:spcAft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defTabSz="457200" eaLnBrk="1" hangingPunct="1">
              <a:buFontTx/>
              <a:buNone/>
              <a:defRPr/>
            </a:pPr>
            <a:r>
              <a:rPr lang="en-US" sz="30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BINH KHANH SECONDARY SCHOOL</a:t>
            </a:r>
            <a:endParaRPr lang="en-SG" sz="30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16389" name="Picture 7" descr="Picture1">
            <a:extLst>
              <a:ext uri="{FF2B5EF4-FFF2-40B4-BE49-F238E27FC236}">
                <a16:creationId xmlns:a16="http://schemas.microsoft.com/office/drawing/2014/main" id="{8C5CDACB-B233-43D6-930F-F5B95F07237F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8200" y="4876800"/>
            <a:ext cx="1123950" cy="1219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390" name="Picture 8" descr="Picture2">
            <a:extLst>
              <a:ext uri="{FF2B5EF4-FFF2-40B4-BE49-F238E27FC236}">
                <a16:creationId xmlns:a16="http://schemas.microsoft.com/office/drawing/2014/main" id="{58A3B576-B473-4580-BBA1-5FDBFB98D7F5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52600" y="4876800"/>
            <a:ext cx="1219200" cy="1219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391" name="Picture 9" descr="Picture3">
            <a:extLst>
              <a:ext uri="{FF2B5EF4-FFF2-40B4-BE49-F238E27FC236}">
                <a16:creationId xmlns:a16="http://schemas.microsoft.com/office/drawing/2014/main" id="{614BDE29-A81E-4486-B131-417DE17BE6F9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19400" y="4876800"/>
            <a:ext cx="990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392" name="Picture 11" descr="Picture8">
            <a:extLst>
              <a:ext uri="{FF2B5EF4-FFF2-40B4-BE49-F238E27FC236}">
                <a16:creationId xmlns:a16="http://schemas.microsoft.com/office/drawing/2014/main" id="{630C5218-28DA-47ED-B4B9-4DFA3A20D7C0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15200" y="5029200"/>
            <a:ext cx="733425" cy="99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393" name="Picture 12" descr="Picture4">
            <a:extLst>
              <a:ext uri="{FF2B5EF4-FFF2-40B4-BE49-F238E27FC236}">
                <a16:creationId xmlns:a16="http://schemas.microsoft.com/office/drawing/2014/main" id="{16DA1BA1-7E88-4AF9-BC84-BA5ADEBBFA79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81400" y="4800600"/>
            <a:ext cx="1171575" cy="1219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394" name="Picture 13" descr="Picture5">
            <a:extLst>
              <a:ext uri="{FF2B5EF4-FFF2-40B4-BE49-F238E27FC236}">
                <a16:creationId xmlns:a16="http://schemas.microsoft.com/office/drawing/2014/main" id="{891CBC1E-ECAB-4AE1-B8DC-9CBAC4686343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43400" y="4800600"/>
            <a:ext cx="1066800" cy="1219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395" name="Picture 14" descr="Picture6">
            <a:extLst>
              <a:ext uri="{FF2B5EF4-FFF2-40B4-BE49-F238E27FC236}">
                <a16:creationId xmlns:a16="http://schemas.microsoft.com/office/drawing/2014/main" id="{EEA395FC-4963-4536-AF7F-0A0056093B27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05400" y="4800600"/>
            <a:ext cx="1066800" cy="1219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396" name="Picture 15" descr="Picture7">
            <a:extLst>
              <a:ext uri="{FF2B5EF4-FFF2-40B4-BE49-F238E27FC236}">
                <a16:creationId xmlns:a16="http://schemas.microsoft.com/office/drawing/2014/main" id="{5D379BFF-A3E0-443F-816F-814FD5305207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43600" y="4800600"/>
            <a:ext cx="1257300" cy="1219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45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20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" dur="2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build="p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WordArt 2">
            <a:extLst>
              <a:ext uri="{FF2B5EF4-FFF2-40B4-BE49-F238E27FC236}">
                <a16:creationId xmlns:a16="http://schemas.microsoft.com/office/drawing/2014/main" id="{FDA91CA6-53D0-488C-980C-0A754620C531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2006600" y="2895600"/>
            <a:ext cx="5054600" cy="1598613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n-SG" sz="3200" kern="10">
                <a:ln w="9525">
                  <a:solidFill>
                    <a:srgbClr val="FF0000"/>
                  </a:solidFill>
                  <a:round/>
                  <a:headEnd/>
                  <a:tailEnd/>
                </a:ln>
                <a:solidFill>
                  <a:srgbClr val="0000FF"/>
                </a:solidFill>
                <a:latin typeface="+mn-lt"/>
                <a:ea typeface="+mn-lt"/>
                <a:cs typeface="+mn-lt"/>
              </a:rPr>
              <a:t> QUICK EYES</a:t>
            </a:r>
          </a:p>
        </p:txBody>
      </p:sp>
      <p:sp>
        <p:nvSpPr>
          <p:cNvPr id="17411" name="WordArt 3">
            <a:extLst>
              <a:ext uri="{FF2B5EF4-FFF2-40B4-BE49-F238E27FC236}">
                <a16:creationId xmlns:a16="http://schemas.microsoft.com/office/drawing/2014/main" id="{E87F271F-053D-48A9-82D6-0B16B05F26A1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2892425" y="714375"/>
            <a:ext cx="3124200" cy="132715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n-SG" sz="3200" kern="1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79999"/>
                    </a:srgbClr>
                  </a:outerShdw>
                </a:effectLst>
                <a:latin typeface="Arial Black" panose="020B0A04020102020204" pitchFamily="34" charset="0"/>
              </a:rPr>
              <a:t>GAME</a:t>
            </a:r>
          </a:p>
        </p:txBody>
      </p:sp>
      <p:pic>
        <p:nvPicPr>
          <p:cNvPr id="17412" name="Picture 4" descr="!C_LITE2">
            <a:extLst>
              <a:ext uri="{FF2B5EF4-FFF2-40B4-BE49-F238E27FC236}">
                <a16:creationId xmlns:a16="http://schemas.microsoft.com/office/drawing/2014/main" id="{B82E49EC-2932-4015-8257-C37EA98EEFAF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515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413" name="Picture 5" descr="!HP8LS2L">
            <a:extLst>
              <a:ext uri="{FF2B5EF4-FFF2-40B4-BE49-F238E27FC236}">
                <a16:creationId xmlns:a16="http://schemas.microsoft.com/office/drawing/2014/main" id="{550ABAC0-BA04-45D0-ACFC-7CA9E29099C9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016500"/>
            <a:ext cx="2733675" cy="1841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414" name="Picture 6" descr="Mistlrib">
            <a:extLst>
              <a:ext uri="{FF2B5EF4-FFF2-40B4-BE49-F238E27FC236}">
                <a16:creationId xmlns:a16="http://schemas.microsoft.com/office/drawing/2014/main" id="{5071BAAE-AD36-491F-9FDF-BBCF91EB534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15163" y="4119563"/>
            <a:ext cx="1801812" cy="2479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415" name="AutoShape 7">
            <a:hlinkClick r:id="" action="ppaction://hlinkshowjump?jump=nextslide" highlightClick="1"/>
            <a:extLst>
              <a:ext uri="{FF2B5EF4-FFF2-40B4-BE49-F238E27FC236}">
                <a16:creationId xmlns:a16="http://schemas.microsoft.com/office/drawing/2014/main" id="{9C22FD41-DA11-40D9-9E93-F08482E501FB}"/>
              </a:ext>
            </a:extLst>
          </p:cNvPr>
          <p:cNvSpPr>
            <a:spLocks noChangeArrowheads="1"/>
          </p:cNvSpPr>
          <p:nvPr/>
        </p:nvSpPr>
        <p:spPr bwMode="auto">
          <a:xfrm>
            <a:off x="5964238" y="5805488"/>
            <a:ext cx="668337" cy="304800"/>
          </a:xfrm>
          <a:prstGeom prst="actionButtonForwardNext">
            <a:avLst/>
          </a:prstGeom>
          <a:solidFill>
            <a:srgbClr val="FF0066"/>
          </a:solidFill>
          <a:ln w="9525">
            <a:solidFill>
              <a:srgbClr val="FF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 sz="1800"/>
          </a:p>
        </p:txBody>
      </p:sp>
    </p:spTree>
  </p:cSld>
  <p:clrMapOvr>
    <a:masterClrMapping/>
  </p:clrMapOvr>
  <p:transition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WordArt 6">
            <a:extLst>
              <a:ext uri="{FF2B5EF4-FFF2-40B4-BE49-F238E27FC236}">
                <a16:creationId xmlns:a16="http://schemas.microsoft.com/office/drawing/2014/main" id="{9434F7FB-386A-4AA0-9335-60AB4A8297FB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2133600" y="228600"/>
            <a:ext cx="5054600" cy="60960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n-SG" sz="3200" kern="10">
                <a:ln w="19050">
                  <a:solidFill>
                    <a:srgbClr val="99CCFF"/>
                  </a:solidFill>
                  <a:round/>
                  <a:headEnd/>
                  <a:tailEnd/>
                </a:ln>
                <a:solidFill>
                  <a:srgbClr val="0066CC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Impact" panose="020B0806030902050204" pitchFamily="34" charset="0"/>
              </a:rPr>
              <a:t> QUICK EYES</a:t>
            </a:r>
          </a:p>
        </p:txBody>
      </p:sp>
      <p:pic>
        <p:nvPicPr>
          <p:cNvPr id="79879" name="Picture 7" descr="floral pants 2">
            <a:extLst>
              <a:ext uri="{FF2B5EF4-FFF2-40B4-BE49-F238E27FC236}">
                <a16:creationId xmlns:a16="http://schemas.microsoft.com/office/drawing/2014/main" id="{CD9959EF-52E9-47D4-BDDA-EF438FFC597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90800" y="1295400"/>
            <a:ext cx="4191000" cy="5029200"/>
          </a:xfrm>
          <a:prstGeom prst="rect">
            <a:avLst/>
          </a:prstGeom>
          <a:noFill/>
          <a:ln w="28575">
            <a:solidFill>
              <a:srgbClr val="FF9999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9880" name="Picture 8" descr="faded jeans">
            <a:extLst>
              <a:ext uri="{FF2B5EF4-FFF2-40B4-BE49-F238E27FC236}">
                <a16:creationId xmlns:a16="http://schemas.microsoft.com/office/drawing/2014/main" id="{5EC33ED5-122D-491B-8478-640B38CCA3D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90800" y="1295400"/>
            <a:ext cx="4191000" cy="5029200"/>
          </a:xfrm>
          <a:prstGeom prst="rect">
            <a:avLst/>
          </a:prstGeom>
          <a:noFill/>
          <a:ln w="28575">
            <a:solidFill>
              <a:srgbClr val="0000FF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9881" name="Picture 9" descr="polka dot skirt">
            <a:extLst>
              <a:ext uri="{FF2B5EF4-FFF2-40B4-BE49-F238E27FC236}">
                <a16:creationId xmlns:a16="http://schemas.microsoft.com/office/drawing/2014/main" id="{0C895E34-4D12-44EF-A84D-059EC734D80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90800" y="1295400"/>
            <a:ext cx="4267200" cy="5029200"/>
          </a:xfrm>
          <a:prstGeom prst="rect">
            <a:avLst/>
          </a:prstGeom>
          <a:noFill/>
          <a:ln w="28575">
            <a:solidFill>
              <a:srgbClr val="FF66FF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9882" name="Picture 10" descr="T-shirt">
            <a:extLst>
              <a:ext uri="{FF2B5EF4-FFF2-40B4-BE49-F238E27FC236}">
                <a16:creationId xmlns:a16="http://schemas.microsoft.com/office/drawing/2014/main" id="{A1CEEBF2-BE5F-4BF5-A2D5-5484BADC977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90800" y="1295400"/>
            <a:ext cx="4267200" cy="5029200"/>
          </a:xfrm>
          <a:prstGeom prst="rect">
            <a:avLst/>
          </a:prstGeom>
          <a:noFill/>
          <a:ln w="28575">
            <a:solidFill>
              <a:srgbClr val="990099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9883" name="Picture 11" descr="white shirt">
            <a:extLst>
              <a:ext uri="{FF2B5EF4-FFF2-40B4-BE49-F238E27FC236}">
                <a16:creationId xmlns:a16="http://schemas.microsoft.com/office/drawing/2014/main" id="{1186AF76-18A2-48CF-9311-260A58C1EE4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90800" y="1295400"/>
            <a:ext cx="4267200" cy="5029200"/>
          </a:xfrm>
          <a:prstGeom prst="rect">
            <a:avLst/>
          </a:prstGeom>
          <a:solidFill>
            <a:schemeClr val="accent1"/>
          </a:solidFill>
          <a:ln w="28575">
            <a:solidFill>
              <a:schemeClr val="hlink"/>
            </a:solidFill>
            <a:miter lim="800000"/>
            <a:headEnd/>
            <a:tailEnd/>
          </a:ln>
        </p:spPr>
      </p:pic>
      <p:pic>
        <p:nvPicPr>
          <p:cNvPr id="79884" name="Picture 12" descr="plain suit">
            <a:extLst>
              <a:ext uri="{FF2B5EF4-FFF2-40B4-BE49-F238E27FC236}">
                <a16:creationId xmlns:a16="http://schemas.microsoft.com/office/drawing/2014/main" id="{DF0D0E19-D246-450B-9553-87DE04AF5D6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4600" y="1295400"/>
            <a:ext cx="4267200" cy="5029200"/>
          </a:xfrm>
          <a:prstGeom prst="rect">
            <a:avLst/>
          </a:prstGeom>
          <a:noFill/>
          <a:ln w="28575">
            <a:solidFill>
              <a:srgbClr val="FF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9885" name="Picture 13" descr="short-sleeved blouse">
            <a:extLst>
              <a:ext uri="{FF2B5EF4-FFF2-40B4-BE49-F238E27FC236}">
                <a16:creationId xmlns:a16="http://schemas.microsoft.com/office/drawing/2014/main" id="{E6875CC8-8657-485D-9707-7CD84BFEB8C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4600" y="1295400"/>
            <a:ext cx="4267200" cy="5029200"/>
          </a:xfrm>
          <a:prstGeom prst="rect">
            <a:avLst/>
          </a:prstGeom>
          <a:solidFill>
            <a:schemeClr val="accent1"/>
          </a:solidFill>
          <a:ln w="28575">
            <a:solidFill>
              <a:srgbClr val="CC0000"/>
            </a:solidFill>
            <a:miter lim="800000"/>
            <a:headEnd/>
            <a:tailEnd/>
          </a:ln>
        </p:spPr>
      </p:pic>
      <p:pic>
        <p:nvPicPr>
          <p:cNvPr id="79886" name="Picture 14" descr="Striped Pants">
            <a:extLst>
              <a:ext uri="{FF2B5EF4-FFF2-40B4-BE49-F238E27FC236}">
                <a16:creationId xmlns:a16="http://schemas.microsoft.com/office/drawing/2014/main" id="{0EC97EBA-1B1B-4D32-9966-FD83DB6C12E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4600" y="1295400"/>
            <a:ext cx="4343400" cy="5029200"/>
          </a:xfrm>
          <a:prstGeom prst="rect">
            <a:avLst/>
          </a:prstGeom>
          <a:noFill/>
          <a:ln w="28575">
            <a:solidFill>
              <a:srgbClr val="FF99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9887" name="Picture 15" descr="floral pants 2">
            <a:extLst>
              <a:ext uri="{FF2B5EF4-FFF2-40B4-BE49-F238E27FC236}">
                <a16:creationId xmlns:a16="http://schemas.microsoft.com/office/drawing/2014/main" id="{B09CC1B0-7CA1-4B02-B25F-CA770540D12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90800" y="1295400"/>
            <a:ext cx="4191000" cy="5029200"/>
          </a:xfrm>
          <a:prstGeom prst="rect">
            <a:avLst/>
          </a:prstGeom>
          <a:noFill/>
          <a:ln w="28575">
            <a:solidFill>
              <a:srgbClr val="FF9999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9888" name="Picture 16" descr="faded jeans">
            <a:extLst>
              <a:ext uri="{FF2B5EF4-FFF2-40B4-BE49-F238E27FC236}">
                <a16:creationId xmlns:a16="http://schemas.microsoft.com/office/drawing/2014/main" id="{C1984DA4-C239-48A8-B42C-E26ED19B4B4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90800" y="1295400"/>
            <a:ext cx="4191000" cy="5029200"/>
          </a:xfrm>
          <a:prstGeom prst="rect">
            <a:avLst/>
          </a:prstGeom>
          <a:noFill/>
          <a:ln w="28575">
            <a:solidFill>
              <a:srgbClr val="0000FF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9889" name="Picture 17" descr="polka dot skirt">
            <a:extLst>
              <a:ext uri="{FF2B5EF4-FFF2-40B4-BE49-F238E27FC236}">
                <a16:creationId xmlns:a16="http://schemas.microsoft.com/office/drawing/2014/main" id="{55E5EF04-1DD2-49A8-9CA1-A71FE6E0EAB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90800" y="1295400"/>
            <a:ext cx="4267200" cy="5029200"/>
          </a:xfrm>
          <a:prstGeom prst="rect">
            <a:avLst/>
          </a:prstGeom>
          <a:noFill/>
          <a:ln w="28575">
            <a:solidFill>
              <a:srgbClr val="FF66FF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9890" name="Picture 18" descr="T-shirt">
            <a:extLst>
              <a:ext uri="{FF2B5EF4-FFF2-40B4-BE49-F238E27FC236}">
                <a16:creationId xmlns:a16="http://schemas.microsoft.com/office/drawing/2014/main" id="{25517617-01AB-4C50-84DC-71F19E2FD1E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90800" y="1295400"/>
            <a:ext cx="4267200" cy="5029200"/>
          </a:xfrm>
          <a:prstGeom prst="rect">
            <a:avLst/>
          </a:prstGeom>
          <a:noFill/>
          <a:ln w="28575">
            <a:solidFill>
              <a:srgbClr val="990099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9891" name="Picture 19" descr="white shirt">
            <a:extLst>
              <a:ext uri="{FF2B5EF4-FFF2-40B4-BE49-F238E27FC236}">
                <a16:creationId xmlns:a16="http://schemas.microsoft.com/office/drawing/2014/main" id="{AECD7B7C-27DF-4C2B-9631-4FE1F7750CC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90800" y="1295400"/>
            <a:ext cx="4267200" cy="5029200"/>
          </a:xfrm>
          <a:prstGeom prst="rect">
            <a:avLst/>
          </a:prstGeom>
          <a:solidFill>
            <a:schemeClr val="accent1"/>
          </a:solidFill>
          <a:ln w="28575">
            <a:solidFill>
              <a:schemeClr val="hlink"/>
            </a:solidFill>
            <a:miter lim="800000"/>
            <a:headEnd/>
            <a:tailEnd/>
          </a:ln>
        </p:spPr>
      </p:pic>
      <p:pic>
        <p:nvPicPr>
          <p:cNvPr id="79892" name="Picture 20" descr="plain suit">
            <a:extLst>
              <a:ext uri="{FF2B5EF4-FFF2-40B4-BE49-F238E27FC236}">
                <a16:creationId xmlns:a16="http://schemas.microsoft.com/office/drawing/2014/main" id="{3C9A376C-B744-4F2A-9627-3A9CC388534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4600" y="1295400"/>
            <a:ext cx="4267200" cy="5029200"/>
          </a:xfrm>
          <a:prstGeom prst="rect">
            <a:avLst/>
          </a:prstGeom>
          <a:noFill/>
          <a:ln w="28575">
            <a:solidFill>
              <a:srgbClr val="FF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9893" name="Picture 21" descr="short-sleeved blouse">
            <a:extLst>
              <a:ext uri="{FF2B5EF4-FFF2-40B4-BE49-F238E27FC236}">
                <a16:creationId xmlns:a16="http://schemas.microsoft.com/office/drawing/2014/main" id="{E103A713-CF1F-46C4-9AE6-A52EB816A1B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4600" y="1295400"/>
            <a:ext cx="4267200" cy="5029200"/>
          </a:xfrm>
          <a:prstGeom prst="rect">
            <a:avLst/>
          </a:prstGeom>
          <a:solidFill>
            <a:schemeClr val="accent1"/>
          </a:solidFill>
          <a:ln w="28575">
            <a:solidFill>
              <a:srgbClr val="CC0000"/>
            </a:solidFill>
            <a:miter lim="800000"/>
            <a:headEnd/>
            <a:tailEnd/>
          </a:ln>
        </p:spPr>
      </p:pic>
      <p:pic>
        <p:nvPicPr>
          <p:cNvPr id="79894" name="Picture 22" descr="Striped Pants">
            <a:extLst>
              <a:ext uri="{FF2B5EF4-FFF2-40B4-BE49-F238E27FC236}">
                <a16:creationId xmlns:a16="http://schemas.microsoft.com/office/drawing/2014/main" id="{BBFEAC56-A0F4-4C12-ABAF-0DF5D58E764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4600" y="1295400"/>
            <a:ext cx="4343400" cy="5029200"/>
          </a:xfrm>
          <a:prstGeom prst="rect">
            <a:avLst/>
          </a:prstGeom>
          <a:noFill/>
          <a:ln w="28575">
            <a:solidFill>
              <a:srgbClr val="FF99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9895" name="Rectangle 23">
            <a:extLst>
              <a:ext uri="{FF2B5EF4-FFF2-40B4-BE49-F238E27FC236}">
                <a16:creationId xmlns:a16="http://schemas.microsoft.com/office/drawing/2014/main" id="{66D58C96-F16B-482A-BB25-3F838D7604B4}"/>
              </a:ext>
            </a:extLst>
          </p:cNvPr>
          <p:cNvSpPr>
            <a:spLocks noChangeArrowheads="1"/>
          </p:cNvSpPr>
          <p:nvPr/>
        </p:nvSpPr>
        <p:spPr bwMode="auto">
          <a:xfrm>
            <a:off x="2438400" y="1219200"/>
            <a:ext cx="4419600" cy="51054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 sz="1800"/>
          </a:p>
        </p:txBody>
      </p:sp>
      <p:sp>
        <p:nvSpPr>
          <p:cNvPr id="79916" name="Oval 44">
            <a:extLst>
              <a:ext uri="{FF2B5EF4-FFF2-40B4-BE49-F238E27FC236}">
                <a16:creationId xmlns:a16="http://schemas.microsoft.com/office/drawing/2014/main" id="{F5148ABA-EE97-418D-8100-BD767DF0F100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10</a:t>
            </a:r>
          </a:p>
        </p:txBody>
      </p:sp>
      <p:sp>
        <p:nvSpPr>
          <p:cNvPr id="79917" name="Oval 45">
            <a:extLst>
              <a:ext uri="{FF2B5EF4-FFF2-40B4-BE49-F238E27FC236}">
                <a16:creationId xmlns:a16="http://schemas.microsoft.com/office/drawing/2014/main" id="{63699A29-4551-42F9-ABD3-8219D11300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9</a:t>
            </a:r>
          </a:p>
        </p:txBody>
      </p:sp>
      <p:sp>
        <p:nvSpPr>
          <p:cNvPr id="79918" name="Oval 46">
            <a:extLst>
              <a:ext uri="{FF2B5EF4-FFF2-40B4-BE49-F238E27FC236}">
                <a16:creationId xmlns:a16="http://schemas.microsoft.com/office/drawing/2014/main" id="{B02AF964-11F1-402F-92D5-3983F4B590B0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8</a:t>
            </a:r>
          </a:p>
        </p:txBody>
      </p:sp>
      <p:sp>
        <p:nvSpPr>
          <p:cNvPr id="79919" name="Oval 47">
            <a:extLst>
              <a:ext uri="{FF2B5EF4-FFF2-40B4-BE49-F238E27FC236}">
                <a16:creationId xmlns:a16="http://schemas.microsoft.com/office/drawing/2014/main" id="{D3BEE4ED-E2F1-4E9D-82B5-D7DE26D2A037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7</a:t>
            </a:r>
          </a:p>
        </p:txBody>
      </p:sp>
      <p:sp>
        <p:nvSpPr>
          <p:cNvPr id="79920" name="Oval 48">
            <a:extLst>
              <a:ext uri="{FF2B5EF4-FFF2-40B4-BE49-F238E27FC236}">
                <a16:creationId xmlns:a16="http://schemas.microsoft.com/office/drawing/2014/main" id="{DFA67987-0576-4F24-B5AB-1D67C5B655C0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6</a:t>
            </a:r>
          </a:p>
        </p:txBody>
      </p:sp>
      <p:sp>
        <p:nvSpPr>
          <p:cNvPr id="79921" name="Oval 49">
            <a:extLst>
              <a:ext uri="{FF2B5EF4-FFF2-40B4-BE49-F238E27FC236}">
                <a16:creationId xmlns:a16="http://schemas.microsoft.com/office/drawing/2014/main" id="{AF6683B5-7FE1-4A91-930B-FCFF27E9D673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5</a:t>
            </a:r>
          </a:p>
        </p:txBody>
      </p:sp>
      <p:sp>
        <p:nvSpPr>
          <p:cNvPr id="79922" name="Oval 50">
            <a:extLst>
              <a:ext uri="{FF2B5EF4-FFF2-40B4-BE49-F238E27FC236}">
                <a16:creationId xmlns:a16="http://schemas.microsoft.com/office/drawing/2014/main" id="{4E39D795-0C2D-4CFD-8F93-AF6B849FB77C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  <p:sp>
        <p:nvSpPr>
          <p:cNvPr id="79923" name="Oval 51">
            <a:extLst>
              <a:ext uri="{FF2B5EF4-FFF2-40B4-BE49-F238E27FC236}">
                <a16:creationId xmlns:a16="http://schemas.microsoft.com/office/drawing/2014/main" id="{07B44E5D-642B-4CF0-A74B-26472634BA0D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79924" name="Oval 52">
            <a:extLst>
              <a:ext uri="{FF2B5EF4-FFF2-40B4-BE49-F238E27FC236}">
                <a16:creationId xmlns:a16="http://schemas.microsoft.com/office/drawing/2014/main" id="{081D6B22-D016-4DFF-AF38-98DC2B0923AC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79925" name="Oval 53">
            <a:extLst>
              <a:ext uri="{FF2B5EF4-FFF2-40B4-BE49-F238E27FC236}">
                <a16:creationId xmlns:a16="http://schemas.microsoft.com/office/drawing/2014/main" id="{DD395EB7-08FD-4D16-8300-AC19B00B7970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79926" name="Oval 54">
            <a:extLst>
              <a:ext uri="{FF2B5EF4-FFF2-40B4-BE49-F238E27FC236}">
                <a16:creationId xmlns:a16="http://schemas.microsoft.com/office/drawing/2014/main" id="{15E06DBA-D0D7-43B8-9BE4-C27EE984E85E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0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1000"/>
                                        <p:tgtEl>
                                          <p:spTgt spid="7987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9" presetID="33" presetClass="emph" presetSubtype="0" fill="remove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0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7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animClr clrSpc="rgb" dir="cw">
                                      <p:cBhvr>
                                        <p:cTn id="11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7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12" dur="1000" fill="hold"/>
                                        <p:tgtEl>
                                          <p:spTgt spid="7987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3" dur="1000" fill="hold"/>
                                        <p:tgtEl>
                                          <p:spTgt spid="79879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  <p:animScale>
                                      <p:cBhvr>
                                        <p:cTn id="14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79"/>
                                        </p:tgtEl>
                                      </p:cBhvr>
                                      <p:from x="100000" y="100000"/>
                                      <p:to x="100000" y="14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16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8" dur="2000"/>
                                        <p:tgtEl>
                                          <p:spTgt spid="7988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 nodeType="afterGroup">
                            <p:stCondLst>
                              <p:cond delay="4000"/>
                            </p:stCondLst>
                            <p:childTnLst>
                              <p:par>
                                <p:cTn id="20" presetID="33" presetClass="emph" presetSubtype="0" fill="remove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21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animClr clrSpc="rgb" dir="cw">
                                      <p:cBhvr>
                                        <p:cTn id="22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23" dur="1000" fill="hold"/>
                                        <p:tgtEl>
                                          <p:spTgt spid="7988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4" dur="1000" fill="hold"/>
                                        <p:tgtEl>
                                          <p:spTgt spid="79880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  <p:animScale>
                                      <p:cBhvr>
                                        <p:cTn id="25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0"/>
                                        </p:tgtEl>
                                      </p:cBhvr>
                                      <p:from x="100000" y="100000"/>
                                      <p:to x="100000" y="14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 nodeType="afterGroup">
                            <p:stCondLst>
                              <p:cond delay="5000"/>
                            </p:stCondLst>
                            <p:childTnLst>
                              <p:par>
                                <p:cTn id="27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9" dur="2000"/>
                                        <p:tgtEl>
                                          <p:spTgt spid="798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 nodeType="afterGroup">
                            <p:stCondLst>
                              <p:cond delay="7000"/>
                            </p:stCondLst>
                            <p:childTnLst>
                              <p:par>
                                <p:cTn id="31" presetID="33" presetClass="emph" presetSubtype="0" fill="remove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32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animClr clrSpc="rgb" dir="cw">
                                      <p:cBhvr>
                                        <p:cTn id="33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34" dur="1000" fill="hold"/>
                                        <p:tgtEl>
                                          <p:spTgt spid="7988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35" dur="1000" fill="hold"/>
                                        <p:tgtEl>
                                          <p:spTgt spid="7988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  <p:animScale>
                                      <p:cBhvr>
                                        <p:cTn id="36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1"/>
                                        </p:tgtEl>
                                      </p:cBhvr>
                                      <p:from x="100000" y="100000"/>
                                      <p:to x="100000" y="14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7" fill="hold" nodeType="afterGroup">
                            <p:stCondLst>
                              <p:cond delay="8000"/>
                            </p:stCondLst>
                            <p:childTnLst>
                              <p:par>
                                <p:cTn id="38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0" dur="2000"/>
                                        <p:tgtEl>
                                          <p:spTgt spid="7988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 nodeType="afterGroup">
                            <p:stCondLst>
                              <p:cond delay="10000"/>
                            </p:stCondLst>
                            <p:childTnLst>
                              <p:par>
                                <p:cTn id="42" presetID="33" presetClass="emph" presetSubtype="0" fill="remove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43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animClr clrSpc="rgb" dir="cw">
                                      <p:cBhvr>
                                        <p:cTn id="44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45" dur="1000" fill="hold"/>
                                        <p:tgtEl>
                                          <p:spTgt spid="7988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46" dur="1000" fill="hold"/>
                                        <p:tgtEl>
                                          <p:spTgt spid="79882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  <p:animScale>
                                      <p:cBhvr>
                                        <p:cTn id="47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2"/>
                                        </p:tgtEl>
                                      </p:cBhvr>
                                      <p:from x="100000" y="100000"/>
                                      <p:to x="100000" y="14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8" fill="hold" nodeType="afterGroup">
                            <p:stCondLst>
                              <p:cond delay="11000"/>
                            </p:stCondLst>
                            <p:childTnLst>
                              <p:par>
                                <p:cTn id="49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1" dur="2000"/>
                                        <p:tgtEl>
                                          <p:spTgt spid="7988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2" fill="hold" nodeType="afterGroup">
                            <p:stCondLst>
                              <p:cond delay="13000"/>
                            </p:stCondLst>
                            <p:childTnLst>
                              <p:par>
                                <p:cTn id="53" presetID="33" presetClass="emph" presetSubtype="0" fill="remove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54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animClr clrSpc="rgb" dir="cw">
                                      <p:cBhvr>
                                        <p:cTn id="55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56" dur="1000" fill="hold"/>
                                        <p:tgtEl>
                                          <p:spTgt spid="7988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57" dur="1000" fill="hold"/>
                                        <p:tgtEl>
                                          <p:spTgt spid="79883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  <p:animScale>
                                      <p:cBhvr>
                                        <p:cTn id="58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3"/>
                                        </p:tgtEl>
                                      </p:cBhvr>
                                      <p:from x="100000" y="100000"/>
                                      <p:to x="100000" y="14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9" fill="hold" nodeType="afterGroup">
                            <p:stCondLst>
                              <p:cond delay="14000"/>
                            </p:stCondLst>
                            <p:childTnLst>
                              <p:par>
                                <p:cTn id="60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62" dur="2000"/>
                                        <p:tgtEl>
                                          <p:spTgt spid="7988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3" fill="hold" nodeType="afterGroup">
                            <p:stCondLst>
                              <p:cond delay="16000"/>
                            </p:stCondLst>
                            <p:childTnLst>
                              <p:par>
                                <p:cTn id="64" presetID="33" presetClass="emph" presetSubtype="0" fill="remove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65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animClr clrSpc="rgb" dir="cw">
                                      <p:cBhvr>
                                        <p:cTn id="66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67" dur="1000" fill="hold"/>
                                        <p:tgtEl>
                                          <p:spTgt spid="7988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68" dur="1000" fill="hold"/>
                                        <p:tgtEl>
                                          <p:spTgt spid="79884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  <p:animScale>
                                      <p:cBhvr>
                                        <p:cTn id="69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4"/>
                                        </p:tgtEl>
                                      </p:cBhvr>
                                      <p:from x="100000" y="100000"/>
                                      <p:to x="100000" y="14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0" fill="hold" nodeType="afterGroup">
                            <p:stCondLst>
                              <p:cond delay="17000"/>
                            </p:stCondLst>
                            <p:childTnLst>
                              <p:par>
                                <p:cTn id="71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3" dur="2000"/>
                                        <p:tgtEl>
                                          <p:spTgt spid="7988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4" fill="hold" nodeType="afterGroup">
                            <p:stCondLst>
                              <p:cond delay="19000"/>
                            </p:stCondLst>
                            <p:childTnLst>
                              <p:par>
                                <p:cTn id="75" presetID="33" presetClass="emph" presetSubtype="0" fill="remove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76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animClr clrSpc="rgb" dir="cw">
                                      <p:cBhvr>
                                        <p:cTn id="77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78" dur="1000" fill="hold"/>
                                        <p:tgtEl>
                                          <p:spTgt spid="7988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79" dur="1000" fill="hold"/>
                                        <p:tgtEl>
                                          <p:spTgt spid="7988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  <p:animScale>
                                      <p:cBhvr>
                                        <p:cTn id="80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5"/>
                                        </p:tgtEl>
                                      </p:cBhvr>
                                      <p:from x="100000" y="100000"/>
                                      <p:to x="100000" y="14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1" fill="hold" nodeType="afterGroup">
                            <p:stCondLst>
                              <p:cond delay="20000"/>
                            </p:stCondLst>
                            <p:childTnLst>
                              <p:par>
                                <p:cTn id="82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84" dur="2000"/>
                                        <p:tgtEl>
                                          <p:spTgt spid="7988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5" fill="hold" nodeType="afterGroup">
                            <p:stCondLst>
                              <p:cond delay="22000"/>
                            </p:stCondLst>
                            <p:childTnLst>
                              <p:par>
                                <p:cTn id="86" presetID="33" presetClass="emph" presetSubtype="0" fill="remove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87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animClr clrSpc="rgb" dir="cw">
                                      <p:cBhvr>
                                        <p:cTn id="88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89" dur="1000" fill="hold"/>
                                        <p:tgtEl>
                                          <p:spTgt spid="7988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90" dur="1000" fill="hold"/>
                                        <p:tgtEl>
                                          <p:spTgt spid="79886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  <p:animScale>
                                      <p:cBhvr>
                                        <p:cTn id="91" dur="500" accel="50000" autoRev="1" fill="hold" tmFilter="0, 0; .33333, 1; 1, 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6"/>
                                        </p:tgtEl>
                                      </p:cBhvr>
                                      <p:from x="100000" y="100000"/>
                                      <p:to x="100000" y="14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2" fill="hold" nodeType="afterGroup">
                            <p:stCondLst>
                              <p:cond delay="23000"/>
                            </p:stCondLst>
                            <p:childTnLst>
                              <p:par>
                                <p:cTn id="93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95" dur="2000"/>
                                        <p:tgtEl>
                                          <p:spTgt spid="7988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6" fill="hold" nodeType="afterGroup">
                            <p:stCondLst>
                              <p:cond delay="25000"/>
                            </p:stCondLst>
                            <p:childTnLst>
                              <p:par>
                                <p:cTn id="97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99" dur="2000"/>
                                        <p:tgtEl>
                                          <p:spTgt spid="7988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0" fill="hold" nodeType="afterGroup">
                            <p:stCondLst>
                              <p:cond delay="27000"/>
                            </p:stCondLst>
                            <p:childTnLst>
                              <p:par>
                                <p:cTn id="101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3" dur="2000"/>
                                        <p:tgtEl>
                                          <p:spTgt spid="7988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4" fill="hold" nodeType="afterGroup">
                            <p:stCondLst>
                              <p:cond delay="29000"/>
                            </p:stCondLst>
                            <p:childTnLst>
                              <p:par>
                                <p:cTn id="105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7" dur="2000"/>
                                        <p:tgtEl>
                                          <p:spTgt spid="7989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8" fill="hold" nodeType="afterGroup">
                            <p:stCondLst>
                              <p:cond delay="31000"/>
                            </p:stCondLst>
                            <p:childTnLst>
                              <p:par>
                                <p:cTn id="109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1" dur="2000"/>
                                        <p:tgtEl>
                                          <p:spTgt spid="7989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2" fill="hold" nodeType="afterGroup">
                            <p:stCondLst>
                              <p:cond delay="33000"/>
                            </p:stCondLst>
                            <p:childTnLst>
                              <p:par>
                                <p:cTn id="113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5" dur="2000"/>
                                        <p:tgtEl>
                                          <p:spTgt spid="7989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6" fill="hold" nodeType="afterGroup">
                            <p:stCondLst>
                              <p:cond delay="35000"/>
                            </p:stCondLst>
                            <p:childTnLst>
                              <p:par>
                                <p:cTn id="117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9" dur="2000"/>
                                        <p:tgtEl>
                                          <p:spTgt spid="7989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0" fill="hold" nodeType="afterGroup">
                            <p:stCondLst>
                              <p:cond delay="37000"/>
                            </p:stCondLst>
                            <p:childTnLst>
                              <p:par>
                                <p:cTn id="121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3" dur="2000"/>
                                        <p:tgtEl>
                                          <p:spTgt spid="7989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4" fill="hold" nodeType="afterGroup">
                            <p:stCondLst>
                              <p:cond delay="39000"/>
                            </p:stCondLst>
                            <p:childTnLst>
                              <p:par>
                                <p:cTn id="125" presetID="4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8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7" dur="2000"/>
                                        <p:tgtEl>
                                          <p:spTgt spid="7989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8" fill="hold" nodeType="clickPar">
                      <p:stCondLst>
                        <p:cond delay="indefinite"/>
                      </p:stCondLst>
                      <p:childTnLst>
                        <p:par>
                          <p:cTn id="1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9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32" dur="1000"/>
                                        <p:tgtEl>
                                          <p:spTgt spid="79916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3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hammer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133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134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9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36" dur="1000"/>
                                        <p:tgtEl>
                                          <p:spTgt spid="799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7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138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9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0" dur="1000"/>
                                        <p:tgtEl>
                                          <p:spTgt spid="799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1" fill="hold" nodeType="afterGroup">
                            <p:stCondLst>
                              <p:cond delay="3000"/>
                            </p:stCondLst>
                            <p:childTnLst>
                              <p:par>
                                <p:cTn id="142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9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4" dur="1000"/>
                                        <p:tgtEl>
                                          <p:spTgt spid="799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5" fill="hold" nodeType="afterGroup">
                            <p:stCondLst>
                              <p:cond delay="4000"/>
                            </p:stCondLst>
                            <p:childTnLst>
                              <p:par>
                                <p:cTn id="146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9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8" dur="1000"/>
                                        <p:tgtEl>
                                          <p:spTgt spid="799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9" fill="hold" nodeType="afterGroup">
                            <p:stCondLst>
                              <p:cond delay="5000"/>
                            </p:stCondLst>
                            <p:childTnLst>
                              <p:par>
                                <p:cTn id="150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9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52" dur="1000"/>
                                        <p:tgtEl>
                                          <p:spTgt spid="799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3" fill="hold" nodeType="afterGroup">
                            <p:stCondLst>
                              <p:cond delay="6000"/>
                            </p:stCondLst>
                            <p:childTnLst>
                              <p:par>
                                <p:cTn id="154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9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56" dur="1000"/>
                                        <p:tgtEl>
                                          <p:spTgt spid="799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7" fill="hold" nodeType="afterGroup">
                            <p:stCondLst>
                              <p:cond delay="7000"/>
                            </p:stCondLst>
                            <p:childTnLst>
                              <p:par>
                                <p:cTn id="158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9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60" dur="1000"/>
                                        <p:tgtEl>
                                          <p:spTgt spid="799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1" fill="hold" nodeType="afterGroup">
                            <p:stCondLst>
                              <p:cond delay="8000"/>
                            </p:stCondLst>
                            <p:childTnLst>
                              <p:par>
                                <p:cTn id="162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9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64" dur="1000"/>
                                        <p:tgtEl>
                                          <p:spTgt spid="799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5" fill="hold" nodeType="afterGroup">
                            <p:stCondLst>
                              <p:cond delay="9000"/>
                            </p:stCondLst>
                            <p:childTnLst>
                              <p:par>
                                <p:cTn id="166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9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68" dur="1000"/>
                                        <p:tgtEl>
                                          <p:spTgt spid="79925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6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169" fill="hold" nodeType="afterGroup">
                            <p:stCondLst>
                              <p:cond delay="10000"/>
                            </p:stCondLst>
                            <p:childTnLst>
                              <p:par>
                                <p:cTn id="170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9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2" dur="500"/>
                                        <p:tgtEl>
                                          <p:spTgt spid="799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9895" grpId="0" animBg="1"/>
      <p:bldP spid="79916" grpId="0" animBg="1"/>
      <p:bldP spid="79917" grpId="0" animBg="1"/>
      <p:bldP spid="79918" grpId="0" animBg="1"/>
      <p:bldP spid="79919" grpId="0" animBg="1"/>
      <p:bldP spid="79920" grpId="0" animBg="1"/>
      <p:bldP spid="79921" grpId="0" animBg="1"/>
      <p:bldP spid="79922" grpId="0" animBg="1"/>
      <p:bldP spid="79923" grpId="0" animBg="1"/>
      <p:bldP spid="79924" grpId="0" animBg="1"/>
      <p:bldP spid="79925" grpId="0" animBg="1"/>
      <p:bldP spid="79926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WordArt 2">
            <a:extLst>
              <a:ext uri="{FF2B5EF4-FFF2-40B4-BE49-F238E27FC236}">
                <a16:creationId xmlns:a16="http://schemas.microsoft.com/office/drawing/2014/main" id="{528F5FF1-BF3F-4823-A2AC-1A4A2394EEB2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533400" y="2819400"/>
            <a:ext cx="8305800" cy="1217613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n-US" sz="3200" kern="10">
                <a:ln w="19050">
                  <a:solidFill>
                    <a:srgbClr val="99CCFF"/>
                  </a:solidFill>
                  <a:round/>
                  <a:headEnd/>
                  <a:tailEnd/>
                </a:ln>
                <a:solidFill>
                  <a:srgbClr val="0066CC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Impact" panose="020B0806030902050204" pitchFamily="34" charset="0"/>
              </a:rPr>
              <a:t>WHICH GROUP IS THE WINNER?</a:t>
            </a:r>
            <a:endParaRPr lang="en-SG" sz="3200" kern="10">
              <a:ln w="19050">
                <a:solidFill>
                  <a:srgbClr val="99CCFF"/>
                </a:solidFill>
                <a:round/>
                <a:headEnd/>
                <a:tailEnd/>
              </a:ln>
              <a:solidFill>
                <a:srgbClr val="0066CC"/>
              </a:solidFill>
              <a:effectLst>
                <a:outerShdw dist="35921" dir="2700000" algn="ctr" rotWithShape="0">
                  <a:srgbClr val="990000"/>
                </a:outerShdw>
              </a:effectLst>
              <a:latin typeface="Impact" panose="020B0806030902050204" pitchFamily="34" charset="0"/>
            </a:endParaRPr>
          </a:p>
        </p:txBody>
      </p:sp>
      <p:sp>
        <p:nvSpPr>
          <p:cNvPr id="20483" name="WordArt 3">
            <a:extLst>
              <a:ext uri="{FF2B5EF4-FFF2-40B4-BE49-F238E27FC236}">
                <a16:creationId xmlns:a16="http://schemas.microsoft.com/office/drawing/2014/main" id="{CF070A4A-8601-4DD8-A2BC-E7AB2D98828E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2892425" y="714375"/>
            <a:ext cx="3124200" cy="132715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n-SG" sz="3200" kern="1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79999"/>
                    </a:srgbClr>
                  </a:outerShdw>
                </a:effectLst>
                <a:latin typeface="Arial Black" panose="020B0A04020102020204" pitchFamily="34" charset="0"/>
              </a:rPr>
              <a:t>GAME</a:t>
            </a:r>
          </a:p>
        </p:txBody>
      </p:sp>
      <p:pic>
        <p:nvPicPr>
          <p:cNvPr id="20484" name="Picture 4" descr="!C_LITE2">
            <a:extLst>
              <a:ext uri="{FF2B5EF4-FFF2-40B4-BE49-F238E27FC236}">
                <a16:creationId xmlns:a16="http://schemas.microsoft.com/office/drawing/2014/main" id="{CAE6B2F8-86EE-409A-AA22-49846C7E9AA5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515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485" name="Picture 5" descr="!HP8LS2L">
            <a:extLst>
              <a:ext uri="{FF2B5EF4-FFF2-40B4-BE49-F238E27FC236}">
                <a16:creationId xmlns:a16="http://schemas.microsoft.com/office/drawing/2014/main" id="{71A02A8B-81A8-470F-B685-14088CAB5E69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5016500"/>
            <a:ext cx="2733675" cy="1841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486" name="Picture 6" descr="Mistlrib">
            <a:extLst>
              <a:ext uri="{FF2B5EF4-FFF2-40B4-BE49-F238E27FC236}">
                <a16:creationId xmlns:a16="http://schemas.microsoft.com/office/drawing/2014/main" id="{C1833A80-692F-40C9-B446-9A724E05FAA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15163" y="4953000"/>
            <a:ext cx="1801812" cy="1646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6809" name="nhac unit2-write.wma">
            <a:hlinkClick r:id="" action="ppaction://media"/>
            <a:extLst>
              <a:ext uri="{FF2B5EF4-FFF2-40B4-BE49-F238E27FC236}">
                <a16:creationId xmlns:a16="http://schemas.microsoft.com/office/drawing/2014/main" id="{025187E3-79A8-413E-87A3-54129A3AE571}"/>
              </a:ext>
            </a:extLst>
          </p:cNvPr>
          <p:cNvPicPr>
            <a:picLocks noRot="1" noChangeAspect="1" noChangeArrowheads="1"/>
          </p:cNvPicPr>
          <p:nvPr>
            <a:audioFile r:link="rId1"/>
          </p:nvPr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077200" y="6096000"/>
            <a:ext cx="762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23634" fill="hold"/>
                                        <p:tgtEl>
                                          <p:spTgt spid="7680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>
                <p:cTn id="7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76809"/>
                </p:tgtEl>
              </p:cMediaNode>
            </p:audi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solidFill>
          <a:srgbClr val="FFFF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42" name="Picture 2" descr="floral pants 2">
            <a:extLst>
              <a:ext uri="{FF2B5EF4-FFF2-40B4-BE49-F238E27FC236}">
                <a16:creationId xmlns:a16="http://schemas.microsoft.com/office/drawing/2014/main" id="{DB63BCC3-7E8E-46D8-B1C6-679F6229423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304800"/>
            <a:ext cx="1752600" cy="2667000"/>
          </a:xfrm>
          <a:prstGeom prst="rect">
            <a:avLst/>
          </a:prstGeom>
          <a:noFill/>
          <a:ln w="28575">
            <a:solidFill>
              <a:srgbClr val="FF9999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43" name="Picture 3" descr="faded jeans">
            <a:extLst>
              <a:ext uri="{FF2B5EF4-FFF2-40B4-BE49-F238E27FC236}">
                <a16:creationId xmlns:a16="http://schemas.microsoft.com/office/drawing/2014/main" id="{A4F65058-E4A3-4B32-802E-7C2276622B2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38400" y="304800"/>
            <a:ext cx="1828800" cy="2667000"/>
          </a:xfrm>
          <a:prstGeom prst="rect">
            <a:avLst/>
          </a:prstGeom>
          <a:noFill/>
          <a:ln w="28575">
            <a:solidFill>
              <a:srgbClr val="0000FF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44" name="Picture 4" descr="polka dot skirt">
            <a:extLst>
              <a:ext uri="{FF2B5EF4-FFF2-40B4-BE49-F238E27FC236}">
                <a16:creationId xmlns:a16="http://schemas.microsoft.com/office/drawing/2014/main" id="{04C41AAB-605A-4BED-B21B-70A919B4171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304800"/>
            <a:ext cx="1981200" cy="2686050"/>
          </a:xfrm>
          <a:prstGeom prst="rect">
            <a:avLst/>
          </a:prstGeom>
          <a:noFill/>
          <a:ln w="28575">
            <a:solidFill>
              <a:srgbClr val="FF66FF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45" name="Picture 5" descr="Striped Pants">
            <a:extLst>
              <a:ext uri="{FF2B5EF4-FFF2-40B4-BE49-F238E27FC236}">
                <a16:creationId xmlns:a16="http://schemas.microsoft.com/office/drawing/2014/main" id="{F0800180-4D97-4B28-9EB1-C5B80BB889D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0" y="3505200"/>
            <a:ext cx="1981200" cy="2362200"/>
          </a:xfrm>
          <a:prstGeom prst="rect">
            <a:avLst/>
          </a:prstGeom>
          <a:noFill/>
          <a:ln w="28575">
            <a:solidFill>
              <a:srgbClr val="FF99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46" name="Picture 6" descr="T-shirt">
            <a:extLst>
              <a:ext uri="{FF2B5EF4-FFF2-40B4-BE49-F238E27FC236}">
                <a16:creationId xmlns:a16="http://schemas.microsoft.com/office/drawing/2014/main" id="{ADD3FD22-FF79-48C1-BE1D-BF2FAC75D2D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0" y="304800"/>
            <a:ext cx="1981200" cy="2667000"/>
          </a:xfrm>
          <a:prstGeom prst="rect">
            <a:avLst/>
          </a:prstGeom>
          <a:noFill/>
          <a:ln w="28575">
            <a:solidFill>
              <a:srgbClr val="990099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47" name="Picture 7" descr="plain suit">
            <a:extLst>
              <a:ext uri="{FF2B5EF4-FFF2-40B4-BE49-F238E27FC236}">
                <a16:creationId xmlns:a16="http://schemas.microsoft.com/office/drawing/2014/main" id="{CB75811B-C60B-4E03-9CF6-E1804C521BD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38400" y="3509963"/>
            <a:ext cx="1828800" cy="2357437"/>
          </a:xfrm>
          <a:prstGeom prst="rect">
            <a:avLst/>
          </a:prstGeom>
          <a:noFill/>
          <a:ln w="28575">
            <a:solidFill>
              <a:srgbClr val="FF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248" name="Text Box 8">
            <a:extLst>
              <a:ext uri="{FF2B5EF4-FFF2-40B4-BE49-F238E27FC236}">
                <a16:creationId xmlns:a16="http://schemas.microsoft.com/office/drawing/2014/main" id="{1F98EEEF-2BE7-4A08-B6B7-838D1A7FCD3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52400" y="2971800"/>
            <a:ext cx="2286000" cy="4270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200" b="1">
                <a:solidFill>
                  <a:srgbClr val="0000FF"/>
                </a:solidFill>
              </a:rPr>
              <a:t>flowered pants</a:t>
            </a:r>
          </a:p>
        </p:txBody>
      </p:sp>
      <p:sp>
        <p:nvSpPr>
          <p:cNvPr id="10249" name="Text Box 9">
            <a:extLst>
              <a:ext uri="{FF2B5EF4-FFF2-40B4-BE49-F238E27FC236}">
                <a16:creationId xmlns:a16="http://schemas.microsoft.com/office/drawing/2014/main" id="{255EC8BF-8100-43C8-A69E-38D9347EC55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362200" y="2971800"/>
            <a:ext cx="19812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FF0000"/>
                </a:solidFill>
              </a:rPr>
              <a:t>faded jeans</a:t>
            </a:r>
          </a:p>
        </p:txBody>
      </p:sp>
      <p:sp>
        <p:nvSpPr>
          <p:cNvPr id="10250" name="Text Box 10">
            <a:extLst>
              <a:ext uri="{FF2B5EF4-FFF2-40B4-BE49-F238E27FC236}">
                <a16:creationId xmlns:a16="http://schemas.microsoft.com/office/drawing/2014/main" id="{79DACD42-1312-44AA-8F5F-D4D15676BDB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781800" y="6019800"/>
            <a:ext cx="2133600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FontTx/>
              <a:buNone/>
            </a:pPr>
            <a:r>
              <a:rPr lang="en-US" altLang="en-US" sz="2000" b="1">
                <a:solidFill>
                  <a:srgbClr val="990099"/>
                </a:solidFill>
                <a:latin typeface="Arial Black" panose="020B0A04020102020204" pitchFamily="34" charset="0"/>
              </a:rPr>
              <a:t>striped pants</a:t>
            </a:r>
          </a:p>
        </p:txBody>
      </p:sp>
      <p:pic>
        <p:nvPicPr>
          <p:cNvPr id="10251" name="Picture 11" descr="short-sleeved blouse">
            <a:extLst>
              <a:ext uri="{FF2B5EF4-FFF2-40B4-BE49-F238E27FC236}">
                <a16:creationId xmlns:a16="http://schemas.microsoft.com/office/drawing/2014/main" id="{C3CAA2AB-FDC5-45CD-AA2E-E577A5E7E08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3505200"/>
            <a:ext cx="1981200" cy="2362200"/>
          </a:xfrm>
          <a:prstGeom prst="rect">
            <a:avLst/>
          </a:prstGeom>
          <a:solidFill>
            <a:schemeClr val="accent1"/>
          </a:solidFill>
          <a:ln w="28575">
            <a:solidFill>
              <a:srgbClr val="CC0000"/>
            </a:solidFill>
            <a:miter lim="800000"/>
            <a:headEnd/>
            <a:tailEnd/>
          </a:ln>
        </p:spPr>
      </p:pic>
      <p:sp>
        <p:nvSpPr>
          <p:cNvPr id="10252" name="Text Box 12">
            <a:extLst>
              <a:ext uri="{FF2B5EF4-FFF2-40B4-BE49-F238E27FC236}">
                <a16:creationId xmlns:a16="http://schemas.microsoft.com/office/drawing/2014/main" id="{136A1B3E-9DE8-4BD0-9FD1-B5CB7CD96E8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362200" y="6019800"/>
            <a:ext cx="2133600" cy="6413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FontTx/>
              <a:buNone/>
            </a:pPr>
            <a:r>
              <a:rPr lang="en-US" altLang="en-US" sz="1800" b="1">
                <a:solidFill>
                  <a:srgbClr val="9900CC"/>
                </a:solidFill>
                <a:latin typeface="Arial Black" panose="020B0A04020102020204" pitchFamily="34" charset="0"/>
              </a:rPr>
              <a:t>a plain black suit</a:t>
            </a:r>
          </a:p>
        </p:txBody>
      </p:sp>
      <p:sp>
        <p:nvSpPr>
          <p:cNvPr id="10253" name="Text Box 13">
            <a:extLst>
              <a:ext uri="{FF2B5EF4-FFF2-40B4-BE49-F238E27FC236}">
                <a16:creationId xmlns:a16="http://schemas.microsoft.com/office/drawing/2014/main" id="{359FCFC5-17F4-458F-8279-F47313E8230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495800" y="5943600"/>
            <a:ext cx="2257425" cy="6413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FontTx/>
              <a:buNone/>
            </a:pPr>
            <a:r>
              <a:rPr lang="en-US" altLang="en-US" sz="1800" b="1">
                <a:solidFill>
                  <a:srgbClr val="0000FF"/>
                </a:solidFill>
                <a:latin typeface="Arial Black" panose="020B0A04020102020204" pitchFamily="34" charset="0"/>
              </a:rPr>
              <a:t>a short-sleeved red blouse</a:t>
            </a:r>
          </a:p>
        </p:txBody>
      </p:sp>
      <p:sp>
        <p:nvSpPr>
          <p:cNvPr id="10254" name="Text Box 14">
            <a:extLst>
              <a:ext uri="{FF2B5EF4-FFF2-40B4-BE49-F238E27FC236}">
                <a16:creationId xmlns:a16="http://schemas.microsoft.com/office/drawing/2014/main" id="{CB567BAF-C58B-47D1-8193-AB1ABDEB77C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8600" y="5943600"/>
            <a:ext cx="2133600" cy="6413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1800" b="1">
                <a:solidFill>
                  <a:srgbClr val="0000FF"/>
                </a:solidFill>
                <a:latin typeface="Arial Black" panose="020B0A04020102020204" pitchFamily="34" charset="0"/>
              </a:rPr>
              <a:t>a long-sleeved white shirt</a:t>
            </a:r>
          </a:p>
        </p:txBody>
      </p:sp>
      <p:sp>
        <p:nvSpPr>
          <p:cNvPr id="10255" name="Text Box 15">
            <a:extLst>
              <a:ext uri="{FF2B5EF4-FFF2-40B4-BE49-F238E27FC236}">
                <a16:creationId xmlns:a16="http://schemas.microsoft.com/office/drawing/2014/main" id="{E097D951-AB0E-427F-BC01-CC1C58EBFFA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953000" y="3048000"/>
            <a:ext cx="1171575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000" b="1">
                <a:solidFill>
                  <a:srgbClr val="0000FF"/>
                </a:solidFill>
                <a:latin typeface="Arial Black" panose="020B0A04020102020204" pitchFamily="34" charset="0"/>
              </a:rPr>
              <a:t>a  skirt</a:t>
            </a:r>
          </a:p>
        </p:txBody>
      </p:sp>
      <p:sp>
        <p:nvSpPr>
          <p:cNvPr id="10256" name="Text Box 16">
            <a:extLst>
              <a:ext uri="{FF2B5EF4-FFF2-40B4-BE49-F238E27FC236}">
                <a16:creationId xmlns:a16="http://schemas.microsoft.com/office/drawing/2014/main" id="{E1A0C361-1816-4266-AACE-6D91851A644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629400" y="2971800"/>
            <a:ext cx="2514600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000" b="1">
                <a:solidFill>
                  <a:srgbClr val="CC0066"/>
                </a:solidFill>
                <a:latin typeface="Arial Black" panose="020B0A04020102020204" pitchFamily="34" charset="0"/>
              </a:rPr>
              <a:t>a colorful T-shirt</a:t>
            </a:r>
          </a:p>
        </p:txBody>
      </p:sp>
      <p:pic>
        <p:nvPicPr>
          <p:cNvPr id="10257" name="Picture 17" descr="white shirt">
            <a:extLst>
              <a:ext uri="{FF2B5EF4-FFF2-40B4-BE49-F238E27FC236}">
                <a16:creationId xmlns:a16="http://schemas.microsoft.com/office/drawing/2014/main" id="{8C4A5EF6-760F-4FF5-B6FC-858C83D4D62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3505200"/>
            <a:ext cx="1752600" cy="2362200"/>
          </a:xfrm>
          <a:prstGeom prst="rect">
            <a:avLst/>
          </a:prstGeom>
          <a:solidFill>
            <a:schemeClr val="accent1"/>
          </a:solidFill>
          <a:ln w="28575">
            <a:solidFill>
              <a:schemeClr val="hlink"/>
            </a:solidFill>
            <a:miter lim="800000"/>
            <a:headEnd/>
            <a:tailEnd/>
          </a:ln>
        </p:spPr>
      </p:pic>
      <p:sp>
        <p:nvSpPr>
          <p:cNvPr id="10259" name="Text Box 19">
            <a:extLst>
              <a:ext uri="{FF2B5EF4-FFF2-40B4-BE49-F238E27FC236}">
                <a16:creationId xmlns:a16="http://schemas.microsoft.com/office/drawing/2014/main" id="{845B73BC-45A2-475C-9552-78E352019E4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42900" y="276225"/>
            <a:ext cx="304800" cy="4270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200" b="1">
                <a:solidFill>
                  <a:srgbClr val="CC3300"/>
                </a:solidFill>
              </a:rPr>
              <a:t>1</a:t>
            </a:r>
          </a:p>
        </p:txBody>
      </p:sp>
      <p:sp>
        <p:nvSpPr>
          <p:cNvPr id="10260" name="Text Box 20">
            <a:extLst>
              <a:ext uri="{FF2B5EF4-FFF2-40B4-BE49-F238E27FC236}">
                <a16:creationId xmlns:a16="http://schemas.microsoft.com/office/drawing/2014/main" id="{DF240784-146C-43E9-941B-6E3E61E2756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362200" y="304800"/>
            <a:ext cx="304800" cy="4270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200" b="1">
                <a:solidFill>
                  <a:srgbClr val="FF0000"/>
                </a:solidFill>
              </a:rPr>
              <a:t>2</a:t>
            </a:r>
          </a:p>
        </p:txBody>
      </p:sp>
      <p:sp>
        <p:nvSpPr>
          <p:cNvPr id="10261" name="Text Box 21">
            <a:extLst>
              <a:ext uri="{FF2B5EF4-FFF2-40B4-BE49-F238E27FC236}">
                <a16:creationId xmlns:a16="http://schemas.microsoft.com/office/drawing/2014/main" id="{B83EA141-7092-4735-A47F-4E86B720CED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72000" y="304800"/>
            <a:ext cx="304800" cy="4270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200" b="1">
                <a:solidFill>
                  <a:srgbClr val="FF00FF"/>
                </a:solidFill>
              </a:rPr>
              <a:t>3</a:t>
            </a:r>
          </a:p>
        </p:txBody>
      </p:sp>
      <p:sp>
        <p:nvSpPr>
          <p:cNvPr id="10262" name="Text Box 22">
            <a:extLst>
              <a:ext uri="{FF2B5EF4-FFF2-40B4-BE49-F238E27FC236}">
                <a16:creationId xmlns:a16="http://schemas.microsoft.com/office/drawing/2014/main" id="{9F9AC64A-822C-450C-9979-C5D70FB4CEB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458200" y="304800"/>
            <a:ext cx="304800" cy="4270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200" b="1">
                <a:solidFill>
                  <a:srgbClr val="CC0066"/>
                </a:solidFill>
              </a:rPr>
              <a:t>4</a:t>
            </a:r>
          </a:p>
        </p:txBody>
      </p:sp>
      <p:sp>
        <p:nvSpPr>
          <p:cNvPr id="10263" name="Text Box 23">
            <a:extLst>
              <a:ext uri="{FF2B5EF4-FFF2-40B4-BE49-F238E27FC236}">
                <a16:creationId xmlns:a16="http://schemas.microsoft.com/office/drawing/2014/main" id="{CADDCC00-DD37-4267-B34F-34A0218D9B9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505200"/>
            <a:ext cx="304800" cy="4270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200" b="1">
                <a:solidFill>
                  <a:srgbClr val="008000"/>
                </a:solidFill>
              </a:rPr>
              <a:t>5</a:t>
            </a:r>
          </a:p>
        </p:txBody>
      </p:sp>
      <p:sp>
        <p:nvSpPr>
          <p:cNvPr id="10264" name="Text Box 24">
            <a:extLst>
              <a:ext uri="{FF2B5EF4-FFF2-40B4-BE49-F238E27FC236}">
                <a16:creationId xmlns:a16="http://schemas.microsoft.com/office/drawing/2014/main" id="{EB64310C-4008-4B6F-B107-DCB4D58DEC2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438400" y="3505200"/>
            <a:ext cx="304800" cy="4270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200" b="1">
                <a:solidFill>
                  <a:srgbClr val="996600"/>
                </a:solidFill>
              </a:rPr>
              <a:t>6</a:t>
            </a:r>
          </a:p>
        </p:txBody>
      </p:sp>
      <p:sp>
        <p:nvSpPr>
          <p:cNvPr id="10265" name="Text Box 25">
            <a:extLst>
              <a:ext uri="{FF2B5EF4-FFF2-40B4-BE49-F238E27FC236}">
                <a16:creationId xmlns:a16="http://schemas.microsoft.com/office/drawing/2014/main" id="{92C4DC6C-7F11-4834-8194-06FE4C2F065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72000" y="3505200"/>
            <a:ext cx="304800" cy="4270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200" b="1">
                <a:solidFill>
                  <a:srgbClr val="0000FF"/>
                </a:solidFill>
              </a:rPr>
              <a:t>7</a:t>
            </a:r>
          </a:p>
        </p:txBody>
      </p:sp>
      <p:sp>
        <p:nvSpPr>
          <p:cNvPr id="10266" name="Text Box 26">
            <a:extLst>
              <a:ext uri="{FF2B5EF4-FFF2-40B4-BE49-F238E27FC236}">
                <a16:creationId xmlns:a16="http://schemas.microsoft.com/office/drawing/2014/main" id="{8688BF22-2506-45FB-ABEB-76AB00FBF6D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0" y="3459163"/>
            <a:ext cx="304800" cy="4270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200" b="1">
                <a:solidFill>
                  <a:srgbClr val="990099"/>
                </a:solidFill>
              </a:rPr>
              <a:t>8</a:t>
            </a:r>
          </a:p>
        </p:txBody>
      </p:sp>
    </p:spTree>
  </p:cSld>
  <p:clrMapOvr>
    <a:masterClrMapping/>
  </p:clrMapOvr>
  <p:transition advClick="0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7" dur="1000"/>
                                        <p:tgtEl>
                                          <p:spTgt spid="10259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drumroll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" presetID="21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10" dur="1000"/>
                                        <p:tgtEl>
                                          <p:spTgt spid="10242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breez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11" presetID="21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13" dur="1000"/>
                                        <p:tgtEl>
                                          <p:spTgt spid="10260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drumroll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14" presetID="21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16" dur="1000"/>
                                        <p:tgtEl>
                                          <p:spTgt spid="10243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4" name="suction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17" presetID="21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19" dur="1000"/>
                                        <p:tgtEl>
                                          <p:spTgt spid="10261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7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drumroll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20" presetID="21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22" dur="1000"/>
                                        <p:tgtEl>
                                          <p:spTgt spid="1024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5" name="laser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23" presetID="21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25" dur="1000"/>
                                        <p:tgtEl>
                                          <p:spTgt spid="10262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drumroll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26" presetID="21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28" dur="1000"/>
                                        <p:tgtEl>
                                          <p:spTgt spid="10246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6" name="arrow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29" presetID="21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31" dur="1000"/>
                                        <p:tgtEl>
                                          <p:spTgt spid="10263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drumroll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32" presetID="21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34" dur="1000"/>
                                        <p:tgtEl>
                                          <p:spTgt spid="10257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7" name="push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35" presetID="21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37" dur="1000"/>
                                        <p:tgtEl>
                                          <p:spTgt spid="1026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drumroll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38" presetID="21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40" dur="1000"/>
                                        <p:tgtEl>
                                          <p:spTgt spid="10247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8" name="explod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41" presetID="21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43" dur="1000"/>
                                        <p:tgtEl>
                                          <p:spTgt spid="10265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drumroll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44" presetID="21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46" dur="1000"/>
                                        <p:tgtEl>
                                          <p:spTgt spid="10251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9" name="bomb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47" presetID="21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49" dur="1000"/>
                                        <p:tgtEl>
                                          <p:spTgt spid="10266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7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drumroll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50" presetID="21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52" dur="1000"/>
                                        <p:tgtEl>
                                          <p:spTgt spid="10245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10" name="hammer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53" restart="whenNotActive" fill="hold" evtFilter="cancelBubble" nodeType="interactiveSeq">
                <p:stCondLst>
                  <p:cond evt="onClick" delay="0">
                    <p:tgtEl>
                      <p:spTgt spid="1024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4" fill="hold" nodeType="clickPar">
                      <p:stCondLst>
                        <p:cond delay="0"/>
                      </p:stCondLst>
                      <p:childTnLst>
                        <p:par>
                          <p:cTn id="5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6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8" dur="500" fill="hold"/>
                                        <p:tgtEl>
                                          <p:spTgt spid="1024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9" dur="500" fill="hold"/>
                                        <p:tgtEl>
                                          <p:spTgt spid="1024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0" dur="500"/>
                                        <p:tgtEl>
                                          <p:spTgt spid="102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0242"/>
                  </p:tgtEl>
                </p:cond>
              </p:nextCondLst>
            </p:seq>
            <p:seq concurrent="1" nextAc="seek">
              <p:cTn id="61" restart="whenNotActive" fill="hold" evtFilter="cancelBubble" nodeType="interactiveSeq">
                <p:stCondLst>
                  <p:cond evt="onClick" delay="0">
                    <p:tgtEl>
                      <p:spTgt spid="1024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2" fill="hold" nodeType="clickPar">
                      <p:stCondLst>
                        <p:cond delay="0"/>
                      </p:stCondLst>
                      <p:childTnLst>
                        <p:par>
                          <p:cTn id="6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4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6" dur="500" fill="hold"/>
                                        <p:tgtEl>
                                          <p:spTgt spid="1024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7" dur="500" fill="hold"/>
                                        <p:tgtEl>
                                          <p:spTgt spid="1024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8" dur="500"/>
                                        <p:tgtEl>
                                          <p:spTgt spid="102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0243"/>
                  </p:tgtEl>
                </p:cond>
              </p:nextCondLst>
            </p:seq>
            <p:seq concurrent="1" nextAc="seek">
              <p:cTn id="69" restart="whenNotActive" fill="hold" evtFilter="cancelBubble" nodeType="interactiveSeq">
                <p:stCondLst>
                  <p:cond evt="onClick" delay="0">
                    <p:tgtEl>
                      <p:spTgt spid="1024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0" fill="hold" nodeType="clickPar">
                      <p:stCondLst>
                        <p:cond delay="0"/>
                      </p:stCondLst>
                      <p:childTnLst>
                        <p:par>
                          <p:cTn id="7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72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4" dur="500" fill="hold"/>
                                        <p:tgtEl>
                                          <p:spTgt spid="1025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5" dur="500" fill="hold"/>
                                        <p:tgtEl>
                                          <p:spTgt spid="1025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6" dur="500"/>
                                        <p:tgtEl>
                                          <p:spTgt spid="102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0244"/>
                  </p:tgtEl>
                </p:cond>
              </p:nextCondLst>
            </p:seq>
            <p:seq concurrent="1" nextAc="seek">
              <p:cTn id="77" restart="whenNotActive" fill="hold" evtFilter="cancelBubble" nodeType="interactiveSeq">
                <p:stCondLst>
                  <p:cond evt="onClick" delay="0">
                    <p:tgtEl>
                      <p:spTgt spid="1024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8" fill="hold" nodeType="clickPar">
                      <p:stCondLst>
                        <p:cond delay="0"/>
                      </p:stCondLst>
                      <p:childTnLst>
                        <p:par>
                          <p:cTn id="7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80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2" dur="500" fill="hold"/>
                                        <p:tgtEl>
                                          <p:spTgt spid="1025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3" dur="500" fill="hold"/>
                                        <p:tgtEl>
                                          <p:spTgt spid="1025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4" dur="500"/>
                                        <p:tgtEl>
                                          <p:spTgt spid="102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0246"/>
                  </p:tgtEl>
                </p:cond>
              </p:nextCondLst>
            </p:seq>
            <p:seq concurrent="1" nextAc="seek">
              <p:cTn id="85" restart="whenNotActive" fill="hold" evtFilter="cancelBubble" nodeType="interactiveSeq">
                <p:stCondLst>
                  <p:cond evt="onClick" delay="0">
                    <p:tgtEl>
                      <p:spTgt spid="1025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6" fill="hold" nodeType="clickPar">
                      <p:stCondLst>
                        <p:cond delay="0"/>
                      </p:stCondLst>
                      <p:childTnLst>
                        <p:par>
                          <p:cTn id="8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88" presetID="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0" dur="500" fill="hold"/>
                                        <p:tgtEl>
                                          <p:spTgt spid="1025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1" dur="500" fill="hold"/>
                                        <p:tgtEl>
                                          <p:spTgt spid="1025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0257"/>
                  </p:tgtEl>
                </p:cond>
              </p:nextCondLst>
            </p:seq>
            <p:seq concurrent="1" nextAc="seek">
              <p:cTn id="92" restart="whenNotActive" fill="hold" evtFilter="cancelBubble" nodeType="interactiveSeq">
                <p:stCondLst>
                  <p:cond evt="onClick" delay="0">
                    <p:tgtEl>
                      <p:spTgt spid="1024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3" fill="hold" nodeType="clickPar">
                      <p:stCondLst>
                        <p:cond delay="0"/>
                      </p:stCondLst>
                      <p:childTnLst>
                        <p:par>
                          <p:cTn id="9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5" presetID="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7" dur="500" fill="hold"/>
                                        <p:tgtEl>
                                          <p:spTgt spid="1025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8" dur="500" fill="hold"/>
                                        <p:tgtEl>
                                          <p:spTgt spid="1025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0247"/>
                  </p:tgtEl>
                </p:cond>
              </p:nextCondLst>
            </p:seq>
            <p:seq concurrent="1" nextAc="seek">
              <p:cTn id="99" restart="whenNotActive" fill="hold" evtFilter="cancelBubble" nodeType="interactiveSeq">
                <p:stCondLst>
                  <p:cond evt="onClick" delay="0">
                    <p:tgtEl>
                      <p:spTgt spid="1025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0" fill="hold" nodeType="clickPar">
                      <p:stCondLst>
                        <p:cond delay="0"/>
                      </p:stCondLst>
                      <p:childTnLst>
                        <p:par>
                          <p:cTn id="10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2" presetID="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4" dur="500" fill="hold"/>
                                        <p:tgtEl>
                                          <p:spTgt spid="1025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5" dur="500" fill="hold"/>
                                        <p:tgtEl>
                                          <p:spTgt spid="1025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0251"/>
                  </p:tgtEl>
                </p:cond>
              </p:nextCondLst>
            </p:seq>
            <p:seq concurrent="1" nextAc="seek">
              <p:cTn id="106" restart="whenNotActive" fill="hold" evtFilter="cancelBubble" nodeType="interactiveSeq">
                <p:stCondLst>
                  <p:cond evt="onClick" delay="0">
                    <p:tgtEl>
                      <p:spTgt spid="1024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7" fill="hold" nodeType="clickPar">
                      <p:stCondLst>
                        <p:cond delay="0"/>
                      </p:stCondLst>
                      <p:childTnLst>
                        <p:par>
                          <p:cTn id="10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9" presetID="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1" dur="500" fill="hold"/>
                                        <p:tgtEl>
                                          <p:spTgt spid="1025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2" dur="500" fill="hold"/>
                                        <p:tgtEl>
                                          <p:spTgt spid="102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0245"/>
                  </p:tgtEl>
                </p:cond>
              </p:nextCondLst>
            </p:seq>
          </p:childTnLst>
        </p:cTn>
      </p:par>
    </p:tnLst>
    <p:bldLst>
      <p:bldP spid="10248" grpId="0"/>
      <p:bldP spid="10249" grpId="0"/>
      <p:bldP spid="10250" grpId="0"/>
      <p:bldP spid="10252" grpId="0"/>
      <p:bldP spid="10253" grpId="0"/>
      <p:bldP spid="10254" grpId="0"/>
      <p:bldP spid="10255" grpId="0"/>
      <p:bldP spid="10256" grpId="0"/>
      <p:bldP spid="10259" grpId="0"/>
      <p:bldP spid="10260" grpId="0"/>
      <p:bldP spid="10261" grpId="0"/>
      <p:bldP spid="10262" grpId="0"/>
      <p:bldP spid="10263" grpId="0"/>
      <p:bldP spid="10264" grpId="0"/>
      <p:bldP spid="10265" grpId="0"/>
      <p:bldP spid="10266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554" name="Picture 2" descr="NEN2">
            <a:extLst>
              <a:ext uri="{FF2B5EF4-FFF2-40B4-BE49-F238E27FC236}">
                <a16:creationId xmlns:a16="http://schemas.microsoft.com/office/drawing/2014/main" id="{72016D4D-61CE-4FE6-99E7-E9A59C5CB4B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3555" name="Text Box 3">
            <a:extLst>
              <a:ext uri="{FF2B5EF4-FFF2-40B4-BE49-F238E27FC236}">
                <a16:creationId xmlns:a16="http://schemas.microsoft.com/office/drawing/2014/main" id="{7CA60641-4B5E-4846-B0D5-2BC7E2F1878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276600" y="1371600"/>
            <a:ext cx="3124200" cy="1082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  <a:buFontTx/>
              <a:buNone/>
            </a:pPr>
            <a:r>
              <a:rPr lang="en-US" altLang="en-US" sz="6500" b="1">
                <a:solidFill>
                  <a:srgbClr val="800080"/>
                </a:solidFill>
                <a:latin typeface=".VnAristote" panose="020B7200000000000000" pitchFamily="34" charset="0"/>
              </a:rPr>
              <a:t>Unit 2</a:t>
            </a:r>
          </a:p>
        </p:txBody>
      </p:sp>
      <p:sp>
        <p:nvSpPr>
          <p:cNvPr id="23556" name="Text Box 4">
            <a:extLst>
              <a:ext uri="{FF2B5EF4-FFF2-40B4-BE49-F238E27FC236}">
                <a16:creationId xmlns:a16="http://schemas.microsoft.com/office/drawing/2014/main" id="{00C6C4F5-48D3-42D7-B632-66BFB017C10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09800" y="2514600"/>
            <a:ext cx="5105400" cy="1006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>
              <a:spcBef>
                <a:spcPct val="50000"/>
              </a:spcBef>
              <a:buFontTx/>
              <a:buNone/>
            </a:pPr>
            <a:r>
              <a:rPr lang="en-US" altLang="en-US" sz="6000" b="1">
                <a:solidFill>
                  <a:srgbClr val="0000CC"/>
                </a:solidFill>
                <a:latin typeface=".VnRevue" panose="020B7200000000000000" pitchFamily="34" charset="0"/>
              </a:rPr>
              <a:t>CLOTHING</a:t>
            </a:r>
          </a:p>
        </p:txBody>
      </p:sp>
      <p:sp>
        <p:nvSpPr>
          <p:cNvPr id="23557" name="WordArt 5">
            <a:extLst>
              <a:ext uri="{FF2B5EF4-FFF2-40B4-BE49-F238E27FC236}">
                <a16:creationId xmlns:a16="http://schemas.microsoft.com/office/drawing/2014/main" id="{E959C79A-58BC-4BB6-8CE1-D26A688FCFB6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2438400" y="3962400"/>
            <a:ext cx="4343400" cy="68580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  <a:scene3d>
              <a:camera prst="legacyPerspectiveBottom"/>
              <a:lightRig rig="legacyFlat3" dir="t"/>
            </a:scene3d>
            <a:sp3d extrusionH="887400" prstMaterial="legacyMatte">
              <a:extrusionClr>
                <a:srgbClr val="FFFF00"/>
              </a:extrusionClr>
              <a:contourClr>
                <a:srgbClr val="760000"/>
              </a:contourClr>
            </a:sp3d>
          </a:bodyPr>
          <a:lstStyle/>
          <a:p>
            <a:pPr algn="ctr"/>
            <a:r>
              <a:rPr lang="en-SG" sz="3600" kern="10">
                <a:ln w="9525">
                  <a:round/>
                  <a:headEnd/>
                  <a:tailEnd/>
                </a:ln>
                <a:gradFill rotWithShape="1">
                  <a:gsLst>
                    <a:gs pos="0">
                      <a:srgbClr val="760000"/>
                    </a:gs>
                    <a:gs pos="50000">
                      <a:srgbClr val="FF0000"/>
                    </a:gs>
                    <a:gs pos="100000">
                      <a:srgbClr val="760000"/>
                    </a:gs>
                  </a:gsLst>
                  <a:lin ang="5400000" scaled="1"/>
                </a:gradFill>
                <a:latin typeface="Arial Black" panose="020B0A04020102020204" pitchFamily="34" charset="0"/>
              </a:rPr>
              <a:t>Write</a:t>
            </a:r>
          </a:p>
        </p:txBody>
      </p:sp>
    </p:spTree>
  </p:cSld>
  <p:clrMapOvr>
    <a:masterClrMapping/>
  </p:clrMapOvr>
  <p:transition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>
            <a:extLst>
              <a:ext uri="{FF2B5EF4-FFF2-40B4-BE49-F238E27FC236}">
                <a16:creationId xmlns:a16="http://schemas.microsoft.com/office/drawing/2014/main" id="{907B227C-69BA-4E6C-B6A3-B545BC1F6BD6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7145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hlink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endParaRPr lang="en-US" altLang="en-US" sz="1800">
              <a:latin typeface="Times New Roman" panose="02020603050405020304" pitchFamily="18" charset="0"/>
            </a:endParaRPr>
          </a:p>
        </p:txBody>
      </p:sp>
      <p:sp>
        <p:nvSpPr>
          <p:cNvPr id="24579" name="Rectangle 3">
            <a:extLst>
              <a:ext uri="{FF2B5EF4-FFF2-40B4-BE49-F238E27FC236}">
                <a16:creationId xmlns:a16="http://schemas.microsoft.com/office/drawing/2014/main" id="{E3789C73-AB17-48FC-9C2E-63966D81BC7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7145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hlink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endParaRPr lang="en-US" altLang="en-US" sz="1800">
              <a:latin typeface="Times New Roman" panose="02020603050405020304" pitchFamily="18" charset="0"/>
            </a:endParaRPr>
          </a:p>
        </p:txBody>
      </p:sp>
      <p:sp>
        <p:nvSpPr>
          <p:cNvPr id="24580" name="Rectangle 4">
            <a:extLst>
              <a:ext uri="{FF2B5EF4-FFF2-40B4-BE49-F238E27FC236}">
                <a16:creationId xmlns:a16="http://schemas.microsoft.com/office/drawing/2014/main" id="{39A1C2E2-A51D-4AFF-B579-4493E3D6CA54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7145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hlink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endParaRPr lang="en-US" altLang="en-US" sz="1800">
              <a:latin typeface="Times New Roman" panose="02020603050405020304" pitchFamily="18" charset="0"/>
            </a:endParaRPr>
          </a:p>
        </p:txBody>
      </p:sp>
      <p:graphicFrame>
        <p:nvGraphicFramePr>
          <p:cNvPr id="24581" name="Object 5">
            <a:extLst>
              <a:ext uri="{FF2B5EF4-FFF2-40B4-BE49-F238E27FC236}">
                <a16:creationId xmlns:a16="http://schemas.microsoft.com/office/drawing/2014/main" id="{70A5BF78-F2B2-42D6-8677-6DEFD08608FF}"/>
              </a:ext>
            </a:extLst>
          </p:cNvPr>
          <p:cNvGraphicFramePr>
            <a:graphicFrameLocks noChangeAspect="1"/>
          </p:cNvGraphicFramePr>
          <p:nvPr/>
        </p:nvGraphicFramePr>
        <p:xfrm>
          <a:off x="0" y="0"/>
          <a:ext cx="9144000" cy="685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4603" name="Slide" r:id="rId3" imgW="4571972" imgH="3429047" progId="PowerPoint.Slide.8">
                  <p:embed/>
                </p:oleObj>
              </mc:Choice>
              <mc:Fallback>
                <p:oleObj name="Slide" r:id="rId3" imgW="4571972" imgH="3429047" progId="PowerPoint.Slide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0" y="0"/>
                        <a:ext cx="9144000" cy="68580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4582" name="Rectangle 6">
            <a:extLst>
              <a:ext uri="{FF2B5EF4-FFF2-40B4-BE49-F238E27FC236}">
                <a16:creationId xmlns:a16="http://schemas.microsoft.com/office/drawing/2014/main" id="{B33D0945-B13C-4755-B250-198485460A67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7145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hlink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endParaRPr lang="en-US" altLang="en-US" sz="1800">
              <a:latin typeface="Times New Roman" panose="02020603050405020304" pitchFamily="18" charset="0"/>
            </a:endParaRPr>
          </a:p>
        </p:txBody>
      </p:sp>
      <p:graphicFrame>
        <p:nvGraphicFramePr>
          <p:cNvPr id="24583" name="Object 7">
            <a:extLst>
              <a:ext uri="{FF2B5EF4-FFF2-40B4-BE49-F238E27FC236}">
                <a16:creationId xmlns:a16="http://schemas.microsoft.com/office/drawing/2014/main" id="{69B38049-58B5-440A-853F-13849EF05FFC}"/>
              </a:ext>
            </a:extLst>
          </p:cNvPr>
          <p:cNvGraphicFramePr>
            <a:graphicFrameLocks noChangeAspect="1"/>
          </p:cNvGraphicFramePr>
          <p:nvPr/>
        </p:nvGraphicFramePr>
        <p:xfrm>
          <a:off x="152400" y="228600"/>
          <a:ext cx="8713788" cy="61801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4604" name="Slide" r:id="rId5" imgW="4571972" imgH="3429047" progId="PowerPoint.Slide.8">
                  <p:embed/>
                </p:oleObj>
              </mc:Choice>
              <mc:Fallback>
                <p:oleObj name="Slide" r:id="rId5" imgW="4571972" imgH="3429047" progId="PowerPoint.Slide.8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52400" y="228600"/>
                        <a:ext cx="8713788" cy="61801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24584" name="Picture 8" descr="POINSET2">
            <a:extLst>
              <a:ext uri="{FF2B5EF4-FFF2-40B4-BE49-F238E27FC236}">
                <a16:creationId xmlns:a16="http://schemas.microsoft.com/office/drawing/2014/main" id="{249A7AB7-2A48-462F-A0FA-37D9F13983A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838200" cy="1371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4585" name="Picture 9" descr="POINSET3">
            <a:extLst>
              <a:ext uri="{FF2B5EF4-FFF2-40B4-BE49-F238E27FC236}">
                <a16:creationId xmlns:a16="http://schemas.microsoft.com/office/drawing/2014/main" id="{65F47D4A-9622-4B26-8D91-9A628F48DC9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05800" y="5335588"/>
            <a:ext cx="838200" cy="14462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4586" name="Text Box 10">
            <a:extLst>
              <a:ext uri="{FF2B5EF4-FFF2-40B4-BE49-F238E27FC236}">
                <a16:creationId xmlns:a16="http://schemas.microsoft.com/office/drawing/2014/main" id="{AF1C9B1D-7869-4D19-9F10-B400F194206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905000" y="152400"/>
            <a:ext cx="6400800" cy="12207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FontTx/>
              <a:buNone/>
            </a:pPr>
            <a:r>
              <a:rPr lang="en-US" altLang="en-US" b="1" u="sng">
                <a:solidFill>
                  <a:srgbClr val="FF0000"/>
                </a:solidFill>
                <a:latin typeface="Arial Black" panose="020B0A04020102020204" pitchFamily="34" charset="0"/>
              </a:rPr>
              <a:t>Unit 2</a:t>
            </a:r>
            <a:r>
              <a:rPr lang="en-US" altLang="en-US" b="1">
                <a:solidFill>
                  <a:srgbClr val="FF0000"/>
                </a:solidFill>
                <a:latin typeface="Arial Black" panose="020B0A04020102020204" pitchFamily="34" charset="0"/>
              </a:rPr>
              <a:t>: CLOTHING</a:t>
            </a:r>
            <a:endParaRPr lang="en-US" altLang="en-US">
              <a:solidFill>
                <a:srgbClr val="FF0000"/>
              </a:solidFill>
              <a:latin typeface="Arial Black" panose="020B0A04020102020204" pitchFamily="34" charset="0"/>
            </a:endParaRPr>
          </a:p>
          <a:p>
            <a:pPr algn="ctr" eaLnBrk="1" hangingPunct="1">
              <a:spcBef>
                <a:spcPct val="50000"/>
              </a:spcBef>
              <a:buFontTx/>
              <a:buNone/>
            </a:pPr>
            <a:r>
              <a:rPr lang="en-US" altLang="en-US" sz="2800" i="1" u="sng">
                <a:solidFill>
                  <a:srgbClr val="A50021"/>
                </a:solidFill>
                <a:latin typeface="Arial Black" panose="020B0A04020102020204" pitchFamily="34" charset="0"/>
              </a:rPr>
              <a:t>Lesson 5 </a:t>
            </a:r>
            <a:r>
              <a:rPr lang="en-US" altLang="en-US" sz="2800">
                <a:solidFill>
                  <a:srgbClr val="A50021"/>
                </a:solidFill>
                <a:latin typeface="Arial Black" panose="020B0A04020102020204" pitchFamily="34" charset="0"/>
              </a:rPr>
              <a:t>: Write</a:t>
            </a:r>
          </a:p>
        </p:txBody>
      </p:sp>
      <p:sp>
        <p:nvSpPr>
          <p:cNvPr id="24587" name="Text Box 11">
            <a:extLst>
              <a:ext uri="{FF2B5EF4-FFF2-40B4-BE49-F238E27FC236}">
                <a16:creationId xmlns:a16="http://schemas.microsoft.com/office/drawing/2014/main" id="{4E19DE35-616C-4F37-87A6-4F56FB1C2CD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" y="1600200"/>
            <a:ext cx="31242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 u="sng">
                <a:solidFill>
                  <a:srgbClr val="6600FF"/>
                </a:solidFill>
                <a:latin typeface="Arial Black" panose="020B0A04020102020204" pitchFamily="34" charset="0"/>
              </a:rPr>
              <a:t>I. Vocabularies :</a:t>
            </a:r>
          </a:p>
        </p:txBody>
      </p:sp>
      <p:sp>
        <p:nvSpPr>
          <p:cNvPr id="90124" name="Text Box 12">
            <a:extLst>
              <a:ext uri="{FF2B5EF4-FFF2-40B4-BE49-F238E27FC236}">
                <a16:creationId xmlns:a16="http://schemas.microsoft.com/office/drawing/2014/main" id="{716DBD6C-56D1-4B6D-879A-6F97C6586EC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7200" y="2133600"/>
            <a:ext cx="3810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 Black" panose="020B0A04020102020204" pitchFamily="34" charset="0"/>
              </a:rPr>
              <a:t> - freedom of choice :</a:t>
            </a:r>
          </a:p>
        </p:txBody>
      </p:sp>
      <p:sp>
        <p:nvSpPr>
          <p:cNvPr id="90125" name="Rectangle 13">
            <a:extLst>
              <a:ext uri="{FF2B5EF4-FFF2-40B4-BE49-F238E27FC236}">
                <a16:creationId xmlns:a16="http://schemas.microsoft.com/office/drawing/2014/main" id="{73F94B0A-B4FC-45A6-93F7-836F352002D8}"/>
              </a:ext>
            </a:extLst>
          </p:cNvPr>
          <p:cNvSpPr>
            <a:spLocks noChangeArrowheads="1"/>
          </p:cNvSpPr>
          <p:nvPr/>
        </p:nvSpPr>
        <p:spPr bwMode="auto">
          <a:xfrm>
            <a:off x="4191000" y="2133600"/>
            <a:ext cx="2181225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VNI-Times" pitchFamily="2" charset="0"/>
              </a:rPr>
              <a:t>töï do löïa choïn </a:t>
            </a:r>
          </a:p>
        </p:txBody>
      </p:sp>
      <p:sp>
        <p:nvSpPr>
          <p:cNvPr id="90126" name="Text Box 14">
            <a:extLst>
              <a:ext uri="{FF2B5EF4-FFF2-40B4-BE49-F238E27FC236}">
                <a16:creationId xmlns:a16="http://schemas.microsoft.com/office/drawing/2014/main" id="{956EAE89-3B7E-4AA2-BDA3-C40F3C01333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7200" y="2667000"/>
            <a:ext cx="3429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 Black" panose="020B0A04020102020204" pitchFamily="34" charset="0"/>
              </a:rPr>
              <a:t> - poin of view (n) :</a:t>
            </a:r>
          </a:p>
        </p:txBody>
      </p:sp>
      <p:sp>
        <p:nvSpPr>
          <p:cNvPr id="90127" name="Rectangle 15">
            <a:extLst>
              <a:ext uri="{FF2B5EF4-FFF2-40B4-BE49-F238E27FC236}">
                <a16:creationId xmlns:a16="http://schemas.microsoft.com/office/drawing/2014/main" id="{8181A2EA-769B-4FAB-91C3-107D942EEF60}"/>
              </a:ext>
            </a:extLst>
          </p:cNvPr>
          <p:cNvSpPr>
            <a:spLocks noChangeArrowheads="1"/>
          </p:cNvSpPr>
          <p:nvPr/>
        </p:nvSpPr>
        <p:spPr bwMode="auto">
          <a:xfrm>
            <a:off x="3810000" y="2667000"/>
            <a:ext cx="1662113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VNI-Times" pitchFamily="2" charset="0"/>
              </a:rPr>
              <a:t>quan ñieåm </a:t>
            </a:r>
          </a:p>
        </p:txBody>
      </p:sp>
      <p:sp>
        <p:nvSpPr>
          <p:cNvPr id="90128" name="Text Box 16">
            <a:extLst>
              <a:ext uri="{FF2B5EF4-FFF2-40B4-BE49-F238E27FC236}">
                <a16:creationId xmlns:a16="http://schemas.microsoft.com/office/drawing/2014/main" id="{1E15B1B0-6AA0-4F77-AF67-377E1A4A7D4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33400" y="3124200"/>
            <a:ext cx="36576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 Black" panose="020B0A04020102020204" pitchFamily="34" charset="0"/>
              </a:rPr>
              <a:t>- bear one’s name :</a:t>
            </a:r>
          </a:p>
        </p:txBody>
      </p:sp>
      <p:sp>
        <p:nvSpPr>
          <p:cNvPr id="90129" name="Rectangle 17">
            <a:extLst>
              <a:ext uri="{FF2B5EF4-FFF2-40B4-BE49-F238E27FC236}">
                <a16:creationId xmlns:a16="http://schemas.microsoft.com/office/drawing/2014/main" id="{01C86558-A441-41ED-9CB4-87AA499E6238}"/>
              </a:ext>
            </a:extLst>
          </p:cNvPr>
          <p:cNvSpPr>
            <a:spLocks noChangeArrowheads="1"/>
          </p:cNvSpPr>
          <p:nvPr/>
        </p:nvSpPr>
        <p:spPr bwMode="auto">
          <a:xfrm>
            <a:off x="4038600" y="3124200"/>
            <a:ext cx="1450975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VNI-Times" pitchFamily="2" charset="0"/>
              </a:rPr>
              <a:t>mang teân</a:t>
            </a:r>
          </a:p>
        </p:txBody>
      </p:sp>
      <p:sp>
        <p:nvSpPr>
          <p:cNvPr id="90130" name="Text Box 18">
            <a:extLst>
              <a:ext uri="{FF2B5EF4-FFF2-40B4-BE49-F238E27FC236}">
                <a16:creationId xmlns:a16="http://schemas.microsoft.com/office/drawing/2014/main" id="{E916CDF3-8F45-4544-8E57-2738C0909B6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33400" y="358140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 Black" panose="020B0A04020102020204" pitchFamily="34" charset="0"/>
              </a:rPr>
              <a:t>- equal in (ajd) :</a:t>
            </a:r>
          </a:p>
        </p:txBody>
      </p:sp>
      <p:sp>
        <p:nvSpPr>
          <p:cNvPr id="90131" name="Text Box 19">
            <a:extLst>
              <a:ext uri="{FF2B5EF4-FFF2-40B4-BE49-F238E27FC236}">
                <a16:creationId xmlns:a16="http://schemas.microsoft.com/office/drawing/2014/main" id="{C89C5E7F-9AAA-467F-9D55-AE106FB03EE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581400" y="3581400"/>
            <a:ext cx="3133725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VNI-Times" pitchFamily="2" charset="0"/>
              </a:rPr>
              <a:t>coâng baèng , bình ñêaúng</a:t>
            </a:r>
          </a:p>
        </p:txBody>
      </p:sp>
      <p:sp>
        <p:nvSpPr>
          <p:cNvPr id="90132" name="Text Box 20">
            <a:extLst>
              <a:ext uri="{FF2B5EF4-FFF2-40B4-BE49-F238E27FC236}">
                <a16:creationId xmlns:a16="http://schemas.microsoft.com/office/drawing/2014/main" id="{A11F3DF6-B17F-453D-9D13-9F514CA2816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33400" y="4876800"/>
            <a:ext cx="42672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 Black" panose="020B0A04020102020204" pitchFamily="34" charset="0"/>
              </a:rPr>
              <a:t>- encourage </a:t>
            </a:r>
            <a:r>
              <a:rPr lang="vi-VN" altLang="en-US" sz="2000">
                <a:solidFill>
                  <a:srgbClr val="0000FF"/>
                </a:solidFill>
                <a:latin typeface="Arial Black" panose="020B0A04020102020204" pitchFamily="34" charset="0"/>
              </a:rPr>
              <a:t>[in'kʌridʒ]</a:t>
            </a:r>
            <a:r>
              <a:rPr lang="en-US" altLang="en-US" sz="2000">
                <a:solidFill>
                  <a:srgbClr val="0000FF"/>
                </a:solidFill>
                <a:latin typeface="Arial Black" panose="020B0A04020102020204" pitchFamily="34" charset="0"/>
              </a:rPr>
              <a:t> </a:t>
            </a:r>
            <a:r>
              <a:rPr lang="en-US" altLang="en-US" sz="2400" b="1">
                <a:solidFill>
                  <a:srgbClr val="0000FF"/>
                </a:solidFill>
                <a:latin typeface="Arial Black" panose="020B0A04020102020204" pitchFamily="34" charset="0"/>
              </a:rPr>
              <a:t>(v) :</a:t>
            </a:r>
          </a:p>
        </p:txBody>
      </p:sp>
      <p:sp>
        <p:nvSpPr>
          <p:cNvPr id="90133" name="Rectangle 21">
            <a:extLst>
              <a:ext uri="{FF2B5EF4-FFF2-40B4-BE49-F238E27FC236}">
                <a16:creationId xmlns:a16="http://schemas.microsoft.com/office/drawing/2014/main" id="{32997458-BECD-4A37-B493-106BCB71F279}"/>
              </a:ext>
            </a:extLst>
          </p:cNvPr>
          <p:cNvSpPr>
            <a:spLocks noChangeArrowheads="1"/>
          </p:cNvSpPr>
          <p:nvPr/>
        </p:nvSpPr>
        <p:spPr bwMode="auto">
          <a:xfrm>
            <a:off x="4876800" y="4876800"/>
            <a:ext cx="2068513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VNI-Times" pitchFamily="2" charset="0"/>
              </a:rPr>
              <a:t>khuyeán khích </a:t>
            </a:r>
          </a:p>
        </p:txBody>
      </p:sp>
      <p:sp>
        <p:nvSpPr>
          <p:cNvPr id="90134" name="Text Box 22">
            <a:extLst>
              <a:ext uri="{FF2B5EF4-FFF2-40B4-BE49-F238E27FC236}">
                <a16:creationId xmlns:a16="http://schemas.microsoft.com/office/drawing/2014/main" id="{C6EB9342-D095-4127-A132-81443926336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33400" y="4191000"/>
            <a:ext cx="3733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 Black" panose="020B0A04020102020204" pitchFamily="34" charset="0"/>
              </a:rPr>
              <a:t>- self-confident (ajd):</a:t>
            </a:r>
          </a:p>
        </p:txBody>
      </p:sp>
      <p:sp>
        <p:nvSpPr>
          <p:cNvPr id="90135" name="Rectangle 23">
            <a:extLst>
              <a:ext uri="{FF2B5EF4-FFF2-40B4-BE49-F238E27FC236}">
                <a16:creationId xmlns:a16="http://schemas.microsoft.com/office/drawing/2014/main" id="{EE5E983E-B4D1-40B0-9B58-71B252BEA9D0}"/>
              </a:ext>
            </a:extLst>
          </p:cNvPr>
          <p:cNvSpPr>
            <a:spLocks noChangeArrowheads="1"/>
          </p:cNvSpPr>
          <p:nvPr/>
        </p:nvSpPr>
        <p:spPr bwMode="auto">
          <a:xfrm>
            <a:off x="4267200" y="4191000"/>
            <a:ext cx="919163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VNI-Times" pitchFamily="2" charset="0"/>
              </a:rPr>
              <a:t>töï tin</a:t>
            </a:r>
          </a:p>
        </p:txBody>
      </p:sp>
      <p:pic>
        <p:nvPicPr>
          <p:cNvPr id="90136" name="Picture 24" descr="Children_school_uniform">
            <a:extLst>
              <a:ext uri="{FF2B5EF4-FFF2-40B4-BE49-F238E27FC236}">
                <a16:creationId xmlns:a16="http://schemas.microsoft.com/office/drawing/2014/main" id="{89BE7AC2-A327-430B-928F-044283DF8FE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19800" y="3048000"/>
            <a:ext cx="2590800" cy="312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1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901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901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901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1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2" dur="500"/>
                                        <p:tgtEl>
                                          <p:spTgt spid="901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1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7" dur="500"/>
                                        <p:tgtEl>
                                          <p:spTgt spid="901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1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2" dur="500"/>
                                        <p:tgtEl>
                                          <p:spTgt spid="901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 nodeType="clickPar">
                      <p:stCondLst>
                        <p:cond delay="indefinite"/>
                      </p:stCondLst>
                      <p:childTnLst>
                        <p:par>
                          <p:cTn id="3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1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7" dur="500"/>
                                        <p:tgtEl>
                                          <p:spTgt spid="901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 nodeType="clickPar">
                      <p:stCondLst>
                        <p:cond delay="indefinite"/>
                      </p:stCondLst>
                      <p:childTnLst>
                        <p:par>
                          <p:cTn id="3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0" presetID="3" presetClass="exit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41" dur="500"/>
                                        <p:tgtEl>
                                          <p:spTgt spid="9013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01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45" dur="500"/>
                                        <p:tgtEl>
                                          <p:spTgt spid="901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6" fill="hold" nodeType="clickPar">
                      <p:stCondLst>
                        <p:cond delay="indefinite"/>
                      </p:stCondLst>
                      <p:childTnLst>
                        <p:par>
                          <p:cTn id="4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8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1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50" dur="500"/>
                                        <p:tgtEl>
                                          <p:spTgt spid="901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 nodeType="clickPar">
                      <p:stCondLst>
                        <p:cond delay="indefinite"/>
                      </p:stCondLst>
                      <p:childTnLst>
                        <p:par>
                          <p:cTn id="5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3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1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55" dur="500"/>
                                        <p:tgtEl>
                                          <p:spTgt spid="901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6" fill="hold" nodeType="clickPar">
                      <p:stCondLst>
                        <p:cond delay="indefinite"/>
                      </p:stCondLst>
                      <p:childTnLst>
                        <p:par>
                          <p:cTn id="5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8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1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60" dur="500"/>
                                        <p:tgtEl>
                                          <p:spTgt spid="901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 nodeType="clickPar">
                      <p:stCondLst>
                        <p:cond delay="indefinite"/>
                      </p:stCondLst>
                      <p:childTnLst>
                        <p:par>
                          <p:cTn id="6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3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1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65" dur="500"/>
                                        <p:tgtEl>
                                          <p:spTgt spid="901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6" fill="hold" nodeType="clickPar">
                      <p:stCondLst>
                        <p:cond delay="indefinite"/>
                      </p:stCondLst>
                      <p:childTnLst>
                        <p:par>
                          <p:cTn id="6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8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1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0" dur="500"/>
                                        <p:tgtEl>
                                          <p:spTgt spid="901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0124" grpId="0"/>
      <p:bldP spid="90125" grpId="0"/>
      <p:bldP spid="90126" grpId="0"/>
      <p:bldP spid="90127" grpId="0"/>
      <p:bldP spid="90128" grpId="0"/>
      <p:bldP spid="90129" grpId="0"/>
      <p:bldP spid="90130" grpId="0"/>
      <p:bldP spid="90131" grpId="0"/>
      <p:bldP spid="90132" grpId="0"/>
      <p:bldP spid="90133" grpId="0"/>
      <p:bldP spid="90134" grpId="0"/>
      <p:bldP spid="90135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2">
            <a:extLst>
              <a:ext uri="{FF2B5EF4-FFF2-40B4-BE49-F238E27FC236}">
                <a16:creationId xmlns:a16="http://schemas.microsoft.com/office/drawing/2014/main" id="{5F5BD825-5658-4F4C-8D4C-1BE754BE71CB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7145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hlink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endParaRPr lang="en-US" altLang="en-US" sz="1800">
              <a:latin typeface="Times New Roman" panose="02020603050405020304" pitchFamily="18" charset="0"/>
            </a:endParaRPr>
          </a:p>
        </p:txBody>
      </p:sp>
      <p:sp>
        <p:nvSpPr>
          <p:cNvPr id="25603" name="Rectangle 3">
            <a:extLst>
              <a:ext uri="{FF2B5EF4-FFF2-40B4-BE49-F238E27FC236}">
                <a16:creationId xmlns:a16="http://schemas.microsoft.com/office/drawing/2014/main" id="{0877181A-41A8-4B75-855D-7094EA303A1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7145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hlink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endParaRPr lang="en-US" altLang="en-US" sz="1800">
              <a:latin typeface="Times New Roman" panose="02020603050405020304" pitchFamily="18" charset="0"/>
            </a:endParaRPr>
          </a:p>
        </p:txBody>
      </p:sp>
      <p:sp>
        <p:nvSpPr>
          <p:cNvPr id="25604" name="Rectangle 4">
            <a:extLst>
              <a:ext uri="{FF2B5EF4-FFF2-40B4-BE49-F238E27FC236}">
                <a16:creationId xmlns:a16="http://schemas.microsoft.com/office/drawing/2014/main" id="{1C90E9C6-0A0D-4374-BDE3-007336EF4C6B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7145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hlink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endParaRPr lang="en-US" altLang="en-US" sz="1800">
              <a:latin typeface="Times New Roman" panose="02020603050405020304" pitchFamily="18" charset="0"/>
            </a:endParaRPr>
          </a:p>
        </p:txBody>
      </p:sp>
      <p:graphicFrame>
        <p:nvGraphicFramePr>
          <p:cNvPr id="25605" name="Object 5">
            <a:extLst>
              <a:ext uri="{FF2B5EF4-FFF2-40B4-BE49-F238E27FC236}">
                <a16:creationId xmlns:a16="http://schemas.microsoft.com/office/drawing/2014/main" id="{ABEDBCDC-AFE0-4A04-8EDE-142B45A716E1}"/>
              </a:ext>
            </a:extLst>
          </p:cNvPr>
          <p:cNvGraphicFramePr>
            <a:graphicFrameLocks noChangeAspect="1"/>
          </p:cNvGraphicFramePr>
          <p:nvPr/>
        </p:nvGraphicFramePr>
        <p:xfrm>
          <a:off x="0" y="0"/>
          <a:ext cx="9144000" cy="6858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5626" name="Slide" r:id="rId3" imgW="4571972" imgH="3429047" progId="PowerPoint.Slide.8">
                  <p:embed/>
                </p:oleObj>
              </mc:Choice>
              <mc:Fallback>
                <p:oleObj name="Slide" r:id="rId3" imgW="4571972" imgH="3429047" progId="PowerPoint.Slide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0" y="0"/>
                        <a:ext cx="9144000" cy="68580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5606" name="Rectangle 6">
            <a:extLst>
              <a:ext uri="{FF2B5EF4-FFF2-40B4-BE49-F238E27FC236}">
                <a16:creationId xmlns:a16="http://schemas.microsoft.com/office/drawing/2014/main" id="{DC38FEA1-C656-4A8C-9954-7D3990CFE2AB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7145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hlink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endParaRPr lang="en-US" altLang="en-US" sz="1800">
              <a:latin typeface="Times New Roman" panose="02020603050405020304" pitchFamily="18" charset="0"/>
            </a:endParaRPr>
          </a:p>
        </p:txBody>
      </p:sp>
      <p:graphicFrame>
        <p:nvGraphicFramePr>
          <p:cNvPr id="25607" name="Object 7">
            <a:extLst>
              <a:ext uri="{FF2B5EF4-FFF2-40B4-BE49-F238E27FC236}">
                <a16:creationId xmlns:a16="http://schemas.microsoft.com/office/drawing/2014/main" id="{0E43C95B-B149-4DA8-8869-8E711609D2E0}"/>
              </a:ext>
            </a:extLst>
          </p:cNvPr>
          <p:cNvGraphicFramePr>
            <a:graphicFrameLocks noChangeAspect="1"/>
          </p:cNvGraphicFramePr>
          <p:nvPr/>
        </p:nvGraphicFramePr>
        <p:xfrm>
          <a:off x="152400" y="228600"/>
          <a:ext cx="8713788" cy="61801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5627" name="Slide" r:id="rId5" imgW="4571972" imgH="3429047" progId="PowerPoint.Slide.8">
                  <p:embed/>
                </p:oleObj>
              </mc:Choice>
              <mc:Fallback>
                <p:oleObj name="Slide" r:id="rId5" imgW="4571972" imgH="3429047" progId="PowerPoint.Slide.8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52400" y="228600"/>
                        <a:ext cx="8713788" cy="61801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25608" name="Picture 8" descr="POINSET2">
            <a:extLst>
              <a:ext uri="{FF2B5EF4-FFF2-40B4-BE49-F238E27FC236}">
                <a16:creationId xmlns:a16="http://schemas.microsoft.com/office/drawing/2014/main" id="{0E05BD02-E78C-4290-95DE-9913CB12028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838200" cy="1371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5609" name="Picture 9" descr="POINSET3">
            <a:extLst>
              <a:ext uri="{FF2B5EF4-FFF2-40B4-BE49-F238E27FC236}">
                <a16:creationId xmlns:a16="http://schemas.microsoft.com/office/drawing/2014/main" id="{509C3A61-4358-4008-A3DD-D518AE7EF0D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05800" y="5335588"/>
            <a:ext cx="838200" cy="14462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5610" name="Text Box 10">
            <a:extLst>
              <a:ext uri="{FF2B5EF4-FFF2-40B4-BE49-F238E27FC236}">
                <a16:creationId xmlns:a16="http://schemas.microsoft.com/office/drawing/2014/main" id="{E15A35C8-7872-43A1-AD08-49D81B5CB35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905000" y="152400"/>
            <a:ext cx="6400800" cy="12207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FontTx/>
              <a:buNone/>
            </a:pPr>
            <a:r>
              <a:rPr lang="en-US" altLang="en-US" b="1" u="sng">
                <a:solidFill>
                  <a:srgbClr val="FF0000"/>
                </a:solidFill>
                <a:latin typeface="Arial Black" panose="020B0A04020102020204" pitchFamily="34" charset="0"/>
              </a:rPr>
              <a:t>Unit 2</a:t>
            </a:r>
            <a:r>
              <a:rPr lang="en-US" altLang="en-US" b="1">
                <a:solidFill>
                  <a:srgbClr val="FF0000"/>
                </a:solidFill>
                <a:latin typeface="Arial Black" panose="020B0A04020102020204" pitchFamily="34" charset="0"/>
              </a:rPr>
              <a:t>: CLOTHING</a:t>
            </a:r>
            <a:endParaRPr lang="en-US" altLang="en-US">
              <a:solidFill>
                <a:srgbClr val="FF0000"/>
              </a:solidFill>
              <a:latin typeface="Arial Black" panose="020B0A04020102020204" pitchFamily="34" charset="0"/>
            </a:endParaRPr>
          </a:p>
          <a:p>
            <a:pPr algn="ctr" eaLnBrk="1" hangingPunct="1">
              <a:spcBef>
                <a:spcPct val="50000"/>
              </a:spcBef>
              <a:buFontTx/>
              <a:buNone/>
            </a:pPr>
            <a:r>
              <a:rPr lang="en-US" altLang="en-US" sz="2800" i="1" u="sng">
                <a:solidFill>
                  <a:srgbClr val="A50021"/>
                </a:solidFill>
                <a:latin typeface="Arial Black" panose="020B0A04020102020204" pitchFamily="34" charset="0"/>
              </a:rPr>
              <a:t>Lesson 5 </a:t>
            </a:r>
            <a:r>
              <a:rPr lang="en-US" altLang="en-US" sz="2800">
                <a:solidFill>
                  <a:srgbClr val="A50021"/>
                </a:solidFill>
                <a:latin typeface="Arial Black" panose="020B0A04020102020204" pitchFamily="34" charset="0"/>
              </a:rPr>
              <a:t>: Write</a:t>
            </a:r>
          </a:p>
        </p:txBody>
      </p:sp>
      <p:sp>
        <p:nvSpPr>
          <p:cNvPr id="25611" name="Text Box 11">
            <a:extLst>
              <a:ext uri="{FF2B5EF4-FFF2-40B4-BE49-F238E27FC236}">
                <a16:creationId xmlns:a16="http://schemas.microsoft.com/office/drawing/2014/main" id="{EEA4AAEE-ADB6-4250-BD99-F364B070EFD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" y="1600200"/>
            <a:ext cx="54102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 u="sng">
                <a:solidFill>
                  <a:srgbClr val="6600FF"/>
                </a:solidFill>
                <a:latin typeface="Arial Black" panose="020B0A04020102020204" pitchFamily="34" charset="0"/>
              </a:rPr>
              <a:t>II. Checking vocabularies :</a:t>
            </a:r>
          </a:p>
        </p:txBody>
      </p:sp>
      <p:sp>
        <p:nvSpPr>
          <p:cNvPr id="120844" name="Text Box 12">
            <a:extLst>
              <a:ext uri="{FF2B5EF4-FFF2-40B4-BE49-F238E27FC236}">
                <a16:creationId xmlns:a16="http://schemas.microsoft.com/office/drawing/2014/main" id="{BF71A2BC-068F-4699-B8F4-A1E1D454E32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7200" y="4800600"/>
            <a:ext cx="3810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 Black" panose="020B0A04020102020204" pitchFamily="34" charset="0"/>
              </a:rPr>
              <a:t> - freedom of choice :</a:t>
            </a:r>
          </a:p>
        </p:txBody>
      </p:sp>
      <p:sp>
        <p:nvSpPr>
          <p:cNvPr id="120845" name="Rectangle 13">
            <a:extLst>
              <a:ext uri="{FF2B5EF4-FFF2-40B4-BE49-F238E27FC236}">
                <a16:creationId xmlns:a16="http://schemas.microsoft.com/office/drawing/2014/main" id="{B2F9652F-3E19-4530-8381-CC6E01A7A121}"/>
              </a:ext>
            </a:extLst>
          </p:cNvPr>
          <p:cNvSpPr>
            <a:spLocks noChangeArrowheads="1"/>
          </p:cNvSpPr>
          <p:nvPr/>
        </p:nvSpPr>
        <p:spPr bwMode="auto">
          <a:xfrm>
            <a:off x="4343400" y="4800600"/>
            <a:ext cx="2181225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VNI-Times" pitchFamily="2" charset="0"/>
              </a:rPr>
              <a:t>töï do löïa choïn </a:t>
            </a:r>
          </a:p>
        </p:txBody>
      </p:sp>
      <p:sp>
        <p:nvSpPr>
          <p:cNvPr id="120846" name="Text Box 14">
            <a:extLst>
              <a:ext uri="{FF2B5EF4-FFF2-40B4-BE49-F238E27FC236}">
                <a16:creationId xmlns:a16="http://schemas.microsoft.com/office/drawing/2014/main" id="{B279FFFD-DEAE-4073-8788-33AEB153B1A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7200" y="3657600"/>
            <a:ext cx="3429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 Black" panose="020B0A04020102020204" pitchFamily="34" charset="0"/>
              </a:rPr>
              <a:t> - poin of view (n) :</a:t>
            </a:r>
          </a:p>
        </p:txBody>
      </p:sp>
      <p:sp>
        <p:nvSpPr>
          <p:cNvPr id="120847" name="Rectangle 15">
            <a:extLst>
              <a:ext uri="{FF2B5EF4-FFF2-40B4-BE49-F238E27FC236}">
                <a16:creationId xmlns:a16="http://schemas.microsoft.com/office/drawing/2014/main" id="{7D3BA6E2-3B2D-466A-AA54-A5CC13821682}"/>
              </a:ext>
            </a:extLst>
          </p:cNvPr>
          <p:cNvSpPr>
            <a:spLocks noChangeArrowheads="1"/>
          </p:cNvSpPr>
          <p:nvPr/>
        </p:nvSpPr>
        <p:spPr bwMode="auto">
          <a:xfrm>
            <a:off x="3810000" y="3657600"/>
            <a:ext cx="1662113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VNI-Times" pitchFamily="2" charset="0"/>
              </a:rPr>
              <a:t>quan ñieåm </a:t>
            </a:r>
          </a:p>
        </p:txBody>
      </p:sp>
      <p:sp>
        <p:nvSpPr>
          <p:cNvPr id="120848" name="Text Box 16">
            <a:extLst>
              <a:ext uri="{FF2B5EF4-FFF2-40B4-BE49-F238E27FC236}">
                <a16:creationId xmlns:a16="http://schemas.microsoft.com/office/drawing/2014/main" id="{F256B9DA-AAF1-4600-9B18-C1BCFDAE0E5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33400" y="3124200"/>
            <a:ext cx="36576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 Black" panose="020B0A04020102020204" pitchFamily="34" charset="0"/>
              </a:rPr>
              <a:t>- bear one’s name :</a:t>
            </a:r>
          </a:p>
        </p:txBody>
      </p:sp>
      <p:sp>
        <p:nvSpPr>
          <p:cNvPr id="120849" name="Rectangle 17">
            <a:extLst>
              <a:ext uri="{FF2B5EF4-FFF2-40B4-BE49-F238E27FC236}">
                <a16:creationId xmlns:a16="http://schemas.microsoft.com/office/drawing/2014/main" id="{13E5DEAC-15DB-482B-BDE8-CF006F909752}"/>
              </a:ext>
            </a:extLst>
          </p:cNvPr>
          <p:cNvSpPr>
            <a:spLocks noChangeArrowheads="1"/>
          </p:cNvSpPr>
          <p:nvPr/>
        </p:nvSpPr>
        <p:spPr bwMode="auto">
          <a:xfrm>
            <a:off x="4038600" y="3124200"/>
            <a:ext cx="1450975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VNI-Times" pitchFamily="2" charset="0"/>
              </a:rPr>
              <a:t>mang teân</a:t>
            </a:r>
          </a:p>
        </p:txBody>
      </p:sp>
      <p:sp>
        <p:nvSpPr>
          <p:cNvPr id="120850" name="Text Box 18">
            <a:extLst>
              <a:ext uri="{FF2B5EF4-FFF2-40B4-BE49-F238E27FC236}">
                <a16:creationId xmlns:a16="http://schemas.microsoft.com/office/drawing/2014/main" id="{2AD6E580-F7CC-4C9F-832E-8BF7469B0CB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33400" y="220980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 Black" panose="020B0A04020102020204" pitchFamily="34" charset="0"/>
              </a:rPr>
              <a:t>- equal in (ajd) :</a:t>
            </a:r>
          </a:p>
        </p:txBody>
      </p:sp>
      <p:sp>
        <p:nvSpPr>
          <p:cNvPr id="120851" name="Text Box 19">
            <a:extLst>
              <a:ext uri="{FF2B5EF4-FFF2-40B4-BE49-F238E27FC236}">
                <a16:creationId xmlns:a16="http://schemas.microsoft.com/office/drawing/2014/main" id="{229C6CB5-2E45-4F9F-8D7E-D150770EA00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505200" y="2209800"/>
            <a:ext cx="3133725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VNI-Times" pitchFamily="2" charset="0"/>
              </a:rPr>
              <a:t>coâng baèng , bình ñêaúng</a:t>
            </a:r>
          </a:p>
        </p:txBody>
      </p:sp>
      <p:sp>
        <p:nvSpPr>
          <p:cNvPr id="120852" name="Text Box 20">
            <a:extLst>
              <a:ext uri="{FF2B5EF4-FFF2-40B4-BE49-F238E27FC236}">
                <a16:creationId xmlns:a16="http://schemas.microsoft.com/office/drawing/2014/main" id="{B4E6F1E6-A7E3-4CD7-AF99-B35DBCBAC34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33400" y="2743200"/>
            <a:ext cx="32004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 Black" panose="020B0A04020102020204" pitchFamily="34" charset="0"/>
              </a:rPr>
              <a:t>- encourage </a:t>
            </a:r>
            <a:r>
              <a:rPr lang="en-US" altLang="en-US" sz="2000">
                <a:solidFill>
                  <a:srgbClr val="0000FF"/>
                </a:solidFill>
                <a:latin typeface="Arial Black" panose="020B0A04020102020204" pitchFamily="34" charset="0"/>
              </a:rPr>
              <a:t> </a:t>
            </a:r>
            <a:r>
              <a:rPr lang="en-US" altLang="en-US" sz="2400" b="1">
                <a:solidFill>
                  <a:srgbClr val="0000FF"/>
                </a:solidFill>
                <a:latin typeface="Arial Black" panose="020B0A04020102020204" pitchFamily="34" charset="0"/>
              </a:rPr>
              <a:t>(v) :</a:t>
            </a:r>
          </a:p>
        </p:txBody>
      </p:sp>
      <p:sp>
        <p:nvSpPr>
          <p:cNvPr id="120853" name="Rectangle 21">
            <a:extLst>
              <a:ext uri="{FF2B5EF4-FFF2-40B4-BE49-F238E27FC236}">
                <a16:creationId xmlns:a16="http://schemas.microsoft.com/office/drawing/2014/main" id="{3A866289-E406-4023-8214-15E896F48BA8}"/>
              </a:ext>
            </a:extLst>
          </p:cNvPr>
          <p:cNvSpPr>
            <a:spLocks noChangeArrowheads="1"/>
          </p:cNvSpPr>
          <p:nvPr/>
        </p:nvSpPr>
        <p:spPr bwMode="auto">
          <a:xfrm>
            <a:off x="3657600" y="2743200"/>
            <a:ext cx="2068513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VNI-Times" pitchFamily="2" charset="0"/>
              </a:rPr>
              <a:t>khuyeán khích </a:t>
            </a:r>
          </a:p>
        </p:txBody>
      </p:sp>
      <p:sp>
        <p:nvSpPr>
          <p:cNvPr id="120854" name="Text Box 22">
            <a:extLst>
              <a:ext uri="{FF2B5EF4-FFF2-40B4-BE49-F238E27FC236}">
                <a16:creationId xmlns:a16="http://schemas.microsoft.com/office/drawing/2014/main" id="{3904258D-BDDF-4E30-A17F-6D0582D9819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33400" y="4191000"/>
            <a:ext cx="3733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 Black" panose="020B0A04020102020204" pitchFamily="34" charset="0"/>
              </a:rPr>
              <a:t>- self-confident (ajd):</a:t>
            </a:r>
          </a:p>
        </p:txBody>
      </p:sp>
      <p:sp>
        <p:nvSpPr>
          <p:cNvPr id="120855" name="Rectangle 23">
            <a:extLst>
              <a:ext uri="{FF2B5EF4-FFF2-40B4-BE49-F238E27FC236}">
                <a16:creationId xmlns:a16="http://schemas.microsoft.com/office/drawing/2014/main" id="{A7EF1A80-8B65-4159-9482-78A1DD116F34}"/>
              </a:ext>
            </a:extLst>
          </p:cNvPr>
          <p:cNvSpPr>
            <a:spLocks noChangeArrowheads="1"/>
          </p:cNvSpPr>
          <p:nvPr/>
        </p:nvSpPr>
        <p:spPr bwMode="auto">
          <a:xfrm>
            <a:off x="4267200" y="4191000"/>
            <a:ext cx="919163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VNI-Times" pitchFamily="2" charset="0"/>
              </a:rPr>
              <a:t>töï tin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8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208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8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208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8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1208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8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2" dur="500"/>
                                        <p:tgtEl>
                                          <p:spTgt spid="1208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8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7" dur="500"/>
                                        <p:tgtEl>
                                          <p:spTgt spid="1208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8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2" dur="500"/>
                                        <p:tgtEl>
                                          <p:spTgt spid="1208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 nodeType="clickPar">
                      <p:stCondLst>
                        <p:cond delay="indefinite"/>
                      </p:stCondLst>
                      <p:childTnLst>
                        <p:par>
                          <p:cTn id="3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8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7" dur="500"/>
                                        <p:tgtEl>
                                          <p:spTgt spid="1208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 nodeType="clickPar">
                      <p:stCondLst>
                        <p:cond delay="indefinite"/>
                      </p:stCondLst>
                      <p:childTnLst>
                        <p:par>
                          <p:cTn id="3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8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42" dur="500"/>
                                        <p:tgtEl>
                                          <p:spTgt spid="1208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 nodeType="clickPar">
                      <p:stCondLst>
                        <p:cond delay="indefinite"/>
                      </p:stCondLst>
                      <p:childTnLst>
                        <p:par>
                          <p:cTn id="4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8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47" dur="500"/>
                                        <p:tgtEl>
                                          <p:spTgt spid="1208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 nodeType="clickPar">
                      <p:stCondLst>
                        <p:cond delay="indefinite"/>
                      </p:stCondLst>
                      <p:childTnLst>
                        <p:par>
                          <p:cTn id="4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8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52" dur="500"/>
                                        <p:tgtEl>
                                          <p:spTgt spid="1208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 nodeType="clickPar">
                      <p:stCondLst>
                        <p:cond delay="indefinite"/>
                      </p:stCondLst>
                      <p:childTnLst>
                        <p:par>
                          <p:cTn id="5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8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57" dur="500"/>
                                        <p:tgtEl>
                                          <p:spTgt spid="1208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8" fill="hold" nodeType="clickPar">
                      <p:stCondLst>
                        <p:cond delay="indefinite"/>
                      </p:stCondLst>
                      <p:childTnLst>
                        <p:par>
                          <p:cTn id="5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8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62" dur="500"/>
                                        <p:tgtEl>
                                          <p:spTgt spid="1208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0844" grpId="0"/>
      <p:bldP spid="120845" grpId="0"/>
      <p:bldP spid="120846" grpId="0"/>
      <p:bldP spid="120847" grpId="0"/>
      <p:bldP spid="120848" grpId="0"/>
      <p:bldP spid="120849" grpId="0"/>
      <p:bldP spid="120850" grpId="0"/>
      <p:bldP spid="120851" grpId="0"/>
      <p:bldP spid="120852" grpId="0"/>
      <p:bldP spid="120853" grpId="0"/>
      <p:bldP spid="120854" grpId="0"/>
      <p:bldP spid="120855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solidFill>
          <a:srgbClr val="FFFF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Text Box 4">
            <a:extLst>
              <a:ext uri="{FF2B5EF4-FFF2-40B4-BE49-F238E27FC236}">
                <a16:creationId xmlns:a16="http://schemas.microsoft.com/office/drawing/2014/main" id="{1612DBE3-7818-4CDD-ACDC-53DFCAA0754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8600" y="228600"/>
            <a:ext cx="8710613" cy="1006475"/>
          </a:xfrm>
          <a:prstGeom prst="rect">
            <a:avLst/>
          </a:prstGeom>
          <a:solidFill>
            <a:srgbClr val="00FFFF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2000">
                <a:solidFill>
                  <a:srgbClr val="A50021"/>
                </a:solidFill>
                <a:latin typeface="Arial Black" panose="020B0A04020102020204" pitchFamily="34" charset="0"/>
              </a:rPr>
              <a:t>This is how to present one side of an argument . It is used to </a:t>
            </a:r>
          </a:p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2000">
                <a:solidFill>
                  <a:srgbClr val="A50021"/>
                </a:solidFill>
                <a:latin typeface="Arial Black" panose="020B0A04020102020204" pitchFamily="34" charset="0"/>
              </a:rPr>
              <a:t>persuade readers to believe or do something . An argument</a:t>
            </a:r>
          </a:p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2000">
                <a:solidFill>
                  <a:srgbClr val="A50021"/>
                </a:solidFill>
                <a:latin typeface="Arial Black" panose="020B0A04020102020204" pitchFamily="34" charset="0"/>
              </a:rPr>
              <a:t>should have :</a:t>
            </a:r>
          </a:p>
        </p:txBody>
      </p:sp>
      <p:graphicFrame>
        <p:nvGraphicFramePr>
          <p:cNvPr id="96261" name="Group 5">
            <a:extLst>
              <a:ext uri="{FF2B5EF4-FFF2-40B4-BE49-F238E27FC236}">
                <a16:creationId xmlns:a16="http://schemas.microsoft.com/office/drawing/2014/main" id="{704530E2-F8FD-400B-B1AE-7C61F328B471}"/>
              </a:ext>
            </a:extLst>
          </p:cNvPr>
          <p:cNvGraphicFramePr>
            <a:graphicFrameLocks noGrp="1"/>
          </p:cNvGraphicFramePr>
          <p:nvPr/>
        </p:nvGraphicFramePr>
        <p:xfrm>
          <a:off x="457200" y="1600200"/>
          <a:ext cx="8458200" cy="4495800"/>
        </p:xfrm>
        <a:graphic>
          <a:graphicData uri="http://schemas.openxmlformats.org/drawingml/2006/table">
            <a:tbl>
              <a:tblPr/>
              <a:tblGrid>
                <a:gridCol w="19050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40386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5146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487363"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8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4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 Black" panose="020B0A04020102020204" pitchFamily="34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8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4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 Black" panose="020B0A04020102020204" pitchFamily="34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8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4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 Black" panose="020B0A04020102020204" pitchFamily="34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1219200"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8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4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 Black" panose="020B0A04020102020204" pitchFamily="34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8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4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 Black" panose="020B0A04020102020204" pitchFamily="34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8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4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 Black" panose="020B0A04020102020204" pitchFamily="34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798638"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8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4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 Black" panose="020B0A04020102020204" pitchFamily="34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8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4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 Black" panose="020B0A04020102020204" pitchFamily="34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8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4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 Black" panose="020B0A04020102020204" pitchFamily="34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990600"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8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4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 Black" panose="020B0A04020102020204" pitchFamily="34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8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4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 Black" panose="020B0A04020102020204" pitchFamily="34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>
                        <a:spcBef>
                          <a:spcPct val="20000"/>
                        </a:spcBef>
                        <a:defRPr sz="28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1pPr>
                      <a:lvl2pPr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2pPr>
                      <a:lvl3pPr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3pPr>
                      <a:lvl4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4pPr>
                      <a:lvl5pPr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5pPr>
                      <a:lvl6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6pPr>
                      <a:lvl7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7pPr>
                      <a:lvl8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8pPr>
                      <a:lvl9pPr fontAlgn="base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4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 Black" panose="020B0A04020102020204" pitchFamily="34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</a:tbl>
          </a:graphicData>
        </a:graphic>
      </p:graphicFrame>
      <p:sp>
        <p:nvSpPr>
          <p:cNvPr id="96283" name="Text Box 27">
            <a:extLst>
              <a:ext uri="{FF2B5EF4-FFF2-40B4-BE49-F238E27FC236}">
                <a16:creationId xmlns:a16="http://schemas.microsoft.com/office/drawing/2014/main" id="{EC9DBE56-EECA-487E-B334-44C6D833FD3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400800" y="2773363"/>
            <a:ext cx="20574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>
                <a:solidFill>
                  <a:srgbClr val="0000FF"/>
                </a:solidFill>
                <a:latin typeface="Arial Black" panose="020B0A04020102020204" pitchFamily="34" charset="0"/>
              </a:rPr>
              <a:t>I think …</a:t>
            </a:r>
          </a:p>
        </p:txBody>
      </p:sp>
      <p:sp>
        <p:nvSpPr>
          <p:cNvPr id="96284" name="Text Box 28">
            <a:extLst>
              <a:ext uri="{FF2B5EF4-FFF2-40B4-BE49-F238E27FC236}">
                <a16:creationId xmlns:a16="http://schemas.microsoft.com/office/drawing/2014/main" id="{0F382409-0707-4653-8302-7ECF8206340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400800" y="3429000"/>
            <a:ext cx="2057400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000">
                <a:solidFill>
                  <a:srgbClr val="0000FF"/>
                </a:solidFill>
                <a:latin typeface="Arial Black" panose="020B0A04020102020204" pitchFamily="34" charset="0"/>
              </a:rPr>
              <a:t>Firstly, …</a:t>
            </a:r>
          </a:p>
        </p:txBody>
      </p:sp>
      <p:sp>
        <p:nvSpPr>
          <p:cNvPr id="96285" name="Text Box 29">
            <a:extLst>
              <a:ext uri="{FF2B5EF4-FFF2-40B4-BE49-F238E27FC236}">
                <a16:creationId xmlns:a16="http://schemas.microsoft.com/office/drawing/2014/main" id="{756FA028-18B7-42F9-87AA-678792AE58B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400800" y="3810000"/>
            <a:ext cx="2057400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000">
                <a:solidFill>
                  <a:srgbClr val="0000FF"/>
                </a:solidFill>
                <a:latin typeface="Arial Black" panose="020B0A04020102020204" pitchFamily="34" charset="0"/>
              </a:rPr>
              <a:t>Secondly, …</a:t>
            </a:r>
          </a:p>
        </p:txBody>
      </p:sp>
      <p:sp>
        <p:nvSpPr>
          <p:cNvPr id="96286" name="Text Box 30">
            <a:extLst>
              <a:ext uri="{FF2B5EF4-FFF2-40B4-BE49-F238E27FC236}">
                <a16:creationId xmlns:a16="http://schemas.microsoft.com/office/drawing/2014/main" id="{7DA5DCFA-ABD1-498B-B480-9556F93A492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400800" y="4602163"/>
            <a:ext cx="2057400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000">
                <a:solidFill>
                  <a:srgbClr val="0000FF"/>
                </a:solidFill>
                <a:latin typeface="Arial Black" panose="020B0A04020102020204" pitchFamily="34" charset="0"/>
              </a:rPr>
              <a:t>Finally,  …</a:t>
            </a:r>
          </a:p>
        </p:txBody>
      </p:sp>
      <p:sp>
        <p:nvSpPr>
          <p:cNvPr id="96287" name="Text Box 31">
            <a:extLst>
              <a:ext uri="{FF2B5EF4-FFF2-40B4-BE49-F238E27FC236}">
                <a16:creationId xmlns:a16="http://schemas.microsoft.com/office/drawing/2014/main" id="{B7C736A7-E81D-499C-9C81-80D0F272186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400800" y="5181600"/>
            <a:ext cx="2286000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000">
                <a:solidFill>
                  <a:srgbClr val="0000FF"/>
                </a:solidFill>
                <a:latin typeface="Arial Black" panose="020B0A04020102020204" pitchFamily="34" charset="0"/>
              </a:rPr>
              <a:t>Therefore,  …</a:t>
            </a:r>
          </a:p>
        </p:txBody>
      </p:sp>
      <p:sp>
        <p:nvSpPr>
          <p:cNvPr id="96288" name="Text Box 32">
            <a:extLst>
              <a:ext uri="{FF2B5EF4-FFF2-40B4-BE49-F238E27FC236}">
                <a16:creationId xmlns:a16="http://schemas.microsoft.com/office/drawing/2014/main" id="{5F56C809-9CA1-43CE-88F2-157E2C728EB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400800" y="2239963"/>
            <a:ext cx="25146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>
                <a:solidFill>
                  <a:srgbClr val="0000FF"/>
                </a:solidFill>
                <a:latin typeface="Arial Black" panose="020B0A04020102020204" pitchFamily="34" charset="0"/>
              </a:rPr>
              <a:t>My </a:t>
            </a:r>
            <a:r>
              <a:rPr lang="en-US" altLang="en-US" sz="2000">
                <a:solidFill>
                  <a:srgbClr val="0000FF"/>
                </a:solidFill>
                <a:latin typeface="Arial Black" panose="020B0A04020102020204" pitchFamily="34" charset="0"/>
              </a:rPr>
              <a:t>opinion</a:t>
            </a:r>
            <a:r>
              <a:rPr lang="en-US" altLang="en-US" sz="2400">
                <a:solidFill>
                  <a:srgbClr val="0000FF"/>
                </a:solidFill>
                <a:latin typeface="Arial Black" panose="020B0A04020102020204" pitchFamily="34" charset="0"/>
              </a:rPr>
              <a:t> </a:t>
            </a:r>
            <a:r>
              <a:rPr lang="en-US" altLang="en-US" sz="2000">
                <a:solidFill>
                  <a:srgbClr val="0000FF"/>
                </a:solidFill>
                <a:latin typeface="Arial Black" panose="020B0A04020102020204" pitchFamily="34" charset="0"/>
              </a:rPr>
              <a:t>is</a:t>
            </a:r>
            <a:r>
              <a:rPr lang="en-US" altLang="en-US" sz="2400">
                <a:solidFill>
                  <a:srgbClr val="0000FF"/>
                </a:solidFill>
                <a:latin typeface="Arial Black" panose="020B0A04020102020204" pitchFamily="34" charset="0"/>
              </a:rPr>
              <a:t>… </a:t>
            </a:r>
          </a:p>
        </p:txBody>
      </p:sp>
      <p:sp>
        <p:nvSpPr>
          <p:cNvPr id="96289" name="Text Box 33">
            <a:extLst>
              <a:ext uri="{FF2B5EF4-FFF2-40B4-BE49-F238E27FC236}">
                <a16:creationId xmlns:a16="http://schemas.microsoft.com/office/drawing/2014/main" id="{0C7ECFE4-D99E-4167-AF08-472DBB80EFB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400800" y="1676400"/>
            <a:ext cx="2286000" cy="701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2000">
                <a:solidFill>
                  <a:srgbClr val="FF0000"/>
                </a:solidFill>
                <a:latin typeface="Arial Black" panose="020B0A04020102020204" pitchFamily="34" charset="0"/>
              </a:rPr>
              <a:t>Language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endParaRPr lang="en-US" altLang="en-US" sz="2000">
              <a:latin typeface="Arial Black" panose="020B0A04020102020204" pitchFamily="34" charset="0"/>
            </a:endParaRPr>
          </a:p>
        </p:txBody>
      </p:sp>
      <p:sp>
        <p:nvSpPr>
          <p:cNvPr id="96290" name="Text Box 34">
            <a:extLst>
              <a:ext uri="{FF2B5EF4-FFF2-40B4-BE49-F238E27FC236}">
                <a16:creationId xmlns:a16="http://schemas.microsoft.com/office/drawing/2014/main" id="{45CB27A2-2527-45C6-87B5-4634F683E1D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124200" y="1676400"/>
            <a:ext cx="2209800" cy="701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2000">
                <a:solidFill>
                  <a:srgbClr val="FF0000"/>
                </a:solidFill>
                <a:latin typeface="Arial Black" panose="020B0A04020102020204" pitchFamily="34" charset="0"/>
              </a:rPr>
              <a:t>Organization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endParaRPr lang="en-US" altLang="en-US" sz="2000">
              <a:solidFill>
                <a:srgbClr val="FF0000"/>
              </a:solidFill>
              <a:latin typeface="Arial Black" panose="020B0A04020102020204" pitchFamily="34" charset="0"/>
            </a:endParaRPr>
          </a:p>
        </p:txBody>
      </p:sp>
      <p:sp>
        <p:nvSpPr>
          <p:cNvPr id="96291" name="Text Box 35">
            <a:extLst>
              <a:ext uri="{FF2B5EF4-FFF2-40B4-BE49-F238E27FC236}">
                <a16:creationId xmlns:a16="http://schemas.microsoft.com/office/drawing/2014/main" id="{829DFA28-0936-46B9-9148-AD680587F0E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7200" y="2408238"/>
            <a:ext cx="1905000" cy="701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2000">
                <a:solidFill>
                  <a:srgbClr val="FF0000"/>
                </a:solidFill>
                <a:latin typeface="Arial Black" panose="020B0A04020102020204" pitchFamily="34" charset="0"/>
              </a:rPr>
              <a:t>Introduction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endParaRPr lang="en-US" altLang="en-US" sz="2000">
              <a:latin typeface="Arial Black" panose="020B0A04020102020204" pitchFamily="34" charset="0"/>
            </a:endParaRPr>
          </a:p>
        </p:txBody>
      </p:sp>
      <p:sp>
        <p:nvSpPr>
          <p:cNvPr id="96292" name="Text Box 36">
            <a:extLst>
              <a:ext uri="{FF2B5EF4-FFF2-40B4-BE49-F238E27FC236}">
                <a16:creationId xmlns:a16="http://schemas.microsoft.com/office/drawing/2014/main" id="{73980142-507C-4F60-85DE-235E6BEF377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514600" y="2255838"/>
            <a:ext cx="3733800" cy="701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2000">
                <a:solidFill>
                  <a:srgbClr val="0000FF"/>
                </a:solidFill>
                <a:latin typeface="Arial Black" panose="020B0A04020102020204" pitchFamily="34" charset="0"/>
              </a:rPr>
              <a:t>lets the reader know the writer’s point of view</a:t>
            </a:r>
          </a:p>
        </p:txBody>
      </p:sp>
      <p:sp>
        <p:nvSpPr>
          <p:cNvPr id="96293" name="Text Box 37">
            <a:extLst>
              <a:ext uri="{FF2B5EF4-FFF2-40B4-BE49-F238E27FC236}">
                <a16:creationId xmlns:a16="http://schemas.microsoft.com/office/drawing/2014/main" id="{7B05EA2B-32D2-4EFC-82E5-2E176020C67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7200" y="3840163"/>
            <a:ext cx="1905000" cy="1006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2000">
                <a:solidFill>
                  <a:srgbClr val="FF0000"/>
                </a:solidFill>
                <a:latin typeface="Arial Black" panose="020B0A04020102020204" pitchFamily="34" charset="0"/>
              </a:rPr>
              <a:t>Series of 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2000">
                <a:solidFill>
                  <a:srgbClr val="FF0000"/>
                </a:solidFill>
                <a:latin typeface="Arial Black" panose="020B0A04020102020204" pitchFamily="34" charset="0"/>
              </a:rPr>
              <a:t>arguments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endParaRPr lang="en-US" altLang="en-US" sz="2000">
              <a:solidFill>
                <a:srgbClr val="FF0000"/>
              </a:solidFill>
              <a:latin typeface="Arial Black" panose="020B0A04020102020204" pitchFamily="34" charset="0"/>
            </a:endParaRPr>
          </a:p>
        </p:txBody>
      </p:sp>
      <p:sp>
        <p:nvSpPr>
          <p:cNvPr id="96294" name="Text Box 38">
            <a:extLst>
              <a:ext uri="{FF2B5EF4-FFF2-40B4-BE49-F238E27FC236}">
                <a16:creationId xmlns:a16="http://schemas.microsoft.com/office/drawing/2014/main" id="{A822E331-2131-40A1-9C03-0A3FB97CC90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33400" y="5257800"/>
            <a:ext cx="1905000" cy="701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2000">
                <a:solidFill>
                  <a:srgbClr val="FF0000"/>
                </a:solidFill>
                <a:latin typeface="Arial Black" panose="020B0A04020102020204" pitchFamily="34" charset="0"/>
              </a:rPr>
              <a:t>Conclusion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endParaRPr lang="en-US" altLang="en-US" sz="2000">
              <a:latin typeface="Arial Black" panose="020B0A04020102020204" pitchFamily="34" charset="0"/>
            </a:endParaRPr>
          </a:p>
        </p:txBody>
      </p:sp>
      <p:sp>
        <p:nvSpPr>
          <p:cNvPr id="96295" name="Text Box 39">
            <a:extLst>
              <a:ext uri="{FF2B5EF4-FFF2-40B4-BE49-F238E27FC236}">
                <a16:creationId xmlns:a16="http://schemas.microsoft.com/office/drawing/2014/main" id="{42FBEC8E-8601-4549-BD20-B9400595DFE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438400" y="5257800"/>
            <a:ext cx="3429000" cy="701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2000">
                <a:solidFill>
                  <a:srgbClr val="0000FF"/>
                </a:solidFill>
                <a:latin typeface="Arial Black" panose="020B0A04020102020204" pitchFamily="34" charset="0"/>
              </a:rPr>
              <a:t>sums up the argument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endParaRPr lang="en-US" altLang="en-US" sz="2000">
              <a:latin typeface="Arial Black" panose="020B0A04020102020204" pitchFamily="34" charset="0"/>
            </a:endParaRPr>
          </a:p>
        </p:txBody>
      </p:sp>
      <p:sp>
        <p:nvSpPr>
          <p:cNvPr id="96296" name="Text Box 40">
            <a:extLst>
              <a:ext uri="{FF2B5EF4-FFF2-40B4-BE49-F238E27FC236}">
                <a16:creationId xmlns:a16="http://schemas.microsoft.com/office/drawing/2014/main" id="{D01BB360-A4E6-407B-AE1C-5D8C28427F1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514600" y="3430588"/>
            <a:ext cx="3657600" cy="16160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2000">
                <a:solidFill>
                  <a:srgbClr val="0000FF"/>
                </a:solidFill>
                <a:latin typeface="Arial Black" panose="020B0A04020102020204" pitchFamily="34" charset="0"/>
              </a:rPr>
              <a:t>presents arguments in a 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2000">
                <a:solidFill>
                  <a:srgbClr val="0000FF"/>
                </a:solidFill>
                <a:latin typeface="Arial Black" panose="020B0A04020102020204" pitchFamily="34" charset="0"/>
              </a:rPr>
              <a:t>logical way (one in each 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2000">
                <a:solidFill>
                  <a:srgbClr val="0000FF"/>
                </a:solidFill>
                <a:latin typeface="Arial Black" panose="020B0A04020102020204" pitchFamily="34" charset="0"/>
              </a:rPr>
              <a:t>paragraph), gives 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2000">
                <a:solidFill>
                  <a:srgbClr val="0000FF"/>
                </a:solidFill>
                <a:latin typeface="Arial Black" panose="020B0A04020102020204" pitchFamily="34" charset="0"/>
              </a:rPr>
              <a:t>examples where possible</a:t>
            </a:r>
          </a:p>
        </p:txBody>
      </p:sp>
      <p:sp>
        <p:nvSpPr>
          <p:cNvPr id="96297" name="Text Box 41">
            <a:extLst>
              <a:ext uri="{FF2B5EF4-FFF2-40B4-BE49-F238E27FC236}">
                <a16:creationId xmlns:a16="http://schemas.microsoft.com/office/drawing/2014/main" id="{1A09FBDA-2C1C-4D62-B4C4-33E68AAB039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553200" y="4125913"/>
            <a:ext cx="160655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r>
              <a:rPr lang="en-US" altLang="en-US" sz="2400">
                <a:solidFill>
                  <a:srgbClr val="0000FF"/>
                </a:solidFill>
                <a:latin typeface="Arial Black" panose="020B0A04020102020204" pitchFamily="34" charset="0"/>
              </a:rPr>
              <a:t>…………..</a:t>
            </a:r>
          </a:p>
        </p:txBody>
      </p:sp>
      <p:sp>
        <p:nvSpPr>
          <p:cNvPr id="96298" name="Text Box 42">
            <a:extLst>
              <a:ext uri="{FF2B5EF4-FFF2-40B4-BE49-F238E27FC236}">
                <a16:creationId xmlns:a16="http://schemas.microsoft.com/office/drawing/2014/main" id="{DC962159-24D7-430B-B97A-32DB71F4B4F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400800" y="5545138"/>
            <a:ext cx="2555875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r>
              <a:rPr lang="en-US" altLang="en-US" sz="2000">
                <a:solidFill>
                  <a:srgbClr val="0000FF"/>
                </a:solidFill>
                <a:latin typeface="Arial Black" panose="020B0A04020102020204" pitchFamily="34" charset="0"/>
              </a:rPr>
              <a:t>In conclusion , …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9626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0" dur="500"/>
                                        <p:tgtEl>
                                          <p:spTgt spid="9629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3" dur="500"/>
                                        <p:tgtEl>
                                          <p:spTgt spid="9629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6" dur="500"/>
                                        <p:tgtEl>
                                          <p:spTgt spid="9629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9" dur="500"/>
                                        <p:tgtEl>
                                          <p:spTgt spid="9629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2" dur="500"/>
                                        <p:tgtEl>
                                          <p:spTgt spid="9628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7" dur="500"/>
                                        <p:tgtEl>
                                          <p:spTgt spid="9629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2" dur="500"/>
                                        <p:tgtEl>
                                          <p:spTgt spid="9628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5" dur="500"/>
                                        <p:tgtEl>
                                          <p:spTgt spid="9628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 nodeType="clickPar">
                      <p:stCondLst>
                        <p:cond delay="indefinite"/>
                      </p:stCondLst>
                      <p:childTnLst>
                        <p:par>
                          <p:cTn id="3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8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40" dur="500"/>
                                        <p:tgtEl>
                                          <p:spTgt spid="9629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 nodeType="clickPar">
                      <p:stCondLst>
                        <p:cond delay="indefinite"/>
                      </p:stCondLst>
                      <p:childTnLst>
                        <p:par>
                          <p:cTn id="4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3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45" dur="500"/>
                                        <p:tgtEl>
                                          <p:spTgt spid="9628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48" dur="500"/>
                                        <p:tgtEl>
                                          <p:spTgt spid="9628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51" dur="500"/>
                                        <p:tgtEl>
                                          <p:spTgt spid="9629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2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54" dur="500"/>
                                        <p:tgtEl>
                                          <p:spTgt spid="9628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 nodeType="clickPar">
                      <p:stCondLst>
                        <p:cond delay="indefinite"/>
                      </p:stCondLst>
                      <p:childTnLst>
                        <p:par>
                          <p:cTn id="5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7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59" dur="500"/>
                                        <p:tgtEl>
                                          <p:spTgt spid="9629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 nodeType="clickPar">
                      <p:stCondLst>
                        <p:cond delay="indefinite"/>
                      </p:stCondLst>
                      <p:childTnLst>
                        <p:par>
                          <p:cTn id="6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2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64" dur="500"/>
                                        <p:tgtEl>
                                          <p:spTgt spid="9628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5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2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67" dur="500"/>
                                        <p:tgtEl>
                                          <p:spTgt spid="962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6283" grpId="0"/>
      <p:bldP spid="96284" grpId="0"/>
      <p:bldP spid="96285" grpId="0"/>
      <p:bldP spid="96286" grpId="0"/>
      <p:bldP spid="96287" grpId="0"/>
      <p:bldP spid="96288" grpId="0"/>
      <p:bldP spid="96289" grpId="0"/>
      <p:bldP spid="96290" grpId="0"/>
      <p:bldP spid="96291" grpId="0"/>
      <p:bldP spid="96292" grpId="0"/>
      <p:bldP spid="96293" grpId="0"/>
      <p:bldP spid="96294" grpId="0"/>
      <p:bldP spid="96295" grpId="0"/>
      <p:bldP spid="96296" grpId="0"/>
      <p:bldP spid="96297" grpId="0"/>
      <p:bldP spid="96298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solidFill>
          <a:srgbClr val="FFFF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332" name="Rectangle 4">
            <a:extLst>
              <a:ext uri="{FF2B5EF4-FFF2-40B4-BE49-F238E27FC236}">
                <a16:creationId xmlns:a16="http://schemas.microsoft.com/office/drawing/2014/main" id="{18975017-A7C3-4852-990C-2DCA872EFE7E}"/>
              </a:ext>
            </a:extLst>
          </p:cNvPr>
          <p:cNvSpPr>
            <a:spLocks noChangeArrowheads="1"/>
          </p:cNvSpPr>
          <p:nvPr/>
        </p:nvSpPr>
        <p:spPr bwMode="auto">
          <a:xfrm>
            <a:off x="914400" y="533400"/>
            <a:ext cx="7162800" cy="457200"/>
          </a:xfrm>
          <a:prstGeom prst="rect">
            <a:avLst/>
          </a:prstGeom>
          <a:solidFill>
            <a:srgbClr val="00FF00"/>
          </a:solidFill>
          <a:ln w="57150" cmpd="thickThin">
            <a:solidFill>
              <a:srgbClr val="9900CC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US" altLang="en-US" sz="2000" b="1">
                <a:solidFill>
                  <a:srgbClr val="FF0000"/>
                </a:solidFill>
                <a:latin typeface="Arial Black" panose="020B0A04020102020204" pitchFamily="34" charset="0"/>
              </a:rPr>
              <a:t>Secondary school students should wear uniforms</a:t>
            </a:r>
          </a:p>
        </p:txBody>
      </p:sp>
      <p:sp>
        <p:nvSpPr>
          <p:cNvPr id="99333" name="Rectangle 5">
            <a:extLst>
              <a:ext uri="{FF2B5EF4-FFF2-40B4-BE49-F238E27FC236}">
                <a16:creationId xmlns:a16="http://schemas.microsoft.com/office/drawing/2014/main" id="{15193DAC-3A7A-4E59-89DA-8617F6B33B53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8600" y="1143000"/>
            <a:ext cx="8686800" cy="2235200"/>
          </a:xfrm>
          <a:prstGeom prst="rect">
            <a:avLst/>
          </a:prstGeom>
          <a:noFill/>
          <a:ln w="9525">
            <a:solidFill>
              <a:srgbClr val="A50021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US" altLang="en-US" sz="2000" b="1">
                <a:solidFill>
                  <a:srgbClr val="0000FF"/>
                </a:solidFill>
                <a:latin typeface="Arial Black" panose="020B0A04020102020204" pitchFamily="34" charset="0"/>
              </a:rPr>
              <a:t>                                </a:t>
            </a:r>
            <a:r>
              <a:rPr lang="en-US" altLang="en-US" sz="2000" b="1">
                <a:solidFill>
                  <a:srgbClr val="A50021"/>
                </a:solidFill>
                <a:latin typeface="Arial Black" panose="020B0A04020102020204" pitchFamily="34" charset="0"/>
              </a:rPr>
              <a:t>Outline A</a:t>
            </a:r>
          </a:p>
          <a:p>
            <a:pPr eaLnBrk="1" hangingPunct="1">
              <a:spcBef>
                <a:spcPct val="0"/>
              </a:spcBef>
              <a:buFontTx/>
              <a:buNone/>
            </a:pPr>
            <a:r>
              <a:rPr lang="en-US" altLang="en-US" sz="2000" b="1">
                <a:solidFill>
                  <a:srgbClr val="0000FF"/>
                </a:solidFill>
                <a:latin typeface="Arial Black" panose="020B0A04020102020204" pitchFamily="34" charset="0"/>
              </a:rPr>
              <a:t>Wearing uniforms:</a:t>
            </a:r>
          </a:p>
          <a:p>
            <a:pPr eaLnBrk="1" hangingPunct="1">
              <a:spcBef>
                <a:spcPct val="0"/>
              </a:spcBef>
              <a:buFontTx/>
              <a:buChar char="-"/>
            </a:pPr>
            <a:r>
              <a:rPr lang="en-US" altLang="en-US" sz="2000" b="1">
                <a:solidFill>
                  <a:srgbClr val="0000FF"/>
                </a:solidFill>
                <a:latin typeface="Arial Black" panose="020B0A04020102020204" pitchFamily="34" charset="0"/>
              </a:rPr>
              <a:t> encourages students to be proud of their school because </a:t>
            </a:r>
          </a:p>
          <a:p>
            <a:pPr eaLnBrk="1" hangingPunct="1">
              <a:spcBef>
                <a:spcPct val="0"/>
              </a:spcBef>
              <a:buFontTx/>
              <a:buNone/>
            </a:pPr>
            <a:r>
              <a:rPr lang="en-US" altLang="en-US" sz="2000" b="1">
                <a:solidFill>
                  <a:srgbClr val="0000FF"/>
                </a:solidFill>
                <a:latin typeface="Arial Black" panose="020B0A04020102020204" pitchFamily="34" charset="0"/>
              </a:rPr>
              <a:t>  the uniforms bear their school’s name.</a:t>
            </a:r>
          </a:p>
          <a:p>
            <a:pPr eaLnBrk="1" hangingPunct="1">
              <a:spcBef>
                <a:spcPct val="0"/>
              </a:spcBef>
              <a:buFontTx/>
              <a:buChar char="-"/>
            </a:pPr>
            <a:r>
              <a:rPr lang="en-US" altLang="en-US" sz="2000" b="1">
                <a:solidFill>
                  <a:srgbClr val="0000FF"/>
                </a:solidFill>
                <a:latin typeface="Arial Black" panose="020B0A04020102020204" pitchFamily="34" charset="0"/>
              </a:rPr>
              <a:t> helps students feel equal in many ways, whether they are</a:t>
            </a:r>
          </a:p>
          <a:p>
            <a:pPr eaLnBrk="1" hangingPunct="1">
              <a:spcBef>
                <a:spcPct val="0"/>
              </a:spcBef>
              <a:buFontTx/>
              <a:buNone/>
            </a:pPr>
            <a:r>
              <a:rPr lang="en-US" altLang="en-US" sz="2000" b="1">
                <a:solidFill>
                  <a:srgbClr val="0000FF"/>
                </a:solidFill>
                <a:latin typeface="Arial Black" panose="020B0A04020102020204" pitchFamily="34" charset="0"/>
              </a:rPr>
              <a:t>  rich or poor.</a:t>
            </a:r>
          </a:p>
          <a:p>
            <a:pPr eaLnBrk="1" hangingPunct="1">
              <a:spcBef>
                <a:spcPct val="0"/>
              </a:spcBef>
              <a:buFontTx/>
              <a:buNone/>
            </a:pPr>
            <a:r>
              <a:rPr lang="en-US" altLang="en-US" sz="2000" b="1">
                <a:solidFill>
                  <a:srgbClr val="0000FF"/>
                </a:solidFill>
                <a:latin typeface="Arial Black" panose="020B0A04020102020204" pitchFamily="34" charset="0"/>
              </a:rPr>
              <a:t>- is practical. No need to think of what to wear every day.</a:t>
            </a:r>
          </a:p>
        </p:txBody>
      </p:sp>
      <p:sp>
        <p:nvSpPr>
          <p:cNvPr id="99337" name="Rectangle 9">
            <a:extLst>
              <a:ext uri="{FF2B5EF4-FFF2-40B4-BE49-F238E27FC236}">
                <a16:creationId xmlns:a16="http://schemas.microsoft.com/office/drawing/2014/main" id="{2D7AA3A2-D5F9-4AF2-ACFA-89C2E06B0585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3403600"/>
            <a:ext cx="8763000" cy="3454400"/>
          </a:xfrm>
          <a:prstGeom prst="rect">
            <a:avLst/>
          </a:prstGeom>
          <a:noFill/>
          <a:ln w="9525">
            <a:solidFill>
              <a:srgbClr val="9900CC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r>
              <a:rPr lang="en-US" altLang="en-US" sz="2000" b="1" u="sng">
                <a:solidFill>
                  <a:srgbClr val="008000"/>
                </a:solidFill>
                <a:latin typeface="Arial Black" panose="020B0A04020102020204" pitchFamily="34" charset="0"/>
              </a:rPr>
              <a:t>I think</a:t>
            </a:r>
            <a:r>
              <a:rPr lang="en-US" altLang="en-US" sz="2000" b="1">
                <a:solidFill>
                  <a:srgbClr val="CC0066"/>
                </a:solidFill>
                <a:latin typeface="Arial Black" panose="020B0A04020102020204" pitchFamily="34" charset="0"/>
              </a:rPr>
              <a:t> it is necessary for secondary school students to wear uniforms when they are at school.</a:t>
            </a:r>
          </a:p>
          <a:p>
            <a:pPr>
              <a:spcBef>
                <a:spcPct val="0"/>
              </a:spcBef>
              <a:buFontTx/>
              <a:buNone/>
            </a:pPr>
            <a:r>
              <a:rPr lang="en-US" altLang="en-US" sz="2000" b="1" u="sng">
                <a:solidFill>
                  <a:srgbClr val="008000"/>
                </a:solidFill>
                <a:latin typeface="Arial Black" panose="020B0A04020102020204" pitchFamily="34" charset="0"/>
              </a:rPr>
              <a:t>Firstly</a:t>
            </a:r>
            <a:r>
              <a:rPr lang="en-US" altLang="en-US" sz="2000" b="1">
                <a:solidFill>
                  <a:srgbClr val="CC0066"/>
                </a:solidFill>
                <a:latin typeface="Arial Black" panose="020B0A04020102020204" pitchFamily="34" charset="0"/>
              </a:rPr>
              <a:t>, wearing uniforms encourages students to be proud of being students of their school because they are wearing the uniforms with  labels bearing their school’s name.</a:t>
            </a:r>
          </a:p>
          <a:p>
            <a:pPr>
              <a:spcBef>
                <a:spcPct val="0"/>
              </a:spcBef>
              <a:buFontTx/>
              <a:buNone/>
            </a:pPr>
            <a:r>
              <a:rPr lang="en-US" altLang="en-US" sz="2000" b="1" u="sng">
                <a:solidFill>
                  <a:srgbClr val="008000"/>
                </a:solidFill>
                <a:latin typeface="Arial Black" panose="020B0A04020102020204" pitchFamily="34" charset="0"/>
              </a:rPr>
              <a:t>Secondly</a:t>
            </a:r>
            <a:r>
              <a:rPr lang="en-US" altLang="en-US" sz="2000" b="1">
                <a:solidFill>
                  <a:srgbClr val="CC0066"/>
                </a:solidFill>
                <a:latin typeface="Arial Black" panose="020B0A04020102020204" pitchFamily="34" charset="0"/>
              </a:rPr>
              <a:t>, wearing uniforms helps students feel equal in many ways, whether they are rich or poor.</a:t>
            </a:r>
          </a:p>
          <a:p>
            <a:pPr>
              <a:spcBef>
                <a:spcPct val="0"/>
              </a:spcBef>
              <a:buFontTx/>
              <a:buNone/>
            </a:pPr>
            <a:r>
              <a:rPr lang="en-US" altLang="en-US" sz="2000" b="1" u="sng">
                <a:solidFill>
                  <a:srgbClr val="008000"/>
                </a:solidFill>
                <a:latin typeface="Arial Black" panose="020B0A04020102020204" pitchFamily="34" charset="0"/>
              </a:rPr>
              <a:t>Finally</a:t>
            </a:r>
            <a:r>
              <a:rPr lang="en-US" altLang="en-US" sz="2000" b="1">
                <a:solidFill>
                  <a:srgbClr val="CC0066"/>
                </a:solidFill>
                <a:latin typeface="Arial Black" panose="020B0A04020102020204" pitchFamily="34" charset="0"/>
              </a:rPr>
              <a:t>, wearing uniforms is practical. You don’t have to think of what to wear every day.</a:t>
            </a:r>
          </a:p>
          <a:p>
            <a:pPr>
              <a:spcBef>
                <a:spcPct val="0"/>
              </a:spcBef>
              <a:buFontTx/>
              <a:buNone/>
            </a:pPr>
            <a:r>
              <a:rPr lang="en-US" altLang="en-US" sz="2000" b="1" u="sng">
                <a:solidFill>
                  <a:srgbClr val="008000"/>
                </a:solidFill>
                <a:latin typeface="Arial Black" panose="020B0A04020102020204" pitchFamily="34" charset="0"/>
              </a:rPr>
              <a:t>Therefore</a:t>
            </a:r>
            <a:r>
              <a:rPr lang="en-US" altLang="en-US" sz="2000" b="1">
                <a:solidFill>
                  <a:srgbClr val="CC0066"/>
                </a:solidFill>
                <a:latin typeface="Arial Black" panose="020B0A04020102020204" pitchFamily="34" charset="0"/>
              </a:rPr>
              <a:t>, students in secondary schools should wear uniforms.</a:t>
            </a:r>
            <a:r>
              <a:rPr lang="en-US" altLang="en-US" sz="2000">
                <a:latin typeface="Arial Black" panose="020B0A04020102020204" pitchFamily="34" charset="0"/>
              </a:rPr>
              <a:t> </a:t>
            </a:r>
          </a:p>
        </p:txBody>
      </p:sp>
      <p:sp>
        <p:nvSpPr>
          <p:cNvPr id="27653" name="Text Box 10">
            <a:extLst>
              <a:ext uri="{FF2B5EF4-FFF2-40B4-BE49-F238E27FC236}">
                <a16:creationId xmlns:a16="http://schemas.microsoft.com/office/drawing/2014/main" id="{C16253F2-E1B0-4F0F-A3F8-9C02A019D5F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33400" y="0"/>
            <a:ext cx="7942263" cy="406400"/>
          </a:xfrm>
          <a:prstGeom prst="rect">
            <a:avLst/>
          </a:prstGeom>
          <a:solidFill>
            <a:srgbClr val="00FFFF"/>
          </a:solidFill>
          <a:ln w="9525">
            <a:solidFill>
              <a:srgbClr val="9900CC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r>
              <a:rPr lang="en-US" altLang="en-US" sz="2000">
                <a:solidFill>
                  <a:srgbClr val="FF00FF"/>
                </a:solidFill>
                <a:latin typeface="Arial Black" panose="020B0A04020102020204" pitchFamily="34" charset="0"/>
              </a:rPr>
              <a:t>a) Read the topic &amp; Outline A . Then read the passage : 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93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993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93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993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93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993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9332" grpId="0" animBg="1"/>
      <p:bldP spid="99333" grpId="0" animBg="1"/>
      <p:bldP spid="99337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Rectangle 4">
            <a:extLst>
              <a:ext uri="{FF2B5EF4-FFF2-40B4-BE49-F238E27FC236}">
                <a16:creationId xmlns:a16="http://schemas.microsoft.com/office/drawing/2014/main" id="{0E50A161-A824-42E5-8DAE-460FEB662CC8}"/>
              </a:ext>
            </a:extLst>
          </p:cNvPr>
          <p:cNvSpPr>
            <a:spLocks noChangeArrowheads="1"/>
          </p:cNvSpPr>
          <p:nvPr/>
        </p:nvSpPr>
        <p:spPr bwMode="auto">
          <a:xfrm>
            <a:off x="698500" y="228600"/>
            <a:ext cx="7419975" cy="1014413"/>
          </a:xfrm>
          <a:prstGeom prst="rect">
            <a:avLst/>
          </a:prstGeom>
          <a:solidFill>
            <a:srgbClr val="00FFFF"/>
          </a:solidFill>
          <a:ln w="9525">
            <a:solidFill>
              <a:srgbClr val="A5002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 u="sng">
                <a:solidFill>
                  <a:srgbClr val="FF00FF"/>
                </a:solidFill>
                <a:latin typeface="Arial Black" panose="020B0A04020102020204" pitchFamily="34" charset="0"/>
              </a:rPr>
              <a:t>b) Writing</a:t>
            </a:r>
            <a:r>
              <a:rPr lang="en-US" altLang="en-US" sz="2400">
                <a:solidFill>
                  <a:srgbClr val="FF0000"/>
                </a:solidFill>
                <a:latin typeface="Arial Black" panose="020B0A04020102020204" pitchFamily="34" charset="0"/>
              </a:rPr>
              <a:t>: Use the outline below and write </a:t>
            </a:r>
          </a:p>
          <a:p>
            <a:pPr algn="ctr" eaLnBrk="1" hangingPunct="1">
              <a:spcBef>
                <a:spcPct val="50000"/>
              </a:spcBef>
              <a:buFontTx/>
              <a:buNone/>
            </a:pPr>
            <a:r>
              <a:rPr lang="en-US" altLang="en-US" sz="2400">
                <a:solidFill>
                  <a:srgbClr val="FF0000"/>
                </a:solidFill>
                <a:latin typeface="Arial Black" panose="020B0A04020102020204" pitchFamily="34" charset="0"/>
              </a:rPr>
              <a:t>a paragraph :</a:t>
            </a:r>
          </a:p>
        </p:txBody>
      </p:sp>
      <p:sp>
        <p:nvSpPr>
          <p:cNvPr id="103429" name="Rectangle 5">
            <a:extLst>
              <a:ext uri="{FF2B5EF4-FFF2-40B4-BE49-F238E27FC236}">
                <a16:creationId xmlns:a16="http://schemas.microsoft.com/office/drawing/2014/main" id="{A3E75A4D-0A51-443C-A419-74BC38143108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0" y="1600200"/>
            <a:ext cx="8534400" cy="457200"/>
          </a:xfrm>
          <a:prstGeom prst="rect">
            <a:avLst/>
          </a:prstGeom>
          <a:solidFill>
            <a:srgbClr val="00FF00"/>
          </a:solidFill>
          <a:ln w="57150" cmpd="thickThin">
            <a:solidFill>
              <a:srgbClr val="00FF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2000" b="1">
                <a:solidFill>
                  <a:srgbClr val="9900CC"/>
                </a:solidFill>
                <a:latin typeface="Arial Black" panose="020B0A04020102020204" pitchFamily="34" charset="0"/>
              </a:rPr>
              <a:t>Secondary school students should wear casual clothes</a:t>
            </a:r>
          </a:p>
        </p:txBody>
      </p:sp>
      <p:sp>
        <p:nvSpPr>
          <p:cNvPr id="103430" name="Rectangle 6">
            <a:extLst>
              <a:ext uri="{FF2B5EF4-FFF2-40B4-BE49-F238E27FC236}">
                <a16:creationId xmlns:a16="http://schemas.microsoft.com/office/drawing/2014/main" id="{99CA0B7E-5C2E-4FC7-949D-4460F1F1E6EF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0" y="2438400"/>
            <a:ext cx="8534400" cy="3581400"/>
          </a:xfrm>
          <a:prstGeom prst="rect">
            <a:avLst/>
          </a:prstGeom>
          <a:noFill/>
          <a:ln w="57150" cmpd="thickThin">
            <a:solidFill>
              <a:srgbClr val="CC33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 marL="342900" indent="-34290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buFontTx/>
              <a:buNone/>
            </a:pPr>
            <a:r>
              <a:rPr lang="en-US" altLang="en-US" sz="2400" b="1">
                <a:solidFill>
                  <a:srgbClr val="CC3300"/>
                </a:solidFill>
                <a:latin typeface="Arial Black" panose="020B0A04020102020204" pitchFamily="34" charset="0"/>
              </a:rPr>
              <a:t>Outline B</a:t>
            </a:r>
          </a:p>
          <a:p>
            <a:pPr eaLnBrk="1" hangingPunct="1">
              <a:buFontTx/>
              <a:buNone/>
            </a:pPr>
            <a:r>
              <a:rPr lang="en-US" altLang="en-US" sz="2400" b="1">
                <a:solidFill>
                  <a:srgbClr val="0033CC"/>
                </a:solidFill>
                <a:latin typeface="Arial Black" panose="020B0A04020102020204" pitchFamily="34" charset="0"/>
              </a:rPr>
              <a:t>Wearing casual clothes :     </a:t>
            </a:r>
          </a:p>
          <a:p>
            <a:pPr eaLnBrk="1" hangingPunct="1">
              <a:buClr>
                <a:schemeClr val="tx1"/>
              </a:buClr>
            </a:pPr>
            <a:r>
              <a:rPr lang="en-US" altLang="en-US" sz="2400" b="1">
                <a:solidFill>
                  <a:srgbClr val="0033CC"/>
                </a:solidFill>
                <a:latin typeface="Arial Black" panose="020B0A04020102020204" pitchFamily="34" charset="0"/>
              </a:rPr>
              <a:t>makes students feel comfortable.</a:t>
            </a:r>
          </a:p>
          <a:p>
            <a:pPr eaLnBrk="1" hangingPunct="1">
              <a:buClr>
                <a:schemeClr val="tx1"/>
              </a:buClr>
            </a:pPr>
            <a:r>
              <a:rPr lang="en-US" altLang="en-US" sz="2400" b="1">
                <a:solidFill>
                  <a:srgbClr val="0033CC"/>
                </a:solidFill>
                <a:latin typeface="Arial Black" panose="020B0A04020102020204" pitchFamily="34" charset="0"/>
              </a:rPr>
              <a:t>gives students freedom of choice (sizes, colors, and fashions, etc.).</a:t>
            </a:r>
          </a:p>
          <a:p>
            <a:pPr eaLnBrk="1" hangingPunct="1">
              <a:buClr>
                <a:schemeClr val="tx1"/>
              </a:buClr>
            </a:pPr>
            <a:r>
              <a:rPr lang="en-US" altLang="en-US" sz="2400" b="1">
                <a:solidFill>
                  <a:srgbClr val="0033CC"/>
                </a:solidFill>
                <a:latin typeface="Arial Black" panose="020B0A04020102020204" pitchFamily="34" charset="0"/>
              </a:rPr>
              <a:t>makes students feel self-confident when they are in their favorite clothes.</a:t>
            </a:r>
          </a:p>
          <a:p>
            <a:pPr eaLnBrk="1" hangingPunct="1">
              <a:buClr>
                <a:schemeClr val="tx1"/>
              </a:buClr>
            </a:pPr>
            <a:r>
              <a:rPr lang="en-US" altLang="en-US" sz="2400" b="1">
                <a:solidFill>
                  <a:srgbClr val="0033CC"/>
                </a:solidFill>
                <a:latin typeface="Arial Black" panose="020B0A04020102020204" pitchFamily="34" charset="0"/>
              </a:rPr>
              <a:t>makes school more colorful and lively.</a:t>
            </a:r>
          </a:p>
          <a:p>
            <a:pPr eaLnBrk="1" hangingPunct="1">
              <a:buClr>
                <a:schemeClr val="tx1"/>
              </a:buClr>
            </a:pPr>
            <a:endParaRPr lang="en-US" altLang="en-US" sz="2400" b="1">
              <a:solidFill>
                <a:srgbClr val="0033CC"/>
              </a:solidFill>
              <a:latin typeface="Arial Black" panose="020B0A04020102020204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4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034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4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034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3429" grpId="0" animBg="1"/>
      <p:bldP spid="103430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solidFill>
          <a:srgbClr val="FFFF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452" name="Rectangle 4">
            <a:extLst>
              <a:ext uri="{FF2B5EF4-FFF2-40B4-BE49-F238E27FC236}">
                <a16:creationId xmlns:a16="http://schemas.microsoft.com/office/drawing/2014/main" id="{193DEF65-C37F-46B8-B693-6072E21FC8B8}"/>
              </a:ext>
            </a:extLst>
          </p:cNvPr>
          <p:cNvSpPr>
            <a:spLocks noChangeArrowheads="1"/>
          </p:cNvSpPr>
          <p:nvPr/>
        </p:nvSpPr>
        <p:spPr bwMode="auto">
          <a:xfrm>
            <a:off x="381000" y="685800"/>
            <a:ext cx="8534400" cy="5943600"/>
          </a:xfrm>
          <a:prstGeom prst="rect">
            <a:avLst/>
          </a:prstGeom>
          <a:noFill/>
          <a:ln w="9525">
            <a:pattFill prst="pct5">
              <a:fgClr>
                <a:srgbClr val="C80026"/>
              </a:fgClr>
              <a:bgClr>
                <a:srgbClr val="6600FF"/>
              </a:bgClr>
            </a:pattFill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>
              <a:defRPr/>
            </a:pPr>
            <a:r>
              <a:rPr lang="en-US" sz="2400">
                <a:solidFill>
                  <a:srgbClr val="CC0099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Arial Black" panose="020B0A04020102020204" pitchFamily="34" charset="0"/>
              </a:rPr>
              <a:t>My opinion is</a:t>
            </a:r>
            <a:r>
              <a:rPr lang="en-US" sz="2400">
                <a:solidFill>
                  <a:srgbClr val="0000FF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Arial Black" panose="020B0A04020102020204" pitchFamily="34" charset="0"/>
              </a:rPr>
              <a:t> that secondary school students should wear  casual clothes.</a:t>
            </a:r>
            <a:endParaRPr lang="en-US" sz="2400">
              <a:solidFill>
                <a:srgbClr val="0000FF"/>
              </a:solidFill>
              <a:effectLst>
                <a:outerShdw blurRad="38100" dist="38100" dir="2700000" algn="tl">
                  <a:srgbClr val="000000"/>
                </a:outerShdw>
              </a:effectLst>
              <a:latin typeface="Arial Black" panose="020B0A04020102020204" pitchFamily="34" charset="0"/>
              <a:hlinkClick r:id="" action="ppaction://noaction">
                <a:snd r:embed="rId2" name="chimes.wav"/>
              </a:hlinkClick>
            </a:endParaRPr>
          </a:p>
          <a:p>
            <a:pPr>
              <a:defRPr/>
            </a:pPr>
            <a:r>
              <a:rPr lang="en-US" sz="2400">
                <a:solidFill>
                  <a:srgbClr val="CC0099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Arial Black" panose="020B0A04020102020204" pitchFamily="34" charset="0"/>
              </a:rPr>
              <a:t>Firstly</a:t>
            </a:r>
            <a:r>
              <a:rPr lang="en-US" sz="2400">
                <a:solidFill>
                  <a:srgbClr val="0000FF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Arial Black" panose="020B0A04020102020204" pitchFamily="34" charset="0"/>
              </a:rPr>
              <a:t>, casual clothes make students feel comfortable.</a:t>
            </a:r>
          </a:p>
          <a:p>
            <a:pPr>
              <a:defRPr/>
            </a:pPr>
            <a:r>
              <a:rPr lang="en-US" sz="2400">
                <a:solidFill>
                  <a:srgbClr val="CC0099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Arial Black" panose="020B0A04020102020204" pitchFamily="34" charset="0"/>
              </a:rPr>
              <a:t>Secondly</a:t>
            </a:r>
            <a:r>
              <a:rPr lang="en-US" sz="2400">
                <a:solidFill>
                  <a:srgbClr val="0000FF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Arial Black" panose="020B0A04020102020204" pitchFamily="34" charset="0"/>
              </a:rPr>
              <a:t>, wearing casual clothes gives students freedom of choice. They have rights to choose sizes , colors and fashions of clothes that they love.</a:t>
            </a:r>
          </a:p>
          <a:p>
            <a:pPr>
              <a:defRPr/>
            </a:pPr>
            <a:r>
              <a:rPr lang="en-US" sz="2400">
                <a:solidFill>
                  <a:srgbClr val="CC0099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Arial Black" panose="020B0A04020102020204" pitchFamily="34" charset="0"/>
              </a:rPr>
              <a:t>Thirdly</a:t>
            </a:r>
            <a:r>
              <a:rPr lang="en-US" sz="2400">
                <a:solidFill>
                  <a:srgbClr val="0000FF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Arial Black" panose="020B0A04020102020204" pitchFamily="34" charset="0"/>
              </a:rPr>
              <a:t>, casual clothes make students feel </a:t>
            </a:r>
          </a:p>
          <a:p>
            <a:pPr>
              <a:defRPr/>
            </a:pPr>
            <a:r>
              <a:rPr lang="en-US" sz="2400">
                <a:solidFill>
                  <a:srgbClr val="0000FF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Arial Black" panose="020B0A04020102020204" pitchFamily="34" charset="0"/>
              </a:rPr>
              <a:t>self-confident when they are in their favorite clothes.</a:t>
            </a:r>
          </a:p>
          <a:p>
            <a:pPr>
              <a:defRPr/>
            </a:pPr>
            <a:r>
              <a:rPr lang="en-US" sz="2400">
                <a:solidFill>
                  <a:srgbClr val="CC0099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Arial Black" panose="020B0A04020102020204" pitchFamily="34" charset="0"/>
              </a:rPr>
              <a:t>Finally</a:t>
            </a:r>
            <a:r>
              <a:rPr lang="en-US" sz="2400">
                <a:solidFill>
                  <a:srgbClr val="0000FF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Arial Black" panose="020B0A04020102020204" pitchFamily="34" charset="0"/>
              </a:rPr>
              <a:t>, casual clothes make school more colorful and lovely.</a:t>
            </a:r>
          </a:p>
          <a:p>
            <a:pPr>
              <a:defRPr/>
            </a:pPr>
            <a:r>
              <a:rPr lang="en-US" sz="2400">
                <a:solidFill>
                  <a:srgbClr val="CC0099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Arial Black" panose="020B0A04020102020204" pitchFamily="34" charset="0"/>
              </a:rPr>
              <a:t>In conclusion</a:t>
            </a:r>
            <a:r>
              <a:rPr lang="en-US" sz="2400">
                <a:solidFill>
                  <a:srgbClr val="0000FF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Arial Black" panose="020B0A04020102020204" pitchFamily="34" charset="0"/>
              </a:rPr>
              <a:t>, secondary school students should wear casual clothes. Wearing casual clothes is convenient, comfortable and fun.</a:t>
            </a:r>
            <a:r>
              <a:rPr lang="en-US" sz="2400">
                <a:solidFill>
                  <a:srgbClr val="0000FF"/>
                </a:solidFill>
                <a:latin typeface="Arial Black" panose="020B0A04020102020204" pitchFamily="34" charset="0"/>
              </a:rPr>
              <a:t> </a:t>
            </a:r>
            <a:endParaRPr lang="en-US" sz="2400">
              <a:solidFill>
                <a:srgbClr val="0000FF"/>
              </a:solidFill>
              <a:latin typeface="Arial Black" panose="020B0A04020102020204" pitchFamily="34" charset="0"/>
              <a:hlinkClick r:id="" action="ppaction://noaction">
                <a:snd r:embed="rId2" name="chimes.wav"/>
              </a:hlinkClick>
            </a:endParaRPr>
          </a:p>
        </p:txBody>
      </p:sp>
      <p:sp>
        <p:nvSpPr>
          <p:cNvPr id="29699" name="Rectangle 6">
            <a:extLst>
              <a:ext uri="{FF2B5EF4-FFF2-40B4-BE49-F238E27FC236}">
                <a16:creationId xmlns:a16="http://schemas.microsoft.com/office/drawing/2014/main" id="{EA9EE8FC-4C35-486B-9CD2-3FA3201E800D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2667000" y="0"/>
            <a:ext cx="3886200" cy="533400"/>
          </a:xfrm>
          <a:solidFill>
            <a:srgbClr val="00FF00"/>
          </a:solidFill>
          <a:ln>
            <a:solidFill>
              <a:srgbClr val="9900CC"/>
            </a:solidFill>
            <a:miter lim="800000"/>
            <a:headEnd/>
            <a:tailEnd/>
          </a:ln>
        </p:spPr>
        <p:txBody>
          <a:bodyPr/>
          <a:lstStyle/>
          <a:p>
            <a:pPr eaLnBrk="1" hangingPunct="1"/>
            <a:r>
              <a:rPr lang="en-US" altLang="en-US" sz="2400">
                <a:solidFill>
                  <a:srgbClr val="FF0000"/>
                </a:solidFill>
                <a:latin typeface="Arial Black" panose="020B0A04020102020204" pitchFamily="34" charset="0"/>
              </a:rPr>
              <a:t>Suggestion writing :</a:t>
            </a: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solidFill>
          <a:srgbClr val="FFFF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Text Box 4">
            <a:extLst>
              <a:ext uri="{FF2B5EF4-FFF2-40B4-BE49-F238E27FC236}">
                <a16:creationId xmlns:a16="http://schemas.microsoft.com/office/drawing/2014/main" id="{3DC838AC-3D62-423A-AF90-3A1C222892A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752600" y="533400"/>
            <a:ext cx="5665788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r>
              <a:rPr lang="en-US" altLang="en-US" sz="2400">
                <a:solidFill>
                  <a:srgbClr val="FF0000"/>
                </a:solidFill>
                <a:latin typeface="Arial Black" panose="020B0A04020102020204" pitchFamily="34" charset="0"/>
              </a:rPr>
              <a:t>Answer the question about you : </a:t>
            </a:r>
          </a:p>
        </p:txBody>
      </p:sp>
      <p:sp>
        <p:nvSpPr>
          <p:cNvPr id="105477" name="Text Box 5">
            <a:extLst>
              <a:ext uri="{FF2B5EF4-FFF2-40B4-BE49-F238E27FC236}">
                <a16:creationId xmlns:a16="http://schemas.microsoft.com/office/drawing/2014/main" id="{83CF955A-7E28-47A0-838F-794D1175F0B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43000" y="1524000"/>
            <a:ext cx="6581775" cy="8223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2400">
                <a:solidFill>
                  <a:srgbClr val="0000FF"/>
                </a:solidFill>
                <a:latin typeface="Arial Black" panose="020B0A04020102020204" pitchFamily="34" charset="0"/>
              </a:rPr>
              <a:t>Do you like wearing school uniform or </a:t>
            </a:r>
          </a:p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2400">
                <a:solidFill>
                  <a:srgbClr val="0000FF"/>
                </a:solidFill>
                <a:latin typeface="Arial Black" panose="020B0A04020102020204" pitchFamily="34" charset="0"/>
              </a:rPr>
              <a:t>casual clothes ? </a:t>
            </a:r>
          </a:p>
        </p:txBody>
      </p:sp>
      <p:sp>
        <p:nvSpPr>
          <p:cNvPr id="105478" name="Text Box 6">
            <a:extLst>
              <a:ext uri="{FF2B5EF4-FFF2-40B4-BE49-F238E27FC236}">
                <a16:creationId xmlns:a16="http://schemas.microsoft.com/office/drawing/2014/main" id="{6586633D-EA3E-49AA-87B6-BF8DA456201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690688" y="2743200"/>
            <a:ext cx="5330825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2400">
                <a:solidFill>
                  <a:srgbClr val="CC0099"/>
                </a:solidFill>
                <a:latin typeface="Arial Black" panose="020B0A04020102020204" pitchFamily="34" charset="0"/>
              </a:rPr>
              <a:t>I like wearing school uniform . </a:t>
            </a:r>
          </a:p>
        </p:txBody>
      </p:sp>
      <p:sp>
        <p:nvSpPr>
          <p:cNvPr id="105479" name="Text Box 7">
            <a:extLst>
              <a:ext uri="{FF2B5EF4-FFF2-40B4-BE49-F238E27FC236}">
                <a16:creationId xmlns:a16="http://schemas.microsoft.com/office/drawing/2014/main" id="{7AC0942E-8A3C-4870-B290-123DEDEC84F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371600" y="3581400"/>
            <a:ext cx="5715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2400">
                <a:solidFill>
                  <a:srgbClr val="CC0099"/>
                </a:solidFill>
                <a:latin typeface="Arial Black" panose="020B0A04020102020204" pitchFamily="34" charset="0"/>
              </a:rPr>
              <a:t>I like wearing casual clothes . 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4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0547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4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0547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4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10547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5477" grpId="0"/>
      <p:bldP spid="105478" grpId="0"/>
      <p:bldP spid="105479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TextBox 3">
            <a:extLst>
              <a:ext uri="{FF2B5EF4-FFF2-40B4-BE49-F238E27FC236}">
                <a16:creationId xmlns:a16="http://schemas.microsoft.com/office/drawing/2014/main" id="{8CF4F8FF-88F9-49C8-9BD1-CC1BDB90454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-25400" y="1600200"/>
            <a:ext cx="52784375" cy="2832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r>
              <a:rPr lang="en-US" altLang="en-US" sz="1600">
                <a:latin typeface="Times New Roman" panose="02020603050405020304" pitchFamily="18" charset="0"/>
              </a:rPr>
              <a:t>I think it is necessary for secondary school students to wear casual clothes when they are at school.</a:t>
            </a:r>
          </a:p>
          <a:p>
            <a:pPr>
              <a:spcBef>
                <a:spcPct val="0"/>
              </a:spcBef>
              <a:buFontTx/>
              <a:buNone/>
            </a:pPr>
            <a:r>
              <a:rPr lang="en-US" altLang="en-US" sz="1600">
                <a:latin typeface="Times New Roman" panose="02020603050405020304" pitchFamily="18" charset="0"/>
              </a:rPr>
              <a:t>Firstly, casual clothes make all students feel comfortable. </a:t>
            </a:r>
          </a:p>
          <a:p>
            <a:pPr>
              <a:spcBef>
                <a:spcPct val="0"/>
              </a:spcBef>
              <a:buFontTx/>
              <a:buNone/>
            </a:pPr>
            <a:r>
              <a:rPr lang="en-US" altLang="en-US" sz="1600">
                <a:latin typeface="Times New Roman" panose="02020603050405020304" pitchFamily="18" charset="0"/>
              </a:rPr>
              <a:t>They can wear convenient clothes for outdoors and indoors activities.</a:t>
            </a:r>
          </a:p>
          <a:p>
            <a:pPr>
              <a:spcBef>
                <a:spcPct val="0"/>
              </a:spcBef>
              <a:buFontTx/>
              <a:buNone/>
            </a:pPr>
            <a:r>
              <a:rPr lang="en-US" altLang="en-US" sz="1600">
                <a:latin typeface="Times New Roman" panose="02020603050405020304" pitchFamily="18" charset="0"/>
              </a:rPr>
              <a:t> Secondly, casual clothes can give students freedom of choice. </a:t>
            </a:r>
          </a:p>
          <a:p>
            <a:pPr>
              <a:spcBef>
                <a:spcPct val="0"/>
              </a:spcBef>
              <a:buFontTx/>
              <a:buNone/>
            </a:pPr>
            <a:r>
              <a:rPr lang="en-US" altLang="en-US" sz="1600">
                <a:latin typeface="Times New Roman" panose="02020603050405020304" pitchFamily="18" charset="0"/>
              </a:rPr>
              <a:t>They can choose what sizes, colors, and fashions of clothing they love.</a:t>
            </a:r>
          </a:p>
          <a:p>
            <a:pPr>
              <a:spcBef>
                <a:spcPct val="0"/>
              </a:spcBef>
              <a:buFontTx/>
              <a:buNone/>
            </a:pPr>
            <a:r>
              <a:rPr lang="en-US" altLang="en-US" sz="1600">
                <a:latin typeface="Times New Roman" panose="02020603050405020304" pitchFamily="18" charset="0"/>
              </a:rPr>
              <a:t> Moreover, casual clothes can make students feel self-confident </a:t>
            </a:r>
          </a:p>
          <a:p>
            <a:pPr>
              <a:spcBef>
                <a:spcPct val="0"/>
              </a:spcBef>
              <a:buFontTx/>
              <a:buNone/>
            </a:pPr>
            <a:r>
              <a:rPr lang="en-US" altLang="en-US" sz="1600">
                <a:latin typeface="Times New Roman" panose="02020603050405020304" pitchFamily="18" charset="0"/>
              </a:rPr>
              <a:t>when they are in their favorite clothes because</a:t>
            </a:r>
          </a:p>
          <a:p>
            <a:pPr>
              <a:spcBef>
                <a:spcPct val="0"/>
              </a:spcBef>
              <a:buFontTx/>
              <a:buNone/>
            </a:pPr>
            <a:r>
              <a:rPr lang="en-US" altLang="en-US" sz="1600">
                <a:latin typeface="Times New Roman" panose="02020603050405020304" pitchFamily="18" charset="0"/>
              </a:rPr>
              <a:t> they choose these clothes carefully and ensure them to be well-dressed. </a:t>
            </a:r>
          </a:p>
          <a:p>
            <a:pPr>
              <a:spcBef>
                <a:spcPct val="0"/>
              </a:spcBef>
              <a:buFontTx/>
              <a:buNone/>
            </a:pPr>
            <a:r>
              <a:rPr lang="en-US" altLang="en-US" sz="1600">
                <a:latin typeface="Times New Roman" panose="02020603050405020304" pitchFamily="18" charset="0"/>
              </a:rPr>
              <a:t>Finally, it makes the school more colorful and lively with different styles, colors and types of clothes.</a:t>
            </a:r>
          </a:p>
          <a:p>
            <a:pPr>
              <a:spcBef>
                <a:spcPct val="0"/>
              </a:spcBef>
              <a:buFontTx/>
              <a:buNone/>
            </a:pPr>
            <a:r>
              <a:rPr lang="en-US" altLang="en-US" sz="1600">
                <a:latin typeface="Times New Roman" panose="02020603050405020304" pitchFamily="18" charset="0"/>
              </a:rPr>
              <a:t>In conclusion, in my opinion, all the secondary school students should wear casual clothes.</a:t>
            </a:r>
          </a:p>
          <a:p>
            <a:pPr>
              <a:spcBef>
                <a:spcPct val="0"/>
              </a:spcBef>
              <a:buFontTx/>
              <a:buNone/>
            </a:pPr>
            <a:endParaRPr lang="en-US" altLang="en-US" sz="1800">
              <a:latin typeface="Times New Roman" panose="02020603050405020304" pitchFamily="18" charset="0"/>
            </a:endParaRP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2770" name="Picture 2" descr="bsc24">
            <a:extLst>
              <a:ext uri="{FF2B5EF4-FFF2-40B4-BE49-F238E27FC236}">
                <a16:creationId xmlns:a16="http://schemas.microsoft.com/office/drawing/2014/main" id="{1FE74863-AB10-48A9-9707-E83E7D3CAD0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2771" name="WordArt 3">
            <a:extLst>
              <a:ext uri="{FF2B5EF4-FFF2-40B4-BE49-F238E27FC236}">
                <a16:creationId xmlns:a16="http://schemas.microsoft.com/office/drawing/2014/main" id="{F147F5C0-FAAC-4790-8CE0-2FD5FEB4D5A9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1752600" y="609600"/>
            <a:ext cx="5453063" cy="896938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43495"/>
              </a:avLst>
            </a:prstTxWarp>
          </a:bodyPr>
          <a:lstStyle/>
          <a:p>
            <a:pPr algn="ctr"/>
            <a:r>
              <a:rPr lang="en-SG" sz="3600" b="1" kern="10">
                <a:ln w="19050">
                  <a:solidFill>
                    <a:srgbClr val="99CCFF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990000"/>
                    </a:gs>
                    <a:gs pos="100000">
                      <a:srgbClr val="336600"/>
                    </a:gs>
                  </a:gsLst>
                  <a:lin ang="5400000" scaled="1"/>
                </a:gradFill>
                <a:effectLst>
                  <a:outerShdw dist="35921" dir="2700000" algn="ctr" rotWithShape="0">
                    <a:srgbClr val="990000"/>
                  </a:outerShdw>
                </a:effectLst>
                <a:latin typeface="Jokerman" panose="04090605060D06020702" pitchFamily="82" charset="0"/>
              </a:rPr>
              <a:t>Homework</a:t>
            </a:r>
          </a:p>
        </p:txBody>
      </p:sp>
      <p:sp>
        <p:nvSpPr>
          <p:cNvPr id="32772" name="Text Box 4">
            <a:extLst>
              <a:ext uri="{FF2B5EF4-FFF2-40B4-BE49-F238E27FC236}">
                <a16:creationId xmlns:a16="http://schemas.microsoft.com/office/drawing/2014/main" id="{345B4EB0-DFD4-4E51-810C-88D4B089E68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90600" y="2057400"/>
            <a:ext cx="6780213" cy="301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b="1">
                <a:solidFill>
                  <a:srgbClr val="0000CC"/>
                </a:solidFill>
                <a:latin typeface="Arial" panose="020B0604020202020204" pitchFamily="34" charset="0"/>
              </a:rPr>
              <a:t>- Learn vocabulary by heart</a:t>
            </a:r>
          </a:p>
          <a:p>
            <a:pPr eaLnBrk="1" hangingPunct="1">
              <a:spcBef>
                <a:spcPct val="0"/>
              </a:spcBef>
              <a:buClrTx/>
              <a:buSzTx/>
              <a:buFontTx/>
              <a:buChar char="-"/>
            </a:pPr>
            <a:r>
              <a:rPr lang="en-US" altLang="en-US" b="1">
                <a:solidFill>
                  <a:srgbClr val="0000CC"/>
                </a:solidFill>
                <a:latin typeface="Arial" panose="020B0604020202020204" pitchFamily="34" charset="0"/>
              </a:rPr>
              <a:t> Rewrite Task b into your  </a:t>
            </a:r>
          </a:p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b="1">
                <a:solidFill>
                  <a:srgbClr val="0000CC"/>
                </a:solidFill>
                <a:latin typeface="Arial" panose="020B0604020202020204" pitchFamily="34" charset="0"/>
              </a:rPr>
              <a:t>   exercise notebooks.</a:t>
            </a:r>
          </a:p>
          <a:p>
            <a:pPr eaLnBrk="1" hangingPunct="1">
              <a:spcBef>
                <a:spcPct val="0"/>
              </a:spcBef>
              <a:buClrTx/>
              <a:buSzTx/>
              <a:buFontTx/>
              <a:buChar char="-"/>
            </a:pPr>
            <a:r>
              <a:rPr lang="en-US" altLang="en-US" b="1">
                <a:solidFill>
                  <a:srgbClr val="0000CC"/>
                </a:solidFill>
                <a:latin typeface="Arial" panose="020B0604020202020204" pitchFamily="34" charset="0"/>
              </a:rPr>
              <a:t> Prepare : LANGUAGE FOCUS </a:t>
            </a:r>
          </a:p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b="1">
                <a:solidFill>
                  <a:srgbClr val="0000CC"/>
                </a:solidFill>
                <a:latin typeface="Arial" panose="020B0604020202020204" pitchFamily="34" charset="0"/>
              </a:rPr>
              <a:t>  ( Review the present perfect,</a:t>
            </a:r>
          </a:p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b="1">
                <a:solidFill>
                  <a:srgbClr val="0000CC"/>
                </a:solidFill>
                <a:latin typeface="Arial" panose="020B0604020202020204" pitchFamily="34" charset="0"/>
              </a:rPr>
              <a:t>    passive voice ).</a:t>
            </a:r>
          </a:p>
        </p:txBody>
      </p:sp>
    </p:spTree>
  </p:cSld>
  <p:clrMapOvr>
    <a:masterClrMapping/>
  </p:clrMapOvr>
  <p:transition/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4818" name="Picture 2" descr="1045_0_2">
            <a:extLst>
              <a:ext uri="{FF2B5EF4-FFF2-40B4-BE49-F238E27FC236}">
                <a16:creationId xmlns:a16="http://schemas.microsoft.com/office/drawing/2014/main" id="{FC87690A-C798-4BE2-972F-E333A511525B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3">
            <a:lum bright="48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93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4819" name="WordArt 3">
            <a:extLst>
              <a:ext uri="{FF2B5EF4-FFF2-40B4-BE49-F238E27FC236}">
                <a16:creationId xmlns:a16="http://schemas.microsoft.com/office/drawing/2014/main" id="{FB004942-31F0-45C2-A26F-D25F0DEF879C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685800" y="1219200"/>
            <a:ext cx="7924800" cy="228600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dist"/>
            <a:r>
              <a:rPr lang="en-SG" sz="3600" kern="1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79999"/>
                    </a:srgbClr>
                  </a:outerShdw>
                </a:effectLst>
                <a:latin typeface="Arial Black" panose="020B0A04020102020204" pitchFamily="34" charset="0"/>
              </a:rPr>
              <a:t>Thanks for your attendance</a:t>
            </a:r>
          </a:p>
        </p:txBody>
      </p:sp>
      <p:pic>
        <p:nvPicPr>
          <p:cNvPr id="34820" name="Picture 4" descr="barheart2">
            <a:extLst>
              <a:ext uri="{FF2B5EF4-FFF2-40B4-BE49-F238E27FC236}">
                <a16:creationId xmlns:a16="http://schemas.microsoft.com/office/drawing/2014/main" id="{D2A838CA-F1EB-419E-8469-C104E96C956E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553200"/>
            <a:ext cx="91440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4821" name="Picture 5" descr="barheart2">
            <a:extLst>
              <a:ext uri="{FF2B5EF4-FFF2-40B4-BE49-F238E27FC236}">
                <a16:creationId xmlns:a16="http://schemas.microsoft.com/office/drawing/2014/main" id="{0634B477-8BCC-421F-A282-BF4B2B79F8C3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0800000">
            <a:off x="0" y="0"/>
            <a:ext cx="91440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4822" name="Picture 6" descr="hollyCLR">
            <a:extLst>
              <a:ext uri="{FF2B5EF4-FFF2-40B4-BE49-F238E27FC236}">
                <a16:creationId xmlns:a16="http://schemas.microsoft.com/office/drawing/2014/main" id="{251C2428-2267-47A5-8519-1E1E23C764A4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-2724971">
            <a:off x="104775" y="200025"/>
            <a:ext cx="714375" cy="9239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4823" name="Picture 7" descr="hollyCLR">
            <a:extLst>
              <a:ext uri="{FF2B5EF4-FFF2-40B4-BE49-F238E27FC236}">
                <a16:creationId xmlns:a16="http://schemas.microsoft.com/office/drawing/2014/main" id="{15DB7AB9-F73E-45DE-A117-BE3DC4B0D4A0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518264">
            <a:off x="8283575" y="173038"/>
            <a:ext cx="825500" cy="106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4824" name="Picture 8" descr="ctree">
            <a:extLst>
              <a:ext uri="{FF2B5EF4-FFF2-40B4-BE49-F238E27FC236}">
                <a16:creationId xmlns:a16="http://schemas.microsoft.com/office/drawing/2014/main" id="{60058E11-2637-4651-B37F-E935D70CD620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24800" y="4572000"/>
            <a:ext cx="952500" cy="1866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4825" name="Picture 9" descr="palm_01_T">
            <a:extLst>
              <a:ext uri="{FF2B5EF4-FFF2-40B4-BE49-F238E27FC236}">
                <a16:creationId xmlns:a16="http://schemas.microsoft.com/office/drawing/2014/main" id="{806415C7-F4C4-441B-B2CC-0728464CE75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4114800"/>
            <a:ext cx="914400" cy="2438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3563" name="Picture 11" descr="e006bb02c747abdcff2cac79f459aa8a_we">
            <a:extLst>
              <a:ext uri="{FF2B5EF4-FFF2-40B4-BE49-F238E27FC236}">
                <a16:creationId xmlns:a16="http://schemas.microsoft.com/office/drawing/2014/main" id="{4E25239E-D712-4EB7-8AB8-5C0207EC6EAD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4400" y="3962400"/>
            <a:ext cx="7924800" cy="2590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23563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solidFill>
          <a:srgbClr val="FFFF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4930" name="Text Box 2">
            <a:extLst>
              <a:ext uri="{FF2B5EF4-FFF2-40B4-BE49-F238E27FC236}">
                <a16:creationId xmlns:a16="http://schemas.microsoft.com/office/drawing/2014/main" id="{6B77BEFC-7C17-4C4F-83C2-124F3E4FFED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62000" y="457200"/>
            <a:ext cx="7318375" cy="701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000">
                <a:solidFill>
                  <a:srgbClr val="9900CC"/>
                </a:solidFill>
                <a:latin typeface="Arial Black" panose="020B0A04020102020204" pitchFamily="34" charset="0"/>
              </a:rPr>
              <a:t>Do you think secondary school should or shouldn’d 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000">
                <a:solidFill>
                  <a:srgbClr val="9900CC"/>
                </a:solidFill>
                <a:latin typeface="Arial Black" panose="020B0A04020102020204" pitchFamily="34" charset="0"/>
              </a:rPr>
              <a:t>wear  uniform ?</a:t>
            </a:r>
          </a:p>
        </p:txBody>
      </p:sp>
      <p:sp>
        <p:nvSpPr>
          <p:cNvPr id="124931" name="Text Box 3">
            <a:extLst>
              <a:ext uri="{FF2B5EF4-FFF2-40B4-BE49-F238E27FC236}">
                <a16:creationId xmlns:a16="http://schemas.microsoft.com/office/drawing/2014/main" id="{8B4262AF-7B48-40F9-80A7-1C037A7B9E3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676400" y="1295400"/>
            <a:ext cx="4859338" cy="701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000">
                <a:solidFill>
                  <a:srgbClr val="0000FF"/>
                </a:solidFill>
                <a:latin typeface="Arial Black" panose="020B0A04020102020204" pitchFamily="34" charset="0"/>
              </a:rPr>
              <a:t>I  think , secondary school should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000">
                <a:solidFill>
                  <a:srgbClr val="0000FF"/>
                </a:solidFill>
                <a:latin typeface="Arial Black" panose="020B0A04020102020204" pitchFamily="34" charset="0"/>
              </a:rPr>
              <a:t>wear  uniform .</a:t>
            </a:r>
          </a:p>
        </p:txBody>
      </p:sp>
      <p:sp>
        <p:nvSpPr>
          <p:cNvPr id="124932" name="Text Box 4">
            <a:extLst>
              <a:ext uri="{FF2B5EF4-FFF2-40B4-BE49-F238E27FC236}">
                <a16:creationId xmlns:a16="http://schemas.microsoft.com/office/drawing/2014/main" id="{A4B145DF-4974-4E7D-8874-5987CF657C3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43000" y="2057400"/>
            <a:ext cx="6327775" cy="701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000">
                <a:solidFill>
                  <a:srgbClr val="A50021"/>
                </a:solidFill>
                <a:latin typeface="Arial Black" panose="020B0A04020102020204" pitchFamily="34" charset="0"/>
              </a:rPr>
              <a:t>In my opinion ,  secondary school shouldn’d 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000">
                <a:solidFill>
                  <a:srgbClr val="A50021"/>
                </a:solidFill>
                <a:latin typeface="Arial Black" panose="020B0A04020102020204" pitchFamily="34" charset="0"/>
              </a:rPr>
              <a:t>wear  uniform  .</a:t>
            </a:r>
          </a:p>
        </p:txBody>
      </p:sp>
      <p:pic>
        <p:nvPicPr>
          <p:cNvPr id="35845" name="Picture 5" descr="&amp;t=1&amp;usg=__sE6lxaigu0oncIAGNYs_rQoCHrY=">
            <a:extLst>
              <a:ext uri="{FF2B5EF4-FFF2-40B4-BE49-F238E27FC236}">
                <a16:creationId xmlns:a16="http://schemas.microsoft.com/office/drawing/2014/main" id="{071ED608-3087-4896-8C76-0311D442E22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200400"/>
            <a:ext cx="2438400" cy="312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5846" name="Picture 6" descr="Children_school_uniform">
            <a:extLst>
              <a:ext uri="{FF2B5EF4-FFF2-40B4-BE49-F238E27FC236}">
                <a16:creationId xmlns:a16="http://schemas.microsoft.com/office/drawing/2014/main" id="{F787177C-FB8D-4A1E-890C-1B557C09D29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0" y="3200400"/>
            <a:ext cx="2590800" cy="312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5847" name="Picture 7">
            <a:extLst>
              <a:ext uri="{FF2B5EF4-FFF2-40B4-BE49-F238E27FC236}">
                <a16:creationId xmlns:a16="http://schemas.microsoft.com/office/drawing/2014/main" id="{604A8E10-9F4B-46AE-9A08-C4F725443D9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48400" y="3200400"/>
            <a:ext cx="2667000" cy="312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9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249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9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249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9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1249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4930" grpId="0"/>
      <p:bldP spid="124931" grpId="0"/>
      <p:bldP spid="124932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solidFill>
          <a:srgbClr val="FFFF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6866" name="Picture 2" descr="dong phucHS">
            <a:extLst>
              <a:ext uri="{FF2B5EF4-FFF2-40B4-BE49-F238E27FC236}">
                <a16:creationId xmlns:a16="http://schemas.microsoft.com/office/drawing/2014/main" id="{BDBDA536-1358-41C5-AE3D-C814712F2B3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4400" y="609600"/>
            <a:ext cx="3886200" cy="3124200"/>
          </a:xfrm>
          <a:prstGeom prst="rect">
            <a:avLst/>
          </a:prstGeom>
          <a:noFill/>
          <a:ln w="28575">
            <a:solidFill>
              <a:srgbClr val="FF00FF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6867" name="imgb" descr="&amp;t=1&amp;usg=__m40-_c-cxCNNAHoxeaxlKiQ44zE=">
            <a:extLst>
              <a:ext uri="{FF2B5EF4-FFF2-40B4-BE49-F238E27FC236}">
                <a16:creationId xmlns:a16="http://schemas.microsoft.com/office/drawing/2014/main" id="{6DD73A6B-85AD-415E-B25E-FFC7689AE27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10200" y="609600"/>
            <a:ext cx="3048000" cy="312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6868" name="Picture 4" descr="&amp;t=1&amp;usg=__sE6lxaigu0oncIAGNYs_rQoCHrY=">
            <a:extLst>
              <a:ext uri="{FF2B5EF4-FFF2-40B4-BE49-F238E27FC236}">
                <a16:creationId xmlns:a16="http://schemas.microsoft.com/office/drawing/2014/main" id="{3DDDE8DA-3252-4849-9A82-3E88D6D86D5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4400" y="3886200"/>
            <a:ext cx="3886200" cy="2667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6869" name="Picture 5" descr="Children_school_uniform">
            <a:extLst>
              <a:ext uri="{FF2B5EF4-FFF2-40B4-BE49-F238E27FC236}">
                <a16:creationId xmlns:a16="http://schemas.microsoft.com/office/drawing/2014/main" id="{8825ADEF-4D15-42D5-BA63-E730AE17613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10200" y="4038600"/>
            <a:ext cx="2971800" cy="2514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282" name="Rectangle 2">
            <a:extLst>
              <a:ext uri="{FF2B5EF4-FFF2-40B4-BE49-F238E27FC236}">
                <a16:creationId xmlns:a16="http://schemas.microsoft.com/office/drawing/2014/main" id="{844722FA-C10C-42DB-AFE6-CD0136704E9D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br>
              <a:rPr lang="en-US" sz="3600" b="0">
                <a:solidFill>
                  <a:srgbClr val="FF0000"/>
                </a:solidFill>
              </a:rPr>
            </a:br>
            <a:r>
              <a:rPr lang="en-US" sz="3600" b="0">
                <a:solidFill>
                  <a:srgbClr val="FF0000"/>
                </a:solidFill>
              </a:rPr>
              <a:t>Rearrange the passage into the correct order</a:t>
            </a:r>
            <a:br>
              <a:rPr lang="en-US" sz="3600">
                <a:solidFill>
                  <a:srgbClr val="FF0000"/>
                </a:solidFill>
              </a:rPr>
            </a:br>
            <a:endParaRPr lang="en-US" sz="3600" b="0">
              <a:solidFill>
                <a:srgbClr val="CC0066"/>
              </a:solidFill>
            </a:endParaRPr>
          </a:p>
        </p:txBody>
      </p:sp>
      <p:sp>
        <p:nvSpPr>
          <p:cNvPr id="97283" name="Text Box 3">
            <a:extLst>
              <a:ext uri="{FF2B5EF4-FFF2-40B4-BE49-F238E27FC236}">
                <a16:creationId xmlns:a16="http://schemas.microsoft.com/office/drawing/2014/main" id="{AAEC25BF-4C9B-45C0-B777-07F07B5C6A4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038225" y="1524000"/>
            <a:ext cx="7848600" cy="13700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" panose="020B0604020202020204" pitchFamily="34" charset="0"/>
              </a:rPr>
              <a:t>Firstly, wearing uniforms make the students take pride in their school.</a:t>
            </a:r>
          </a:p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n-US" sz="2400">
              <a:solidFill>
                <a:srgbClr val="0000FF"/>
              </a:solidFill>
              <a:latin typeface="Arial" panose="020B0604020202020204" pitchFamily="34" charset="0"/>
            </a:endParaRPr>
          </a:p>
        </p:txBody>
      </p:sp>
      <p:sp>
        <p:nvSpPr>
          <p:cNvPr id="97284" name="Text Box 4">
            <a:extLst>
              <a:ext uri="{FF2B5EF4-FFF2-40B4-BE49-F238E27FC236}">
                <a16:creationId xmlns:a16="http://schemas.microsoft.com/office/drawing/2014/main" id="{DF54306F-0E4C-4B29-9714-DFA8BA5308A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14350" y="1524000"/>
            <a:ext cx="5334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>
                <a:solidFill>
                  <a:srgbClr val="FF0000"/>
                </a:solidFill>
                <a:latin typeface="Arial" panose="020B0604020202020204" pitchFamily="34" charset="0"/>
              </a:rPr>
              <a:t>A.</a:t>
            </a:r>
          </a:p>
        </p:txBody>
      </p:sp>
      <p:sp>
        <p:nvSpPr>
          <p:cNvPr id="97285" name="Text Box 5">
            <a:extLst>
              <a:ext uri="{FF2B5EF4-FFF2-40B4-BE49-F238E27FC236}">
                <a16:creationId xmlns:a16="http://schemas.microsoft.com/office/drawing/2014/main" id="{71164DEF-2CDF-4574-A58E-667CF178DA8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19113" y="2362200"/>
            <a:ext cx="5334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>
                <a:solidFill>
                  <a:srgbClr val="FF0000"/>
                </a:solidFill>
                <a:latin typeface="Arial" panose="020B0604020202020204" pitchFamily="34" charset="0"/>
              </a:rPr>
              <a:t>B.</a:t>
            </a:r>
          </a:p>
        </p:txBody>
      </p:sp>
      <p:sp>
        <p:nvSpPr>
          <p:cNvPr id="97286" name="Text Box 6">
            <a:extLst>
              <a:ext uri="{FF2B5EF4-FFF2-40B4-BE49-F238E27FC236}">
                <a16:creationId xmlns:a16="http://schemas.microsoft.com/office/drawing/2014/main" id="{BE47BC31-7444-4FCC-B457-D2BB5C488B7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066800" y="2362200"/>
            <a:ext cx="7848600" cy="7493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lnSpc>
                <a:spcPct val="90000"/>
              </a:lnSpc>
              <a:buClrTx/>
              <a:buSzTx/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" panose="020B0604020202020204" pitchFamily="34" charset="0"/>
              </a:rPr>
              <a:t>I think that it is important to wear uniforms when high school students are at school. </a:t>
            </a:r>
            <a:endParaRPr lang="en-US" altLang="en-US" sz="2400">
              <a:solidFill>
                <a:srgbClr val="0000FF"/>
              </a:solidFill>
              <a:latin typeface="Arial" panose="020B0604020202020204" pitchFamily="34" charset="0"/>
            </a:endParaRPr>
          </a:p>
        </p:txBody>
      </p:sp>
      <p:sp>
        <p:nvSpPr>
          <p:cNvPr id="97287" name="Text Box 7">
            <a:extLst>
              <a:ext uri="{FF2B5EF4-FFF2-40B4-BE49-F238E27FC236}">
                <a16:creationId xmlns:a16="http://schemas.microsoft.com/office/drawing/2014/main" id="{82254F4A-6B85-4B5C-99D0-98DFA5E6696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33400" y="4648200"/>
            <a:ext cx="5334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>
                <a:solidFill>
                  <a:srgbClr val="FF0000"/>
                </a:solidFill>
                <a:latin typeface="Arial" panose="020B0604020202020204" pitchFamily="34" charset="0"/>
              </a:rPr>
              <a:t>E.</a:t>
            </a:r>
          </a:p>
        </p:txBody>
      </p:sp>
      <p:sp>
        <p:nvSpPr>
          <p:cNvPr id="97288" name="Text Box 8">
            <a:extLst>
              <a:ext uri="{FF2B5EF4-FFF2-40B4-BE49-F238E27FC236}">
                <a16:creationId xmlns:a16="http://schemas.microsoft.com/office/drawing/2014/main" id="{183E97F0-77FE-42F2-A9DE-6334E203763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033463" y="4648200"/>
            <a:ext cx="7391400" cy="16256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lnSpc>
                <a:spcPct val="90000"/>
              </a:lnSpc>
              <a:buClrTx/>
              <a:buSzTx/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" panose="020B0604020202020204" pitchFamily="34" charset="0"/>
              </a:rPr>
              <a:t>Secondly, wearing uniforms helps students feel equal in many ways. They all start in the same place no matter they are rich or poor. </a:t>
            </a:r>
          </a:p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n-US" sz="2400">
              <a:solidFill>
                <a:srgbClr val="0000FF"/>
              </a:solidFill>
              <a:latin typeface="Arial" panose="020B0604020202020204" pitchFamily="34" charset="0"/>
            </a:endParaRPr>
          </a:p>
        </p:txBody>
      </p:sp>
      <p:sp>
        <p:nvSpPr>
          <p:cNvPr id="97289" name="Text Box 9">
            <a:extLst>
              <a:ext uri="{FF2B5EF4-FFF2-40B4-BE49-F238E27FC236}">
                <a16:creationId xmlns:a16="http://schemas.microsoft.com/office/drawing/2014/main" id="{79CEECD7-E986-4593-9832-EBC826F91F2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09588" y="3124200"/>
            <a:ext cx="5334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>
                <a:solidFill>
                  <a:srgbClr val="FF0000"/>
                </a:solidFill>
                <a:latin typeface="Arial" panose="020B0604020202020204" pitchFamily="34" charset="0"/>
              </a:rPr>
              <a:t>C.</a:t>
            </a:r>
          </a:p>
        </p:txBody>
      </p:sp>
      <p:sp>
        <p:nvSpPr>
          <p:cNvPr id="97290" name="Text Box 10">
            <a:extLst>
              <a:ext uri="{FF2B5EF4-FFF2-40B4-BE49-F238E27FC236}">
                <a16:creationId xmlns:a16="http://schemas.microsoft.com/office/drawing/2014/main" id="{50A817BE-2387-4352-8B84-676FE09F372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066800" y="3124200"/>
            <a:ext cx="7848600" cy="12969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lnSpc>
                <a:spcPct val="90000"/>
              </a:lnSpc>
              <a:buClrTx/>
              <a:buSzTx/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" panose="020B0604020202020204" pitchFamily="34" charset="0"/>
              </a:rPr>
              <a:t>Finally, it is practical to wear uniforms. It doesn't take you time to think of what to wear every day.</a:t>
            </a:r>
          </a:p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n-US" sz="2400">
              <a:solidFill>
                <a:srgbClr val="0000FF"/>
              </a:solidFill>
              <a:latin typeface="Arial" panose="020B0604020202020204" pitchFamily="34" charset="0"/>
            </a:endParaRPr>
          </a:p>
        </p:txBody>
      </p:sp>
      <p:sp>
        <p:nvSpPr>
          <p:cNvPr id="97291" name="Text Box 11">
            <a:extLst>
              <a:ext uri="{FF2B5EF4-FFF2-40B4-BE49-F238E27FC236}">
                <a16:creationId xmlns:a16="http://schemas.microsoft.com/office/drawing/2014/main" id="{A6A086C5-E6EE-45FC-9EEB-2828C9E7740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33400" y="3810000"/>
            <a:ext cx="5334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>
                <a:solidFill>
                  <a:srgbClr val="FF0000"/>
                </a:solidFill>
                <a:latin typeface="Arial" panose="020B0604020202020204" pitchFamily="34" charset="0"/>
              </a:rPr>
              <a:t>D.</a:t>
            </a:r>
          </a:p>
        </p:txBody>
      </p:sp>
      <p:sp>
        <p:nvSpPr>
          <p:cNvPr id="97292" name="Text Box 12">
            <a:extLst>
              <a:ext uri="{FF2B5EF4-FFF2-40B4-BE49-F238E27FC236}">
                <a16:creationId xmlns:a16="http://schemas.microsoft.com/office/drawing/2014/main" id="{208F3992-AB6C-4708-BF5E-3C9EC122034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066800" y="3886200"/>
            <a:ext cx="7848600" cy="16986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lnSpc>
                <a:spcPct val="90000"/>
              </a:lnSpc>
              <a:buClrTx/>
              <a:buSzTx/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" panose="020B0604020202020204" pitchFamily="34" charset="0"/>
              </a:rPr>
              <a:t>In conclusion, all students should wear uniforms to school.</a:t>
            </a:r>
          </a:p>
          <a:p>
            <a:pPr eaLnBrk="1" hangingPunct="1">
              <a:lnSpc>
                <a:spcPct val="90000"/>
              </a:lnSpc>
              <a:buClrTx/>
              <a:buSzTx/>
              <a:buFontTx/>
              <a:buChar char="•"/>
            </a:pPr>
            <a:endParaRPr lang="en-US" altLang="en-US" sz="2400" b="1">
              <a:solidFill>
                <a:srgbClr val="0000FF"/>
              </a:solidFill>
              <a:latin typeface="Arial" panose="020B0604020202020204" pitchFamily="34" charset="0"/>
            </a:endParaRPr>
          </a:p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n-US" sz="2400">
              <a:solidFill>
                <a:srgbClr val="0000FF"/>
              </a:solidFill>
              <a:latin typeface="Arial" panose="020B0604020202020204" pitchFamily="34" charset="0"/>
            </a:endParaRPr>
          </a:p>
        </p:txBody>
      </p:sp>
    </p:spTree>
  </p:cSld>
  <p:clrMapOvr>
    <a:masterClrMapping/>
  </p:clrMapOvr>
  <p:transition advClick="0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2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9728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9728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2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1000" fill="hold"/>
                                        <p:tgtEl>
                                          <p:spTgt spid="9728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1000" fill="hold"/>
                                        <p:tgtEl>
                                          <p:spTgt spid="9728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13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2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1000" fill="hold"/>
                                        <p:tgtEl>
                                          <p:spTgt spid="9728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1000" fill="hold"/>
                                        <p:tgtEl>
                                          <p:spTgt spid="9728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17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2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1000" fill="hold"/>
                                        <p:tgtEl>
                                          <p:spTgt spid="9728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1000" fill="hold"/>
                                        <p:tgtEl>
                                          <p:spTgt spid="9728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7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21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2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1000" fill="hold"/>
                                        <p:tgtEl>
                                          <p:spTgt spid="9728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1000" fill="hold"/>
                                        <p:tgtEl>
                                          <p:spTgt spid="9728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25" presetID="2" presetClass="entr" presetSubtype="8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2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1000" fill="hold"/>
                                        <p:tgtEl>
                                          <p:spTgt spid="9728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1000" fill="hold"/>
                                        <p:tgtEl>
                                          <p:spTgt spid="9728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29" presetID="2" presetClass="entr" presetSubtype="8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2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1000" fill="hold"/>
                                        <p:tgtEl>
                                          <p:spTgt spid="9728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1000" fill="hold"/>
                                        <p:tgtEl>
                                          <p:spTgt spid="9728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33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2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1000" fill="hold"/>
                                        <p:tgtEl>
                                          <p:spTgt spid="9728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1000" fill="hold"/>
                                        <p:tgtEl>
                                          <p:spTgt spid="9728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37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2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1000" fill="hold"/>
                                        <p:tgtEl>
                                          <p:spTgt spid="9729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1000" fill="hold"/>
                                        <p:tgtEl>
                                          <p:spTgt spid="9729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7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41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2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1000" fill="hold"/>
                                        <p:tgtEl>
                                          <p:spTgt spid="9729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1000" fill="hold"/>
                                        <p:tgtEl>
                                          <p:spTgt spid="9729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45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2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7" dur="1000" fill="hold"/>
                                        <p:tgtEl>
                                          <p:spTgt spid="9729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8" dur="1000" fill="hold"/>
                                        <p:tgtEl>
                                          <p:spTgt spid="9729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49" restart="whenNotActive" fill="hold" evtFilter="cancelBubble" nodeType="interactiveSeq">
                <p:stCondLst>
                  <p:cond evt="onClick" delay="0">
                    <p:tgtEl>
                      <p:spTgt spid="9728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0" fill="hold" nodeType="clickPar">
                      <p:stCondLst>
                        <p:cond delay="0"/>
                      </p:stCondLst>
                      <p:childTnLst>
                        <p:par>
                          <p:cTn id="5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2" presetID="42" presetClass="path" presetSubtype="0" accel="50000" decel="5000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3.33333E-6 -1.15607E-7 L 3.33333E-6 0.09988 " pathEditMode="relative" rAng="0" ptsTypes="AA">
                                      <p:cBhvr>
                                        <p:cTn id="53" dur="2000" fill="hold"/>
                                        <p:tgtEl>
                                          <p:spTgt spid="9728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4994"/>
                                    </p:animMotion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54" presetID="42" presetClass="path" presetSubtype="0" accel="50000" decel="5000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3.33333E-6 -0.03399 L 0.00417 0.08832 " pathEditMode="relative" rAng="0" ptsTypes="AA">
                                      <p:cBhvr>
                                        <p:cTn id="55" dur="2000" fill="hold"/>
                                        <p:tgtEl>
                                          <p:spTgt spid="9728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208" y="6104"/>
                                    </p:animMotion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56" presetID="64" presetClass="path" presetSubtype="0" accel="50000" decel="5000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3.33333E-6 6.93642E-7 L 3.33333E-6 -0.12208 " pathEditMode="relative" rAng="0" ptsTypes="AA">
                                      <p:cBhvr>
                                        <p:cTn id="57" dur="2000" fill="hold"/>
                                        <p:tgtEl>
                                          <p:spTgt spid="97285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-6104"/>
                                    </p:animMotion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58" presetID="64" presetClass="path" presetSubtype="0" accel="50000" decel="5000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2.5E-6 -2.19653E-6 L 0.00156 -0.13248 " pathEditMode="relative" rAng="0" ptsTypes="AA">
                                      <p:cBhvr>
                                        <p:cTn id="59" dur="2000" fill="hold"/>
                                        <p:tgtEl>
                                          <p:spTgt spid="9728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69" y="-6636"/>
                                    </p:animMotion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0" presetID="64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00833 9.82659E-7 L -0.00417 -0.18867 " pathEditMode="relative" rAng="0" ptsTypes="AA">
                                      <p:cBhvr>
                                        <p:cTn id="61" dur="2000" fill="hold"/>
                                        <p:tgtEl>
                                          <p:spTgt spid="9728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208" y="-9434"/>
                                    </p:animMotion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2" presetID="64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3.33333E-6 0 L 3.33333E-6 -0.24444 " pathEditMode="relative" rAng="0" ptsTypes="AA">
                                      <p:cBhvr>
                                        <p:cTn id="63" dur="2000" fill="hold"/>
                                        <p:tgtEl>
                                          <p:spTgt spid="97288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-12222"/>
                                    </p:animMotion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4" presetID="42" presetClass="path" presetSubtype="0" accel="50000" decel="5000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3.33333E-6 1.50289E-6 L -0.00052 0.16647 " pathEditMode="relative" rAng="0" ptsTypes="AA">
                                      <p:cBhvr>
                                        <p:cTn id="65" dur="2000" fill="hold"/>
                                        <p:tgtEl>
                                          <p:spTgt spid="97289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35" y="8324"/>
                                    </p:animMotion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6" presetID="42" presetClass="path" presetSubtype="0" accel="50000" decel="5000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00416 0 L -0.00416 0.14907 " pathEditMode="relative" rAng="0" ptsTypes="AA">
                                      <p:cBhvr>
                                        <p:cTn id="67" dur="2000" fill="hold"/>
                                        <p:tgtEl>
                                          <p:spTgt spid="97290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7454"/>
                                    </p:animMotion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8" presetID="42" presetClass="path" presetSubtype="0" accel="50000" decel="5000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1.38778E-17 1.90751E-6 L -0.00417 0.19977 " pathEditMode="relative" rAng="0" ptsTypes="AA">
                                      <p:cBhvr>
                                        <p:cTn id="69" dur="2000" fill="hold"/>
                                        <p:tgtEl>
                                          <p:spTgt spid="97291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208" y="9988"/>
                                    </p:animMotion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0" presetID="42" presetClass="path" presetSubtype="0" accel="50000" decel="5000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00416 7.40741E-7 L -0.00416 0.16134 " pathEditMode="relative" rAng="0" ptsTypes="AA">
                                      <p:cBhvr>
                                        <p:cTn id="71" dur="2000" fill="hold"/>
                                        <p:tgtEl>
                                          <p:spTgt spid="97292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8056"/>
                                    </p:animMotion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7282"/>
                  </p:tgtEl>
                </p:cond>
              </p:nextCondLst>
            </p:seq>
          </p:childTnLst>
        </p:cTn>
      </p:par>
    </p:tnLst>
    <p:bldLst>
      <p:bldP spid="97282" grpId="0"/>
      <p:bldP spid="97283" grpId="0"/>
      <p:bldP spid="97283" grpId="1"/>
      <p:bldP spid="97284" grpId="0"/>
      <p:bldP spid="97284" grpId="1"/>
      <p:bldP spid="97285" grpId="0"/>
      <p:bldP spid="97285" grpId="1"/>
      <p:bldP spid="97286" grpId="0"/>
      <p:bldP spid="97286" grpId="1"/>
      <p:bldP spid="97287" grpId="0"/>
      <p:bldP spid="97287" grpId="1"/>
      <p:bldP spid="97288" grpId="0"/>
      <p:bldP spid="97288" grpId="1"/>
      <p:bldP spid="97289" grpId="0"/>
      <p:bldP spid="97289" grpId="1"/>
      <p:bldP spid="97290" grpId="0"/>
      <p:bldP spid="97290" grpId="1"/>
      <p:bldP spid="97291" grpId="0"/>
      <p:bldP spid="97291" grpId="1"/>
      <p:bldP spid="97292" grpId="0"/>
      <p:bldP spid="97292" grpId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8306" name="Rectangle 2">
            <a:extLst>
              <a:ext uri="{FF2B5EF4-FFF2-40B4-BE49-F238E27FC236}">
                <a16:creationId xmlns:a16="http://schemas.microsoft.com/office/drawing/2014/main" id="{D15D9C04-431E-47FA-8045-024E7DFDEB0A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endParaRPr lang="en-US"/>
          </a:p>
        </p:txBody>
      </p:sp>
      <p:pic>
        <p:nvPicPr>
          <p:cNvPr id="38915" name="Picture 3" descr="7">
            <a:extLst>
              <a:ext uri="{FF2B5EF4-FFF2-40B4-BE49-F238E27FC236}">
                <a16:creationId xmlns:a16="http://schemas.microsoft.com/office/drawing/2014/main" id="{8D705DDE-5234-4E95-A9CB-EFD87DE48EBC}"/>
              </a:ext>
            </a:extLst>
          </p:cNvPr>
          <p:cNvPicPr>
            <a:picLocks noChangeAspect="1" noChangeArrowheads="1"/>
          </p:cNvPicPr>
          <p:nvPr>
            <p:ph type="body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0" y="0"/>
            <a:ext cx="9144000" cy="71628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38916" name="Rectangle 4">
            <a:extLst>
              <a:ext uri="{FF2B5EF4-FFF2-40B4-BE49-F238E27FC236}">
                <a16:creationId xmlns:a16="http://schemas.microsoft.com/office/drawing/2014/main" id="{4ED685C1-6449-4F10-B6C6-49E2001DF18F}"/>
              </a:ext>
            </a:extLst>
          </p:cNvPr>
          <p:cNvSpPr>
            <a:spLocks noChangeArrowheads="1"/>
          </p:cNvSpPr>
          <p:nvPr/>
        </p:nvSpPr>
        <p:spPr bwMode="auto">
          <a:xfrm>
            <a:off x="1905000" y="533400"/>
            <a:ext cx="184150" cy="6413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br>
              <a:rPr lang="en-US" altLang="en-US" sz="1800">
                <a:solidFill>
                  <a:srgbClr val="FF0000"/>
                </a:solidFill>
                <a:latin typeface="Arial" panose="020B0604020202020204" pitchFamily="34" charset="0"/>
              </a:rPr>
            </a:br>
            <a:endParaRPr lang="en-US" altLang="en-US" sz="1800">
              <a:solidFill>
                <a:srgbClr val="FF0000"/>
              </a:solidFill>
              <a:latin typeface="Arial" panose="020B0604020202020204" pitchFamily="34" charset="0"/>
            </a:endParaRPr>
          </a:p>
        </p:txBody>
      </p:sp>
      <p:sp>
        <p:nvSpPr>
          <p:cNvPr id="98309" name="Rectangle 5">
            <a:extLst>
              <a:ext uri="{FF2B5EF4-FFF2-40B4-BE49-F238E27FC236}">
                <a16:creationId xmlns:a16="http://schemas.microsoft.com/office/drawing/2014/main" id="{2F7062D9-9242-40BA-A902-397146546654}"/>
              </a:ext>
            </a:extLst>
          </p:cNvPr>
          <p:cNvSpPr>
            <a:spLocks noChangeArrowheads="1"/>
          </p:cNvSpPr>
          <p:nvPr/>
        </p:nvSpPr>
        <p:spPr bwMode="auto">
          <a:xfrm>
            <a:off x="609600" y="427038"/>
            <a:ext cx="8229600" cy="1143000"/>
          </a:xfrm>
          <a:prstGeom prst="rect">
            <a:avLst/>
          </a:prstGeom>
          <a:noFill/>
          <a:ln>
            <a:noFill/>
          </a:ln>
          <a:effectLst/>
        </p:spPr>
        <p:txBody>
          <a:bodyPr anchor="ctr"/>
          <a:lstStyle>
            <a:lvl1pPr algn="ctr">
              <a:defRPr sz="4400" b="1">
                <a:solidFill>
                  <a:schemeClr val="tx2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</a:defRPr>
            </a:lvl1pPr>
            <a:lvl2pPr algn="ctr">
              <a:defRPr sz="4400" b="1">
                <a:solidFill>
                  <a:schemeClr val="tx2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</a:defRPr>
            </a:lvl2pPr>
            <a:lvl3pPr algn="ctr">
              <a:defRPr sz="4400" b="1">
                <a:solidFill>
                  <a:schemeClr val="tx2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</a:defRPr>
            </a:lvl3pPr>
            <a:lvl4pPr algn="ctr">
              <a:defRPr sz="4400" b="1">
                <a:solidFill>
                  <a:schemeClr val="tx2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</a:defRPr>
            </a:lvl4pPr>
            <a:lvl5pPr algn="ctr">
              <a:defRPr sz="4400" b="1">
                <a:solidFill>
                  <a:schemeClr val="tx2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</a:defRPr>
            </a:lvl5pPr>
            <a:lvl6pPr marL="457200" algn="ctr" fontAlgn="base">
              <a:spcBef>
                <a:spcPct val="0"/>
              </a:spcBef>
              <a:spcAft>
                <a:spcPct val="0"/>
              </a:spcAft>
              <a:defRPr sz="4400" b="1">
                <a:solidFill>
                  <a:schemeClr val="tx2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</a:defRPr>
            </a:lvl6pPr>
            <a:lvl7pPr marL="914400" algn="ctr" fontAlgn="base">
              <a:spcBef>
                <a:spcPct val="0"/>
              </a:spcBef>
              <a:spcAft>
                <a:spcPct val="0"/>
              </a:spcAft>
              <a:defRPr sz="4400" b="1">
                <a:solidFill>
                  <a:schemeClr val="tx2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</a:defRPr>
            </a:lvl7pPr>
            <a:lvl8pPr marL="1371600" algn="ctr" fontAlgn="base">
              <a:spcBef>
                <a:spcPct val="0"/>
              </a:spcBef>
              <a:spcAft>
                <a:spcPct val="0"/>
              </a:spcAft>
              <a:defRPr sz="4400" b="1">
                <a:solidFill>
                  <a:schemeClr val="tx2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</a:defRPr>
            </a:lvl8pPr>
            <a:lvl9pPr marL="1828800" algn="ctr" fontAlgn="base">
              <a:spcBef>
                <a:spcPct val="0"/>
              </a:spcBef>
              <a:spcAft>
                <a:spcPct val="0"/>
              </a:spcAft>
              <a:defRPr sz="4400" b="1">
                <a:solidFill>
                  <a:schemeClr val="tx2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</a:defRPr>
            </a:lvl9pPr>
          </a:lstStyle>
          <a:p>
            <a:pPr eaLnBrk="1" hangingPunct="1">
              <a:defRPr/>
            </a:pPr>
            <a:r>
              <a:rPr lang="en-US" sz="2800" b="0">
                <a:solidFill>
                  <a:srgbClr val="FF0000"/>
                </a:solidFill>
              </a:rPr>
              <a:t>STUDENTS IN HIGH SCHOOLS SHOULD WEAR </a:t>
            </a:r>
            <a:br>
              <a:rPr lang="en-US" sz="2800" b="0">
                <a:solidFill>
                  <a:srgbClr val="FF0000"/>
                </a:solidFill>
              </a:rPr>
            </a:br>
            <a:r>
              <a:rPr lang="en-US" sz="2800" b="0">
                <a:solidFill>
                  <a:srgbClr val="FF0000"/>
                </a:solidFill>
              </a:rPr>
              <a:t>AO DAIS TO SCHOOL</a:t>
            </a:r>
          </a:p>
        </p:txBody>
      </p:sp>
      <p:sp>
        <p:nvSpPr>
          <p:cNvPr id="98310" name="Text Box 6">
            <a:extLst>
              <a:ext uri="{FF2B5EF4-FFF2-40B4-BE49-F238E27FC236}">
                <a16:creationId xmlns:a16="http://schemas.microsoft.com/office/drawing/2014/main" id="{CE6C1315-E6AE-469A-8FD2-33B09C23265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295400" y="1524000"/>
            <a:ext cx="7848600" cy="7493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lnSpc>
                <a:spcPct val="90000"/>
              </a:lnSpc>
              <a:buClrTx/>
              <a:buSzTx/>
              <a:buFontTx/>
              <a:buNone/>
            </a:pPr>
            <a:r>
              <a:rPr lang="en-US" altLang="en-US" sz="2400" b="1">
                <a:solidFill>
                  <a:srgbClr val="FF3300"/>
                </a:solidFill>
                <a:latin typeface="Arial" panose="020B0604020202020204" pitchFamily="34" charset="0"/>
              </a:rPr>
              <a:t>I think</a:t>
            </a:r>
            <a:r>
              <a:rPr lang="en-US" altLang="en-US" sz="2400" b="1">
                <a:solidFill>
                  <a:srgbClr val="0000FF"/>
                </a:solidFill>
                <a:latin typeface="Arial" panose="020B0604020202020204" pitchFamily="34" charset="0"/>
              </a:rPr>
              <a:t>   that it is important to wear ao dais when high school students are at school. </a:t>
            </a:r>
            <a:endParaRPr lang="en-US" altLang="en-US" sz="2400">
              <a:solidFill>
                <a:srgbClr val="0000FF"/>
              </a:solidFill>
              <a:latin typeface="Arial" panose="020B0604020202020204" pitchFamily="34" charset="0"/>
            </a:endParaRPr>
          </a:p>
        </p:txBody>
      </p:sp>
      <p:sp>
        <p:nvSpPr>
          <p:cNvPr id="98311" name="Text Box 7">
            <a:extLst>
              <a:ext uri="{FF2B5EF4-FFF2-40B4-BE49-F238E27FC236}">
                <a16:creationId xmlns:a16="http://schemas.microsoft.com/office/drawing/2014/main" id="{B983C4B8-691D-447B-8535-216B403B6BB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219200" y="3048000"/>
            <a:ext cx="7391400" cy="10779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lnSpc>
                <a:spcPct val="90000"/>
              </a:lnSpc>
              <a:buClrTx/>
              <a:buSzTx/>
              <a:buFontTx/>
              <a:buNone/>
            </a:pPr>
            <a:r>
              <a:rPr lang="en-US" altLang="en-US" sz="2400" b="1">
                <a:solidFill>
                  <a:srgbClr val="FF0066"/>
                </a:solidFill>
                <a:latin typeface="Arial" panose="020B0604020202020204" pitchFamily="34" charset="0"/>
              </a:rPr>
              <a:t>Secondly</a:t>
            </a:r>
            <a:r>
              <a:rPr lang="en-US" altLang="en-US" sz="2400" b="1">
                <a:solidFill>
                  <a:srgbClr val="0000FF"/>
                </a:solidFill>
                <a:latin typeface="Arial" panose="020B0604020202020204" pitchFamily="34" charset="0"/>
              </a:rPr>
              <a:t>,  wearing ao dais helps students feel equal in many ways. They all start in the same place no matter they are rich or poor. </a:t>
            </a:r>
            <a:endParaRPr lang="en-US" altLang="en-US" sz="2400">
              <a:solidFill>
                <a:srgbClr val="0000FF"/>
              </a:solidFill>
              <a:latin typeface="Arial" panose="020B0604020202020204" pitchFamily="34" charset="0"/>
            </a:endParaRPr>
          </a:p>
        </p:txBody>
      </p:sp>
      <p:sp>
        <p:nvSpPr>
          <p:cNvPr id="98312" name="Text Box 8">
            <a:extLst>
              <a:ext uri="{FF2B5EF4-FFF2-40B4-BE49-F238E27FC236}">
                <a16:creationId xmlns:a16="http://schemas.microsoft.com/office/drawing/2014/main" id="{4364223B-D987-4BCA-80AC-BA7E9D35DD6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295400" y="4191000"/>
            <a:ext cx="7848600" cy="13700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lnSpc>
                <a:spcPct val="90000"/>
              </a:lnSpc>
              <a:buClrTx/>
              <a:buSzTx/>
              <a:buFontTx/>
              <a:buNone/>
            </a:pPr>
            <a:r>
              <a:rPr lang="en-US" altLang="en-US" sz="2400" b="1">
                <a:solidFill>
                  <a:srgbClr val="FF0066"/>
                </a:solidFill>
                <a:latin typeface="Arial" panose="020B0604020202020204" pitchFamily="34" charset="0"/>
              </a:rPr>
              <a:t>Finally,</a:t>
            </a:r>
            <a:r>
              <a:rPr lang="en-US" altLang="en-US" sz="2400" b="1">
                <a:solidFill>
                  <a:srgbClr val="0000FF"/>
                </a:solidFill>
                <a:latin typeface="Arial" panose="020B0604020202020204" pitchFamily="34" charset="0"/>
              </a:rPr>
              <a:t>  it is practical to wear ao dais. It doesn't </a:t>
            </a:r>
          </a:p>
          <a:p>
            <a:pPr eaLnBrk="1" hangingPunct="1">
              <a:lnSpc>
                <a:spcPct val="90000"/>
              </a:lnSpc>
              <a:buClrTx/>
              <a:buSzTx/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" panose="020B0604020202020204" pitchFamily="34" charset="0"/>
              </a:rPr>
              <a:t>take you time to think of what to wear every day.</a:t>
            </a:r>
          </a:p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n-US" sz="2400">
              <a:solidFill>
                <a:srgbClr val="0000FF"/>
              </a:solidFill>
              <a:latin typeface="Arial" panose="020B0604020202020204" pitchFamily="34" charset="0"/>
            </a:endParaRPr>
          </a:p>
        </p:txBody>
      </p:sp>
      <p:sp>
        <p:nvSpPr>
          <p:cNvPr id="98313" name="Text Box 9">
            <a:extLst>
              <a:ext uri="{FF2B5EF4-FFF2-40B4-BE49-F238E27FC236}">
                <a16:creationId xmlns:a16="http://schemas.microsoft.com/office/drawing/2014/main" id="{E7530EEB-DD48-4F50-8AEC-564FB8C6B00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295400" y="5086350"/>
            <a:ext cx="7848600" cy="17716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lnSpc>
                <a:spcPct val="90000"/>
              </a:lnSpc>
              <a:buClrTx/>
              <a:buSzTx/>
              <a:buFontTx/>
              <a:buNone/>
            </a:pPr>
            <a:r>
              <a:rPr lang="en-US" altLang="en-US" sz="2400" b="1">
                <a:solidFill>
                  <a:srgbClr val="FF0066"/>
                </a:solidFill>
                <a:latin typeface="Arial" panose="020B0604020202020204" pitchFamily="34" charset="0"/>
              </a:rPr>
              <a:t>In conclusion</a:t>
            </a:r>
            <a:r>
              <a:rPr lang="en-US" altLang="en-US" sz="2400" b="1">
                <a:solidFill>
                  <a:srgbClr val="0000FF"/>
                </a:solidFill>
                <a:latin typeface="Arial" panose="020B0604020202020204" pitchFamily="34" charset="0"/>
              </a:rPr>
              <a:t>,  all students in high schools </a:t>
            </a:r>
          </a:p>
          <a:p>
            <a:pPr eaLnBrk="1" hangingPunct="1">
              <a:lnSpc>
                <a:spcPct val="90000"/>
              </a:lnSpc>
              <a:buClrTx/>
              <a:buSzTx/>
              <a:buFontTx/>
              <a:buNone/>
            </a:pPr>
            <a:r>
              <a:rPr lang="en-US" altLang="en-US" sz="2400" b="1">
                <a:solidFill>
                  <a:srgbClr val="0000FF"/>
                </a:solidFill>
                <a:latin typeface="Arial" panose="020B0604020202020204" pitchFamily="34" charset="0"/>
              </a:rPr>
              <a:t>should wear ao dais to school.</a:t>
            </a:r>
          </a:p>
          <a:p>
            <a:pPr eaLnBrk="1" hangingPunct="1">
              <a:lnSpc>
                <a:spcPct val="90000"/>
              </a:lnSpc>
              <a:buClrTx/>
              <a:buSzTx/>
              <a:buFontTx/>
              <a:buChar char="•"/>
            </a:pPr>
            <a:endParaRPr lang="en-US" altLang="en-US" sz="2400" b="1">
              <a:solidFill>
                <a:srgbClr val="0000FF"/>
              </a:solidFill>
              <a:latin typeface="Arial" panose="020B0604020202020204" pitchFamily="34" charset="0"/>
            </a:endParaRPr>
          </a:p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n-US" sz="2400">
              <a:solidFill>
                <a:srgbClr val="0000FF"/>
              </a:solidFill>
              <a:latin typeface="Arial" panose="020B0604020202020204" pitchFamily="34" charset="0"/>
            </a:endParaRPr>
          </a:p>
        </p:txBody>
      </p:sp>
      <p:sp>
        <p:nvSpPr>
          <p:cNvPr id="98314" name="Text Box 10">
            <a:extLst>
              <a:ext uri="{FF2B5EF4-FFF2-40B4-BE49-F238E27FC236}">
                <a16:creationId xmlns:a16="http://schemas.microsoft.com/office/drawing/2014/main" id="{AA09E5F5-3B42-479D-A85D-45F316D3957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295400" y="2209800"/>
            <a:ext cx="7848600" cy="8223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>
                <a:solidFill>
                  <a:srgbClr val="FF0066"/>
                </a:solidFill>
                <a:latin typeface="Arial" panose="020B0604020202020204" pitchFamily="34" charset="0"/>
              </a:rPr>
              <a:t>Firstly,</a:t>
            </a:r>
            <a:r>
              <a:rPr lang="en-US" altLang="en-US" sz="2400" b="1">
                <a:solidFill>
                  <a:srgbClr val="0000FF"/>
                </a:solidFill>
                <a:latin typeface="Arial" panose="020B0604020202020204" pitchFamily="34" charset="0"/>
              </a:rPr>
              <a:t>  wearing traditional clothes make the students take pride in their home country.</a:t>
            </a:r>
            <a:endParaRPr lang="en-US" altLang="en-US" sz="2400">
              <a:solidFill>
                <a:srgbClr val="0000FF"/>
              </a:solidFill>
              <a:latin typeface="Arial" panose="020B0604020202020204" pitchFamily="34" charset="0"/>
            </a:endParaRPr>
          </a:p>
        </p:txBody>
      </p:sp>
      <p:sp>
        <p:nvSpPr>
          <p:cNvPr id="98315" name="Text Box 11">
            <a:extLst>
              <a:ext uri="{FF2B5EF4-FFF2-40B4-BE49-F238E27FC236}">
                <a16:creationId xmlns:a16="http://schemas.microsoft.com/office/drawing/2014/main" id="{AA05F004-01CE-4185-B06D-1DC8EF8E9A5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14400" y="1447800"/>
            <a:ext cx="5334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>
                <a:solidFill>
                  <a:srgbClr val="FF0000"/>
                </a:solidFill>
                <a:latin typeface="Arial" panose="020B0604020202020204" pitchFamily="34" charset="0"/>
              </a:rPr>
              <a:t>B.</a:t>
            </a:r>
          </a:p>
        </p:txBody>
      </p:sp>
      <p:sp>
        <p:nvSpPr>
          <p:cNvPr id="98316" name="Text Box 12">
            <a:extLst>
              <a:ext uri="{FF2B5EF4-FFF2-40B4-BE49-F238E27FC236}">
                <a16:creationId xmlns:a16="http://schemas.microsoft.com/office/drawing/2014/main" id="{323DAEF0-83B6-4EB6-80C9-3ED1A7C8210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14400" y="2209800"/>
            <a:ext cx="5334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>
                <a:solidFill>
                  <a:srgbClr val="FF0000"/>
                </a:solidFill>
                <a:latin typeface="Arial" panose="020B0604020202020204" pitchFamily="34" charset="0"/>
              </a:rPr>
              <a:t>A.</a:t>
            </a:r>
          </a:p>
        </p:txBody>
      </p:sp>
      <p:sp>
        <p:nvSpPr>
          <p:cNvPr id="98317" name="Text Box 13">
            <a:extLst>
              <a:ext uri="{FF2B5EF4-FFF2-40B4-BE49-F238E27FC236}">
                <a16:creationId xmlns:a16="http://schemas.microsoft.com/office/drawing/2014/main" id="{06A3D78B-3845-4393-9887-3C19B9515B7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14400" y="2971800"/>
            <a:ext cx="5334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>
                <a:solidFill>
                  <a:srgbClr val="FF0000"/>
                </a:solidFill>
                <a:latin typeface="Arial" panose="020B0604020202020204" pitchFamily="34" charset="0"/>
              </a:rPr>
              <a:t>E.</a:t>
            </a:r>
          </a:p>
        </p:txBody>
      </p:sp>
      <p:sp>
        <p:nvSpPr>
          <p:cNvPr id="98318" name="Text Box 14">
            <a:extLst>
              <a:ext uri="{FF2B5EF4-FFF2-40B4-BE49-F238E27FC236}">
                <a16:creationId xmlns:a16="http://schemas.microsoft.com/office/drawing/2014/main" id="{45474082-AC52-4480-8BAF-C8BE0D0FEE6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14400" y="4191000"/>
            <a:ext cx="5334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>
                <a:solidFill>
                  <a:srgbClr val="FF0000"/>
                </a:solidFill>
                <a:latin typeface="Arial" panose="020B0604020202020204" pitchFamily="34" charset="0"/>
              </a:rPr>
              <a:t>C.</a:t>
            </a:r>
          </a:p>
        </p:txBody>
      </p:sp>
      <p:sp>
        <p:nvSpPr>
          <p:cNvPr id="98319" name="Text Box 15">
            <a:extLst>
              <a:ext uri="{FF2B5EF4-FFF2-40B4-BE49-F238E27FC236}">
                <a16:creationId xmlns:a16="http://schemas.microsoft.com/office/drawing/2014/main" id="{0A6A880C-F246-4609-B1D3-816E8CA4AA9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14400" y="5029200"/>
            <a:ext cx="5334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>
                <a:solidFill>
                  <a:srgbClr val="FF0000"/>
                </a:solidFill>
                <a:latin typeface="Arial" panose="020B0604020202020204" pitchFamily="34" charset="0"/>
              </a:rPr>
              <a:t>D.</a:t>
            </a:r>
          </a:p>
        </p:txBody>
      </p:sp>
      <p:sp>
        <p:nvSpPr>
          <p:cNvPr id="38928" name="AutoShape 16">
            <a:hlinkClick r:id="rId3" action="ppaction://hlinksldjump" highlightClick="1"/>
            <a:extLst>
              <a:ext uri="{FF2B5EF4-FFF2-40B4-BE49-F238E27FC236}">
                <a16:creationId xmlns:a16="http://schemas.microsoft.com/office/drawing/2014/main" id="{43B925EA-F0AF-4982-8277-B727CEC7BC21}"/>
              </a:ext>
            </a:extLst>
          </p:cNvPr>
          <p:cNvSpPr>
            <a:spLocks noChangeArrowheads="1"/>
          </p:cNvSpPr>
          <p:nvPr/>
        </p:nvSpPr>
        <p:spPr bwMode="auto">
          <a:xfrm>
            <a:off x="7391400" y="6019800"/>
            <a:ext cx="381000" cy="152400"/>
          </a:xfrm>
          <a:prstGeom prst="actionButtonBackPrevious">
            <a:avLst/>
          </a:prstGeom>
          <a:solidFill>
            <a:schemeClr val="accent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 sz="1800"/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3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983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983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3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983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983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3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983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983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3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983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983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 nodeType="clickPar">
                      <p:stCondLst>
                        <p:cond delay="indefinite"/>
                      </p:stCondLst>
                      <p:childTnLst>
                        <p:par>
                          <p:cTn id="2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3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983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983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 nodeType="clickPar">
                      <p:stCondLst>
                        <p:cond delay="indefinite"/>
                      </p:stCondLst>
                      <p:childTnLst>
                        <p:par>
                          <p:cTn id="3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3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983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983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 nodeType="clickPar">
                      <p:stCondLst>
                        <p:cond delay="indefinite"/>
                      </p:stCondLst>
                      <p:childTnLst>
                        <p:par>
                          <p:cTn id="4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3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983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983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 nodeType="clickPar">
                      <p:stCondLst>
                        <p:cond delay="indefinite"/>
                      </p:stCondLst>
                      <p:childTnLst>
                        <p:par>
                          <p:cTn id="4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3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983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983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 nodeType="clickPar">
                      <p:stCondLst>
                        <p:cond delay="indefinite"/>
                      </p:stCondLst>
                      <p:childTnLst>
                        <p:par>
                          <p:cTn id="5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3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983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983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 nodeType="clickPar">
                      <p:stCondLst>
                        <p:cond delay="indefinite"/>
                      </p:stCondLst>
                      <p:childTnLst>
                        <p:par>
                          <p:cTn id="5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3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983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983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8310" grpId="0"/>
      <p:bldP spid="98311" grpId="0"/>
      <p:bldP spid="98312" grpId="0"/>
      <p:bldP spid="98313" grpId="0"/>
      <p:bldP spid="98314" grpId="0"/>
      <p:bldP spid="98315" grpId="0"/>
      <p:bldP spid="98316" grpId="0"/>
      <p:bldP spid="98317" grpId="0"/>
      <p:bldP spid="98318" grpId="0"/>
      <p:bldP spid="98319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8786" name="Oval 2">
            <a:extLst>
              <a:ext uri="{FF2B5EF4-FFF2-40B4-BE49-F238E27FC236}">
                <a16:creationId xmlns:a16="http://schemas.microsoft.com/office/drawing/2014/main" id="{5ACC6DEA-CE53-41B2-B527-9B31CC3421B8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10</a:t>
            </a:r>
          </a:p>
        </p:txBody>
      </p:sp>
      <p:sp>
        <p:nvSpPr>
          <p:cNvPr id="118787" name="Oval 3">
            <a:extLst>
              <a:ext uri="{FF2B5EF4-FFF2-40B4-BE49-F238E27FC236}">
                <a16:creationId xmlns:a16="http://schemas.microsoft.com/office/drawing/2014/main" id="{B9A47F97-2A6F-422F-90E6-5CFC2719CA12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9</a:t>
            </a:r>
          </a:p>
        </p:txBody>
      </p:sp>
      <p:sp>
        <p:nvSpPr>
          <p:cNvPr id="118788" name="Oval 4">
            <a:extLst>
              <a:ext uri="{FF2B5EF4-FFF2-40B4-BE49-F238E27FC236}">
                <a16:creationId xmlns:a16="http://schemas.microsoft.com/office/drawing/2014/main" id="{8EEFB7D0-7862-4E48-AC08-A4056292CD6B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8</a:t>
            </a:r>
          </a:p>
        </p:txBody>
      </p:sp>
      <p:sp>
        <p:nvSpPr>
          <p:cNvPr id="118789" name="Oval 5">
            <a:extLst>
              <a:ext uri="{FF2B5EF4-FFF2-40B4-BE49-F238E27FC236}">
                <a16:creationId xmlns:a16="http://schemas.microsoft.com/office/drawing/2014/main" id="{462DAA74-3881-4142-89DD-866F2D943A94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7</a:t>
            </a:r>
          </a:p>
        </p:txBody>
      </p:sp>
      <p:sp>
        <p:nvSpPr>
          <p:cNvPr id="118790" name="Oval 6">
            <a:extLst>
              <a:ext uri="{FF2B5EF4-FFF2-40B4-BE49-F238E27FC236}">
                <a16:creationId xmlns:a16="http://schemas.microsoft.com/office/drawing/2014/main" id="{0E476B17-6890-4C75-A550-DF2B25E7BC6E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6</a:t>
            </a:r>
          </a:p>
        </p:txBody>
      </p:sp>
      <p:sp>
        <p:nvSpPr>
          <p:cNvPr id="118791" name="Oval 7">
            <a:extLst>
              <a:ext uri="{FF2B5EF4-FFF2-40B4-BE49-F238E27FC236}">
                <a16:creationId xmlns:a16="http://schemas.microsoft.com/office/drawing/2014/main" id="{01FA854A-45FB-4D65-8E1E-8C23F6177B44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5</a:t>
            </a:r>
          </a:p>
        </p:txBody>
      </p:sp>
      <p:sp>
        <p:nvSpPr>
          <p:cNvPr id="118792" name="Oval 8">
            <a:extLst>
              <a:ext uri="{FF2B5EF4-FFF2-40B4-BE49-F238E27FC236}">
                <a16:creationId xmlns:a16="http://schemas.microsoft.com/office/drawing/2014/main" id="{C0C16EC1-8E27-4916-8A9D-C942F63407A9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  <p:sp>
        <p:nvSpPr>
          <p:cNvPr id="118793" name="Oval 9">
            <a:extLst>
              <a:ext uri="{FF2B5EF4-FFF2-40B4-BE49-F238E27FC236}">
                <a16:creationId xmlns:a16="http://schemas.microsoft.com/office/drawing/2014/main" id="{9E4CA041-E7ED-4909-981E-DB5F32C5BAC1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18794" name="Oval 10">
            <a:extLst>
              <a:ext uri="{FF2B5EF4-FFF2-40B4-BE49-F238E27FC236}">
                <a16:creationId xmlns:a16="http://schemas.microsoft.com/office/drawing/2014/main" id="{694A6C31-765A-432D-83C1-2030224C38CF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18795" name="Oval 11">
            <a:extLst>
              <a:ext uri="{FF2B5EF4-FFF2-40B4-BE49-F238E27FC236}">
                <a16:creationId xmlns:a16="http://schemas.microsoft.com/office/drawing/2014/main" id="{3B072B34-B903-4391-8B1A-1376AD0DA07C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18796" name="Oval 12">
            <a:extLst>
              <a:ext uri="{FF2B5EF4-FFF2-40B4-BE49-F238E27FC236}">
                <a16:creationId xmlns:a16="http://schemas.microsoft.com/office/drawing/2014/main" id="{EE83BC06-C212-44FC-8B99-DC18EAAD890B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0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7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1000"/>
                                        <p:tgtEl>
                                          <p:spTgt spid="118786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hammer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9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7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" dur="1000"/>
                                        <p:tgtEl>
                                          <p:spTgt spid="11878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13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7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5" dur="1000"/>
                                        <p:tgtEl>
                                          <p:spTgt spid="11878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 nodeType="afterGroup">
                            <p:stCondLst>
                              <p:cond delay="3000"/>
                            </p:stCondLst>
                            <p:childTnLst>
                              <p:par>
                                <p:cTn id="17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7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9" dur="1000"/>
                                        <p:tgtEl>
                                          <p:spTgt spid="11878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 nodeType="afterGroup">
                            <p:stCondLst>
                              <p:cond delay="4000"/>
                            </p:stCondLst>
                            <p:childTnLst>
                              <p:par>
                                <p:cTn id="21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7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3" dur="1000"/>
                                        <p:tgtEl>
                                          <p:spTgt spid="11879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 nodeType="afterGroup">
                            <p:stCondLst>
                              <p:cond delay="5000"/>
                            </p:stCondLst>
                            <p:childTnLst>
                              <p:par>
                                <p:cTn id="25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7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7" dur="1000"/>
                                        <p:tgtEl>
                                          <p:spTgt spid="11879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 nodeType="afterGroup">
                            <p:stCondLst>
                              <p:cond delay="6000"/>
                            </p:stCondLst>
                            <p:childTnLst>
                              <p:par>
                                <p:cTn id="29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7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1" dur="1000"/>
                                        <p:tgtEl>
                                          <p:spTgt spid="11879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 nodeType="afterGroup">
                            <p:stCondLst>
                              <p:cond delay="7000"/>
                            </p:stCondLst>
                            <p:childTnLst>
                              <p:par>
                                <p:cTn id="33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7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5" dur="1000"/>
                                        <p:tgtEl>
                                          <p:spTgt spid="11879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6" fill="hold" nodeType="afterGroup">
                            <p:stCondLst>
                              <p:cond delay="8000"/>
                            </p:stCondLst>
                            <p:childTnLst>
                              <p:par>
                                <p:cTn id="37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7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9" dur="1000"/>
                                        <p:tgtEl>
                                          <p:spTgt spid="11879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0" fill="hold" nodeType="afterGroup">
                            <p:stCondLst>
                              <p:cond delay="9000"/>
                            </p:stCondLst>
                            <p:childTnLst>
                              <p:par>
                                <p:cTn id="41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7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3" dur="1000"/>
                                        <p:tgtEl>
                                          <p:spTgt spid="118795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44" fill="hold" nodeType="afterGroup">
                            <p:stCondLst>
                              <p:cond delay="10000"/>
                            </p:stCondLst>
                            <p:childTnLst>
                              <p:par>
                                <p:cTn id="45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7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7" dur="500"/>
                                        <p:tgtEl>
                                          <p:spTgt spid="11879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8786" grpId="0" animBg="1"/>
      <p:bldP spid="118787" grpId="0" animBg="1"/>
      <p:bldP spid="118788" grpId="0" animBg="1"/>
      <p:bldP spid="118789" grpId="0" animBg="1"/>
      <p:bldP spid="118790" grpId="0" animBg="1"/>
      <p:bldP spid="118791" grpId="0" animBg="1"/>
      <p:bldP spid="118792" grpId="0" animBg="1"/>
      <p:bldP spid="118793" grpId="0" animBg="1"/>
      <p:bldP spid="118794" grpId="0" animBg="1"/>
      <p:bldP spid="118795" grpId="0" animBg="1"/>
      <p:bldP spid="118796" grpId="0" animBg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9810" name="Oval 2">
            <a:extLst>
              <a:ext uri="{FF2B5EF4-FFF2-40B4-BE49-F238E27FC236}">
                <a16:creationId xmlns:a16="http://schemas.microsoft.com/office/drawing/2014/main" id="{11381232-8B6F-4850-870F-C69FBF11CADA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10</a:t>
            </a:r>
          </a:p>
        </p:txBody>
      </p:sp>
      <p:sp>
        <p:nvSpPr>
          <p:cNvPr id="119811" name="Oval 3">
            <a:extLst>
              <a:ext uri="{FF2B5EF4-FFF2-40B4-BE49-F238E27FC236}">
                <a16:creationId xmlns:a16="http://schemas.microsoft.com/office/drawing/2014/main" id="{749D3F95-1D9A-4E7B-A8EB-90906043E3D7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9</a:t>
            </a:r>
          </a:p>
        </p:txBody>
      </p:sp>
      <p:sp>
        <p:nvSpPr>
          <p:cNvPr id="119812" name="Oval 4">
            <a:extLst>
              <a:ext uri="{FF2B5EF4-FFF2-40B4-BE49-F238E27FC236}">
                <a16:creationId xmlns:a16="http://schemas.microsoft.com/office/drawing/2014/main" id="{9EBC4C02-FAB8-4A69-8580-5C684A7B7948}"/>
              </a:ext>
            </a:extLst>
          </p:cNvPr>
          <p:cNvSpPr>
            <a:spLocks noChangeArrowheads="1"/>
          </p:cNvSpPr>
          <p:nvPr/>
        </p:nvSpPr>
        <p:spPr bwMode="auto">
          <a:xfrm>
            <a:off x="4038600" y="26670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5</a:t>
            </a:r>
          </a:p>
        </p:txBody>
      </p:sp>
      <p:sp>
        <p:nvSpPr>
          <p:cNvPr id="119813" name="Oval 5">
            <a:extLst>
              <a:ext uri="{FF2B5EF4-FFF2-40B4-BE49-F238E27FC236}">
                <a16:creationId xmlns:a16="http://schemas.microsoft.com/office/drawing/2014/main" id="{6421312B-D939-48CF-9826-A83DF93C8FAA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8</a:t>
            </a:r>
          </a:p>
        </p:txBody>
      </p:sp>
      <p:sp>
        <p:nvSpPr>
          <p:cNvPr id="119814" name="Oval 6">
            <a:extLst>
              <a:ext uri="{FF2B5EF4-FFF2-40B4-BE49-F238E27FC236}">
                <a16:creationId xmlns:a16="http://schemas.microsoft.com/office/drawing/2014/main" id="{4284EF31-D1D5-4CC4-8BA4-5F0E092197FF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7</a:t>
            </a:r>
          </a:p>
        </p:txBody>
      </p:sp>
      <p:sp>
        <p:nvSpPr>
          <p:cNvPr id="119815" name="Oval 7">
            <a:extLst>
              <a:ext uri="{FF2B5EF4-FFF2-40B4-BE49-F238E27FC236}">
                <a16:creationId xmlns:a16="http://schemas.microsoft.com/office/drawing/2014/main" id="{D2916654-7156-4030-9AE3-959728435CBC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86000" y="38100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  <p:sp>
        <p:nvSpPr>
          <p:cNvPr id="119816" name="Oval 8">
            <a:extLst>
              <a:ext uri="{FF2B5EF4-FFF2-40B4-BE49-F238E27FC236}">
                <a16:creationId xmlns:a16="http://schemas.microsoft.com/office/drawing/2014/main" id="{475063DD-1BDF-4364-B5CA-F1605BB8EC4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57400" y="2743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19817" name="Oval 9">
            <a:extLst>
              <a:ext uri="{FF2B5EF4-FFF2-40B4-BE49-F238E27FC236}">
                <a16:creationId xmlns:a16="http://schemas.microsoft.com/office/drawing/2014/main" id="{4AB174E3-11A6-42A9-B620-418A8419BD78}"/>
              </a:ext>
            </a:extLst>
          </p:cNvPr>
          <p:cNvSpPr>
            <a:spLocks noChangeArrowheads="1"/>
          </p:cNvSpPr>
          <p:nvPr/>
        </p:nvSpPr>
        <p:spPr bwMode="auto">
          <a:xfrm>
            <a:off x="2133600" y="15240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19818" name="Oval 10">
            <a:extLst>
              <a:ext uri="{FF2B5EF4-FFF2-40B4-BE49-F238E27FC236}">
                <a16:creationId xmlns:a16="http://schemas.microsoft.com/office/drawing/2014/main" id="{374BA6F6-9B7C-428C-9DB1-B406414A67C7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86000" y="457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19819" name="Oval 11">
            <a:extLst>
              <a:ext uri="{FF2B5EF4-FFF2-40B4-BE49-F238E27FC236}">
                <a16:creationId xmlns:a16="http://schemas.microsoft.com/office/drawing/2014/main" id="{555EED39-5E4E-429F-BB62-45A8F6872DEA}"/>
              </a:ext>
            </a:extLst>
          </p:cNvPr>
          <p:cNvSpPr>
            <a:spLocks noChangeArrowheads="1"/>
          </p:cNvSpPr>
          <p:nvPr/>
        </p:nvSpPr>
        <p:spPr bwMode="auto">
          <a:xfrm>
            <a:off x="609600" y="457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0</a:t>
            </a:r>
          </a:p>
        </p:txBody>
      </p:sp>
      <p:sp>
        <p:nvSpPr>
          <p:cNvPr id="119820" name="Oval 12">
            <a:extLst>
              <a:ext uri="{FF2B5EF4-FFF2-40B4-BE49-F238E27FC236}">
                <a16:creationId xmlns:a16="http://schemas.microsoft.com/office/drawing/2014/main" id="{E2ACF8E9-2D95-40FE-B5B9-C75A0A5647B2}"/>
              </a:ext>
            </a:extLst>
          </p:cNvPr>
          <p:cNvSpPr>
            <a:spLocks noChangeArrowheads="1"/>
          </p:cNvSpPr>
          <p:nvPr/>
        </p:nvSpPr>
        <p:spPr bwMode="auto">
          <a:xfrm>
            <a:off x="7848600" y="838200"/>
            <a:ext cx="914400" cy="914400"/>
          </a:xfrm>
          <a:prstGeom prst="ellipse">
            <a:avLst/>
          </a:prstGeom>
          <a:solidFill>
            <a:srgbClr val="66FF66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tx2"/>
              </a:buClr>
              <a:buSzPct val="60000"/>
              <a:buFont typeface="Wingdings" panose="05000000000000000000" pitchFamily="2" charset="2"/>
              <a:buChar char="n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60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tx1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0000"/>
              <a:buFont typeface="Wingdings" panose="05000000000000000000" pitchFamily="2" charset="2"/>
              <a:buChar char="n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>
                <a:solidFill>
                  <a:srgbClr val="FF0000"/>
                </a:solidFill>
                <a:latin typeface="Arial Black" panose="020B0A04020102020204" pitchFamily="34" charset="0"/>
              </a:rPr>
              <a:t>6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1000"/>
                                        <p:tgtEl>
                                          <p:spTgt spid="119810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hammer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9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" dur="2000"/>
                                        <p:tgtEl>
                                          <p:spTgt spid="1198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 nodeType="afterGroup">
                            <p:stCondLst>
                              <p:cond delay="3000"/>
                            </p:stCondLst>
                            <p:childTnLst>
                              <p:par>
                                <p:cTn id="13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5" dur="2000"/>
                                        <p:tgtEl>
                                          <p:spTgt spid="1198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 nodeType="afterGroup">
                            <p:stCondLst>
                              <p:cond delay="5000"/>
                            </p:stCondLst>
                            <p:childTnLst>
                              <p:par>
                                <p:cTn id="17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9" dur="2000"/>
                                        <p:tgtEl>
                                          <p:spTgt spid="1198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 nodeType="afterGroup">
                            <p:stCondLst>
                              <p:cond delay="7000"/>
                            </p:stCondLst>
                            <p:childTnLst>
                              <p:par>
                                <p:cTn id="21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3" dur="2000"/>
                                        <p:tgtEl>
                                          <p:spTgt spid="1198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 nodeType="afterGroup">
                            <p:stCondLst>
                              <p:cond delay="9000"/>
                            </p:stCondLst>
                            <p:childTnLst>
                              <p:par>
                                <p:cTn id="25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7" dur="2000"/>
                                        <p:tgtEl>
                                          <p:spTgt spid="1198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 nodeType="afterGroup">
                            <p:stCondLst>
                              <p:cond delay="11000"/>
                            </p:stCondLst>
                            <p:childTnLst>
                              <p:par>
                                <p:cTn id="29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1" dur="2000"/>
                                        <p:tgtEl>
                                          <p:spTgt spid="1198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 nodeType="afterGroup">
                            <p:stCondLst>
                              <p:cond delay="13000"/>
                            </p:stCondLst>
                            <p:childTnLst>
                              <p:par>
                                <p:cTn id="33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5" dur="2000"/>
                                        <p:tgtEl>
                                          <p:spTgt spid="1198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6" fill="hold" nodeType="afterGroup">
                            <p:stCondLst>
                              <p:cond delay="15000"/>
                            </p:stCondLst>
                            <p:childTnLst>
                              <p:par>
                                <p:cTn id="37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9" dur="2000"/>
                                        <p:tgtEl>
                                          <p:spTgt spid="1198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0" fill="hold" nodeType="afterGroup">
                            <p:stCondLst>
                              <p:cond delay="17000"/>
                            </p:stCondLst>
                            <p:childTnLst>
                              <p:par>
                                <p:cTn id="41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3" dur="2000"/>
                                        <p:tgtEl>
                                          <p:spTgt spid="119818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4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44" fill="hold" nodeType="afterGroup">
                            <p:stCondLst>
                              <p:cond delay="19000"/>
                            </p:stCondLst>
                            <p:childTnLst>
                              <p:par>
                                <p:cTn id="45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8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7" dur="500"/>
                                        <p:tgtEl>
                                          <p:spTgt spid="1198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9810" grpId="0" animBg="1"/>
      <p:bldP spid="119811" grpId="0" animBg="1"/>
      <p:bldP spid="119812" grpId="0" animBg="1"/>
      <p:bldP spid="119813" grpId="0" animBg="1"/>
      <p:bldP spid="119814" grpId="0" animBg="1"/>
      <p:bldP spid="119815" grpId="0" animBg="1"/>
      <p:bldP spid="119816" grpId="0" animBg="1"/>
      <p:bldP spid="119817" grpId="0" animBg="1"/>
      <p:bldP spid="119818" grpId="0" animBg="1"/>
      <p:bldP spid="119819" grpId="0" animBg="1"/>
      <p:bldP spid="119820" grpId="0" animBg="1"/>
    </p:bldLst>
  </p:timing>
</p:sld>
</file>

<file path=ppt/theme/theme1.xml><?xml version="1.0" encoding="utf-8"?>
<a:theme xmlns:a="http://schemas.openxmlformats.org/drawingml/2006/main" name="Maple">
  <a:themeElements>
    <a:clrScheme name="Maple 1">
      <a:dk1>
        <a:srgbClr val="BB5F03"/>
      </a:dk1>
      <a:lt1>
        <a:srgbClr val="FFFFFF"/>
      </a:lt1>
      <a:dk2>
        <a:srgbClr val="993300"/>
      </a:dk2>
      <a:lt2>
        <a:srgbClr val="FEEC94"/>
      </a:lt2>
      <a:accent1>
        <a:srgbClr val="FF9900"/>
      </a:accent1>
      <a:accent2>
        <a:srgbClr val="B76A03"/>
      </a:accent2>
      <a:accent3>
        <a:srgbClr val="CAADAA"/>
      </a:accent3>
      <a:accent4>
        <a:srgbClr val="DADADA"/>
      </a:accent4>
      <a:accent5>
        <a:srgbClr val="FFCAAA"/>
      </a:accent5>
      <a:accent6>
        <a:srgbClr val="A65F02"/>
      </a:accent6>
      <a:hlink>
        <a:srgbClr val="FFFFCC"/>
      </a:hlink>
      <a:folHlink>
        <a:srgbClr val="CCCC00"/>
      </a:folHlink>
    </a:clrScheme>
    <a:fontScheme name="Maple">
      <a:majorFont>
        <a:latin typeface="Times New Roman"/>
        <a:ea typeface=""/>
        <a:cs typeface=""/>
      </a:majorFont>
      <a:minorFont>
        <a:latin typeface="Times New Roman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anose="02020603050405020304" pitchFamily="18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anose="02020603050405020304" pitchFamily="18" charset="0"/>
          </a:defRPr>
        </a:defPPr>
      </a:lstStyle>
    </a:lnDef>
  </a:objectDefaults>
  <a:extraClrSchemeLst>
    <a:extraClrScheme>
      <a:clrScheme name="Maple 1">
        <a:dk1>
          <a:srgbClr val="BB5F03"/>
        </a:dk1>
        <a:lt1>
          <a:srgbClr val="FFFFFF"/>
        </a:lt1>
        <a:dk2>
          <a:srgbClr val="993300"/>
        </a:dk2>
        <a:lt2>
          <a:srgbClr val="FEEC94"/>
        </a:lt2>
        <a:accent1>
          <a:srgbClr val="FF9900"/>
        </a:accent1>
        <a:accent2>
          <a:srgbClr val="B76A03"/>
        </a:accent2>
        <a:accent3>
          <a:srgbClr val="CAADAA"/>
        </a:accent3>
        <a:accent4>
          <a:srgbClr val="DADADA"/>
        </a:accent4>
        <a:accent5>
          <a:srgbClr val="FFCAAA"/>
        </a:accent5>
        <a:accent6>
          <a:srgbClr val="A65F02"/>
        </a:accent6>
        <a:hlink>
          <a:srgbClr val="FFFFCC"/>
        </a:hlink>
        <a:folHlink>
          <a:srgbClr val="CCC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Maple 2">
        <a:dk1>
          <a:srgbClr val="EA9306"/>
        </a:dk1>
        <a:lt1>
          <a:srgbClr val="FFFFFF"/>
        </a:lt1>
        <a:dk2>
          <a:srgbClr val="FAC120"/>
        </a:dk2>
        <a:lt2>
          <a:srgbClr val="FFFDD1"/>
        </a:lt2>
        <a:accent1>
          <a:srgbClr val="CC6600"/>
        </a:accent1>
        <a:accent2>
          <a:srgbClr val="FF9933"/>
        </a:accent2>
        <a:accent3>
          <a:srgbClr val="FCDDAB"/>
        </a:accent3>
        <a:accent4>
          <a:srgbClr val="DADADA"/>
        </a:accent4>
        <a:accent5>
          <a:srgbClr val="E2B8AA"/>
        </a:accent5>
        <a:accent6>
          <a:srgbClr val="E78A2D"/>
        </a:accent6>
        <a:hlink>
          <a:srgbClr val="A50021"/>
        </a:hlink>
        <a:folHlink>
          <a:srgbClr val="666633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Maple 3">
        <a:dk1>
          <a:srgbClr val="000000"/>
        </a:dk1>
        <a:lt1>
          <a:srgbClr val="FFFFCC"/>
        </a:lt1>
        <a:dk2>
          <a:srgbClr val="A26D18"/>
        </a:dk2>
        <a:lt2>
          <a:srgbClr val="F9D793"/>
        </a:lt2>
        <a:accent1>
          <a:srgbClr val="FFD05B"/>
        </a:accent1>
        <a:accent2>
          <a:srgbClr val="FEE1A8"/>
        </a:accent2>
        <a:accent3>
          <a:srgbClr val="FFFFE2"/>
        </a:accent3>
        <a:accent4>
          <a:srgbClr val="000000"/>
        </a:accent4>
        <a:accent5>
          <a:srgbClr val="FFE4B5"/>
        </a:accent5>
        <a:accent6>
          <a:srgbClr val="E6CC98"/>
        </a:accent6>
        <a:hlink>
          <a:srgbClr val="FF0000"/>
        </a:hlink>
        <a:folHlink>
          <a:srgbClr val="CC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Maple 4">
        <a:dk1>
          <a:srgbClr val="008000"/>
        </a:dk1>
        <a:lt1>
          <a:srgbClr val="FFFFFF"/>
        </a:lt1>
        <a:dk2>
          <a:srgbClr val="005800"/>
        </a:dk2>
        <a:lt2>
          <a:srgbClr val="FFFFCC"/>
        </a:lt2>
        <a:accent1>
          <a:srgbClr val="00CC99"/>
        </a:accent1>
        <a:accent2>
          <a:srgbClr val="007825"/>
        </a:accent2>
        <a:accent3>
          <a:srgbClr val="AAB4AA"/>
        </a:accent3>
        <a:accent4>
          <a:srgbClr val="DADADA"/>
        </a:accent4>
        <a:accent5>
          <a:srgbClr val="AAE2CA"/>
        </a:accent5>
        <a:accent6>
          <a:srgbClr val="006C20"/>
        </a:accent6>
        <a:hlink>
          <a:srgbClr val="9966FF"/>
        </a:hlink>
        <a:folHlink>
          <a:srgbClr val="99CC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Maple 5">
        <a:dk1>
          <a:srgbClr val="56925A"/>
        </a:dk1>
        <a:lt1>
          <a:srgbClr val="FFFFFF"/>
        </a:lt1>
        <a:dk2>
          <a:srgbClr val="6FB56D"/>
        </a:dk2>
        <a:lt2>
          <a:srgbClr val="FFFFCC"/>
        </a:lt2>
        <a:accent1>
          <a:srgbClr val="2B877C"/>
        </a:accent1>
        <a:accent2>
          <a:srgbClr val="5A9A5F"/>
        </a:accent2>
        <a:accent3>
          <a:srgbClr val="BBD7BA"/>
        </a:accent3>
        <a:accent4>
          <a:srgbClr val="DADADA"/>
        </a:accent4>
        <a:accent5>
          <a:srgbClr val="ACC3BF"/>
        </a:accent5>
        <a:accent6>
          <a:srgbClr val="518B55"/>
        </a:accent6>
        <a:hlink>
          <a:srgbClr val="99FF33"/>
        </a:hlink>
        <a:folHlink>
          <a:srgbClr val="CC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Maple 6">
        <a:dk1>
          <a:srgbClr val="006699"/>
        </a:dk1>
        <a:lt1>
          <a:srgbClr val="FFFFFF"/>
        </a:lt1>
        <a:dk2>
          <a:srgbClr val="006666"/>
        </a:dk2>
        <a:lt2>
          <a:srgbClr val="CCECFF"/>
        </a:lt2>
        <a:accent1>
          <a:srgbClr val="00CCFF"/>
        </a:accent1>
        <a:accent2>
          <a:srgbClr val="017A83"/>
        </a:accent2>
        <a:accent3>
          <a:srgbClr val="AAB8B8"/>
        </a:accent3>
        <a:accent4>
          <a:srgbClr val="DADADA"/>
        </a:accent4>
        <a:accent5>
          <a:srgbClr val="AAE2FF"/>
        </a:accent5>
        <a:accent6>
          <a:srgbClr val="016E76"/>
        </a:accent6>
        <a:hlink>
          <a:srgbClr val="FFFFCC"/>
        </a:hlink>
        <a:folHlink>
          <a:srgbClr val="99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Maple 7">
        <a:dk1>
          <a:srgbClr val="80ACC4"/>
        </a:dk1>
        <a:lt1>
          <a:srgbClr val="FFFFFF"/>
        </a:lt1>
        <a:dk2>
          <a:srgbClr val="B3D1DF"/>
        </a:dk2>
        <a:lt2>
          <a:srgbClr val="FFFFFF"/>
        </a:lt2>
        <a:accent1>
          <a:srgbClr val="5089A8"/>
        </a:accent1>
        <a:accent2>
          <a:srgbClr val="BBC6DB"/>
        </a:accent2>
        <a:accent3>
          <a:srgbClr val="D6E5EC"/>
        </a:accent3>
        <a:accent4>
          <a:srgbClr val="DADADA"/>
        </a:accent4>
        <a:accent5>
          <a:srgbClr val="B3C4D1"/>
        </a:accent5>
        <a:accent6>
          <a:srgbClr val="A9B3C6"/>
        </a:accent6>
        <a:hlink>
          <a:srgbClr val="0000FF"/>
        </a:hlink>
        <a:folHlink>
          <a:srgbClr val="0066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Maple 8">
        <a:dk1>
          <a:srgbClr val="5700AE"/>
        </a:dk1>
        <a:lt1>
          <a:srgbClr val="FFFFFF"/>
        </a:lt1>
        <a:dk2>
          <a:srgbClr val="7301CB"/>
        </a:dk2>
        <a:lt2>
          <a:srgbClr val="C5C5FF"/>
        </a:lt2>
        <a:accent1>
          <a:srgbClr val="9999FF"/>
        </a:accent1>
        <a:accent2>
          <a:srgbClr val="7000E0"/>
        </a:accent2>
        <a:accent3>
          <a:srgbClr val="BCAAE2"/>
        </a:accent3>
        <a:accent4>
          <a:srgbClr val="DADADA"/>
        </a:accent4>
        <a:accent5>
          <a:srgbClr val="CACAFF"/>
        </a:accent5>
        <a:accent6>
          <a:srgbClr val="6500CB"/>
        </a:accent6>
        <a:hlink>
          <a:srgbClr val="99F3FF"/>
        </a:hlink>
        <a:folHlink>
          <a:srgbClr val="CCCC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Maple 9">
        <a:dk1>
          <a:srgbClr val="003366"/>
        </a:dk1>
        <a:lt1>
          <a:srgbClr val="FFFFFF"/>
        </a:lt1>
        <a:dk2>
          <a:srgbClr val="003366"/>
        </a:dk2>
        <a:lt2>
          <a:srgbClr val="CBD5DF"/>
        </a:lt2>
        <a:accent1>
          <a:srgbClr val="A9BEE9"/>
        </a:accent1>
        <a:accent2>
          <a:srgbClr val="D6E4F2"/>
        </a:accent2>
        <a:accent3>
          <a:srgbClr val="FFFFFF"/>
        </a:accent3>
        <a:accent4>
          <a:srgbClr val="002A56"/>
        </a:accent4>
        <a:accent5>
          <a:srgbClr val="D1DBF2"/>
        </a:accent5>
        <a:accent6>
          <a:srgbClr val="C2CFDB"/>
        </a:accent6>
        <a:hlink>
          <a:srgbClr val="0000CC"/>
        </a:hlink>
        <a:folHlink>
          <a:srgbClr val="8668E8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anose="02020603050405020304" pitchFamily="18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anose="02020603050405020304" pitchFamily="18" charset="0"/>
          </a:defRPr>
        </a:defPPr>
      </a:lst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690</TotalTime>
  <Words>930</Words>
  <Application>Microsoft Office PowerPoint</Application>
  <PresentationFormat>On-screen Show (4:3)</PresentationFormat>
  <Paragraphs>199</Paragraphs>
  <Slides>22</Slides>
  <Notes>3</Notes>
  <HiddenSlides>0</HiddenSlides>
  <MMClips>1</MMClips>
  <ScaleCrop>false</ScaleCrop>
  <HeadingPairs>
    <vt:vector size="8" baseType="variant">
      <vt:variant>
        <vt:lpstr>Fonts Used</vt:lpstr>
      </vt:variant>
      <vt:variant>
        <vt:i4>9</vt:i4>
      </vt:variant>
      <vt:variant>
        <vt:lpstr>Theme</vt:lpstr>
      </vt:variant>
      <vt:variant>
        <vt:i4>3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22</vt:i4>
      </vt:variant>
    </vt:vector>
  </HeadingPairs>
  <TitlesOfParts>
    <vt:vector size="35" baseType="lpstr">
      <vt:lpstr>Times New Roman</vt:lpstr>
      <vt:lpstr>Arial</vt:lpstr>
      <vt:lpstr>Wingdings</vt:lpstr>
      <vt:lpstr>Calibri Light</vt:lpstr>
      <vt:lpstr>Calibri</vt:lpstr>
      <vt:lpstr>Arial Black</vt:lpstr>
      <vt:lpstr>.VnAristote</vt:lpstr>
      <vt:lpstr>.VnRevue</vt:lpstr>
      <vt:lpstr>VNI-Times</vt:lpstr>
      <vt:lpstr>Maple</vt:lpstr>
      <vt:lpstr>Default Design</vt:lpstr>
      <vt:lpstr>Office Theme</vt:lpstr>
      <vt:lpstr>Microsoft PowerPoint Slide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Suggestion writing :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 Rearrange the passage into the correct order </vt:lpstr>
      <vt:lpstr>PowerPoint Presentation</vt:lpstr>
      <vt:lpstr>PowerPoint Presentation</vt:lpstr>
      <vt:lpstr>PowerPoint Presentation</vt:lpstr>
    </vt:vector>
  </TitlesOfParts>
  <Company>Microsoft Corporation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anh CHung</dc:creator>
  <cp:lastModifiedBy>Mr Vuong</cp:lastModifiedBy>
  <cp:revision>170</cp:revision>
  <dcterms:created xsi:type="dcterms:W3CDTF">2009-06-29T13:29:10Z</dcterms:created>
  <dcterms:modified xsi:type="dcterms:W3CDTF">2022-07-26T14:06:36Z</dcterms:modified>
</cp:coreProperties>
</file>