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701" r:id="rId3"/>
  </p:sldMasterIdLst>
  <p:sldIdLst>
    <p:sldId id="257" r:id="rId4"/>
    <p:sldId id="283" r:id="rId5"/>
    <p:sldId id="291" r:id="rId6"/>
    <p:sldId id="285" r:id="rId7"/>
    <p:sldId id="288" r:id="rId8"/>
    <p:sldId id="290" r:id="rId9"/>
    <p:sldId id="265" r:id="rId10"/>
    <p:sldId id="273" r:id="rId11"/>
    <p:sldId id="293" r:id="rId12"/>
    <p:sldId id="268" r:id="rId13"/>
    <p:sldId id="294" r:id="rId14"/>
    <p:sldId id="269" r:id="rId15"/>
    <p:sldId id="276" r:id="rId16"/>
    <p:sldId id="295" r:id="rId17"/>
    <p:sldId id="296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99FF"/>
    <a:srgbClr val="660033"/>
    <a:srgbClr val="0000FF"/>
    <a:srgbClr val="FF0066"/>
    <a:srgbClr val="FFFF00"/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0" autoAdjust="0"/>
    <p:restoredTop sz="94660"/>
  </p:normalViewPr>
  <p:slideViewPr>
    <p:cSldViewPr>
      <p:cViewPr varScale="1">
        <p:scale>
          <a:sx n="108" d="100"/>
          <a:sy n="108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48EB82-6BDD-458A-9CFF-FFF9D986FD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A1C430-46B7-46AA-BC1F-3B81E44860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A18CBC-13AB-4844-AB09-60CAB497C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8F576-69B4-4F7D-9E71-7E80F39872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21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31BFBB-B4BA-4EDB-8E2D-C6A2CDD354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C45308-539B-4B26-A6C3-3B66F4EFEB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760293-0CC7-4734-A692-EA4E7095E9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A2D99-16C7-4AA2-B9D2-0FF2729E35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52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C52C74-A71F-4E77-9AB9-8150F9175C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ADA071-E0DC-4E53-9C16-53BEF68C9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1F559C-F409-4835-8959-A4FF0E23A4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DC8EF-430D-438C-BAF4-E736FA1927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486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BCBD7D-236E-4363-891A-C3D0F81BA1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421335-EA2A-47C2-93F1-3ACC3439A2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75FB24-CB55-42F4-84D4-B7011D7E99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2CF175-48B2-4765-93F0-BBF62AECC0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612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97AAA75-892E-43B9-8A43-0F8727E198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3B233CC-222D-46ED-8BB1-B0C99ABA06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72547F-59FD-4580-8C58-7825011C0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5EB16-F55D-4FBB-AFB3-B454AAB9E9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690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5C085B0-103D-4985-9D0E-6A75B35FF41A}"/>
              </a:ext>
            </a:extLst>
          </p:cNvPr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6 w 3985"/>
              <a:gd name="T1" fmla="*/ 0 h 3619"/>
              <a:gd name="T2" fmla="*/ 0 w 3985"/>
              <a:gd name="T3" fmla="*/ 2147483646 h 3619"/>
              <a:gd name="T4" fmla="*/ 2147483646 w 3985"/>
              <a:gd name="T5" fmla="*/ 2147483646 h 3619"/>
              <a:gd name="T6" fmla="*/ 2147483646 w 3985"/>
              <a:gd name="T7" fmla="*/ 2147483646 h 3619"/>
              <a:gd name="T8" fmla="*/ 2147483646 w 3985"/>
              <a:gd name="T9" fmla="*/ 0 h 3619"/>
              <a:gd name="T10" fmla="*/ 2147483646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SG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EE8D7C4B-892F-4E9C-BA3C-A2987E483AED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46408F40-7E53-4673-B7A0-740D277C84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C39EBF3C-1D80-4839-BFCB-F21257AE0E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87BBB3A3-2B59-4CAB-9901-A766A9AD35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D1E1596B-7971-434F-810C-F7F0050DFFA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F756EFEF-7A65-477A-837E-BCFEE4EDCB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067DCEB6-7F70-48A2-9670-16D0905DE0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A9370F2C-31FF-44FC-91BF-52656C9CF6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5FA1FEEE-9699-43A4-9139-32334F83ED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CC2B7247-C1DA-44C8-9AB1-B49BD0BA74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</p:grpSp>
      </p:grpSp>
      <p:grpSp>
        <p:nvGrpSpPr>
          <p:cNvPr id="15" name="Group 18">
            <a:extLst>
              <a:ext uri="{FF2B5EF4-FFF2-40B4-BE49-F238E27FC236}">
                <a16:creationId xmlns:a16="http://schemas.microsoft.com/office/drawing/2014/main" id="{1FC98607-2C0B-4DE0-AA1E-E9B68E7A3B30}"/>
              </a:ext>
            </a:extLst>
          </p:cNvPr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C312FA9-35B1-4A84-B049-C99D8EA18B0A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23A7169B-9D84-45BE-AB10-F07F975D8FAC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F042C3EC-890D-4D8D-A77F-CB5C1B229B75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461DD310-4FEF-4557-BF31-444B4CB50BD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EEB276E9-5BD8-43D4-9353-092B07916D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D1E22159-C538-467F-97A4-20AECC7AD4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2" name="Freeform 25">
                <a:extLst>
                  <a:ext uri="{FF2B5EF4-FFF2-40B4-BE49-F238E27FC236}">
                    <a16:creationId xmlns:a16="http://schemas.microsoft.com/office/drawing/2014/main" id="{BDE55374-9185-4892-A12F-638BD5A6C6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C69B0A6A-C235-49A7-AF68-343B919B9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384D1EEB-0617-4B56-8592-5AB7DB776CB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</p:grpSp>
      </p:grpSp>
      <p:sp>
        <p:nvSpPr>
          <p:cNvPr id="25" name="Freeform 28">
            <a:extLst>
              <a:ext uri="{FF2B5EF4-FFF2-40B4-BE49-F238E27FC236}">
                <a16:creationId xmlns:a16="http://schemas.microsoft.com/office/drawing/2014/main" id="{9567BF9A-28EA-4035-9D92-19794548F85E}"/>
              </a:ext>
            </a:extLst>
          </p:cNvPr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056447500 w 4288"/>
              <a:gd name="T3" fmla="*/ 645160443 h 459"/>
              <a:gd name="T4" fmla="*/ 2147483646 w 4288"/>
              <a:gd name="T5" fmla="*/ 362902749 h 459"/>
              <a:gd name="T6" fmla="*/ 2147483646 w 4288"/>
              <a:gd name="T7" fmla="*/ 947579400 h 459"/>
              <a:gd name="T8" fmla="*/ 2147483646 w 4288"/>
              <a:gd name="T9" fmla="*/ 383064013 h 459"/>
              <a:gd name="T10" fmla="*/ 2147483646 w 4288"/>
              <a:gd name="T11" fmla="*/ 1149192039 h 459"/>
              <a:gd name="T12" fmla="*/ 2147483646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95E61206-DE3F-4080-9F8D-4B8699463D4B}"/>
              </a:ext>
            </a:extLst>
          </p:cNvPr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80645000 h 240"/>
              <a:gd name="T2" fmla="*/ 705643750 w 560"/>
              <a:gd name="T3" fmla="*/ 362902500 h 240"/>
              <a:gd name="T4" fmla="*/ 1129030000 w 560"/>
              <a:gd name="T5" fmla="*/ 40322500 h 240"/>
              <a:gd name="T6" fmla="*/ 1411287500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8E1CFB56-8232-454F-87DF-92D57EFD76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06F76-5867-4C72-B4D8-4AF80CF1C86D}" type="datetimeFigureOut">
              <a:rPr lang="vi-VN"/>
              <a:pPr>
                <a:defRPr/>
              </a:pPr>
              <a:t>26/07/2022</a:t>
            </a:fld>
            <a:endParaRPr lang="vi-VN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AC8732FD-9FFA-4B78-A54E-BF34A605F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AE9F4120-14FB-4C92-8477-72A88F44F5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98A4F00-51FB-45B8-BC85-C2042C93472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81770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B036135-A480-4EEA-9900-4151A13AE0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2398C-CFD4-48E0-87B9-21830FBB09E8}" type="datetimeFigureOut">
              <a:rPr lang="vi-VN"/>
              <a:pPr>
                <a:defRPr/>
              </a:pPr>
              <a:t>26/07/2022</a:t>
            </a:fld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947F56-E923-4254-9AE6-5E39BC568A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D70A684-C80C-4FF1-8A2E-46163B2576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0250E-47DA-40AC-AED9-9AA11B608DF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8402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C7D173-5FD4-4AB5-8B5B-62082FFCD8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D786C-10AE-45AF-B705-CE59F70330A2}" type="datetimeFigureOut">
              <a:rPr lang="vi-VN"/>
              <a:pPr>
                <a:defRPr/>
              </a:pPr>
              <a:t>26/07/2022</a:t>
            </a:fld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BD31F3-96E2-4895-B740-8AB40C06BC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25714A2-0540-4C99-A523-677AC20782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0920D-5637-46C4-95E1-53693B9DB5C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08626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D6D65B-C4D4-40FB-9093-60918F956D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AE69C-2130-4CA7-8644-78D3746E51CE}" type="datetimeFigureOut">
              <a:rPr lang="vi-VN"/>
              <a:pPr>
                <a:defRPr/>
              </a:pPr>
              <a:t>26/07/2022</a:t>
            </a:fld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6E721C-498F-48ED-8CF5-DC83C89AF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1C0CBB2-EADA-4ACC-A598-3856C60071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87A69-2E42-46FE-B708-6E9004F6000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49296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72747FE-A25F-44DB-B639-3AB733A509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126BC-D8E2-4813-AED8-4E4713C4C6BE}" type="datetimeFigureOut">
              <a:rPr lang="vi-VN"/>
              <a:pPr>
                <a:defRPr/>
              </a:pPr>
              <a:t>26/07/2022</a:t>
            </a:fld>
            <a:endParaRPr lang="vi-VN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CD2A540-C746-4471-BA67-D3E85BCB92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59A85C5-B55D-4328-BBDA-6A3BF157C2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5BD6B-2E18-40C6-8BC6-1BA85B4310F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64731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CF94887-D829-4D7D-AB6A-55EF6C66A1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EE970-99BF-4BC1-AE5B-BEE6BCCDF16B}" type="datetimeFigureOut">
              <a:rPr lang="vi-VN"/>
              <a:pPr>
                <a:defRPr/>
              </a:pPr>
              <a:t>26/07/2022</a:t>
            </a:fld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D907ABB-E377-4E17-82BB-CCD2BEFA15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22E6332-D247-4015-87F9-8C4B400C2F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090686-CA62-473B-97E5-8BB88E21B37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6293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2DF43E-8B2E-4A72-A099-4D328ED457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7C02B0-1C71-4464-99AF-874D991A4F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75CF25-1174-4040-BF1A-81DC3D47F7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9198AA-6C3E-4B37-A80F-6F84DD4012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744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90B546C-44F0-4E95-800E-56A5BC98C1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8317F-3E68-478A-9898-944D1A93E346}" type="datetimeFigureOut">
              <a:rPr lang="vi-VN"/>
              <a:pPr>
                <a:defRPr/>
              </a:pPr>
              <a:t>26/07/2022</a:t>
            </a:fld>
            <a:endParaRPr lang="vi-VN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B5674E2-F8BA-4DA3-9A1F-D59596FC91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A9DC34C-62F8-4C40-8633-E1EC8C8C9A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2DB1F-0F7C-4D95-B6BF-95ECAE711BF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880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B3025-E078-4014-BBF1-8073E78303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49506-1B81-427E-A143-70EC9EF3E0B9}" type="datetimeFigureOut">
              <a:rPr lang="vi-VN"/>
              <a:pPr>
                <a:defRPr/>
              </a:pPr>
              <a:t>26/07/2022</a:t>
            </a:fld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275E46-3C49-43FF-BC88-6C45B1EC04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10968EF-B9AA-4233-A003-80940E3130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3067CE-9B4B-4AA5-86ED-F7DC6A498F9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94851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A4ED01-EC25-4D6B-8B17-4B658E4F35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8579-CE44-4078-BA3A-DEBEA628ABEC}" type="datetimeFigureOut">
              <a:rPr lang="vi-VN"/>
              <a:pPr>
                <a:defRPr/>
              </a:pPr>
              <a:t>26/07/2022</a:t>
            </a:fld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04080D-7FFD-4D83-A82D-59C81B8B0F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D8F8293-2661-4598-AC0A-E9CC13E448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1C9DB-4241-4FBD-AA2F-6314CAAF263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48439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6D4AD28-BB6B-4F0B-BC99-DBA5B52DE4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29F7-144A-46E9-AC0B-73875F5C652B}" type="datetimeFigureOut">
              <a:rPr lang="vi-VN"/>
              <a:pPr>
                <a:defRPr/>
              </a:pPr>
              <a:t>26/07/2022</a:t>
            </a:fld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4A93A0D-3B28-43F1-912C-25E7B2F5CB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77EE258-1B23-4D3B-B453-2E7A2ABD6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3550C8-A6C1-4679-8A8B-1D515335812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27584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5832F5-31A8-43E1-875F-D7C0C09D2A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AD05D-BB9D-4E40-83D5-E531AD4F57F5}" type="datetimeFigureOut">
              <a:rPr lang="vi-VN"/>
              <a:pPr>
                <a:defRPr/>
              </a:pPr>
              <a:t>26/07/2022</a:t>
            </a:fld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A11CD2-E530-43AA-89C2-C2F2F56F91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DBF3C6D-4654-49B5-95C0-AD9A8A90C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D8F07A-0C38-4AA9-B910-7740F827940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88129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B07F0-A87A-45CE-BD01-C7DA826A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8D1DB-45DC-4249-A1F6-7128822DF931}" type="datetimeFigureOut">
              <a:rPr lang="en-US"/>
              <a:pPr>
                <a:defRPr/>
              </a:pPr>
              <a:t>7/26/2022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79EAB-E249-43A5-AC22-E56AB01A8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274B4-69CC-4A06-A929-33839A97F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2AA2D-4AFA-4839-BEAB-06DDB03CE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455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7DACB-C8CB-4D55-B66E-EEDAE8D1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01686-0824-4847-B17C-F34B64A74AC4}" type="datetimeFigureOut">
              <a:rPr lang="en-US"/>
              <a:pPr>
                <a:defRPr/>
              </a:pPr>
              <a:t>7/26/2022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30C67-1871-4A73-AD92-2D45303D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1811E-FD35-475D-B927-F58387C04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B8CD7F-77F3-466C-97DA-6554DBC8B1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89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06DF-870C-430A-A08B-9E270E51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DD492-E093-44F8-B872-7A8880E6A743}" type="datetimeFigureOut">
              <a:rPr lang="en-US"/>
              <a:pPr>
                <a:defRPr/>
              </a:pPr>
              <a:t>7/26/2022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C92FA-60F4-48FF-AE56-6323DBCAB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5A01C-9078-4F1A-A989-8ABA166E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0595C-1AC7-4C46-A651-04F2A52D9A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091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0C9866-07F3-4E8E-8E9A-E25A08C5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2A068-E3FA-49BC-A38D-3BCFFC840026}" type="datetimeFigureOut">
              <a:rPr lang="en-US"/>
              <a:pPr>
                <a:defRPr/>
              </a:pPr>
              <a:t>7/26/2022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704722-7E14-466E-A323-FAEB5AD0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9658B9-A04D-4042-908F-6EDDADFE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9326F-C2DB-4DA9-B1FC-467974005D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254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25C630-B6E0-47FF-9ADF-202297202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B56C5-332D-4FDF-A7E4-A3B15C4F901F}" type="datetimeFigureOut">
              <a:rPr lang="en-US"/>
              <a:pPr>
                <a:defRPr/>
              </a:pPr>
              <a:t>7/26/2022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403153-5670-4060-A26B-7140E030C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D5E9737-7740-4025-9F5D-00AD8F26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DE9CC-B0BE-4D0A-A8B4-449DDE275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682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6CB876-3E63-404D-8181-FC13D7B1D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20EF4B-70E3-4AB7-A61B-2DBA989582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7009A8-EE9B-441D-AD32-28807BB080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A42172-DE40-46FA-9D39-83D9F02749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538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6D225EF-11D2-435E-A8C2-1327D2D3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D0711-7BDE-4457-B2A1-A5358DBAEF53}" type="datetimeFigureOut">
              <a:rPr lang="en-US"/>
              <a:pPr>
                <a:defRPr/>
              </a:pPr>
              <a:t>7/26/2022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D9E1A5-0185-4A52-B47A-B6ED7CA9E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1AED5EE-B240-4633-B6DD-691B7F44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8896C-AE49-4AA6-9F73-9D60E1448C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273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11E2909-2FF1-4570-BE47-A56D148D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F3C34-3C00-42C9-8323-A1A8B82F7D8C}" type="datetimeFigureOut">
              <a:rPr lang="en-US"/>
              <a:pPr>
                <a:defRPr/>
              </a:pPr>
              <a:t>7/26/2022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C803411-F2EC-46B3-B682-F12C183BC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E2E218-F996-4553-A036-B8401CA7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AFEAD-A183-4524-836A-F5AE92CB6D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408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8B25E5-29AE-442B-A5F0-07040DEE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14970-4EE2-4C76-AEE5-55CFC428F66B}" type="datetimeFigureOut">
              <a:rPr lang="en-US"/>
              <a:pPr>
                <a:defRPr/>
              </a:pPr>
              <a:t>7/26/2022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F7ED31-03F4-4F1B-BA47-55DF170F8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AB8EB5-8FE5-4840-BA8A-26295C7A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F4256-5532-4A79-95B7-9D6BEB8097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895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A8FEF8-7EA4-4901-90A8-F4FDD583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B04C4-10E0-4F5D-8818-5625F2A69495}" type="datetimeFigureOut">
              <a:rPr lang="en-US"/>
              <a:pPr>
                <a:defRPr/>
              </a:pPr>
              <a:t>7/26/2022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336247-1D10-4371-BD59-1453B766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6049E7-EF8B-4F65-9C44-471F9C89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FF48D-C786-4A11-9879-09471A444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927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B0759-9CE0-435D-B7E6-29F5BC06D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AD488-F067-42B4-A7F5-5086B508AEB9}" type="datetimeFigureOut">
              <a:rPr lang="en-US"/>
              <a:pPr>
                <a:defRPr/>
              </a:pPr>
              <a:t>7/26/2022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05363-49D2-4710-A574-11BEE55A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27CFF-DCD7-42F8-AB01-C03740756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500C0-8B04-4E60-98E1-D769D3657A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935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AD98F-3FE0-48CA-B38B-76E915863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6322E-77DE-4C1A-AFE3-D11775CD78F2}" type="datetimeFigureOut">
              <a:rPr lang="en-US"/>
              <a:pPr>
                <a:defRPr/>
              </a:pPr>
              <a:t>7/26/2022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36A9-38CD-4744-B03F-215A32044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1E5EE-47B8-4F07-9CC2-4BB44BCB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67301-055F-4584-97FE-938DA0F610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05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3977D9-B1D8-4964-9569-F456D3966B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809EA0-D193-4D4D-858C-A829672713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FCD700-4184-4FAE-8ED3-E972EBE0D6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B0769C-F4D1-4BD2-8A9F-5B89DB204F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803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9A43B6-D2C4-451F-97EF-7B46A07A87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A32C0B-655A-440E-BC7C-2B866B3A2C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127BE41-89F2-4641-B544-0E93FDA810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2CA9E9-D03E-477D-8593-823B4D5C1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8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2C89D5C-48D3-46C4-A5E1-6801218A1C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C25446-02D0-42FF-886E-DC466A9F0E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FA3F98-F881-44A8-BDBD-AC56B3BA7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0B43A-E123-451F-A392-D75CFFF8DA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035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13C398-9B3B-4045-964E-5FF78D907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871166-C107-4140-A3B3-088C3CB3B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890269-36BF-4817-8909-88CF1E5B8E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169984-4725-479E-88F3-DE3EB8839D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591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4DCFD0-F28F-4011-BCDB-72C9F323C9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D4066-A703-4D84-9E94-AD1580BCED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30F5C3-4B5C-4564-8F84-823736680C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38DF77-F006-4456-89C8-C5141B2FD1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547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FB217F-0599-4BD8-84E2-88687B9818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C02294-ACF6-4CDF-B1D1-3409F4D47A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97C4AB-1B0A-4F5B-B9B3-5C28DCEFEE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61ECC-E1AF-48B6-B671-85F91E420A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23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DDA7B2-ACD4-4CEB-9B8E-332AD2B98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5F6B4AF-B57C-4E3B-8212-A77254154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FF8ACC-C5E8-473A-A498-622E819EC5B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44F8C2B-731C-4384-B532-6A0E2C603D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F3CB874-74FE-408E-81AF-A86F2A239F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614E45C-C647-41E5-8F31-22FEA7C786B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>
            <a:extLst>
              <a:ext uri="{FF2B5EF4-FFF2-40B4-BE49-F238E27FC236}">
                <a16:creationId xmlns:a16="http://schemas.microsoft.com/office/drawing/2014/main" id="{D6DD417E-E20A-4074-B770-9A06DB3A3C2C}"/>
              </a:ext>
            </a:extLst>
          </p:cNvPr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465160249 w 2903"/>
              <a:gd name="T1" fmla="*/ 138463012 h 3686"/>
              <a:gd name="T2" fmla="*/ 411001033 w 2903"/>
              <a:gd name="T3" fmla="*/ 25582090 h 3686"/>
              <a:gd name="T4" fmla="*/ 359085058 w 2903"/>
              <a:gd name="T5" fmla="*/ 0 h 3686"/>
              <a:gd name="T6" fmla="*/ 17625693 w 2903"/>
              <a:gd name="T7" fmla="*/ 898890480 h 3686"/>
              <a:gd name="T8" fmla="*/ 17625693 w 2903"/>
              <a:gd name="T9" fmla="*/ 1032237527 h 3686"/>
              <a:gd name="T10" fmla="*/ 0 w 2903"/>
              <a:gd name="T11" fmla="*/ 1161107043 h 3686"/>
              <a:gd name="T12" fmla="*/ 11536839 w 2903"/>
              <a:gd name="T13" fmla="*/ 1178694836 h 3686"/>
              <a:gd name="T14" fmla="*/ 70663288 w 2903"/>
              <a:gd name="T15" fmla="*/ 1072849144 h 3686"/>
              <a:gd name="T16" fmla="*/ 118573533 w 2903"/>
              <a:gd name="T17" fmla="*/ 1032237527 h 3686"/>
              <a:gd name="T18" fmla="*/ 465160249 w 2903"/>
              <a:gd name="T19" fmla="*/ 138463012 h 3686"/>
              <a:gd name="T20" fmla="*/ 465160249 w 2903"/>
              <a:gd name="T21" fmla="*/ 13846301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EA29D8F-E432-4BCA-87D6-0864A7D7A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91C986B-CE52-4BA8-A2B9-96E2B1C639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AE8FD85D-AE7C-4BB4-AE33-6D082821F8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F0E50376-53EF-4639-ACEA-82DCF8810747}" type="datetimeFigureOut">
              <a:rPr lang="vi-VN"/>
              <a:pPr>
                <a:defRPr/>
              </a:pPr>
              <a:t>26/07/2022</a:t>
            </a:fld>
            <a:endParaRPr lang="vi-VN"/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B68ED670-D8EF-4B80-8C50-D25F547C32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8FD38F50-FE97-4C51-98C1-2F5119D26FB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omic Sans MS" panose="030F0702030302020204" pitchFamily="66" charset="0"/>
              </a:defRPr>
            </a:lvl1pPr>
          </a:lstStyle>
          <a:p>
            <a:fld id="{F7DB2C82-77EB-4877-9F5F-B1BA0014C533}" type="slidenum">
              <a:rPr lang="vi-VN" altLang="en-US"/>
              <a:pPr/>
              <a:t>‹#›</a:t>
            </a:fld>
            <a:endParaRPr lang="vi-VN" altLang="en-US"/>
          </a:p>
        </p:txBody>
      </p:sp>
      <p:sp>
        <p:nvSpPr>
          <p:cNvPr id="2056" name="Freeform 8">
            <a:extLst>
              <a:ext uri="{FF2B5EF4-FFF2-40B4-BE49-F238E27FC236}">
                <a16:creationId xmlns:a16="http://schemas.microsoft.com/office/drawing/2014/main" id="{484886C2-846E-4CCD-9EC8-A66B8C020BD7}"/>
              </a:ext>
            </a:extLst>
          </p:cNvPr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909239838 h 3703"/>
              <a:gd name="T4" fmla="*/ 20989661 w 2911"/>
              <a:gd name="T5" fmla="*/ 1026623476 h 3703"/>
              <a:gd name="T6" fmla="*/ 0 w 2911"/>
              <a:gd name="T7" fmla="*/ 1165174497 h 3703"/>
              <a:gd name="T8" fmla="*/ 8011272 w 2911"/>
              <a:gd name="T9" fmla="*/ 1187624598 h 3703"/>
              <a:gd name="T10" fmla="*/ 67615873 w 2911"/>
              <a:gd name="T11" fmla="*/ 1075051858 h 3703"/>
              <a:gd name="T12" fmla="*/ 122252957 w 2911"/>
              <a:gd name="T13" fmla="*/ 1032717091 h 3703"/>
              <a:gd name="T14" fmla="*/ 466420234 w 2911"/>
              <a:gd name="T15" fmla="*/ 137267738 h 3703"/>
              <a:gd name="T16" fmla="*/ 414827305 w 2911"/>
              <a:gd name="T17" fmla="*/ 30789179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2057" name="Freeform 9">
            <a:extLst>
              <a:ext uri="{FF2B5EF4-FFF2-40B4-BE49-F238E27FC236}">
                <a16:creationId xmlns:a16="http://schemas.microsoft.com/office/drawing/2014/main" id="{62464F6E-99F0-4E82-9E54-14FB6289FB40}"/>
              </a:ext>
            </a:extLst>
          </p:cNvPr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795925910 h 2777"/>
              <a:gd name="T2" fmla="*/ 69271991 w 2561"/>
              <a:gd name="T3" fmla="*/ 817705678 h 2777"/>
              <a:gd name="T4" fmla="*/ 118018666 w 2561"/>
              <a:gd name="T5" fmla="*/ 889450897 h 2777"/>
              <a:gd name="T6" fmla="*/ 410660494 w 2561"/>
              <a:gd name="T7" fmla="*/ 127796260 h 2777"/>
              <a:gd name="T8" fmla="*/ 339624568 w 2561"/>
              <a:gd name="T9" fmla="*/ 26263738 h 2777"/>
              <a:gd name="T10" fmla="*/ 304347469 w 2561"/>
              <a:gd name="T11" fmla="*/ 0 h 2777"/>
              <a:gd name="T12" fmla="*/ 0 w 2561"/>
              <a:gd name="T13" fmla="*/ 795925910 h 2777"/>
              <a:gd name="T14" fmla="*/ 0 w 2561"/>
              <a:gd name="T15" fmla="*/ 795925910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SG"/>
          </a:p>
        </p:txBody>
      </p:sp>
      <p:grpSp>
        <p:nvGrpSpPr>
          <p:cNvPr id="2058" name="Group 10">
            <a:extLst>
              <a:ext uri="{FF2B5EF4-FFF2-40B4-BE49-F238E27FC236}">
                <a16:creationId xmlns:a16="http://schemas.microsoft.com/office/drawing/2014/main" id="{EA7A1178-8CA4-4F2A-AE45-EE3F79FE57B5}"/>
              </a:ext>
            </a:extLst>
          </p:cNvPr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075" name="Freeform 11">
              <a:extLst>
                <a:ext uri="{FF2B5EF4-FFF2-40B4-BE49-F238E27FC236}">
                  <a16:creationId xmlns:a16="http://schemas.microsoft.com/office/drawing/2014/main" id="{7887FAE0-5789-485F-A49A-5957EDEFAF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76" name="Freeform 12">
              <a:extLst>
                <a:ext uri="{FF2B5EF4-FFF2-40B4-BE49-F238E27FC236}">
                  <a16:creationId xmlns:a16="http://schemas.microsoft.com/office/drawing/2014/main" id="{7318B903-CA56-473F-8B4A-3D03BF2F9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77" name="Freeform 13">
              <a:extLst>
                <a:ext uri="{FF2B5EF4-FFF2-40B4-BE49-F238E27FC236}">
                  <a16:creationId xmlns:a16="http://schemas.microsoft.com/office/drawing/2014/main" id="{4EC62214-41E8-4DF6-B4F2-C5C941242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78" name="Freeform 14">
              <a:extLst>
                <a:ext uri="{FF2B5EF4-FFF2-40B4-BE49-F238E27FC236}">
                  <a16:creationId xmlns:a16="http://schemas.microsoft.com/office/drawing/2014/main" id="{A70B8C03-3681-4292-8CA8-B9342381B7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79" name="Freeform 15">
              <a:extLst>
                <a:ext uri="{FF2B5EF4-FFF2-40B4-BE49-F238E27FC236}">
                  <a16:creationId xmlns:a16="http://schemas.microsoft.com/office/drawing/2014/main" id="{221B8D29-1C8E-4774-BBE3-7F99A76FA1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80" name="Freeform 16">
              <a:extLst>
                <a:ext uri="{FF2B5EF4-FFF2-40B4-BE49-F238E27FC236}">
                  <a16:creationId xmlns:a16="http://schemas.microsoft.com/office/drawing/2014/main" id="{5D74F46A-512E-4C52-8D96-B5DC0BE217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81" name="Freeform 17">
              <a:extLst>
                <a:ext uri="{FF2B5EF4-FFF2-40B4-BE49-F238E27FC236}">
                  <a16:creationId xmlns:a16="http://schemas.microsoft.com/office/drawing/2014/main" id="{D1CC2918-E367-45DD-9420-1544C89C77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82" name="Freeform 18">
              <a:extLst>
                <a:ext uri="{FF2B5EF4-FFF2-40B4-BE49-F238E27FC236}">
                  <a16:creationId xmlns:a16="http://schemas.microsoft.com/office/drawing/2014/main" id="{BF3EF74D-E17F-4710-8A6C-ABC8ECD341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83" name="Freeform 19">
              <a:extLst>
                <a:ext uri="{FF2B5EF4-FFF2-40B4-BE49-F238E27FC236}">
                  <a16:creationId xmlns:a16="http://schemas.microsoft.com/office/drawing/2014/main" id="{668B28EB-3B8F-4D55-8B1C-C67FCF3744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grpSp>
          <p:nvGrpSpPr>
            <p:cNvPr id="2084" name="Group 20">
              <a:extLst>
                <a:ext uri="{FF2B5EF4-FFF2-40B4-BE49-F238E27FC236}">
                  <a16:creationId xmlns:a16="http://schemas.microsoft.com/office/drawing/2014/main" id="{78BEFEDC-0B99-4D64-B321-1C480A7D960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085" name="Group 21">
                <a:extLst>
                  <a:ext uri="{FF2B5EF4-FFF2-40B4-BE49-F238E27FC236}">
                    <a16:creationId xmlns:a16="http://schemas.microsoft.com/office/drawing/2014/main" id="{5839ACD9-083D-44E0-9E16-65EA84CD3A4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098" name="Freeform 22">
                  <a:extLst>
                    <a:ext uri="{FF2B5EF4-FFF2-40B4-BE49-F238E27FC236}">
                      <a16:creationId xmlns:a16="http://schemas.microsoft.com/office/drawing/2014/main" id="{EAE7FA7D-BA1A-4C64-9F13-01D1687DFC0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99" name="Freeform 23">
                  <a:extLst>
                    <a:ext uri="{FF2B5EF4-FFF2-40B4-BE49-F238E27FC236}">
                      <a16:creationId xmlns:a16="http://schemas.microsoft.com/office/drawing/2014/main" id="{C8AFBBDC-6013-47FD-BF7B-054B16CA695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100" name="Freeform 24">
                  <a:extLst>
                    <a:ext uri="{FF2B5EF4-FFF2-40B4-BE49-F238E27FC236}">
                      <a16:creationId xmlns:a16="http://schemas.microsoft.com/office/drawing/2014/main" id="{0D009BD3-BB01-4571-8E5F-6377BE81441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</p:grpSp>
          <p:sp>
            <p:nvSpPr>
              <p:cNvPr id="2086" name="Freeform 25">
                <a:extLst>
                  <a:ext uri="{FF2B5EF4-FFF2-40B4-BE49-F238E27FC236}">
                    <a16:creationId xmlns:a16="http://schemas.microsoft.com/office/drawing/2014/main" id="{0997F491-DB97-4C6F-899B-5BC3829C73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087" name="Freeform 26">
                <a:extLst>
                  <a:ext uri="{FF2B5EF4-FFF2-40B4-BE49-F238E27FC236}">
                    <a16:creationId xmlns:a16="http://schemas.microsoft.com/office/drawing/2014/main" id="{0825376C-EF82-437C-BE44-2E00B8141D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088" name="Freeform 27">
                <a:extLst>
                  <a:ext uri="{FF2B5EF4-FFF2-40B4-BE49-F238E27FC236}">
                    <a16:creationId xmlns:a16="http://schemas.microsoft.com/office/drawing/2014/main" id="{C124840D-90D4-4707-91E6-35C3980E90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  <p:grpSp>
            <p:nvGrpSpPr>
              <p:cNvPr id="2089" name="Group 28">
                <a:extLst>
                  <a:ext uri="{FF2B5EF4-FFF2-40B4-BE49-F238E27FC236}">
                    <a16:creationId xmlns:a16="http://schemas.microsoft.com/office/drawing/2014/main" id="{8A1A0A59-B93F-425C-A8D7-FD259DC1E63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090" name="Freeform 29">
                  <a:extLst>
                    <a:ext uri="{FF2B5EF4-FFF2-40B4-BE49-F238E27FC236}">
                      <a16:creationId xmlns:a16="http://schemas.microsoft.com/office/drawing/2014/main" id="{A2242479-3A4C-4BED-BD5A-BA90162608B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91" name="Freeform 30">
                  <a:extLst>
                    <a:ext uri="{FF2B5EF4-FFF2-40B4-BE49-F238E27FC236}">
                      <a16:creationId xmlns:a16="http://schemas.microsoft.com/office/drawing/2014/main" id="{79B807A6-B2B8-4C4D-893D-6B24E14480E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92" name="Freeform 31">
                  <a:extLst>
                    <a:ext uri="{FF2B5EF4-FFF2-40B4-BE49-F238E27FC236}">
                      <a16:creationId xmlns:a16="http://schemas.microsoft.com/office/drawing/2014/main" id="{F71D4517-0C62-4659-8292-594BA860F67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93" name="Freeform 32">
                  <a:extLst>
                    <a:ext uri="{FF2B5EF4-FFF2-40B4-BE49-F238E27FC236}">
                      <a16:creationId xmlns:a16="http://schemas.microsoft.com/office/drawing/2014/main" id="{FC4504B5-DF4E-4378-A222-C07D9F0E79F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94" name="Freeform 33">
                  <a:extLst>
                    <a:ext uri="{FF2B5EF4-FFF2-40B4-BE49-F238E27FC236}">
                      <a16:creationId xmlns:a16="http://schemas.microsoft.com/office/drawing/2014/main" id="{EF52FFDD-5316-4364-8A96-64981B0C96F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95" name="Freeform 34">
                  <a:extLst>
                    <a:ext uri="{FF2B5EF4-FFF2-40B4-BE49-F238E27FC236}">
                      <a16:creationId xmlns:a16="http://schemas.microsoft.com/office/drawing/2014/main" id="{58EBE358-156E-4293-B81C-D53C403A08B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96" name="Freeform 35">
                  <a:extLst>
                    <a:ext uri="{FF2B5EF4-FFF2-40B4-BE49-F238E27FC236}">
                      <a16:creationId xmlns:a16="http://schemas.microsoft.com/office/drawing/2014/main" id="{4FADC016-9680-4D14-886D-71C81A5F9DD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97" name="Freeform 36">
                  <a:extLst>
                    <a:ext uri="{FF2B5EF4-FFF2-40B4-BE49-F238E27FC236}">
                      <a16:creationId xmlns:a16="http://schemas.microsoft.com/office/drawing/2014/main" id="{31AE4247-BE73-45C8-AFD7-16A47287EA8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</p:grpSp>
        </p:grpSp>
      </p:grpSp>
      <p:grpSp>
        <p:nvGrpSpPr>
          <p:cNvPr id="2059" name="Group 37">
            <a:extLst>
              <a:ext uri="{FF2B5EF4-FFF2-40B4-BE49-F238E27FC236}">
                <a16:creationId xmlns:a16="http://schemas.microsoft.com/office/drawing/2014/main" id="{5449C9DB-A2F2-4E25-95E9-4A8F7765D084}"/>
              </a:ext>
            </a:extLst>
          </p:cNvPr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073" name="Freeform 38">
              <a:extLst>
                <a:ext uri="{FF2B5EF4-FFF2-40B4-BE49-F238E27FC236}">
                  <a16:creationId xmlns:a16="http://schemas.microsoft.com/office/drawing/2014/main" id="{8DD938ED-B4FE-45B1-8159-448BF530EBF6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74" name="Freeform 39">
              <a:extLst>
                <a:ext uri="{FF2B5EF4-FFF2-40B4-BE49-F238E27FC236}">
                  <a16:creationId xmlns:a16="http://schemas.microsoft.com/office/drawing/2014/main" id="{3C6A8724-C7E8-47CA-A2EC-8AD258502CC8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060" name="Group 40">
            <a:extLst>
              <a:ext uri="{FF2B5EF4-FFF2-40B4-BE49-F238E27FC236}">
                <a16:creationId xmlns:a16="http://schemas.microsoft.com/office/drawing/2014/main" id="{E0F982AD-4665-40D2-A825-335852DBDDE8}"/>
              </a:ext>
            </a:extLst>
          </p:cNvPr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61" name="Group 41">
              <a:extLst>
                <a:ext uri="{FF2B5EF4-FFF2-40B4-BE49-F238E27FC236}">
                  <a16:creationId xmlns:a16="http://schemas.microsoft.com/office/drawing/2014/main" id="{07F173A6-34D9-4E32-8B01-19BC7C4B93B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063" name="Freeform 42">
                <a:extLst>
                  <a:ext uri="{FF2B5EF4-FFF2-40B4-BE49-F238E27FC236}">
                    <a16:creationId xmlns:a16="http://schemas.microsoft.com/office/drawing/2014/main" id="{A0277253-5ADE-4AC5-BD31-306FF8B6B6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/>
              </a:p>
            </p:txBody>
          </p:sp>
          <p:grpSp>
            <p:nvGrpSpPr>
              <p:cNvPr id="2064" name="Group 43">
                <a:extLst>
                  <a:ext uri="{FF2B5EF4-FFF2-40B4-BE49-F238E27FC236}">
                    <a16:creationId xmlns:a16="http://schemas.microsoft.com/office/drawing/2014/main" id="{36586FF7-F70F-4412-B81B-79D7F145CE5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065" name="Freeform 44">
                  <a:extLst>
                    <a:ext uri="{FF2B5EF4-FFF2-40B4-BE49-F238E27FC236}">
                      <a16:creationId xmlns:a16="http://schemas.microsoft.com/office/drawing/2014/main" id="{44248261-0655-418A-9839-085F095AEC7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66" name="Freeform 45">
                  <a:extLst>
                    <a:ext uri="{FF2B5EF4-FFF2-40B4-BE49-F238E27FC236}">
                      <a16:creationId xmlns:a16="http://schemas.microsoft.com/office/drawing/2014/main" id="{41DFCD9C-2E0D-41E5-AC20-A8689DD6E3C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49" y="331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67" name="Freeform 46">
                  <a:extLst>
                    <a:ext uri="{FF2B5EF4-FFF2-40B4-BE49-F238E27FC236}">
                      <a16:creationId xmlns:a16="http://schemas.microsoft.com/office/drawing/2014/main" id="{C6932B57-5E6A-41AB-BA82-A96B37380A7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59" y="181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68" name="Freeform 47">
                  <a:extLst>
                    <a:ext uri="{FF2B5EF4-FFF2-40B4-BE49-F238E27FC236}">
                      <a16:creationId xmlns:a16="http://schemas.microsoft.com/office/drawing/2014/main" id="{9537F5DE-E703-40C7-8EEC-1D00AFC35A3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69" name="Freeform 48">
                  <a:extLst>
                    <a:ext uri="{FF2B5EF4-FFF2-40B4-BE49-F238E27FC236}">
                      <a16:creationId xmlns:a16="http://schemas.microsoft.com/office/drawing/2014/main" id="{58519B96-D8B7-4513-8665-78B2AA0A16A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98" y="896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70" name="Freeform 49">
                  <a:extLst>
                    <a:ext uri="{FF2B5EF4-FFF2-40B4-BE49-F238E27FC236}">
                      <a16:creationId xmlns:a16="http://schemas.microsoft.com/office/drawing/2014/main" id="{E3094BAC-861E-4444-A7C4-2F3195D8523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805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71" name="Freeform 50">
                  <a:extLst>
                    <a:ext uri="{FF2B5EF4-FFF2-40B4-BE49-F238E27FC236}">
                      <a16:creationId xmlns:a16="http://schemas.microsoft.com/office/drawing/2014/main" id="{682F6019-EBB6-4094-84B5-9A030F84470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  <p:sp>
              <p:nvSpPr>
                <p:cNvPr id="2072" name="Freeform 51">
                  <a:extLst>
                    <a:ext uri="{FF2B5EF4-FFF2-40B4-BE49-F238E27FC236}">
                      <a16:creationId xmlns:a16="http://schemas.microsoft.com/office/drawing/2014/main" id="{F1945ACA-D4E6-4FF3-8AE6-FF18247A60A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49" y="141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</p:grpSp>
        </p:grpSp>
        <p:sp>
          <p:nvSpPr>
            <p:cNvPr id="2062" name="Line 52">
              <a:extLst>
                <a:ext uri="{FF2B5EF4-FFF2-40B4-BE49-F238E27FC236}">
                  <a16:creationId xmlns:a16="http://schemas.microsoft.com/office/drawing/2014/main" id="{F1018E3F-5B1C-4D79-9EB5-71437D1A005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9F81A0B4-0FDF-4D4A-AEB0-E5769A77E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1A6F4219-00E0-412C-908D-164434D75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5937F-AF05-4F0F-ADE3-B25AD71E1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F5FDE2-5539-46A3-BA44-6D0FA59F50EA}" type="datetimeFigureOut">
              <a:rPr lang="en-US"/>
              <a:pPr>
                <a:defRPr/>
              </a:pPr>
              <a:t>7/26/2022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A85E5-A9E3-4AB2-A1E8-A91ED9EF9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E804D-467E-435B-A52F-C3F66051F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867EB55E-AF5B-4B91-A961-FA6E47C3211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3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9.gif"/><Relationship Id="rId18" Type="http://schemas.openxmlformats.org/officeDocument/2006/relationships/image" Target="../media/image72.gif"/><Relationship Id="rId3" Type="http://schemas.openxmlformats.org/officeDocument/2006/relationships/audio" Target="../media/audio8.wav"/><Relationship Id="rId21" Type="http://schemas.openxmlformats.org/officeDocument/2006/relationships/slide" Target="slide15.xml"/><Relationship Id="rId7" Type="http://schemas.openxmlformats.org/officeDocument/2006/relationships/image" Target="../media/image66.gif"/><Relationship Id="rId12" Type="http://schemas.openxmlformats.org/officeDocument/2006/relationships/slide" Target="slide9.xml"/><Relationship Id="rId17" Type="http://schemas.openxmlformats.org/officeDocument/2006/relationships/image" Target="../media/image71.gif"/><Relationship Id="rId2" Type="http://schemas.openxmlformats.org/officeDocument/2006/relationships/audio" Target="../media/audio7.wav"/><Relationship Id="rId16" Type="http://schemas.openxmlformats.org/officeDocument/2006/relationships/slide" Target="slide2.xml"/><Relationship Id="rId20" Type="http://schemas.openxmlformats.org/officeDocument/2006/relationships/image" Target="../media/image7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11" Type="http://schemas.openxmlformats.org/officeDocument/2006/relationships/image" Target="../media/image68.gif"/><Relationship Id="rId24" Type="http://schemas.openxmlformats.org/officeDocument/2006/relationships/image" Target="../media/image75.png"/><Relationship Id="rId5" Type="http://schemas.openxmlformats.org/officeDocument/2006/relationships/image" Target="../media/image64.gif"/><Relationship Id="rId15" Type="http://schemas.openxmlformats.org/officeDocument/2006/relationships/image" Target="../media/image70.gif"/><Relationship Id="rId23" Type="http://schemas.openxmlformats.org/officeDocument/2006/relationships/slide" Target="slide8.xml"/><Relationship Id="rId10" Type="http://schemas.openxmlformats.org/officeDocument/2006/relationships/slide" Target="slide3.xml"/><Relationship Id="rId19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67.gif"/><Relationship Id="rId14" Type="http://schemas.openxmlformats.org/officeDocument/2006/relationships/slide" Target="slide5.xml"/><Relationship Id="rId22" Type="http://schemas.openxmlformats.org/officeDocument/2006/relationships/image" Target="../media/image7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11" Type="http://schemas.openxmlformats.org/officeDocument/2006/relationships/hyperlink" Target="http://www.shopping.com/istlo?mn=Amazon%20Marketplace&amp;votf=http://stat.dealtime.com/DealFrame/DealFrame.cmp?bm=536&amp;BEFID=31515&amp;aon=%5e&amp;MerchantID=301531&amp;crawler_id=1921531&amp;dealId=adxlIIeuNWCCKC67oOe12g%3D%3D&amp;url=http://www.amazon.com/dp/B002NCKGH0/ref%3Dasc_df_B002NCKGH01240717?smid%3DA1CX5OD249KRWJ%26tag%3Ddealtime-app-mp01-20%26linkCode%3Dasn%26creative%3D395105%26creativeASIN%3DB002NCKGH0&amp;linkin_id=3033102&amp;searchID=k7dcx6fkjU&amp;DealName=Boy's+Retro+Shorts,+5Y,+Blue&amp;dlprc=28.0&amp;crn=&amp;istrsmrc=1&amp;isathrsl=0&amp;AR=58&amp;NG=14&amp;NDP=40&amp;PN=2&amp;ST=&amp;DB=sdcprod&amp;MT=phx-pks9&amp;FPT=DNSRGV&amp;NDS=&amp;NMS=&amp;MRS=&amp;PD=0&amp;brnId=2455&amp;IsFtr=0&amp;IsSmart=0&amp;DMT=&amp;op=&amp;CM=&amp;DlLng=1&amp;RR=18&amp;cid=&amp;semid1=&amp;semid2=&amp;IsLps=0&amp;CC=0&amp;SL=0&amp;FS=0&amp;code=&amp;acode=&amp;category=&amp;HasLink=&amp;frameId=&amp;ND=&amp;MN=&amp;PT=&amp;prjID=&amp;GR=&amp;lnkId=&amp;VK=&amp;IsGtb=0&amp;SPT=DSDNGV&amp;sig=a0d4824fee8dbc8294060907c45084e9d271682a&amp;CT=14" TargetMode="External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jpeg"/><Relationship Id="rId7" Type="http://schemas.openxmlformats.org/officeDocument/2006/relationships/image" Target="../media/image4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shopping.com/istlo?mn=Amazon%20Marketplace&amp;votf=http://stat.dealtime.com/DealFrame/DealFrame.cmp?bm=536&amp;BEFID=31515&amp;aon=%5e&amp;MerchantID=301531&amp;crawler_id=1921531&amp;dealId=adxlIIeuNWCCKC67oOe12g%3D%3D&amp;url=http://www.amazon.com/dp/B002NCKGH0/ref%3Dasc_df_B002NCKGH01240717?smid%3DA1CX5OD249KRWJ%26tag%3Ddealtime-app-mp01-20%26linkCode%3Dasn%26creative%3D395105%26creativeASIN%3DB002NCKGH0&amp;linkin_id=3033102&amp;searchID=k7dcx6fkjU&amp;DealName=Boy's+Retro+Shorts,+5Y,+Blue&amp;dlprc=28.0&amp;crn=&amp;istrsmrc=1&amp;isathrsl=0&amp;AR=58&amp;NG=14&amp;NDP=40&amp;PN=2&amp;ST=&amp;DB=sdcprod&amp;MT=phx-pks9&amp;FPT=DNSRGV&amp;NDS=&amp;NMS=&amp;MRS=&amp;PD=0&amp;brnId=2455&amp;IsFtr=0&amp;IsSmart=0&amp;DMT=&amp;op=&amp;CM=&amp;DlLng=1&amp;RR=18&amp;cid=&amp;semid1=&amp;semid2=&amp;IsLps=0&amp;CC=0&amp;SL=0&amp;FS=0&amp;code=&amp;acode=&amp;category=&amp;HasLink=&amp;frameId=&amp;ND=&amp;MN=&amp;PT=&amp;prjID=&amp;GR=&amp;lnkId=&amp;VK=&amp;IsGtb=0&amp;SPT=DSDNGV&amp;sig=a0d4824fee8dbc8294060907c45084e9d271682a&amp;CT=14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8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20150513_163451">
            <a:extLst>
              <a:ext uri="{FF2B5EF4-FFF2-40B4-BE49-F238E27FC236}">
                <a16:creationId xmlns:a16="http://schemas.microsoft.com/office/drawing/2014/main" id="{00137134-F12F-4985-9558-3F7BD63B0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2" descr="thanks">
            <a:extLst>
              <a:ext uri="{FF2B5EF4-FFF2-40B4-BE49-F238E27FC236}">
                <a16:creationId xmlns:a16="http://schemas.microsoft.com/office/drawing/2014/main" id="{19271B40-A469-42FA-960A-02EC3D514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6091F8E-30BB-4E06-B626-D0ABF49D520F}"/>
              </a:ext>
            </a:extLst>
          </p:cNvPr>
          <p:cNvSpPr txBox="1">
            <a:spLocks/>
          </p:cNvSpPr>
          <p:nvPr/>
        </p:nvSpPr>
        <p:spPr>
          <a:xfrm>
            <a:off x="1235075" y="1028700"/>
            <a:ext cx="6172200" cy="5715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eaLnBrk="1" hangingPunct="1">
              <a:buFontTx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BINH KHANH SECONDARY SCHOOL</a:t>
            </a:r>
            <a:endParaRPr lang="en-SG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5" name="Picture 7" descr="Picture1">
            <a:extLst>
              <a:ext uri="{FF2B5EF4-FFF2-40B4-BE49-F238E27FC236}">
                <a16:creationId xmlns:a16="http://schemas.microsoft.com/office/drawing/2014/main" id="{C2B4C3D5-DC2C-4D8C-A2F1-5BBA17CCD2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53000"/>
            <a:ext cx="1123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Picture2">
            <a:extLst>
              <a:ext uri="{FF2B5EF4-FFF2-40B4-BE49-F238E27FC236}">
                <a16:creationId xmlns:a16="http://schemas.microsoft.com/office/drawing/2014/main" id="{EE446BD6-1261-413E-B8B4-F0D8BD095E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953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9" descr="Picture3">
            <a:extLst>
              <a:ext uri="{FF2B5EF4-FFF2-40B4-BE49-F238E27FC236}">
                <a16:creationId xmlns:a16="http://schemas.microsoft.com/office/drawing/2014/main" id="{9D2513FB-7A34-4B56-B2FF-F5145B2EAE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3000"/>
            <a:ext cx="99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Picture8">
            <a:extLst>
              <a:ext uri="{FF2B5EF4-FFF2-40B4-BE49-F238E27FC236}">
                <a16:creationId xmlns:a16="http://schemas.microsoft.com/office/drawing/2014/main" id="{4FFE79FA-25DA-4974-95DA-D5294466AA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105400"/>
            <a:ext cx="733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2" descr="Picture4">
            <a:extLst>
              <a:ext uri="{FF2B5EF4-FFF2-40B4-BE49-F238E27FC236}">
                <a16:creationId xmlns:a16="http://schemas.microsoft.com/office/drawing/2014/main" id="{491C9D9B-A350-4FD3-9DF6-7FD93C727A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876800"/>
            <a:ext cx="11715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Picture5">
            <a:extLst>
              <a:ext uri="{FF2B5EF4-FFF2-40B4-BE49-F238E27FC236}">
                <a16:creationId xmlns:a16="http://schemas.microsoft.com/office/drawing/2014/main" id="{95F88ED2-2E1C-45AB-A360-0F262A0972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76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4" descr="Picture6">
            <a:extLst>
              <a:ext uri="{FF2B5EF4-FFF2-40B4-BE49-F238E27FC236}">
                <a16:creationId xmlns:a16="http://schemas.microsoft.com/office/drawing/2014/main" id="{BB9185C0-7431-4E9B-9AF6-BD22078E0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876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5" descr="Picture7">
            <a:extLst>
              <a:ext uri="{FF2B5EF4-FFF2-40B4-BE49-F238E27FC236}">
                <a16:creationId xmlns:a16="http://schemas.microsoft.com/office/drawing/2014/main" id="{66C6F577-3654-451B-B22A-E6EC51656C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76800"/>
            <a:ext cx="12573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549FFF8-1AB6-4BF2-A464-EF5058AC0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5963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0066"/>
                </a:solidFill>
              </a:rPr>
              <a:t>Choose the best answer: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34FCDA4-0918-4B37-BEBA-8D9030C8D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686800" cy="59436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1. Mary is        years old.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  a. 5                 b.  6                       c. 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2. She was last seen       minutes ago.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  a.                    b. 15                       c. 30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3. Mary has                    hair.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  a. long dark   b.                            c. brown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4. She may be carrying a ( an )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   a. bag              b.                            c. umbrella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5. If you see Mary, please bring her to the 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   a. Car fair   b. main entrance   c.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6. Her          is waiting for her.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  a.                     b. mom                 c. sister</a:t>
            </a:r>
            <a:endParaRPr lang="en-US" altLang="en-US" b="1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38C6CE51-83D9-4E41-B153-D2FC89C9D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270000"/>
            <a:ext cx="99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235E6EC5-C8FB-476E-929C-BB03F512A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98900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doll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78EE3EA6-7107-487A-AB9C-2D804F6B6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0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20</a:t>
            </a:r>
          </a:p>
        </p:txBody>
      </p:sp>
      <p:sp>
        <p:nvSpPr>
          <p:cNvPr id="16395" name="Rectangle 11">
            <a:extLst>
              <a:ext uri="{FF2B5EF4-FFF2-40B4-BE49-F238E27FC236}">
                <a16:creationId xmlns:a16="http://schemas.microsoft.com/office/drawing/2014/main" id="{97E98EBF-3E8A-4CC6-8A24-E637E3CFF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619625"/>
            <a:ext cx="2971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information desk</a:t>
            </a:r>
          </a:p>
        </p:txBody>
      </p:sp>
      <p:sp>
        <p:nvSpPr>
          <p:cNvPr id="16396" name="Rectangle 12">
            <a:extLst>
              <a:ext uri="{FF2B5EF4-FFF2-40B4-BE49-F238E27FC236}">
                <a16:creationId xmlns:a16="http://schemas.microsoft.com/office/drawing/2014/main" id="{92CFE85A-3045-4716-9A89-DC0A0B492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549900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dad</a:t>
            </a:r>
          </a:p>
        </p:txBody>
      </p:sp>
      <p:sp>
        <p:nvSpPr>
          <p:cNvPr id="16397" name="Rectangle 13">
            <a:extLst>
              <a:ext uri="{FF2B5EF4-FFF2-40B4-BE49-F238E27FC236}">
                <a16:creationId xmlns:a16="http://schemas.microsoft.com/office/drawing/2014/main" id="{446E488A-2D92-401B-8E74-015D219B2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2959100"/>
            <a:ext cx="220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 Narrow" panose="020B0606020202030204" pitchFamily="34" charset="0"/>
              </a:rPr>
              <a:t>short dark</a:t>
            </a:r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A6FA9DF8-3A42-4846-8F68-8C523E6605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5000" y="1262063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6399" name="Line 15">
            <a:extLst>
              <a:ext uri="{FF2B5EF4-FFF2-40B4-BE49-F238E27FC236}">
                <a16:creationId xmlns:a16="http://schemas.microsoft.com/office/drawing/2014/main" id="{74389B44-8BAD-41DF-B76E-72077669AF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21336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6400" name="Line 16">
            <a:extLst>
              <a:ext uri="{FF2B5EF4-FFF2-40B4-BE49-F238E27FC236}">
                <a16:creationId xmlns:a16="http://schemas.microsoft.com/office/drawing/2014/main" id="{6D811832-0F8E-493E-8692-371F8302E9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9800" y="2971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id="{536C0350-C21C-48F8-ADF5-BD3271428D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3810000"/>
            <a:ext cx="838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6402" name="Line 18">
            <a:extLst>
              <a:ext uri="{FF2B5EF4-FFF2-40B4-BE49-F238E27FC236}">
                <a16:creationId xmlns:a16="http://schemas.microsoft.com/office/drawing/2014/main" id="{8085D161-9C36-4879-984E-D75A7337BF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4724400"/>
            <a:ext cx="2209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6403" name="Line 19">
            <a:extLst>
              <a:ext uri="{FF2B5EF4-FFF2-40B4-BE49-F238E27FC236}">
                <a16:creationId xmlns:a16="http://schemas.microsoft.com/office/drawing/2014/main" id="{36411A2F-5708-4178-B771-38B48D36B4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55626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6405" name="Oval 21">
            <a:extLst>
              <a:ext uri="{FF2B5EF4-FFF2-40B4-BE49-F238E27FC236}">
                <a16:creationId xmlns:a16="http://schemas.microsoft.com/office/drawing/2014/main" id="{15B2075B-CFA2-4A68-9792-35671382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433513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6406" name="Oval 22">
            <a:extLst>
              <a:ext uri="{FF2B5EF4-FFF2-40B4-BE49-F238E27FC236}">
                <a16:creationId xmlns:a16="http://schemas.microsoft.com/office/drawing/2014/main" id="{FD3D83D1-D2C4-4D20-BAAD-98A94C9E2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0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6407" name="Oval 23">
            <a:extLst>
              <a:ext uri="{FF2B5EF4-FFF2-40B4-BE49-F238E27FC236}">
                <a16:creationId xmlns:a16="http://schemas.microsoft.com/office/drawing/2014/main" id="{3FA91027-3279-48D0-9E93-0846CB61E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688" y="3124200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6408" name="Oval 24">
            <a:extLst>
              <a:ext uri="{FF2B5EF4-FFF2-40B4-BE49-F238E27FC236}">
                <a16:creationId xmlns:a16="http://schemas.microsoft.com/office/drawing/2014/main" id="{84AD8DA6-2D3E-4BD5-BDE9-7141E0C8C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713" y="3962400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6409" name="Oval 25">
            <a:extLst>
              <a:ext uri="{FF2B5EF4-FFF2-40B4-BE49-F238E27FC236}">
                <a16:creationId xmlns:a16="http://schemas.microsoft.com/office/drawing/2014/main" id="{37437992-8024-4DF2-B522-FD4777693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843463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6410" name="Oval 26">
            <a:extLst>
              <a:ext uri="{FF2B5EF4-FFF2-40B4-BE49-F238E27FC236}">
                <a16:creationId xmlns:a16="http://schemas.microsoft.com/office/drawing/2014/main" id="{214FFBCE-5E3D-444A-A9E8-47F289CCB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715000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2295" name="Picture 7">
            <a:hlinkClick r:id="" action="ppaction://media"/>
            <a:extLst>
              <a:ext uri="{FF2B5EF4-FFF2-40B4-BE49-F238E27FC236}">
                <a16:creationId xmlns:a16="http://schemas.microsoft.com/office/drawing/2014/main" id="{05978A13-4C82-4D01-905F-2FAB58E435F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4.9711E-6 L -0.35417 -0.057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-28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1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33333E-6 4.04624E-6 L 0.27083 -0.0573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28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autoRev="1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autoRev="1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autoRev="1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1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22222E-6 3.4104E-6 L -0.07361 -0.0591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" y="-29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autoRev="1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autoRev="1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autoRev="1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" dur="1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3.06358E-6 L 0.20834 -0.062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31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4" dur="500" autoRev="1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autoRev="1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autoRev="1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" dur="1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33333E-6 2.71676E-6 L 0.1125 -0.0554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27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autoRev="1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autoRev="1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autoRev="1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8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1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2.36994E-6 L 0.05 -0.0591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9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8" dur="500" autoRev="1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9" dur="500" autoRev="1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autoRev="1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1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4453" fill="hold"/>
                                        <p:tgtEl>
                                          <p:spTgt spid="12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5"/>
                  </p:tgtEl>
                </p:cond>
              </p:nextCondLst>
            </p:seq>
            <p:audio>
              <p:cMediaNode>
                <p:cTn id="1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5"/>
                </p:tgtEl>
              </p:cMediaNode>
            </p:audio>
          </p:childTnLst>
        </p:cTn>
      </p:par>
    </p:tnLst>
    <p:bldLst>
      <p:bldP spid="16388" grpId="0"/>
      <p:bldP spid="16388" grpId="1"/>
      <p:bldP spid="16389" grpId="0"/>
      <p:bldP spid="16389" grpId="1"/>
      <p:bldP spid="16390" grpId="0"/>
      <p:bldP spid="16390" grpId="1"/>
      <p:bldP spid="16395" grpId="0"/>
      <p:bldP spid="16395" grpId="1"/>
      <p:bldP spid="16396" grpId="0"/>
      <p:bldP spid="16396" grpId="1"/>
      <p:bldP spid="16397" grpId="0"/>
      <p:bldP spid="16397" grpId="1"/>
      <p:bldP spid="16405" grpId="0" animBg="1"/>
      <p:bldP spid="16406" grpId="0" animBg="1"/>
      <p:bldP spid="16407" grpId="0" animBg="1"/>
      <p:bldP spid="16408" grpId="0" animBg="1"/>
      <p:bldP spid="16409" grpId="0" animBg="1"/>
      <p:bldP spid="164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6">
            <a:extLst>
              <a:ext uri="{FF2B5EF4-FFF2-40B4-BE49-F238E27FC236}">
                <a16:creationId xmlns:a16="http://schemas.microsoft.com/office/drawing/2014/main" id="{09AEFD2D-90D2-4733-8EFB-2F5109C16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1371600"/>
            <a:ext cx="9220200" cy="5486400"/>
          </a:xfrm>
          <a:prstGeom prst="foldedCorner">
            <a:avLst>
              <a:gd name="adj" fmla="val 12500"/>
            </a:avLst>
          </a:prstGeom>
          <a:solidFill>
            <a:srgbClr val="00FF00">
              <a:alpha val="41960"/>
            </a:srgbClr>
          </a:solidFill>
          <a:ln w="381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07D1A85D-24B8-4F4A-BD0D-D66B20829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11300"/>
            <a:ext cx="89916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49563" algn="l"/>
                <a:tab pos="53244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49563" algn="l"/>
                <a:tab pos="53244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49563" algn="l"/>
                <a:tab pos="53244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49563" algn="l"/>
                <a:tab pos="53244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49563" algn="l"/>
                <a:tab pos="53244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9563" algn="l"/>
                <a:tab pos="53244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9563" algn="l"/>
                <a:tab pos="53244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9563" algn="l"/>
                <a:tab pos="53244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9563" algn="l"/>
                <a:tab pos="53244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FF0000"/>
                </a:solidFill>
                <a:latin typeface="Arial Narrow" panose="020B0606020202030204" pitchFamily="34" charset="0"/>
              </a:rPr>
              <a:t>Announcer (on Public Announcement)</a:t>
            </a:r>
            <a:endParaRPr lang="en-US" altLang="en-US" b="1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CC"/>
                </a:solidFill>
                <a:latin typeface="Arial Narrow" panose="020B0606020202030204" pitchFamily="34" charset="0"/>
              </a:rPr>
              <a:t>Attention, please. Here is a special announcement. A little girl is reported missing. She was last seen 20 minutes ago near the main entrance to the Car Fair. Her name’s Mary and she is 3 years old. She has short dark hair. She’s wearing shorts - blue shorts and a long - sleeved white blouse. She’s wearing a pair of shoes - brown shoes. She may be carrying a large doll.</a:t>
            </a:r>
            <a:endParaRPr lang="en-US" altLang="en-US" b="1">
              <a:solidFill>
                <a:srgbClr val="0000CC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CC"/>
                </a:solidFill>
                <a:latin typeface="Arial Narrow" panose="020B0606020202030204" pitchFamily="34" charset="0"/>
              </a:rPr>
              <a:t>If you see Mary, please bring her to the Information Desk. Her father’s waiting for her there. Thank you.</a:t>
            </a:r>
            <a:r>
              <a:rPr lang="en-US" altLang="en-US" b="1">
                <a:solidFill>
                  <a:srgbClr val="0000CC"/>
                </a:solidFill>
                <a:latin typeface="Arial Narrow" panose="020B0606020202030204" pitchFamily="34" charset="0"/>
              </a:rPr>
              <a:t>  </a:t>
            </a: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49D40021-A9EF-489C-A4EE-4B87C20590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Listen to the tape then answer the question:</a:t>
            </a:r>
          </a:p>
        </p:txBody>
      </p:sp>
      <p:pic>
        <p:nvPicPr>
          <p:cNvPr id="15365" name="Picture 7">
            <a:extLst>
              <a:ext uri="{FF2B5EF4-FFF2-40B4-BE49-F238E27FC236}">
                <a16:creationId xmlns:a16="http://schemas.microsoft.com/office/drawing/2014/main" id="{82CC0261-ED02-45F1-857A-EECEE9ED7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3400"/>
            <a:ext cx="15605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it 2- liste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mph" presetSubtype="0" fill="hold" nodeType="afterEffect">
                                  <p:stCondLst>
                                    <p:cond delay="1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600" autoRev="1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600" autoRev="1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600" autoRev="1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3820"/>
                            </p:stCondLst>
                            <p:childTnLst>
                              <p:par>
                                <p:cTn id="14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autoRev="1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autoRev="1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Frames PPT 014">
            <a:extLst>
              <a:ext uri="{FF2B5EF4-FFF2-40B4-BE49-F238E27FC236}">
                <a16:creationId xmlns:a16="http://schemas.microsoft.com/office/drawing/2014/main" id="{CDCADAFC-EA3D-4471-A59B-902BB1526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F79FCEA-4E51-4B3E-AAE0-45B6C69F46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0"/>
            <a:ext cx="4419600" cy="639763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0066"/>
                </a:solidFill>
              </a:rPr>
              <a:t>Homework: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68C5342-3AE6-4618-8628-180887FBC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2743200"/>
            <a:ext cx="7086600" cy="2209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b="1">
                <a:solidFill>
                  <a:srgbClr val="0000FF"/>
                </a:solidFill>
              </a:rPr>
              <a:t>Learn by heart vocabulary.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b="1">
                <a:solidFill>
                  <a:srgbClr val="0000FF"/>
                </a:solidFill>
              </a:rPr>
              <a:t>Prepare : Read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altLang="en-US" b="1">
                <a:solidFill>
                  <a:srgbClr val="0000FF"/>
                </a:solidFill>
              </a:rPr>
              <a:t>  </a:t>
            </a:r>
          </a:p>
        </p:txBody>
      </p:sp>
      <p:pic>
        <p:nvPicPr>
          <p:cNvPr id="16389" name="Picture 6" descr="khung3ac5">
            <a:extLst>
              <a:ext uri="{FF2B5EF4-FFF2-40B4-BE49-F238E27FC236}">
                <a16:creationId xmlns:a16="http://schemas.microsoft.com/office/drawing/2014/main" id="{75940C6F-01E7-481A-862B-F278680F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opy of KHUNG16">
            <a:extLst>
              <a:ext uri="{FF2B5EF4-FFF2-40B4-BE49-F238E27FC236}">
                <a16:creationId xmlns:a16="http://schemas.microsoft.com/office/drawing/2014/main" id="{D7B86D0B-872B-4812-B5EB-092A26369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3">
            <a:extLst>
              <a:ext uri="{FF2B5EF4-FFF2-40B4-BE49-F238E27FC236}">
                <a16:creationId xmlns:a16="http://schemas.microsoft.com/office/drawing/2014/main" id="{3C52588D-3FBD-4EC1-9E43-623521594A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6388" y="971550"/>
            <a:ext cx="6248400" cy="4114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616380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THANK YOU FOR ATTENTION!</a:t>
            </a:r>
          </a:p>
        </p:txBody>
      </p:sp>
      <p:sp>
        <p:nvSpPr>
          <p:cNvPr id="24580" name="WordArt 4">
            <a:extLst>
              <a:ext uri="{FF2B5EF4-FFF2-40B4-BE49-F238E27FC236}">
                <a16:creationId xmlns:a16="http://schemas.microsoft.com/office/drawing/2014/main" id="{119EBC44-A79A-45F4-842F-38AA24747D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-325437" y="3651250"/>
            <a:ext cx="33528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SG" sz="3600" b="1" kern="10">
                <a:solidFill>
                  <a:srgbClr val="800080"/>
                </a:solidFill>
                <a:effectLst>
                  <a:outerShdw dist="99190" dir="7788334" algn="ctr" rotWithShape="0">
                    <a:srgbClr val="000080">
                      <a:alpha val="79999"/>
                    </a:srgbClr>
                  </a:outerShdw>
                </a:effectLst>
                <a:latin typeface=".VnArial" panose="020B7200000000000000" pitchFamily="34" charset="0"/>
              </a:rPr>
              <a:t>the end</a:t>
            </a:r>
          </a:p>
        </p:txBody>
      </p:sp>
      <p:sp>
        <p:nvSpPr>
          <p:cNvPr id="24581" name="WordArt 5">
            <a:extLst>
              <a:ext uri="{FF2B5EF4-FFF2-40B4-BE49-F238E27FC236}">
                <a16:creationId xmlns:a16="http://schemas.microsoft.com/office/drawing/2014/main" id="{20E471D7-2E90-4C08-A223-0B8B8FA59A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5964237" y="3700463"/>
            <a:ext cx="3457575" cy="1485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SG" sz="3600" b="1" kern="10">
                <a:solidFill>
                  <a:srgbClr val="FF00FF"/>
                </a:solidFill>
                <a:effectLst>
                  <a:outerShdw dist="99190" dir="7788334" algn="ctr" rotWithShape="0">
                    <a:srgbClr val="000080">
                      <a:alpha val="79999"/>
                    </a:srgbClr>
                  </a:outerShdw>
                </a:effectLst>
                <a:latin typeface=".VnArial" panose="020B7200000000000000" pitchFamily="34" charset="0"/>
              </a:rPr>
              <a:t>GOOD BYE!</a:t>
            </a:r>
          </a:p>
        </p:txBody>
      </p:sp>
      <p:pic>
        <p:nvPicPr>
          <p:cNvPr id="24582" name="Picture 6" descr="a25">
            <a:extLst>
              <a:ext uri="{FF2B5EF4-FFF2-40B4-BE49-F238E27FC236}">
                <a16:creationId xmlns:a16="http://schemas.microsoft.com/office/drawing/2014/main" id="{8F0C2E7A-00BE-4891-8349-75EC22082F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508125"/>
            <a:ext cx="676116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9E03BF20-6818-463D-B3C1-E9DA8CDE48D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0" y="381000"/>
            <a:ext cx="49530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What is Mary wearing?</a:t>
            </a:r>
          </a:p>
        </p:txBody>
      </p:sp>
      <p:pic>
        <p:nvPicPr>
          <p:cNvPr id="18435" name="Picture 21" descr="dauhoi">
            <a:extLst>
              <a:ext uri="{FF2B5EF4-FFF2-40B4-BE49-F238E27FC236}">
                <a16:creationId xmlns:a16="http://schemas.microsoft.com/office/drawing/2014/main" id="{F839AE4F-2382-4AD1-A478-E270A42DE7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1600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6" name="Group 30">
            <a:extLst>
              <a:ext uri="{FF2B5EF4-FFF2-40B4-BE49-F238E27FC236}">
                <a16:creationId xmlns:a16="http://schemas.microsoft.com/office/drawing/2014/main" id="{8ACBB1CF-0598-4A7F-9A1A-3E6C00FA21ED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1143000"/>
            <a:ext cx="1981200" cy="5486400"/>
            <a:chOff x="2064" y="864"/>
            <a:chExt cx="1248" cy="3456"/>
          </a:xfrm>
        </p:grpSpPr>
        <p:pic>
          <p:nvPicPr>
            <p:cNvPr id="18441" name="Picture 10">
              <a:extLst>
                <a:ext uri="{FF2B5EF4-FFF2-40B4-BE49-F238E27FC236}">
                  <a16:creationId xmlns:a16="http://schemas.microsoft.com/office/drawing/2014/main" id="{524D383D-833D-4575-A4C9-CA87E6349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44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13">
              <a:extLst>
                <a:ext uri="{FF2B5EF4-FFF2-40B4-BE49-F238E27FC236}">
                  <a16:creationId xmlns:a16="http://schemas.microsoft.com/office/drawing/2014/main" id="{F446C9E0-5863-483E-852C-5E616EBA5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34769">
              <a:off x="2496" y="3853"/>
              <a:ext cx="776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12">
              <a:extLst>
                <a:ext uri="{FF2B5EF4-FFF2-40B4-BE49-F238E27FC236}">
                  <a16:creationId xmlns:a16="http://schemas.microsoft.com/office/drawing/2014/main" id="{BCF197F5-1A42-4998-89D8-AFB853B9DB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551"/>
              <a:ext cx="912" cy="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Line 15">
              <a:extLst>
                <a:ext uri="{FF2B5EF4-FFF2-40B4-BE49-F238E27FC236}">
                  <a16:creationId xmlns:a16="http://schemas.microsoft.com/office/drawing/2014/main" id="{56D9DB2B-70D2-4F56-9D0C-73317ECA2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3325"/>
              <a:ext cx="144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445" name="Line 16">
              <a:extLst>
                <a:ext uri="{FF2B5EF4-FFF2-40B4-BE49-F238E27FC236}">
                  <a16:creationId xmlns:a16="http://schemas.microsoft.com/office/drawing/2014/main" id="{2436A75B-20B8-403E-A238-626F1EE1D4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3325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446" name="Line 17">
              <a:extLst>
                <a:ext uri="{FF2B5EF4-FFF2-40B4-BE49-F238E27FC236}">
                  <a16:creationId xmlns:a16="http://schemas.microsoft.com/office/drawing/2014/main" id="{8DB890F9-F550-4D1A-B0B3-4A63D3DFB0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2" y="3325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447" name="Line 18">
              <a:extLst>
                <a:ext uri="{FF2B5EF4-FFF2-40B4-BE49-F238E27FC236}">
                  <a16:creationId xmlns:a16="http://schemas.microsoft.com/office/drawing/2014/main" id="{FA17C0CA-C36D-4474-9219-3E1F9113D3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6" y="3325"/>
              <a:ext cx="144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  <p:pic>
          <p:nvPicPr>
            <p:cNvPr id="18448" name="Picture 29">
              <a:extLst>
                <a:ext uri="{FF2B5EF4-FFF2-40B4-BE49-F238E27FC236}">
                  <a16:creationId xmlns:a16="http://schemas.microsoft.com/office/drawing/2014/main" id="{38864131-73F8-4733-B2B5-7146F47EC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864"/>
              <a:ext cx="758" cy="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91" name="Rectangle 31">
            <a:extLst>
              <a:ext uri="{FF2B5EF4-FFF2-40B4-BE49-F238E27FC236}">
                <a16:creationId xmlns:a16="http://schemas.microsoft.com/office/drawing/2014/main" id="{7A785A11-240F-4904-BDC5-76A98F4C6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60198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brown shoes</a:t>
            </a:r>
          </a:p>
        </p:txBody>
      </p:sp>
      <p:sp>
        <p:nvSpPr>
          <p:cNvPr id="15392" name="Rectangle 32">
            <a:extLst>
              <a:ext uri="{FF2B5EF4-FFF2-40B4-BE49-F238E27FC236}">
                <a16:creationId xmlns:a16="http://schemas.microsoft.com/office/drawing/2014/main" id="{ADB5929D-2FDD-40ED-A05B-2E7357D0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1242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long-sleeved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white blouse</a:t>
            </a:r>
          </a:p>
        </p:txBody>
      </p:sp>
      <p:sp>
        <p:nvSpPr>
          <p:cNvPr id="15393" name="Rectangle 33">
            <a:extLst>
              <a:ext uri="{FF2B5EF4-FFF2-40B4-BE49-F238E27FC236}">
                <a16:creationId xmlns:a16="http://schemas.microsoft.com/office/drawing/2014/main" id="{86991E2B-CE2C-4C2D-9904-DE24419C0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196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blue shorts</a:t>
            </a:r>
          </a:p>
        </p:txBody>
      </p:sp>
      <p:pic>
        <p:nvPicPr>
          <p:cNvPr id="18440" name="Picture 34">
            <a:extLst>
              <a:ext uri="{FF2B5EF4-FFF2-40B4-BE49-F238E27FC236}">
                <a16:creationId xmlns:a16="http://schemas.microsoft.com/office/drawing/2014/main" id="{E477A220-F82E-4E2B-A52E-4202C4B5E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995">
            <a:off x="4114800" y="2743200"/>
            <a:ext cx="8255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1" grpId="0"/>
      <p:bldP spid="15392" grpId="0"/>
      <p:bldP spid="153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5A249706-04EE-48EE-9C2D-FE0DE02A7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495800"/>
            <a:ext cx="6324600" cy="210343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63500">
            <a:pattFill prst="lgCheck">
              <a:fgClr>
                <a:srgbClr val="8000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400">
              <a:latin typeface="Monotype Corsiva" panose="03010101010201010101" pitchFamily="66" charset="0"/>
            </a:endParaRPr>
          </a:p>
        </p:txBody>
      </p:sp>
      <p:sp>
        <p:nvSpPr>
          <p:cNvPr id="19459" name="AutoShape 3">
            <a:extLst>
              <a:ext uri="{FF2B5EF4-FFF2-40B4-BE49-F238E27FC236}">
                <a16:creationId xmlns:a16="http://schemas.microsoft.com/office/drawing/2014/main" id="{1F78C377-A069-4F60-AF6C-42B06F181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895600"/>
            <a:ext cx="6324600" cy="1524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pattFill prst="sphere">
              <a:fgClr>
                <a:srgbClr val="FF00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577EC2BA-EF77-4234-86B0-04BC88C26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590800"/>
            <a:ext cx="1219200" cy="4191000"/>
          </a:xfrm>
          <a:prstGeom prst="rect">
            <a:avLst/>
          </a:prstGeom>
          <a:solidFill>
            <a:srgbClr val="00FFFF"/>
          </a:solidFill>
          <a:ln w="63500">
            <a:pattFill prst="pct90">
              <a:fgClr>
                <a:srgbClr val="FF0000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7BB990F5-908B-43AB-9322-37929206C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7000"/>
            <a:ext cx="1219200" cy="4191000"/>
          </a:xfrm>
          <a:prstGeom prst="rect">
            <a:avLst/>
          </a:prstGeom>
          <a:solidFill>
            <a:srgbClr val="CC99FF"/>
          </a:solidFill>
          <a:ln w="63500">
            <a:pattFill prst="pct90">
              <a:fgClr>
                <a:srgbClr val="FF0000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2" name="AutoShape 6">
            <a:extLst>
              <a:ext uri="{FF2B5EF4-FFF2-40B4-BE49-F238E27FC236}">
                <a16:creationId xmlns:a16="http://schemas.microsoft.com/office/drawing/2014/main" id="{3A23209A-D170-402A-B979-BA01854AE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14400"/>
            <a:ext cx="8686800" cy="9906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A735D0F8-1B30-4690-A666-0A421CB285D9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990600"/>
            <a:ext cx="838200" cy="762000"/>
            <a:chOff x="3504" y="1104"/>
            <a:chExt cx="912" cy="912"/>
          </a:xfrm>
        </p:grpSpPr>
        <p:sp>
          <p:nvSpPr>
            <p:cNvPr id="19541" name="AutoShape 8">
              <a:extLst>
                <a:ext uri="{FF2B5EF4-FFF2-40B4-BE49-F238E27FC236}">
                  <a16:creationId xmlns:a16="http://schemas.microsoft.com/office/drawing/2014/main" id="{E9F1D617-4A45-4CCF-A3DB-C8E566F86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104"/>
              <a:ext cx="912" cy="9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660033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42" name="AutoShape 9">
              <a:extLst>
                <a:ext uri="{FF2B5EF4-FFF2-40B4-BE49-F238E27FC236}">
                  <a16:creationId xmlns:a16="http://schemas.microsoft.com/office/drawing/2014/main" id="{A0B8416D-40E9-49D2-A441-2BDC57979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152"/>
              <a:ext cx="816" cy="81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0033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en-US" sz="5400" b="1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10">
            <a:extLst>
              <a:ext uri="{FF2B5EF4-FFF2-40B4-BE49-F238E27FC236}">
                <a16:creationId xmlns:a16="http://schemas.microsoft.com/office/drawing/2014/main" id="{1779C9F6-79FF-4E6C-9130-02C8705FAF6C}"/>
              </a:ext>
            </a:extLst>
          </p:cNvPr>
          <p:cNvGrpSpPr>
            <a:grpSpLocks/>
          </p:cNvGrpSpPr>
          <p:nvPr/>
        </p:nvGrpSpPr>
        <p:grpSpPr bwMode="auto">
          <a:xfrm>
            <a:off x="7772400" y="990600"/>
            <a:ext cx="838200" cy="762000"/>
            <a:chOff x="3504" y="1104"/>
            <a:chExt cx="912" cy="912"/>
          </a:xfrm>
        </p:grpSpPr>
        <p:sp>
          <p:nvSpPr>
            <p:cNvPr id="19539" name="AutoShape 11">
              <a:extLst>
                <a:ext uri="{FF2B5EF4-FFF2-40B4-BE49-F238E27FC236}">
                  <a16:creationId xmlns:a16="http://schemas.microsoft.com/office/drawing/2014/main" id="{E18F0BA6-BD5E-4135-9F5A-2EF33B214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104"/>
              <a:ext cx="912" cy="9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660033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40" name="AutoShape 12">
              <a:extLst>
                <a:ext uri="{FF2B5EF4-FFF2-40B4-BE49-F238E27FC236}">
                  <a16:creationId xmlns:a16="http://schemas.microsoft.com/office/drawing/2014/main" id="{DAC66E8B-CFC4-4F9F-84C6-E8BD01035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152"/>
              <a:ext cx="816" cy="81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0033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400" b="1">
                  <a:solidFill>
                    <a:srgbClr val="FFFF00"/>
                  </a:solidFill>
                  <a:latin typeface="VNI-Times" pitchFamily="2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4" name="Group 13">
            <a:extLst>
              <a:ext uri="{FF2B5EF4-FFF2-40B4-BE49-F238E27FC236}">
                <a16:creationId xmlns:a16="http://schemas.microsoft.com/office/drawing/2014/main" id="{FC3BE0BB-C588-4B4F-B9F8-F50732AC54F7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990600"/>
            <a:ext cx="838200" cy="762000"/>
            <a:chOff x="3504" y="1104"/>
            <a:chExt cx="912" cy="912"/>
          </a:xfrm>
        </p:grpSpPr>
        <p:sp>
          <p:nvSpPr>
            <p:cNvPr id="19537" name="AutoShape 14">
              <a:extLst>
                <a:ext uri="{FF2B5EF4-FFF2-40B4-BE49-F238E27FC236}">
                  <a16:creationId xmlns:a16="http://schemas.microsoft.com/office/drawing/2014/main" id="{22236E5F-1959-415E-9DD0-FCFE46260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104"/>
              <a:ext cx="912" cy="9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660033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38" name="AutoShape 15">
              <a:extLst>
                <a:ext uri="{FF2B5EF4-FFF2-40B4-BE49-F238E27FC236}">
                  <a16:creationId xmlns:a16="http://schemas.microsoft.com/office/drawing/2014/main" id="{88AC69B0-D72A-4ADB-99CF-3FC05D908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152"/>
              <a:ext cx="816" cy="81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0033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en-US" sz="5400" b="1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6">
            <a:extLst>
              <a:ext uri="{FF2B5EF4-FFF2-40B4-BE49-F238E27FC236}">
                <a16:creationId xmlns:a16="http://schemas.microsoft.com/office/drawing/2014/main" id="{A4BCC566-9974-43DF-8F45-69DAB398FE1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990600"/>
            <a:ext cx="838200" cy="762000"/>
            <a:chOff x="3504" y="1104"/>
            <a:chExt cx="912" cy="912"/>
          </a:xfrm>
        </p:grpSpPr>
        <p:sp>
          <p:nvSpPr>
            <p:cNvPr id="19535" name="AutoShape 17">
              <a:extLst>
                <a:ext uri="{FF2B5EF4-FFF2-40B4-BE49-F238E27FC236}">
                  <a16:creationId xmlns:a16="http://schemas.microsoft.com/office/drawing/2014/main" id="{34A15FD1-AD0C-4C5C-8407-374A3B853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104"/>
              <a:ext cx="912" cy="9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660033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36" name="AutoShape 18">
              <a:extLst>
                <a:ext uri="{FF2B5EF4-FFF2-40B4-BE49-F238E27FC236}">
                  <a16:creationId xmlns:a16="http://schemas.microsoft.com/office/drawing/2014/main" id="{FB9B5015-DCCE-4A31-8C5C-766DA4641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152"/>
              <a:ext cx="816" cy="81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0033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en-US" sz="5400" b="1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19">
            <a:extLst>
              <a:ext uri="{FF2B5EF4-FFF2-40B4-BE49-F238E27FC236}">
                <a16:creationId xmlns:a16="http://schemas.microsoft.com/office/drawing/2014/main" id="{A6363E96-80AB-4E46-A90D-4F0746ACD0FC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990600"/>
            <a:ext cx="838200" cy="762000"/>
            <a:chOff x="3504" y="1104"/>
            <a:chExt cx="912" cy="912"/>
          </a:xfrm>
        </p:grpSpPr>
        <p:sp>
          <p:nvSpPr>
            <p:cNvPr id="19533" name="AutoShape 20">
              <a:extLst>
                <a:ext uri="{FF2B5EF4-FFF2-40B4-BE49-F238E27FC236}">
                  <a16:creationId xmlns:a16="http://schemas.microsoft.com/office/drawing/2014/main" id="{FA16B07A-5903-4CC9-B9C4-DA2A64CF7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104"/>
              <a:ext cx="912" cy="9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660033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34" name="AutoShape 21">
              <a:extLst>
                <a:ext uri="{FF2B5EF4-FFF2-40B4-BE49-F238E27FC236}">
                  <a16:creationId xmlns:a16="http://schemas.microsoft.com/office/drawing/2014/main" id="{1E95060F-23D3-4530-8D6A-93107A5ED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152"/>
              <a:ext cx="816" cy="81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0033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400" b="1">
                  <a:solidFill>
                    <a:srgbClr val="FFFF00"/>
                  </a:solidFill>
                  <a:latin typeface="VNI-Times" pitchFamily="2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7" name="Group 22">
            <a:extLst>
              <a:ext uri="{FF2B5EF4-FFF2-40B4-BE49-F238E27FC236}">
                <a16:creationId xmlns:a16="http://schemas.microsoft.com/office/drawing/2014/main" id="{54A0748A-0AE5-448A-B84B-8D98B30BF751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990600"/>
            <a:ext cx="838200" cy="762000"/>
            <a:chOff x="3504" y="1104"/>
            <a:chExt cx="912" cy="912"/>
          </a:xfrm>
        </p:grpSpPr>
        <p:sp>
          <p:nvSpPr>
            <p:cNvPr id="19531" name="AutoShape 23">
              <a:extLst>
                <a:ext uri="{FF2B5EF4-FFF2-40B4-BE49-F238E27FC236}">
                  <a16:creationId xmlns:a16="http://schemas.microsoft.com/office/drawing/2014/main" id="{29C7DCAF-E93A-493B-9209-45061295D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104"/>
              <a:ext cx="912" cy="9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660033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32" name="AutoShape 24">
              <a:extLst>
                <a:ext uri="{FF2B5EF4-FFF2-40B4-BE49-F238E27FC236}">
                  <a16:creationId xmlns:a16="http://schemas.microsoft.com/office/drawing/2014/main" id="{1F2AB248-DC2B-44DE-B1BC-A0D1B7DDC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152"/>
              <a:ext cx="816" cy="81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0033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400" b="1">
                  <a:solidFill>
                    <a:srgbClr val="FFFF00"/>
                  </a:solidFill>
                  <a:latin typeface="VNI-Times" pitchFamily="2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8" name="Group 25">
            <a:extLst>
              <a:ext uri="{FF2B5EF4-FFF2-40B4-BE49-F238E27FC236}">
                <a16:creationId xmlns:a16="http://schemas.microsoft.com/office/drawing/2014/main" id="{19AEB781-896C-4958-999C-63149F5D1EB9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990600"/>
            <a:ext cx="838200" cy="762000"/>
            <a:chOff x="3504" y="1104"/>
            <a:chExt cx="912" cy="912"/>
          </a:xfrm>
        </p:grpSpPr>
        <p:sp>
          <p:nvSpPr>
            <p:cNvPr id="19529" name="AutoShape 26">
              <a:extLst>
                <a:ext uri="{FF2B5EF4-FFF2-40B4-BE49-F238E27FC236}">
                  <a16:creationId xmlns:a16="http://schemas.microsoft.com/office/drawing/2014/main" id="{30A108D6-680C-40AE-96EB-2E37BC547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104"/>
              <a:ext cx="912" cy="9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660033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30" name="AutoShape 27">
              <a:extLst>
                <a:ext uri="{FF2B5EF4-FFF2-40B4-BE49-F238E27FC236}">
                  <a16:creationId xmlns:a16="http://schemas.microsoft.com/office/drawing/2014/main" id="{3CF564A8-AEDE-4FC3-82A3-36008CD18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152"/>
              <a:ext cx="816" cy="81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0033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400" b="1">
                  <a:solidFill>
                    <a:srgbClr val="FFFF00"/>
                  </a:solidFill>
                  <a:latin typeface="VNI-Times" pitchFamily="2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9" name="Group 28">
            <a:extLst>
              <a:ext uri="{FF2B5EF4-FFF2-40B4-BE49-F238E27FC236}">
                <a16:creationId xmlns:a16="http://schemas.microsoft.com/office/drawing/2014/main" id="{D5AB2E94-0301-4EDB-B635-3C5C71044315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990600"/>
            <a:ext cx="838200" cy="762000"/>
            <a:chOff x="3504" y="1104"/>
            <a:chExt cx="912" cy="912"/>
          </a:xfrm>
        </p:grpSpPr>
        <p:sp>
          <p:nvSpPr>
            <p:cNvPr id="19527" name="AutoShape 29">
              <a:extLst>
                <a:ext uri="{FF2B5EF4-FFF2-40B4-BE49-F238E27FC236}">
                  <a16:creationId xmlns:a16="http://schemas.microsoft.com/office/drawing/2014/main" id="{E5CE86A7-C61F-4325-BE50-FEB8DCAEA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104"/>
              <a:ext cx="912" cy="9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660033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28" name="AutoShape 30">
              <a:extLst>
                <a:ext uri="{FF2B5EF4-FFF2-40B4-BE49-F238E27FC236}">
                  <a16:creationId xmlns:a16="http://schemas.microsoft.com/office/drawing/2014/main" id="{4B3C9E9D-F7D1-4D0D-BF62-7501334AA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152"/>
              <a:ext cx="816" cy="81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0033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en-US" sz="5400" b="1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9471" name="Rectangle 31">
            <a:extLst>
              <a:ext uri="{FF2B5EF4-FFF2-40B4-BE49-F238E27FC236}">
                <a16:creationId xmlns:a16="http://schemas.microsoft.com/office/drawing/2014/main" id="{AF4D4ACB-EE79-4DE5-9AC4-24ADD4DB4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7013"/>
            <a:ext cx="434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VNI-Times" pitchFamily="2" charset="0"/>
                <a:cs typeface="Arial" panose="020B0604020202020204" pitchFamily="34" charset="0"/>
              </a:rPr>
              <a:t>ANSWER THE QUESTIONS :</a:t>
            </a:r>
            <a:r>
              <a:rPr lang="en-US" altLang="en-US" sz="1800">
                <a:solidFill>
                  <a:srgbClr val="0000CC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472" name="WordArt 32">
            <a:extLst>
              <a:ext uri="{FF2B5EF4-FFF2-40B4-BE49-F238E27FC236}">
                <a16:creationId xmlns:a16="http://schemas.microsoft.com/office/drawing/2014/main" id="{9A898FCF-A9A7-4BC0-860E-DC96B4524A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152400"/>
            <a:ext cx="34290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Lucky  animals</a:t>
            </a:r>
          </a:p>
        </p:txBody>
      </p:sp>
      <p:pic>
        <p:nvPicPr>
          <p:cNvPr id="19473" name="Picture 33" descr="lucky">
            <a:extLst>
              <a:ext uri="{FF2B5EF4-FFF2-40B4-BE49-F238E27FC236}">
                <a16:creationId xmlns:a16="http://schemas.microsoft.com/office/drawing/2014/main" id="{C91A23E1-9A87-4341-A398-222EB4C693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133600"/>
            <a:ext cx="601980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2" name="Picture 34" descr="1012-042-10-1042">
            <a:extLst>
              <a:ext uri="{FF2B5EF4-FFF2-40B4-BE49-F238E27FC236}">
                <a16:creationId xmlns:a16="http://schemas.microsoft.com/office/drawing/2014/main" id="{A907BAB6-9586-4036-BF59-877BB68362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2057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3" name="Picture 35" descr="lucky">
            <a:extLst>
              <a:ext uri="{FF2B5EF4-FFF2-40B4-BE49-F238E27FC236}">
                <a16:creationId xmlns:a16="http://schemas.microsoft.com/office/drawing/2014/main" id="{8E5FA570-9D68-49B3-A7AD-294B16123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-1371600"/>
            <a:ext cx="60198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36" descr="lucky">
            <a:extLst>
              <a:ext uri="{FF2B5EF4-FFF2-40B4-BE49-F238E27FC236}">
                <a16:creationId xmlns:a16="http://schemas.microsoft.com/office/drawing/2014/main" id="{1D7DB824-CA5B-46D6-9B53-1BD9493384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1379538"/>
            <a:ext cx="60198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5" name="Picture 37" descr="1012-042-10-1042">
            <a:extLst>
              <a:ext uri="{FF2B5EF4-FFF2-40B4-BE49-F238E27FC236}">
                <a16:creationId xmlns:a16="http://schemas.microsoft.com/office/drawing/2014/main" id="{F13BF0E1-CAEC-4F04-9B4B-EF212680D1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057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6" name="Picture 20" descr="IMG1-39">
            <a:extLst>
              <a:ext uri="{FF2B5EF4-FFF2-40B4-BE49-F238E27FC236}">
                <a16:creationId xmlns:a16="http://schemas.microsoft.com/office/drawing/2014/main" id="{84EFCD2D-A8E3-4241-8883-C494BBD403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6650" y="1885950"/>
            <a:ext cx="60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7" name="Picture 20" descr="IMG1-39">
            <a:extLst>
              <a:ext uri="{FF2B5EF4-FFF2-40B4-BE49-F238E27FC236}">
                <a16:creationId xmlns:a16="http://schemas.microsoft.com/office/drawing/2014/main" id="{5E1589DA-AA96-4BE7-AE4D-CB39D7C148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91450" y="1885950"/>
            <a:ext cx="60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8" name="Picture 20" descr="IMG1-39">
            <a:extLst>
              <a:ext uri="{FF2B5EF4-FFF2-40B4-BE49-F238E27FC236}">
                <a16:creationId xmlns:a16="http://schemas.microsoft.com/office/drawing/2014/main" id="{D2E8C2C8-A5EF-4022-8F38-6B5690B0EF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9850" y="1885950"/>
            <a:ext cx="60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9" name="Picture 20" descr="IMG1-39">
            <a:extLst>
              <a:ext uri="{FF2B5EF4-FFF2-40B4-BE49-F238E27FC236}">
                <a16:creationId xmlns:a16="http://schemas.microsoft.com/office/drawing/2014/main" id="{41CB3DC8-C5E2-4999-96E4-1B5AF9EBB1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8650" y="1885950"/>
            <a:ext cx="60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0" name="Picture 20" descr="IMG1-39">
            <a:extLst>
              <a:ext uri="{FF2B5EF4-FFF2-40B4-BE49-F238E27FC236}">
                <a16:creationId xmlns:a16="http://schemas.microsoft.com/office/drawing/2014/main" id="{142A5886-04D4-45A8-8E5A-0B825EF766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4050" y="1885950"/>
            <a:ext cx="60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1" name="Picture 20" descr="IMG1-39">
            <a:extLst>
              <a:ext uri="{FF2B5EF4-FFF2-40B4-BE49-F238E27FC236}">
                <a16:creationId xmlns:a16="http://schemas.microsoft.com/office/drawing/2014/main" id="{7C467F53-5854-4962-B933-3C7AF23BB3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67250" y="1885950"/>
            <a:ext cx="60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2" name="Picture 20" descr="IMG1-39">
            <a:extLst>
              <a:ext uri="{FF2B5EF4-FFF2-40B4-BE49-F238E27FC236}">
                <a16:creationId xmlns:a16="http://schemas.microsoft.com/office/drawing/2014/main" id="{54EE742B-18E7-4515-88FB-D9276B70A3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81788" y="1919288"/>
            <a:ext cx="60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3" name="Picture 20" descr="IMG1-39">
            <a:extLst>
              <a:ext uri="{FF2B5EF4-FFF2-40B4-BE49-F238E27FC236}">
                <a16:creationId xmlns:a16="http://schemas.microsoft.com/office/drawing/2014/main" id="{2F20DA58-A313-41F5-B2CB-2E6D25A804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250" y="1885950"/>
            <a:ext cx="60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14" name="Text Box 46">
            <a:extLst>
              <a:ext uri="{FF2B5EF4-FFF2-40B4-BE49-F238E27FC236}">
                <a16:creationId xmlns:a16="http://schemas.microsoft.com/office/drawing/2014/main" id="{54FFD2D5-37B7-4341-9EAD-6B407A187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36838"/>
            <a:ext cx="1371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TEAM A</a:t>
            </a:r>
          </a:p>
        </p:txBody>
      </p:sp>
      <p:sp>
        <p:nvSpPr>
          <p:cNvPr id="58415" name="AutoShape 47">
            <a:extLst>
              <a:ext uri="{FF2B5EF4-FFF2-40B4-BE49-F238E27FC236}">
                <a16:creationId xmlns:a16="http://schemas.microsoft.com/office/drawing/2014/main" id="{B702EF4A-E7A4-428C-B8AB-4A3C10B3C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276600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16" name="AutoShape 48">
            <a:extLst>
              <a:ext uri="{FF2B5EF4-FFF2-40B4-BE49-F238E27FC236}">
                <a16:creationId xmlns:a16="http://schemas.microsoft.com/office/drawing/2014/main" id="{22FB1E5D-174F-42EE-BB81-73933E4C7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711575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17" name="AutoShape 49">
            <a:extLst>
              <a:ext uri="{FF2B5EF4-FFF2-40B4-BE49-F238E27FC236}">
                <a16:creationId xmlns:a16="http://schemas.microsoft.com/office/drawing/2014/main" id="{336B467A-CA5E-43CA-B5E8-8449A0AA6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146550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18" name="AutoShape 50">
            <a:extLst>
              <a:ext uri="{FF2B5EF4-FFF2-40B4-BE49-F238E27FC236}">
                <a16:creationId xmlns:a16="http://schemas.microsoft.com/office/drawing/2014/main" id="{C45853D8-47C4-4EF7-9376-F11569C58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581525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19" name="AutoShape 51">
            <a:extLst>
              <a:ext uri="{FF2B5EF4-FFF2-40B4-BE49-F238E27FC236}">
                <a16:creationId xmlns:a16="http://schemas.microsoft.com/office/drawing/2014/main" id="{A512A006-E845-4C61-B87C-CD540D1A2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018088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20" name="AutoShape 52">
            <a:extLst>
              <a:ext uri="{FF2B5EF4-FFF2-40B4-BE49-F238E27FC236}">
                <a16:creationId xmlns:a16="http://schemas.microsoft.com/office/drawing/2014/main" id="{8923C945-C18B-4B1B-BDA6-AC9B5242F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453063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21" name="AutoShape 53">
            <a:extLst>
              <a:ext uri="{FF2B5EF4-FFF2-40B4-BE49-F238E27FC236}">
                <a16:creationId xmlns:a16="http://schemas.microsoft.com/office/drawing/2014/main" id="{7C50A77E-1D27-4562-9B03-1E98440EE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888038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22" name="AutoShape 54">
            <a:extLst>
              <a:ext uri="{FF2B5EF4-FFF2-40B4-BE49-F238E27FC236}">
                <a16:creationId xmlns:a16="http://schemas.microsoft.com/office/drawing/2014/main" id="{2F57384A-9E6E-4FFF-B3EF-691968303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324600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23" name="Text Box 55">
            <a:extLst>
              <a:ext uri="{FF2B5EF4-FFF2-40B4-BE49-F238E27FC236}">
                <a16:creationId xmlns:a16="http://schemas.microsoft.com/office/drawing/2014/main" id="{8BE9F41E-FC23-4BDA-9BD0-F9CC6CD8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2590800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TEAM B</a:t>
            </a:r>
          </a:p>
        </p:txBody>
      </p:sp>
      <p:sp>
        <p:nvSpPr>
          <p:cNvPr id="58424" name="AutoShape 56">
            <a:extLst>
              <a:ext uri="{FF2B5EF4-FFF2-40B4-BE49-F238E27FC236}">
                <a16:creationId xmlns:a16="http://schemas.microsoft.com/office/drawing/2014/main" id="{A97FEA79-9C26-4573-971A-62A4C3A2A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200400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25" name="AutoShape 57">
            <a:extLst>
              <a:ext uri="{FF2B5EF4-FFF2-40B4-BE49-F238E27FC236}">
                <a16:creationId xmlns:a16="http://schemas.microsoft.com/office/drawing/2014/main" id="{95B074B4-6CA5-4731-9323-4448ACC4B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635375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26" name="AutoShape 58">
            <a:extLst>
              <a:ext uri="{FF2B5EF4-FFF2-40B4-BE49-F238E27FC236}">
                <a16:creationId xmlns:a16="http://schemas.microsoft.com/office/drawing/2014/main" id="{FFB0D085-9CE4-492E-90C7-674AC4104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070350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27" name="AutoShape 59">
            <a:extLst>
              <a:ext uri="{FF2B5EF4-FFF2-40B4-BE49-F238E27FC236}">
                <a16:creationId xmlns:a16="http://schemas.microsoft.com/office/drawing/2014/main" id="{7704C74C-1398-4E60-9C7B-240BD77D5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505325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28" name="AutoShape 60">
            <a:extLst>
              <a:ext uri="{FF2B5EF4-FFF2-40B4-BE49-F238E27FC236}">
                <a16:creationId xmlns:a16="http://schemas.microsoft.com/office/drawing/2014/main" id="{12349654-A00C-4B1C-9024-F4680541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941888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29" name="AutoShape 61">
            <a:extLst>
              <a:ext uri="{FF2B5EF4-FFF2-40B4-BE49-F238E27FC236}">
                <a16:creationId xmlns:a16="http://schemas.microsoft.com/office/drawing/2014/main" id="{890018ED-CBB8-447F-BBA7-A4F571C43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376863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30" name="AutoShape 62">
            <a:extLst>
              <a:ext uri="{FF2B5EF4-FFF2-40B4-BE49-F238E27FC236}">
                <a16:creationId xmlns:a16="http://schemas.microsoft.com/office/drawing/2014/main" id="{871CEEA2-5277-4A1F-BDC6-0C2268DF1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811838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31" name="AutoShape 63">
            <a:extLst>
              <a:ext uri="{FF2B5EF4-FFF2-40B4-BE49-F238E27FC236}">
                <a16:creationId xmlns:a16="http://schemas.microsoft.com/office/drawing/2014/main" id="{B753395A-8D5A-43C2-A49E-2E7BBEBE2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248400"/>
            <a:ext cx="304800" cy="304800"/>
          </a:xfrm>
          <a:prstGeom prst="star5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432" name="Rectangle 64">
            <a:extLst>
              <a:ext uri="{FF2B5EF4-FFF2-40B4-BE49-F238E27FC236}">
                <a16:creationId xmlns:a16="http://schemas.microsoft.com/office/drawing/2014/main" id="{0D7C690A-60E4-4D71-B01C-DF2FF6C98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971800"/>
            <a:ext cx="59436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US" altLang="en-US" b="1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US" altLang="en-US" sz="2400" b="1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58433" name="Rectangle 65">
            <a:extLst>
              <a:ext uri="{FF2B5EF4-FFF2-40B4-BE49-F238E27FC236}">
                <a16:creationId xmlns:a16="http://schemas.microsoft.com/office/drawing/2014/main" id="{749DF60F-42A9-4452-97DD-30172099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24200"/>
            <a:ext cx="680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e.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charset="0"/>
              </a:rPr>
              <a:t>What  is your favorite type of clothing ?</a:t>
            </a:r>
          </a:p>
        </p:txBody>
      </p:sp>
      <p:sp>
        <p:nvSpPr>
          <p:cNvPr id="58434" name="Rectangle 66">
            <a:extLst>
              <a:ext uri="{FF2B5EF4-FFF2-40B4-BE49-F238E27FC236}">
                <a16:creationId xmlns:a16="http://schemas.microsoft.com/office/drawing/2014/main" id="{5D06C870-0FAC-4190-BA1E-A202B7745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800600"/>
            <a:ext cx="6172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It’s …………………..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C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8435" name="Rectangle 67">
            <a:extLst>
              <a:ext uri="{FF2B5EF4-FFF2-40B4-BE49-F238E27FC236}">
                <a16:creationId xmlns:a16="http://schemas.microsoft.com/office/drawing/2014/main" id="{A0FABA3E-8811-40FD-8F76-3AF4A9E7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76600"/>
            <a:ext cx="586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d/What is your school uniform ?</a:t>
            </a:r>
          </a:p>
        </p:txBody>
      </p:sp>
      <p:sp>
        <p:nvSpPr>
          <p:cNvPr id="58436" name="Rectangle 68">
            <a:extLst>
              <a:ext uri="{FF2B5EF4-FFF2-40B4-BE49-F238E27FC236}">
                <a16:creationId xmlns:a16="http://schemas.microsoft.com/office/drawing/2014/main" id="{3D5B8551-E46A-4315-9B51-02FD7C5FB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724400"/>
            <a:ext cx="64008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Our school uniform is  white shirt and blue pants  . </a:t>
            </a:r>
          </a:p>
          <a:p>
            <a:pPr eaLnBrk="1" hangingPunct="1">
              <a:defRPr/>
            </a:pPr>
            <a:endParaRPr lang="en-US" sz="3200" b="1">
              <a:solidFill>
                <a:srgbClr val="0000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58437" name="Rectangle 69">
            <a:extLst>
              <a:ext uri="{FF2B5EF4-FFF2-40B4-BE49-F238E27FC236}">
                <a16:creationId xmlns:a16="http://schemas.microsoft.com/office/drawing/2014/main" id="{89567236-762C-4D87-9E37-351DADAD8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24200"/>
            <a:ext cx="6172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c/ What ‘s  Japanese ‘s traditional dress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438" name="Rectangle 70">
            <a:extLst>
              <a:ext uri="{FF2B5EF4-FFF2-40B4-BE49-F238E27FC236}">
                <a16:creationId xmlns:a16="http://schemas.microsoft.com/office/drawing/2014/main" id="{32031740-D7E9-4675-8B5F-DDBFF469A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800600"/>
            <a:ext cx="61722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It’s Kimono 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C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8439" name="Rectangle 71">
            <a:extLst>
              <a:ext uri="{FF2B5EF4-FFF2-40B4-BE49-F238E27FC236}">
                <a16:creationId xmlns:a16="http://schemas.microsoft.com/office/drawing/2014/main" id="{7A87C9DA-C092-411D-927A-16036CF4C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00400"/>
            <a:ext cx="6096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b/What is the aodai described as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440" name="Rectangle 72">
            <a:extLst>
              <a:ext uri="{FF2B5EF4-FFF2-40B4-BE49-F238E27FC236}">
                <a16:creationId xmlns:a16="http://schemas.microsoft.com/office/drawing/2014/main" id="{F91A9A1A-D1C9-4F1B-B828-D9DA1349C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648200"/>
            <a:ext cx="609600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charset="0"/>
              </a:rPr>
              <a:t>It’s describled as a long silk tunic  with slit on the sides and worn over loose pants.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charset="0"/>
                <a:sym typeface="Wingdings" pitchFamily="2" charset="2"/>
              </a:rPr>
              <a:t> </a:t>
            </a:r>
          </a:p>
        </p:txBody>
      </p:sp>
      <p:pic>
        <p:nvPicPr>
          <p:cNvPr id="58441" name="Picture 73" descr="1012-042-10-1042">
            <a:extLst>
              <a:ext uri="{FF2B5EF4-FFF2-40B4-BE49-F238E27FC236}">
                <a16:creationId xmlns:a16="http://schemas.microsoft.com/office/drawing/2014/main" id="{ECFC1CE3-6F5D-4C25-9999-84634D87A7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057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4" name="Picture 74" descr="puppi00211">
            <a:hlinkClick r:id="rId8" action="ppaction://hlinksldjump"/>
            <a:extLst>
              <a:ext uri="{FF2B5EF4-FFF2-40B4-BE49-F238E27FC236}">
                <a16:creationId xmlns:a16="http://schemas.microsoft.com/office/drawing/2014/main" id="{8B9AD7C2-55DE-40D0-81F8-083B5B8B8BCC}"/>
              </a:ext>
            </a:extLst>
          </p:cNvPr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990600"/>
            <a:ext cx="885825" cy="714375"/>
          </a:xfrm>
        </p:spPr>
      </p:pic>
      <p:pic>
        <p:nvPicPr>
          <p:cNvPr id="19515" name="Picture 75" descr="julost1">
            <a:hlinkClick r:id="rId10" action="ppaction://hlinksldjump"/>
            <a:extLst>
              <a:ext uri="{FF2B5EF4-FFF2-40B4-BE49-F238E27FC236}">
                <a16:creationId xmlns:a16="http://schemas.microsoft.com/office/drawing/2014/main" id="{69B197DF-53C7-4286-9869-F53A2E82F5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"/>
            <a:ext cx="8382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6" name="Picture 76" descr="formiga08">
            <a:hlinkClick r:id="rId12" action="ppaction://hlinksldjump"/>
            <a:extLst>
              <a:ext uri="{FF2B5EF4-FFF2-40B4-BE49-F238E27FC236}">
                <a16:creationId xmlns:a16="http://schemas.microsoft.com/office/drawing/2014/main" id="{4EE19BB6-ECBC-47F1-9A4D-1F200F3658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1095375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7" name="Picture 77" descr="pandaandbaby">
            <a:hlinkClick r:id="rId14" action="ppaction://hlinksldjump"/>
            <a:extLst>
              <a:ext uri="{FF2B5EF4-FFF2-40B4-BE49-F238E27FC236}">
                <a16:creationId xmlns:a16="http://schemas.microsoft.com/office/drawing/2014/main" id="{B03A485F-C9F6-47E6-B4A5-1C515DAABE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30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8" name="Picture 78" descr="gaas">
            <a:hlinkClick r:id="rId16" action="ppaction://hlinksldjump"/>
            <a:extLst>
              <a:ext uri="{FF2B5EF4-FFF2-40B4-BE49-F238E27FC236}">
                <a16:creationId xmlns:a16="http://schemas.microsoft.com/office/drawing/2014/main" id="{92332C24-F88D-4B50-8D24-67A857E8A4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8382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9" name="Picture 79" descr="cute-korea-icon-020">
            <a:hlinkClick r:id="rId12" action="ppaction://hlinksldjump"/>
            <a:extLst>
              <a:ext uri="{FF2B5EF4-FFF2-40B4-BE49-F238E27FC236}">
                <a16:creationId xmlns:a16="http://schemas.microsoft.com/office/drawing/2014/main" id="{D626443B-5B7E-4791-8CAC-793E26C5D8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90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0" name="Picture 80" descr="cute-korea-icon-062">
            <a:hlinkClick r:id="rId19" action="ppaction://hlinksldjump"/>
            <a:extLst>
              <a:ext uri="{FF2B5EF4-FFF2-40B4-BE49-F238E27FC236}">
                <a16:creationId xmlns:a16="http://schemas.microsoft.com/office/drawing/2014/main" id="{75B011CA-FA43-45DE-BAF8-FE3A16C994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1" name="Picture 81" descr="035">
            <a:hlinkClick r:id="rId21" action="ppaction://hlinksldjump"/>
            <a:extLst>
              <a:ext uri="{FF2B5EF4-FFF2-40B4-BE49-F238E27FC236}">
                <a16:creationId xmlns:a16="http://schemas.microsoft.com/office/drawing/2014/main" id="{B48E6C40-8F9F-4B1C-8972-218BE6BD67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90600"/>
            <a:ext cx="8382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50" name="Rectangle 82">
            <a:extLst>
              <a:ext uri="{FF2B5EF4-FFF2-40B4-BE49-F238E27FC236}">
                <a16:creationId xmlns:a16="http://schemas.microsoft.com/office/drawing/2014/main" id="{50A12A82-8DE1-40B1-A068-A93DB3AAD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124200"/>
            <a:ext cx="640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3600">
                <a:solidFill>
                  <a:srgbClr val="3333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>
                <a:solidFill>
                  <a:srgbClr val="FF0000"/>
                </a:solidFill>
                <a:latin typeface=".VnTime" panose="020B7200000000000000" pitchFamily="34" charset="0"/>
              </a:rPr>
              <a:t>a/ What</a:t>
            </a:r>
            <a:r>
              <a:rPr lang="en-US" altLang="en-US" sz="3600">
                <a:solidFill>
                  <a:srgbClr val="FF0000"/>
                </a:solidFill>
              </a:rPr>
              <a:t>’</a:t>
            </a:r>
            <a:r>
              <a:rPr lang="en-US" altLang="en-US" sz="3600">
                <a:solidFill>
                  <a:srgbClr val="FF0000"/>
                </a:solidFill>
                <a:latin typeface=".VnTime" panose="020B7200000000000000" pitchFamily="34" charset="0"/>
              </a:rPr>
              <a:t>s our traditional dress ?</a:t>
            </a:r>
          </a:p>
        </p:txBody>
      </p:sp>
      <p:sp>
        <p:nvSpPr>
          <p:cNvPr id="58451" name="Text Box 83">
            <a:extLst>
              <a:ext uri="{FF2B5EF4-FFF2-40B4-BE49-F238E27FC236}">
                <a16:creationId xmlns:a16="http://schemas.microsoft.com/office/drawing/2014/main" id="{F8D712B0-32CD-4AD7-8407-49ADA12B0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800600"/>
            <a:ext cx="533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</a:rPr>
              <a:t>It’s  Ao dai.</a:t>
            </a:r>
          </a:p>
        </p:txBody>
      </p:sp>
      <p:pic>
        <p:nvPicPr>
          <p:cNvPr id="58452" name="Picture 84" descr="397e5c99f6c78e2ea119">
            <a:hlinkClick r:id="rId23" action="ppaction://hlinksldjump"/>
            <a:extLst>
              <a:ext uri="{FF2B5EF4-FFF2-40B4-BE49-F238E27FC236}">
                <a16:creationId xmlns:a16="http://schemas.microsoft.com/office/drawing/2014/main" id="{544D7612-0301-4085-ABE3-311AF507E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53" name="Text Box 85">
            <a:extLst>
              <a:ext uri="{FF2B5EF4-FFF2-40B4-BE49-F238E27FC236}">
                <a16:creationId xmlns:a16="http://schemas.microsoft.com/office/drawing/2014/main" id="{7276CB12-4D08-43E7-B71A-BDCB094BA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276600"/>
            <a:ext cx="472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Monotype Corsiva" panose="03010101010201010101" pitchFamily="66" charset="0"/>
              </a:rPr>
              <a:t>Lucky  animal</a:t>
            </a:r>
            <a:endParaRPr lang="vi-VN" altLang="en-US" sz="440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8454" name="Picture 86" descr="cute-korea-icon-020">
            <a:hlinkClick r:id="rId12" action="ppaction://hlinksldjump"/>
            <a:extLst>
              <a:ext uri="{FF2B5EF4-FFF2-40B4-BE49-F238E27FC236}">
                <a16:creationId xmlns:a16="http://schemas.microsoft.com/office/drawing/2014/main" id="{E1A3D021-6B8E-4EB1-9F48-2D143AF623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76600"/>
            <a:ext cx="121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8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8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8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8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8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8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8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8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5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5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5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"/>
                                        <p:tgtEl>
                                          <p:spTgt spid="5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500"/>
                                        <p:tgtEl>
                                          <p:spTgt spid="5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5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8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5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8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5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5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5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3" dur="500"/>
                                        <p:tgtEl>
                                          <p:spTgt spid="58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5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1" dur="500"/>
                                        <p:tgtEl>
                                          <p:spTgt spid="58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8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8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8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6" dur="500"/>
                                        <p:tgtEl>
                                          <p:spTgt spid="58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9" dur="500"/>
                                        <p:tgtEl>
                                          <p:spTgt spid="5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4" dur="500"/>
                                        <p:tgtEl>
                                          <p:spTgt spid="5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58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8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8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 nodeType="clickPar">
                      <p:stCondLst>
                        <p:cond delay="0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0" dur="500"/>
                                        <p:tgtEl>
                                          <p:spTgt spid="5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584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500"/>
                                        <p:tgtEl>
                                          <p:spTgt spid="58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104E-6 L 0.2125 0.69365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34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5" dur="500"/>
                                        <p:tgtEl>
                                          <p:spTgt spid="58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8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8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 nodeType="clickPar">
                      <p:stCondLst>
                        <p:cond delay="0"/>
                      </p:stCondLst>
                      <p:childTnLst>
                        <p:par>
                          <p:cTn id="2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5" dur="500"/>
                                        <p:tgtEl>
                                          <p:spTgt spid="5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8" dur="500"/>
                                        <p:tgtEl>
                                          <p:spTgt spid="5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 nodeType="clickPar">
                      <p:stCondLst>
                        <p:cond delay="indefinite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3" dur="500"/>
                                        <p:tgtEl>
                                          <p:spTgt spid="5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5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5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58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58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58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5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5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 nodeType="clickPar">
                      <p:stCondLst>
                        <p:cond delay="0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9" dur="500"/>
                                        <p:tgtEl>
                                          <p:spTgt spid="5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104E-6 L 0.2125 0.68255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58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341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 nodeType="clickPar">
                      <p:stCondLst>
                        <p:cond delay="indefinite"/>
                      </p:stCondLst>
                      <p:childTnLst>
                        <p:par>
                          <p:cTn id="2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6" dur="500"/>
                                        <p:tgtEl>
                                          <p:spTgt spid="58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58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58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58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58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 nodeType="clickPar">
                      <p:stCondLst>
                        <p:cond delay="0"/>
                      </p:stCondLst>
                      <p:childTnLst>
                        <p:par>
                          <p:cTn id="2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584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 nodeType="clickPar">
                      <p:stCondLst>
                        <p:cond delay="indefinite"/>
                      </p:stCondLst>
                      <p:childTnLst>
                        <p:par>
                          <p:cTn id="2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584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 nodeType="clickPar">
                      <p:stCondLst>
                        <p:cond delay="indefinite"/>
                      </p:stCondLst>
                      <p:childTnLst>
                        <p:par>
                          <p:cTn id="2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584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 nodeType="clickPar">
                      <p:stCondLst>
                        <p:cond delay="indefinite"/>
                      </p:stCondLst>
                      <p:childTnLst>
                        <p:par>
                          <p:cTn id="2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584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 nodeType="clickPar">
                      <p:stCondLst>
                        <p:cond delay="indefinite"/>
                      </p:stCondLst>
                      <p:childTnLst>
                        <p:par>
                          <p:cTn id="2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584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 nodeType="clickPar">
                      <p:stCondLst>
                        <p:cond delay="indefinite"/>
                      </p:stCondLst>
                      <p:childTnLst>
                        <p:par>
                          <p:cTn id="3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584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 nodeType="clickPar">
                      <p:stCondLst>
                        <p:cond delay="indefinite"/>
                      </p:stCondLst>
                      <p:childTnLst>
                        <p:par>
                          <p:cTn id="3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584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 nodeType="clickPar">
                      <p:stCondLst>
                        <p:cond delay="indefinite"/>
                      </p:stCondLst>
                      <p:childTnLst>
                        <p:par>
                          <p:cTn id="3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584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23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8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 nodeType="clickPar">
                      <p:stCondLst>
                        <p:cond delay="0"/>
                      </p:stCondLst>
                      <p:childTnLst>
                        <p:par>
                          <p:cTn id="3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584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 nodeType="clickPar">
                      <p:stCondLst>
                        <p:cond delay="indefinite"/>
                      </p:stCondLst>
                      <p:childTnLst>
                        <p:par>
                          <p:cTn id="3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584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 nodeType="clickPar">
                      <p:stCondLst>
                        <p:cond delay="indefinite"/>
                      </p:stCondLst>
                      <p:childTnLst>
                        <p:par>
                          <p:cTn id="3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584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 nodeType="clickPar">
                      <p:stCondLst>
                        <p:cond delay="indefinite"/>
                      </p:stCondLst>
                      <p:childTnLst>
                        <p:par>
                          <p:cTn id="3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584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 nodeType="clickPar">
                      <p:stCondLst>
                        <p:cond delay="indefinite"/>
                      </p:stCondLst>
                      <p:childTnLst>
                        <p:par>
                          <p:cTn id="3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584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 nodeType="clickPar">
                      <p:stCondLst>
                        <p:cond delay="indefinite"/>
                      </p:stCondLst>
                      <p:childTnLst>
                        <p:par>
                          <p:cTn id="3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584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 nodeType="clickPar">
                      <p:stCondLst>
                        <p:cond delay="indefinite"/>
                      </p:stCondLst>
                      <p:childTnLst>
                        <p:par>
                          <p:cTn id="3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584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 nodeType="clickPar">
                      <p:stCondLst>
                        <p:cond delay="indefinite"/>
                      </p:stCondLst>
                      <p:childTnLst>
                        <p:par>
                          <p:cTn id="3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584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14"/>
                  </p:tgtEl>
                </p:cond>
              </p:nextCondLst>
            </p:seq>
          </p:childTnLst>
        </p:cTn>
      </p:par>
    </p:tnLst>
    <p:bldLst>
      <p:bldP spid="58432" grpId="0"/>
      <p:bldP spid="58432" grpId="1"/>
      <p:bldP spid="58433" grpId="0"/>
      <p:bldP spid="58433" grpId="1"/>
      <p:bldP spid="58434" grpId="0"/>
      <p:bldP spid="58434" grpId="1"/>
      <p:bldP spid="58435" grpId="0"/>
      <p:bldP spid="58435" grpId="1"/>
      <p:bldP spid="58436" grpId="0"/>
      <p:bldP spid="58436" grpId="1"/>
      <p:bldP spid="58437" grpId="0"/>
      <p:bldP spid="58437" grpId="1"/>
      <p:bldP spid="58438" grpId="0"/>
      <p:bldP spid="58438" grpId="1"/>
      <p:bldP spid="58439" grpId="0"/>
      <p:bldP spid="58439" grpId="1"/>
      <p:bldP spid="58440" grpId="0"/>
      <p:bldP spid="58440" grpId="1"/>
      <p:bldP spid="58450" grpId="0"/>
      <p:bldP spid="58450" grpId="1"/>
      <p:bldP spid="58451" grpId="0" build="allAtOnce"/>
      <p:bldP spid="58453" grpId="0" build="allAtOnce"/>
      <p:bldP spid="58453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%26M_Organic_and_Recycled_Cotton_Clothing">
            <a:extLst>
              <a:ext uri="{FF2B5EF4-FFF2-40B4-BE49-F238E27FC236}">
                <a16:creationId xmlns:a16="http://schemas.microsoft.com/office/drawing/2014/main" id="{283EDCB6-E352-4E52-AD94-9728D2668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813"/>
            <a:ext cx="9144000" cy="594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7708B105-65F1-43EF-898D-F1F8D1207D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848600" cy="1143000"/>
          </a:xfrm>
        </p:spPr>
        <p:txBody>
          <a:bodyPr/>
          <a:lstStyle/>
          <a:p>
            <a:br>
              <a:rPr lang="en-US" altLang="en-US" sz="4000" b="1">
                <a:latin typeface=".VnArial" panose="020B7200000000000000" pitchFamily="34" charset="0"/>
              </a:rPr>
            </a:br>
            <a:br>
              <a:rPr lang="en-US" altLang="en-US" sz="4000" b="1">
                <a:latin typeface=".VnArial" panose="020B7200000000000000" pitchFamily="34" charset="0"/>
              </a:rPr>
            </a:br>
            <a:br>
              <a:rPr lang="en-US" altLang="en-US" sz="4000" b="1">
                <a:latin typeface=".VnArial" panose="020B7200000000000000" pitchFamily="34" charset="0"/>
              </a:rPr>
            </a:br>
            <a:br>
              <a:rPr lang="en-US" altLang="en-US" sz="4000" b="1">
                <a:latin typeface=".VnArial" panose="020B7200000000000000" pitchFamily="34" charset="0"/>
              </a:rPr>
            </a:br>
            <a:br>
              <a:rPr lang="en-US" altLang="en-US" sz="4000" b="1">
                <a:latin typeface=".VnArial" panose="020B7200000000000000" pitchFamily="34" charset="0"/>
              </a:rPr>
            </a:br>
            <a:endParaRPr lang="en-US" altLang="en-US" sz="4000" b="1">
              <a:latin typeface=".VnArial" panose="020B7200000000000000" pitchFamily="34" charset="0"/>
            </a:endParaRP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F5A169CB-BFF4-42E5-B542-82E1B3E4F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2860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800"/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C3A92163-995B-4CC5-8611-996EB54EB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27432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500" b="1">
                <a:solidFill>
                  <a:srgbClr val="800080"/>
                </a:solidFill>
                <a:latin typeface=".VnAristote" panose="020B7200000000000000" pitchFamily="34" charset="0"/>
              </a:rPr>
              <a:t>Unit 2</a:t>
            </a:r>
          </a:p>
        </p:txBody>
      </p:sp>
      <p:sp>
        <p:nvSpPr>
          <p:cNvPr id="29702" name="Text Box 6">
            <a:extLst>
              <a:ext uri="{FF2B5EF4-FFF2-40B4-BE49-F238E27FC236}">
                <a16:creationId xmlns:a16="http://schemas.microsoft.com/office/drawing/2014/main" id="{1E4900B1-3B4A-4F76-B3AB-2F243779A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0"/>
            <a:ext cx="44942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0000CC"/>
                </a:solidFill>
                <a:latin typeface=".VnRevue" panose="020B7200000000000000" pitchFamily="34" charset="0"/>
              </a:rPr>
              <a:t>CLOTHING</a:t>
            </a:r>
          </a:p>
        </p:txBody>
      </p:sp>
      <p:sp>
        <p:nvSpPr>
          <p:cNvPr id="29703" name="WordArt 7">
            <a:extLst>
              <a:ext uri="{FF2B5EF4-FFF2-40B4-BE49-F238E27FC236}">
                <a16:creationId xmlns:a16="http://schemas.microsoft.com/office/drawing/2014/main" id="{56BEB94E-92A5-49ED-95F8-1476998E1B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3352800"/>
            <a:ext cx="4648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  <a:contourClr>
                <a:srgbClr val="760000"/>
              </a:contourClr>
            </a:sp3d>
          </a:bodyPr>
          <a:lstStyle/>
          <a:p>
            <a:pPr algn="ctr"/>
            <a:r>
              <a:rPr lang="en-SG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Speak  -  Listen</a:t>
            </a:r>
          </a:p>
        </p:txBody>
      </p:sp>
    </p:spTree>
  </p:cSld>
  <p:clrMapOvr>
    <a:masterClrMapping/>
  </p:clrMapOvr>
  <p:transition>
    <p:sndAc>
      <p:stSnd>
        <p:snd r:embed="rId2" name="UNIT 2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2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29702" grpId="0"/>
      <p:bldP spid="2970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ockey player? I'm single. Long Sleeve T-Shirt">
            <a:extLst>
              <a:ext uri="{FF2B5EF4-FFF2-40B4-BE49-F238E27FC236}">
                <a16:creationId xmlns:a16="http://schemas.microsoft.com/office/drawing/2014/main" id="{FDF133D2-157E-44F6-A19E-87DAADD98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4800"/>
            <a:ext cx="1295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Levi's Kids Shorts, Little Boys Cargo Shorts">
            <a:extLst>
              <a:ext uri="{FF2B5EF4-FFF2-40B4-BE49-F238E27FC236}">
                <a16:creationId xmlns:a16="http://schemas.microsoft.com/office/drawing/2014/main" id="{4F3A4C49-F891-475A-842D-53F088B7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Bonnie Jean Girls 2-6x Woven Dress,Pink,2T">
            <a:extLst>
              <a:ext uri="{FF2B5EF4-FFF2-40B4-BE49-F238E27FC236}">
                <a16:creationId xmlns:a16="http://schemas.microsoft.com/office/drawing/2014/main" id="{9791D39A-8446-4BC7-A309-77FA983B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Hoodie \&quot; Pachinko Is In My Blood  \&quot; + Free Got Sticker">
            <a:extLst>
              <a:ext uri="{FF2B5EF4-FFF2-40B4-BE49-F238E27FC236}">
                <a16:creationId xmlns:a16="http://schemas.microsoft.com/office/drawing/2014/main" id="{9738E828-D602-4609-BCC0-F11B9805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"/>
            <a:ext cx="1371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overalls1">
            <a:extLst>
              <a:ext uri="{FF2B5EF4-FFF2-40B4-BE49-F238E27FC236}">
                <a16:creationId xmlns:a16="http://schemas.microsoft.com/office/drawing/2014/main" id="{1D11BC85-414F-459D-ACEA-635F6AA2C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&amp;t=1&amp;usg=__X-3Mh0R8th5nYVuKd6v6HR7DLp4=">
            <a:extLst>
              <a:ext uri="{FF2B5EF4-FFF2-40B4-BE49-F238E27FC236}">
                <a16:creationId xmlns:a16="http://schemas.microsoft.com/office/drawing/2014/main" id="{AB792979-9F99-4392-8C67-925F9BF28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1295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floral pants 2">
            <a:extLst>
              <a:ext uri="{FF2B5EF4-FFF2-40B4-BE49-F238E27FC236}">
                <a16:creationId xmlns:a16="http://schemas.microsoft.com/office/drawing/2014/main" id="{8A53BDEF-DDAC-4E8B-A96D-1B8E3E163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1219200" cy="1524000"/>
          </a:xfrm>
          <a:prstGeom prst="rect">
            <a:avLst/>
          </a:prstGeom>
          <a:noFill/>
          <a:ln w="28575">
            <a:solidFill>
              <a:srgbClr val="FF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Striped Pants">
            <a:extLst>
              <a:ext uri="{FF2B5EF4-FFF2-40B4-BE49-F238E27FC236}">
                <a16:creationId xmlns:a16="http://schemas.microsoft.com/office/drawing/2014/main" id="{48340542-8DEB-4AFE-8EB9-47A96203D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38400"/>
            <a:ext cx="1066800" cy="11430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8" name="Text Box 10">
            <a:extLst>
              <a:ext uri="{FF2B5EF4-FFF2-40B4-BE49-F238E27FC236}">
                <a16:creationId xmlns:a16="http://schemas.microsoft.com/office/drawing/2014/main" id="{7CB86AFF-83EB-4279-9DD2-FE7557C55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00"/>
            <a:ext cx="228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C3300"/>
                </a:solidFill>
              </a:rPr>
              <a:t>flowered pants</a:t>
            </a:r>
          </a:p>
        </p:txBody>
      </p:sp>
      <p:sp>
        <p:nvSpPr>
          <p:cNvPr id="43019" name="Text Box 11">
            <a:extLst>
              <a:ext uri="{FF2B5EF4-FFF2-40B4-BE49-F238E27FC236}">
                <a16:creationId xmlns:a16="http://schemas.microsoft.com/office/drawing/2014/main" id="{8FDB5327-AAEF-4737-B429-F5CD637DB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905000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kaki pants</a:t>
            </a:r>
          </a:p>
        </p:txBody>
      </p:sp>
      <p:sp>
        <p:nvSpPr>
          <p:cNvPr id="43020" name="Text Box 12">
            <a:extLst>
              <a:ext uri="{FF2B5EF4-FFF2-40B4-BE49-F238E27FC236}">
                <a16:creationId xmlns:a16="http://schemas.microsoft.com/office/drawing/2014/main" id="{15B819E9-246A-4422-9546-EC28F30DD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7338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striped pants</a:t>
            </a:r>
          </a:p>
        </p:txBody>
      </p:sp>
      <p:sp>
        <p:nvSpPr>
          <p:cNvPr id="43021" name="Text Box 13">
            <a:extLst>
              <a:ext uri="{FF2B5EF4-FFF2-40B4-BE49-F238E27FC236}">
                <a16:creationId xmlns:a16="http://schemas.microsoft.com/office/drawing/2014/main" id="{A29D1CC2-6D31-45CF-9D1D-D729AB2EB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996600"/>
                </a:solidFill>
              </a:rPr>
              <a:t>Floral dress</a:t>
            </a:r>
          </a:p>
        </p:txBody>
      </p:sp>
      <p:sp>
        <p:nvSpPr>
          <p:cNvPr id="43022" name="Text Box 14">
            <a:extLst>
              <a:ext uri="{FF2B5EF4-FFF2-40B4-BE49-F238E27FC236}">
                <a16:creationId xmlns:a16="http://schemas.microsoft.com/office/drawing/2014/main" id="{3D64F72A-2A07-4428-8526-54CFAAABA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10000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Cargo shorts</a:t>
            </a:r>
          </a:p>
        </p:txBody>
      </p:sp>
      <p:sp>
        <p:nvSpPr>
          <p:cNvPr id="43023" name="Text Box 15">
            <a:extLst>
              <a:ext uri="{FF2B5EF4-FFF2-40B4-BE49-F238E27FC236}">
                <a16:creationId xmlns:a16="http://schemas.microsoft.com/office/drawing/2014/main" id="{C1907448-26A6-4ADB-9659-6232F20DC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8288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a long-sleeved white T-shirt</a:t>
            </a:r>
          </a:p>
        </p:txBody>
      </p:sp>
      <p:sp>
        <p:nvSpPr>
          <p:cNvPr id="43024" name="Text Box 16">
            <a:extLst>
              <a:ext uri="{FF2B5EF4-FFF2-40B4-BE49-F238E27FC236}">
                <a16:creationId xmlns:a16="http://schemas.microsoft.com/office/drawing/2014/main" id="{98CEDA10-45E6-46F7-BB14-C29D6BD14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905000"/>
            <a:ext cx="1476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overalls</a:t>
            </a:r>
          </a:p>
        </p:txBody>
      </p:sp>
      <p:sp>
        <p:nvSpPr>
          <p:cNvPr id="43025" name="Text Box 17">
            <a:extLst>
              <a:ext uri="{FF2B5EF4-FFF2-40B4-BE49-F238E27FC236}">
                <a16:creationId xmlns:a16="http://schemas.microsoft.com/office/drawing/2014/main" id="{B98399DC-FF57-40DE-B393-EC9B01BFF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905000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Gray hoodie</a:t>
            </a:r>
          </a:p>
        </p:txBody>
      </p:sp>
      <p:sp>
        <p:nvSpPr>
          <p:cNvPr id="7186" name="Text Box 18">
            <a:extLst>
              <a:ext uri="{FF2B5EF4-FFF2-40B4-BE49-F238E27FC236}">
                <a16:creationId xmlns:a16="http://schemas.microsoft.com/office/drawing/2014/main" id="{C8ED737B-7256-490E-B5A2-99E64DB74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76225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CC3300"/>
                </a:solidFill>
              </a:rPr>
              <a:t>1</a:t>
            </a:r>
          </a:p>
        </p:txBody>
      </p:sp>
      <p:sp>
        <p:nvSpPr>
          <p:cNvPr id="7187" name="Text Box 19">
            <a:extLst>
              <a:ext uri="{FF2B5EF4-FFF2-40B4-BE49-F238E27FC236}">
                <a16:creationId xmlns:a16="http://schemas.microsoft.com/office/drawing/2014/main" id="{ABD2CA62-3687-4520-8235-5C8A8C188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86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188" name="Text Box 20">
            <a:extLst>
              <a:ext uri="{FF2B5EF4-FFF2-40B4-BE49-F238E27FC236}">
                <a16:creationId xmlns:a16="http://schemas.microsoft.com/office/drawing/2014/main" id="{980E32DF-BA11-4ACA-B2A0-9FC83E24A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00FF"/>
                </a:solidFill>
              </a:rPr>
              <a:t>3</a:t>
            </a:r>
          </a:p>
        </p:txBody>
      </p:sp>
      <p:sp>
        <p:nvSpPr>
          <p:cNvPr id="7189" name="Text Box 21">
            <a:extLst>
              <a:ext uri="{FF2B5EF4-FFF2-40B4-BE49-F238E27FC236}">
                <a16:creationId xmlns:a16="http://schemas.microsoft.com/office/drawing/2014/main" id="{A83FE8E3-F56F-4F6B-9675-0EF7B30B7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CC0066"/>
                </a:solidFill>
              </a:rPr>
              <a:t>4</a:t>
            </a:r>
          </a:p>
        </p:txBody>
      </p:sp>
      <p:sp>
        <p:nvSpPr>
          <p:cNvPr id="7190" name="Text Box 22">
            <a:extLst>
              <a:ext uri="{FF2B5EF4-FFF2-40B4-BE49-F238E27FC236}">
                <a16:creationId xmlns:a16="http://schemas.microsoft.com/office/drawing/2014/main" id="{C68EBBE0-9FBE-45EA-99A1-1518DBE40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8000"/>
                </a:solidFill>
              </a:rPr>
              <a:t>5</a:t>
            </a:r>
          </a:p>
        </p:txBody>
      </p:sp>
      <p:sp>
        <p:nvSpPr>
          <p:cNvPr id="7191" name="Text Box 23">
            <a:extLst>
              <a:ext uri="{FF2B5EF4-FFF2-40B4-BE49-F238E27FC236}">
                <a16:creationId xmlns:a16="http://schemas.microsoft.com/office/drawing/2014/main" id="{FFEBBCED-36F9-40FB-BA15-717758E57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622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996600"/>
                </a:solidFill>
              </a:rPr>
              <a:t>6</a:t>
            </a:r>
          </a:p>
        </p:txBody>
      </p:sp>
      <p:sp>
        <p:nvSpPr>
          <p:cNvPr id="7192" name="Text Box 24">
            <a:extLst>
              <a:ext uri="{FF2B5EF4-FFF2-40B4-BE49-F238E27FC236}">
                <a16:creationId xmlns:a16="http://schemas.microsoft.com/office/drawing/2014/main" id="{AC1E11AB-1E83-495A-B9EB-63AC10375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2860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7193" name="Text Box 25">
            <a:extLst>
              <a:ext uri="{FF2B5EF4-FFF2-40B4-BE49-F238E27FC236}">
                <a16:creationId xmlns:a16="http://schemas.microsoft.com/office/drawing/2014/main" id="{F36B1022-0DF9-4B25-9889-B7DD58E62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2860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990099"/>
                </a:solidFill>
              </a:rPr>
              <a:t>8</a:t>
            </a:r>
          </a:p>
        </p:txBody>
      </p:sp>
      <p:pic>
        <p:nvPicPr>
          <p:cNvPr id="7194" name="Picture 26" descr="Rare Editions Girls 7-16 Skater Dress,Black &amp; White,7">
            <a:extLst>
              <a:ext uri="{FF2B5EF4-FFF2-40B4-BE49-F238E27FC236}">
                <a16:creationId xmlns:a16="http://schemas.microsoft.com/office/drawing/2014/main" id="{79C303F1-D4FB-49A2-9CBF-FAA950404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5" name="Text Box 27">
            <a:extLst>
              <a:ext uri="{FF2B5EF4-FFF2-40B4-BE49-F238E27FC236}">
                <a16:creationId xmlns:a16="http://schemas.microsoft.com/office/drawing/2014/main" id="{701663B2-BCA3-41AC-9799-427D60E04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6576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Black &amp; white dress</a:t>
            </a:r>
          </a:p>
        </p:txBody>
      </p:sp>
      <p:pic>
        <p:nvPicPr>
          <p:cNvPr id="7196" name="Picture 28" descr="Girls Reversible League Tank Top, Color: Royal/White, Size: Medium">
            <a:extLst>
              <a:ext uri="{FF2B5EF4-FFF2-40B4-BE49-F238E27FC236}">
                <a16:creationId xmlns:a16="http://schemas.microsoft.com/office/drawing/2014/main" id="{09C77EE6-20C4-424E-B45E-8E6653D6C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438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7" name="Text Box 29">
            <a:extLst>
              <a:ext uri="{FF2B5EF4-FFF2-40B4-BE49-F238E27FC236}">
                <a16:creationId xmlns:a16="http://schemas.microsoft.com/office/drawing/2014/main" id="{5D41DB4C-41C5-4428-A6C0-8DF7A8830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733800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Tank top</a:t>
            </a:r>
          </a:p>
        </p:txBody>
      </p:sp>
      <p:pic>
        <p:nvPicPr>
          <p:cNvPr id="7198" name="Picture 30" descr="Patagonia Down Puffer Coat (Big Girls)">
            <a:extLst>
              <a:ext uri="{FF2B5EF4-FFF2-40B4-BE49-F238E27FC236}">
                <a16:creationId xmlns:a16="http://schemas.microsoft.com/office/drawing/2014/main" id="{937C7962-1C5B-4C10-A6BD-50EEDE27B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167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9" name="Text Box 31">
            <a:extLst>
              <a:ext uri="{FF2B5EF4-FFF2-40B4-BE49-F238E27FC236}">
                <a16:creationId xmlns:a16="http://schemas.microsoft.com/office/drawing/2014/main" id="{A4537549-2864-4EE6-AC2D-CD4BE1540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9800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a purple coat </a:t>
            </a:r>
          </a:p>
        </p:txBody>
      </p:sp>
      <p:pic>
        <p:nvPicPr>
          <p:cNvPr id="7200" name="Picture 32" descr="Sophie Rose Buffalo Checkered Dress and Leggings">
            <a:extLst>
              <a:ext uri="{FF2B5EF4-FFF2-40B4-BE49-F238E27FC236}">
                <a16:creationId xmlns:a16="http://schemas.microsoft.com/office/drawing/2014/main" id="{7F9585DB-1145-4F10-B2A6-7E77EA314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14800"/>
            <a:ext cx="1600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1" name="Text Box 33">
            <a:extLst>
              <a:ext uri="{FF2B5EF4-FFF2-40B4-BE49-F238E27FC236}">
                <a16:creationId xmlns:a16="http://schemas.microsoft.com/office/drawing/2014/main" id="{0E5C6B3C-CFDD-4887-9B12-DCE506AD8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198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Checked dress and leggings</a:t>
            </a:r>
          </a:p>
        </p:txBody>
      </p:sp>
      <p:pic>
        <p:nvPicPr>
          <p:cNvPr id="7202" name="Picture 34" descr="Gap Kids 2009 Fair Isle Cardigan Sweater Xs 4 5">
            <a:extLst>
              <a:ext uri="{FF2B5EF4-FFF2-40B4-BE49-F238E27FC236}">
                <a16:creationId xmlns:a16="http://schemas.microsoft.com/office/drawing/2014/main" id="{066ADCF5-647D-4942-B5F0-97BFD72D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91000"/>
            <a:ext cx="1371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3" name="Text Box 35">
            <a:extLst>
              <a:ext uri="{FF2B5EF4-FFF2-40B4-BE49-F238E27FC236}">
                <a16:creationId xmlns:a16="http://schemas.microsoft.com/office/drawing/2014/main" id="{6C58B4DA-4C4F-4350-841B-FA17BFC37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0960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996600"/>
                </a:solidFill>
              </a:rPr>
              <a:t>a cardigan</a:t>
            </a:r>
          </a:p>
        </p:txBody>
      </p:sp>
      <p:pic>
        <p:nvPicPr>
          <p:cNvPr id="7204" name="Picture 36" descr="Diesel Girls 2-6x \&quot;Jolik\&quot; Denim Jacket,Denim,2">
            <a:extLst>
              <a:ext uri="{FF2B5EF4-FFF2-40B4-BE49-F238E27FC236}">
                <a16:creationId xmlns:a16="http://schemas.microsoft.com/office/drawing/2014/main" id="{30189AF3-AB03-4B95-BE06-F1AD1FF8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5" name="Text Box 37">
            <a:extLst>
              <a:ext uri="{FF2B5EF4-FFF2-40B4-BE49-F238E27FC236}">
                <a16:creationId xmlns:a16="http://schemas.microsoft.com/office/drawing/2014/main" id="{FB844CB0-3A3D-4A7A-B7D9-2B5716804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019800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A denim jacket</a:t>
            </a:r>
          </a:p>
        </p:txBody>
      </p:sp>
      <p:pic>
        <p:nvPicPr>
          <p:cNvPr id="7206" name="Picture 38" descr="Dockers Girls 7-16 Twill Pant With Slant Pockets-School Uniform,Navy,14">
            <a:extLst>
              <a:ext uri="{FF2B5EF4-FFF2-40B4-BE49-F238E27FC236}">
                <a16:creationId xmlns:a16="http://schemas.microsoft.com/office/drawing/2014/main" id="{559D972A-793A-49B3-90A2-EFF744827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191000"/>
            <a:ext cx="167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7" name="Text Box 39">
            <a:extLst>
              <a:ext uri="{FF2B5EF4-FFF2-40B4-BE49-F238E27FC236}">
                <a16:creationId xmlns:a16="http://schemas.microsoft.com/office/drawing/2014/main" id="{7EBCFD0F-B222-409C-9A33-840A2BA4D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019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66"/>
                </a:solidFill>
              </a:rPr>
              <a:t>black pants</a:t>
            </a:r>
          </a:p>
        </p:txBody>
      </p:sp>
      <p:sp>
        <p:nvSpPr>
          <p:cNvPr id="7208" name="Text Box 40">
            <a:extLst>
              <a:ext uri="{FF2B5EF4-FFF2-40B4-BE49-F238E27FC236}">
                <a16:creationId xmlns:a16="http://schemas.microsoft.com/office/drawing/2014/main" id="{19AD6091-1CF4-4347-9484-A0BDC4EF3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286000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9</a:t>
            </a:r>
            <a:endParaRPr lang="vi-VN" altLang="en-US" sz="2000" b="1"/>
          </a:p>
        </p:txBody>
      </p:sp>
      <p:sp>
        <p:nvSpPr>
          <p:cNvPr id="7209" name="Text Box 41">
            <a:extLst>
              <a:ext uri="{FF2B5EF4-FFF2-40B4-BE49-F238E27FC236}">
                <a16:creationId xmlns:a16="http://schemas.microsoft.com/office/drawing/2014/main" id="{1BFEC14F-766E-4370-AE63-7C8BB5B2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5146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99FF"/>
                </a:solidFill>
              </a:rPr>
              <a:t>10</a:t>
            </a:r>
            <a:endParaRPr lang="vi-VN" altLang="en-US" sz="1800" b="1">
              <a:solidFill>
                <a:srgbClr val="0099FF"/>
              </a:solidFill>
            </a:endParaRPr>
          </a:p>
        </p:txBody>
      </p:sp>
      <p:sp>
        <p:nvSpPr>
          <p:cNvPr id="7210" name="Text Box 42">
            <a:extLst>
              <a:ext uri="{FF2B5EF4-FFF2-40B4-BE49-F238E27FC236}">
                <a16:creationId xmlns:a16="http://schemas.microsoft.com/office/drawing/2014/main" id="{8A42E216-E484-47F5-A3CF-779B4B860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196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11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7211" name="Text Box 43">
            <a:extLst>
              <a:ext uri="{FF2B5EF4-FFF2-40B4-BE49-F238E27FC236}">
                <a16:creationId xmlns:a16="http://schemas.microsoft.com/office/drawing/2014/main" id="{C9931F47-B5EF-4722-804A-D9D9A6984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419600"/>
            <a:ext cx="685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7212" name="Text Box 44">
            <a:extLst>
              <a:ext uri="{FF2B5EF4-FFF2-40B4-BE49-F238E27FC236}">
                <a16:creationId xmlns:a16="http://schemas.microsoft.com/office/drawing/2014/main" id="{808495D3-214B-4C89-B172-376016847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267200"/>
            <a:ext cx="533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00FF"/>
                </a:solidFill>
              </a:rPr>
              <a:t>13</a:t>
            </a:r>
          </a:p>
        </p:txBody>
      </p:sp>
      <p:sp>
        <p:nvSpPr>
          <p:cNvPr id="7213" name="Text Box 45">
            <a:extLst>
              <a:ext uri="{FF2B5EF4-FFF2-40B4-BE49-F238E27FC236}">
                <a16:creationId xmlns:a16="http://schemas.microsoft.com/office/drawing/2014/main" id="{19A2B39F-C5A3-48B5-AF5C-EE238E1D7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267200"/>
            <a:ext cx="609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CC0066"/>
                </a:solidFill>
              </a:rPr>
              <a:t>14</a:t>
            </a:r>
          </a:p>
        </p:txBody>
      </p:sp>
      <p:sp>
        <p:nvSpPr>
          <p:cNvPr id="7214" name="Text Box 46">
            <a:extLst>
              <a:ext uri="{FF2B5EF4-FFF2-40B4-BE49-F238E27FC236}">
                <a16:creationId xmlns:a16="http://schemas.microsoft.com/office/drawing/2014/main" id="{06FC6B41-D0F6-4AE7-AC8D-81184D44B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191000"/>
            <a:ext cx="685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8000"/>
                </a:solidFill>
              </a:rPr>
              <a:t>15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3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3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3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/>
      <p:bldP spid="43022" grpId="0"/>
      <p:bldP spid="43035" grpId="0"/>
      <p:bldP spid="43041" grpId="0"/>
      <p:bldP spid="43043" grpId="0"/>
      <p:bldP spid="43045" grpId="0"/>
      <p:bldP spid="430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F9883233-EF74-40C3-BF2F-A2C22E87C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1. Plaid (adj):</a:t>
            </a:r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38F2665A-1974-45CB-859C-34A498968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11300"/>
            <a:ext cx="365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2. striped (adj):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94AAAE2F-B9C8-49F7-BFFD-EBE581591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52700"/>
            <a:ext cx="350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4. baggy (adj):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676F206D-1077-4760-8736-EB20BCAE6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73400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5. plain (adj):</a:t>
            </a: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21DBB3F7-C427-4987-A4A6-6852F8ED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94100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6. suit (n):</a:t>
            </a:r>
          </a:p>
        </p:txBody>
      </p:sp>
      <p:sp>
        <p:nvSpPr>
          <p:cNvPr id="31751" name="Text Box 7">
            <a:extLst>
              <a:ext uri="{FF2B5EF4-FFF2-40B4-BE49-F238E27FC236}">
                <a16:creationId xmlns:a16="http://schemas.microsoft.com/office/drawing/2014/main" id="{E4075C6E-752E-4676-BB88-AC3A4EA47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32000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3. sleeve (n) / sleeveless (adj):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85123B87-92ED-429D-9868-7330A3919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"/>
            <a:ext cx="358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>
                <a:solidFill>
                  <a:srgbClr val="FF0066"/>
                </a:solidFill>
              </a:rPr>
              <a:t>NEW WORDS</a:t>
            </a:r>
          </a:p>
        </p:txBody>
      </p:sp>
      <p:sp>
        <p:nvSpPr>
          <p:cNvPr id="31753" name="Text Box 9">
            <a:extLst>
              <a:ext uri="{FF2B5EF4-FFF2-40B4-BE49-F238E27FC236}">
                <a16:creationId xmlns:a16="http://schemas.microsoft.com/office/drawing/2014/main" id="{2E298B48-5F14-4B7C-852D-D329EBC4D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914400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kẻ ca rô</a:t>
            </a:r>
          </a:p>
        </p:txBody>
      </p:sp>
      <p:sp>
        <p:nvSpPr>
          <p:cNvPr id="31754" name="Text Box 10">
            <a:extLst>
              <a:ext uri="{FF2B5EF4-FFF2-40B4-BE49-F238E27FC236}">
                <a16:creationId xmlns:a16="http://schemas.microsoft.com/office/drawing/2014/main" id="{3066467D-AE02-4100-AF79-3988B93E7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435100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kẻ sọc</a:t>
            </a:r>
          </a:p>
        </p:txBody>
      </p:sp>
      <p:sp>
        <p:nvSpPr>
          <p:cNvPr id="31755" name="Text Box 11">
            <a:extLst>
              <a:ext uri="{FF2B5EF4-FFF2-40B4-BE49-F238E27FC236}">
                <a16:creationId xmlns:a16="http://schemas.microsoft.com/office/drawing/2014/main" id="{198578BB-8557-4F9F-8B58-21F42AF3F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955800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tay áo / không có tay</a:t>
            </a:r>
          </a:p>
        </p:txBody>
      </p:sp>
      <p:sp>
        <p:nvSpPr>
          <p:cNvPr id="31756" name="Text Box 12">
            <a:extLst>
              <a:ext uri="{FF2B5EF4-FFF2-40B4-BE49-F238E27FC236}">
                <a16:creationId xmlns:a16="http://schemas.microsoft.com/office/drawing/2014/main" id="{3898A92C-F2F8-47B7-9D55-EF3958E14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476500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rộng thùng thình, thụng</a:t>
            </a:r>
          </a:p>
        </p:txBody>
      </p:sp>
      <p:sp>
        <p:nvSpPr>
          <p:cNvPr id="31757" name="Text Box 13">
            <a:extLst>
              <a:ext uri="{FF2B5EF4-FFF2-40B4-BE49-F238E27FC236}">
                <a16:creationId xmlns:a16="http://schemas.microsoft.com/office/drawing/2014/main" id="{960DD67B-8514-4FC7-B13D-508B244EC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97200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trơn</a:t>
            </a:r>
          </a:p>
        </p:txBody>
      </p:sp>
      <p:sp>
        <p:nvSpPr>
          <p:cNvPr id="31758" name="Text Box 14">
            <a:extLst>
              <a:ext uri="{FF2B5EF4-FFF2-40B4-BE49-F238E27FC236}">
                <a16:creationId xmlns:a16="http://schemas.microsoft.com/office/drawing/2014/main" id="{B89AE656-61EC-4F14-AFD6-4CE61B259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517900"/>
            <a:ext cx="274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bộ com lê </a:t>
            </a:r>
          </a:p>
        </p:txBody>
      </p:sp>
      <p:sp>
        <p:nvSpPr>
          <p:cNvPr id="31759" name="Text Box 15">
            <a:extLst>
              <a:ext uri="{FF2B5EF4-FFF2-40B4-BE49-F238E27FC236}">
                <a16:creationId xmlns:a16="http://schemas.microsoft.com/office/drawing/2014/main" id="{28C7B175-5C4B-4329-B4B4-A4590EB7F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4800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7. sweater  (n):</a:t>
            </a:r>
          </a:p>
        </p:txBody>
      </p:sp>
      <p:sp>
        <p:nvSpPr>
          <p:cNvPr id="31760" name="Text Box 16">
            <a:extLst>
              <a:ext uri="{FF2B5EF4-FFF2-40B4-BE49-F238E27FC236}">
                <a16:creationId xmlns:a16="http://schemas.microsoft.com/office/drawing/2014/main" id="{2B5911FC-8192-4D78-8EFB-FE6A18178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038600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Arial Narrow" panose="020B0606020202030204" pitchFamily="34" charset="0"/>
              </a:rPr>
              <a:t>áo len </a:t>
            </a:r>
          </a:p>
        </p:txBody>
      </p:sp>
      <p:sp>
        <p:nvSpPr>
          <p:cNvPr id="31761" name="Oval 17">
            <a:extLst>
              <a:ext uri="{FF2B5EF4-FFF2-40B4-BE49-F238E27FC236}">
                <a16:creationId xmlns:a16="http://schemas.microsoft.com/office/drawing/2014/main" id="{04F15196-A684-475B-8716-389173EA3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62" name="Oval 18">
            <a:extLst>
              <a:ext uri="{FF2B5EF4-FFF2-40B4-BE49-F238E27FC236}">
                <a16:creationId xmlns:a16="http://schemas.microsoft.com/office/drawing/2014/main" id="{8F8A5147-AF64-4BDD-A797-FD4AF5B1D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1336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63" name="Oval 19">
            <a:extLst>
              <a:ext uri="{FF2B5EF4-FFF2-40B4-BE49-F238E27FC236}">
                <a16:creationId xmlns:a16="http://schemas.microsoft.com/office/drawing/2014/main" id="{F5B8E0C4-62E6-4711-9351-26EB33563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6670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64" name="Oval 20">
            <a:extLst>
              <a:ext uri="{FF2B5EF4-FFF2-40B4-BE49-F238E27FC236}">
                <a16:creationId xmlns:a16="http://schemas.microsoft.com/office/drawing/2014/main" id="{B0956B2A-EFFC-41F2-8AA1-B5CBA50CE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1910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21">
            <a:extLst>
              <a:ext uri="{FF2B5EF4-FFF2-40B4-BE49-F238E27FC236}">
                <a16:creationId xmlns:a16="http://schemas.microsoft.com/office/drawing/2014/main" id="{E81E3F4D-D25C-4AFE-A107-FC9F412F13E7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5181600"/>
            <a:ext cx="3124200" cy="1355725"/>
            <a:chOff x="3504" y="2928"/>
            <a:chExt cx="1968" cy="854"/>
          </a:xfrm>
        </p:grpSpPr>
        <p:pic>
          <p:nvPicPr>
            <p:cNvPr id="8221" name="Picture 22">
              <a:extLst>
                <a:ext uri="{FF2B5EF4-FFF2-40B4-BE49-F238E27FC236}">
                  <a16:creationId xmlns:a16="http://schemas.microsoft.com/office/drawing/2014/main" id="{D4400500-34AC-4D32-A6E6-880F565BF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928"/>
              <a:ext cx="1008" cy="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2" name="Picture 23">
              <a:extLst>
                <a:ext uri="{FF2B5EF4-FFF2-40B4-BE49-F238E27FC236}">
                  <a16:creationId xmlns:a16="http://schemas.microsoft.com/office/drawing/2014/main" id="{6DAFC492-FF9F-4DED-A0C8-EDA81B742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928"/>
              <a:ext cx="816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68" name="Picture 24">
            <a:extLst>
              <a:ext uri="{FF2B5EF4-FFF2-40B4-BE49-F238E27FC236}">
                <a16:creationId xmlns:a16="http://schemas.microsoft.com/office/drawing/2014/main" id="{10DBC1B4-398E-450A-B21B-96C23721E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343400"/>
            <a:ext cx="2895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25">
            <a:extLst>
              <a:ext uri="{FF2B5EF4-FFF2-40B4-BE49-F238E27FC236}">
                <a16:creationId xmlns:a16="http://schemas.microsoft.com/office/drawing/2014/main" id="{A8969826-2AD3-46BF-9A44-4F612120E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343400"/>
            <a:ext cx="2819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26">
            <a:extLst>
              <a:ext uri="{FF2B5EF4-FFF2-40B4-BE49-F238E27FC236}">
                <a16:creationId xmlns:a16="http://schemas.microsoft.com/office/drawing/2014/main" id="{094475C5-C395-49B7-95FA-CDC1E465E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3962400"/>
            <a:ext cx="2057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27">
            <a:extLst>
              <a:ext uri="{FF2B5EF4-FFF2-40B4-BE49-F238E27FC236}">
                <a16:creationId xmlns:a16="http://schemas.microsoft.com/office/drawing/2014/main" id="{E8294692-9515-4903-9738-7CBFA2240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3276600"/>
            <a:ext cx="2514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2" name="Picture 28">
            <a:extLst>
              <a:ext uri="{FF2B5EF4-FFF2-40B4-BE49-F238E27FC236}">
                <a16:creationId xmlns:a16="http://schemas.microsoft.com/office/drawing/2014/main" id="{10A40DBC-2C9B-4EC5-801C-404BBA4BE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2971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9" name="Text Box 29">
            <a:extLst>
              <a:ext uri="{FF2B5EF4-FFF2-40B4-BE49-F238E27FC236}">
                <a16:creationId xmlns:a16="http://schemas.microsoft.com/office/drawing/2014/main" id="{984677AC-B09B-4879-A3F7-BA40B3F0B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0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Unit 2 : CLOTHING</a:t>
            </a:r>
            <a:endParaRPr lang="vi-VN" altLang="en-US" sz="2800" b="1"/>
          </a:p>
        </p:txBody>
      </p:sp>
      <p:sp>
        <p:nvSpPr>
          <p:cNvPr id="8220" name="Text Box 30">
            <a:extLst>
              <a:ext uri="{FF2B5EF4-FFF2-40B4-BE49-F238E27FC236}">
                <a16:creationId xmlns:a16="http://schemas.microsoft.com/office/drawing/2014/main" id="{CACCAEE4-08EB-4E36-8F99-1EB4CF205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0000FF"/>
                </a:solidFill>
              </a:rPr>
              <a:t>I/ SPEAK</a:t>
            </a:r>
            <a:endParaRPr lang="vi-VN" altLang="en-US" sz="2400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10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10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20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5" dur="20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6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1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4" dur="20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0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8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/>
      <p:bldP spid="31748" grpId="0"/>
      <p:bldP spid="31749" grpId="0"/>
      <p:bldP spid="31750" grpId="0"/>
      <p:bldP spid="31751" grpId="0"/>
      <p:bldP spid="31753" grpId="0"/>
      <p:bldP spid="31754" grpId="0"/>
      <p:bldP spid="31755" grpId="0"/>
      <p:bldP spid="31756" grpId="0"/>
      <p:bldP spid="31757" grpId="0"/>
      <p:bldP spid="31758" grpId="0"/>
      <p:bldP spid="31759" grpId="0"/>
      <p:bldP spid="31760" grpId="0"/>
      <p:bldP spid="31761" grpId="0" animBg="1"/>
      <p:bldP spid="31762" grpId="0" animBg="1"/>
      <p:bldP spid="31763" grpId="0" animBg="1"/>
      <p:bldP spid="317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15CAE00-8DEF-4F1F-AFD9-9B07E108A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2286000" cy="640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19" name="Picture 6" descr="plain suit">
            <a:extLst>
              <a:ext uri="{FF2B5EF4-FFF2-40B4-BE49-F238E27FC236}">
                <a16:creationId xmlns:a16="http://schemas.microsoft.com/office/drawing/2014/main" id="{BF550B85-B8BC-4ED0-B8B0-2461DA40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19400"/>
            <a:ext cx="1622425" cy="1676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8" name="Text Box 12">
            <a:extLst>
              <a:ext uri="{FF2B5EF4-FFF2-40B4-BE49-F238E27FC236}">
                <a16:creationId xmlns:a16="http://schemas.microsoft.com/office/drawing/2014/main" id="{7AAFC0D8-809D-4970-9B77-AD87E7AB1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38400"/>
            <a:ext cx="2514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CC3300"/>
                </a:solidFill>
              </a:rPr>
              <a:t>4. A short- sleeved blouse</a:t>
            </a:r>
          </a:p>
        </p:txBody>
      </p:sp>
      <p:sp>
        <p:nvSpPr>
          <p:cNvPr id="34829" name="Text Box 13">
            <a:extLst>
              <a:ext uri="{FF2B5EF4-FFF2-40B4-BE49-F238E27FC236}">
                <a16:creationId xmlns:a16="http://schemas.microsoft.com/office/drawing/2014/main" id="{61E21757-39F2-4ADF-B6E6-EF91A3717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400"/>
            <a:ext cx="2286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CC3300"/>
                </a:solidFill>
              </a:rPr>
              <a:t>9. Blue shorts</a:t>
            </a:r>
          </a:p>
        </p:txBody>
      </p:sp>
      <p:sp>
        <p:nvSpPr>
          <p:cNvPr id="34830" name="Text Box 14">
            <a:extLst>
              <a:ext uri="{FF2B5EF4-FFF2-40B4-BE49-F238E27FC236}">
                <a16:creationId xmlns:a16="http://schemas.microsoft.com/office/drawing/2014/main" id="{73E25510-4B45-4C19-A2ED-552B657A4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24400"/>
            <a:ext cx="2286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CC0099"/>
                </a:solidFill>
              </a:rPr>
              <a:t>7. Baggy pants</a:t>
            </a:r>
          </a:p>
        </p:txBody>
      </p:sp>
      <p:sp>
        <p:nvSpPr>
          <p:cNvPr id="34831" name="Text Box 15">
            <a:extLst>
              <a:ext uri="{FF2B5EF4-FFF2-40B4-BE49-F238E27FC236}">
                <a16:creationId xmlns:a16="http://schemas.microsoft.com/office/drawing/2014/main" id="{6D586F47-CC13-439F-BD40-ED2FCD46C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2438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/>
              <a:t>5. A sleeveless sweater </a:t>
            </a:r>
          </a:p>
        </p:txBody>
      </p:sp>
      <p:sp>
        <p:nvSpPr>
          <p:cNvPr id="34832" name="Text Box 16">
            <a:extLst>
              <a:ext uri="{FF2B5EF4-FFF2-40B4-BE49-F238E27FC236}">
                <a16:creationId xmlns:a16="http://schemas.microsoft.com/office/drawing/2014/main" id="{8126C8E6-8B06-4BCB-B5CC-C8F8BE627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67200"/>
            <a:ext cx="2514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</a:rPr>
              <a:t>A striped shirt</a:t>
            </a:r>
            <a:r>
              <a:rPr lang="en-US" altLang="en-US" sz="2200" b="1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34833" name="Text Box 17">
            <a:extLst>
              <a:ext uri="{FF2B5EF4-FFF2-40B4-BE49-F238E27FC236}">
                <a16:creationId xmlns:a16="http://schemas.microsoft.com/office/drawing/2014/main" id="{39AF7CC8-85BD-461A-9721-6AD62040A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C0099"/>
                </a:solidFill>
              </a:rPr>
              <a:t>1. A colorful T - shirt</a:t>
            </a:r>
          </a:p>
        </p:txBody>
      </p:sp>
      <p:sp>
        <p:nvSpPr>
          <p:cNvPr id="34834" name="Text Box 18">
            <a:extLst>
              <a:ext uri="{FF2B5EF4-FFF2-40B4-BE49-F238E27FC236}">
                <a16:creationId xmlns:a16="http://schemas.microsoft.com/office/drawing/2014/main" id="{95EF5F77-9E04-4765-9813-66DDE86CB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228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</a:rPr>
              <a:t>2. A plaid skirt</a:t>
            </a:r>
          </a:p>
        </p:txBody>
      </p:sp>
      <p:sp>
        <p:nvSpPr>
          <p:cNvPr id="34835" name="Text Box 19">
            <a:extLst>
              <a:ext uri="{FF2B5EF4-FFF2-40B4-BE49-F238E27FC236}">
                <a16:creationId xmlns:a16="http://schemas.microsoft.com/office/drawing/2014/main" id="{3750408B-2E4C-46FE-99C3-B2DD9DFE6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00"/>
            <a:ext cx="2286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CC3300"/>
                </a:solidFill>
              </a:rPr>
              <a:t>3. A plain suit</a:t>
            </a:r>
          </a:p>
        </p:txBody>
      </p:sp>
      <p:sp>
        <p:nvSpPr>
          <p:cNvPr id="34836" name="Text Box 20">
            <a:extLst>
              <a:ext uri="{FF2B5EF4-FFF2-40B4-BE49-F238E27FC236}">
                <a16:creationId xmlns:a16="http://schemas.microsoft.com/office/drawing/2014/main" id="{FCAA7A9A-4F9F-4632-B386-01FB8DF0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800"/>
            <a:ext cx="2286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</a:rPr>
              <a:t>8. Faded jeans</a:t>
            </a:r>
          </a:p>
        </p:txBody>
      </p:sp>
      <p:sp>
        <p:nvSpPr>
          <p:cNvPr id="34837" name="Text Box 21">
            <a:extLst>
              <a:ext uri="{FF2B5EF4-FFF2-40B4-BE49-F238E27FC236}">
                <a16:creationId xmlns:a16="http://schemas.microsoft.com/office/drawing/2014/main" id="{84CB6568-4A30-49B6-9DF1-901D03F8A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5240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4838" name="Text Box 22">
            <a:extLst>
              <a:ext uri="{FF2B5EF4-FFF2-40B4-BE49-F238E27FC236}">
                <a16:creationId xmlns:a16="http://schemas.microsoft.com/office/drawing/2014/main" id="{4F96A566-C40D-43F2-8B74-D4151AEB9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2954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4839" name="Text Box 23">
            <a:extLst>
              <a:ext uri="{FF2B5EF4-FFF2-40B4-BE49-F238E27FC236}">
                <a16:creationId xmlns:a16="http://schemas.microsoft.com/office/drawing/2014/main" id="{4C102077-9779-4EAA-822C-385BEB5BB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2954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4840" name="Text Box 24">
            <a:extLst>
              <a:ext uri="{FF2B5EF4-FFF2-40B4-BE49-F238E27FC236}">
                <a16:creationId xmlns:a16="http://schemas.microsoft.com/office/drawing/2014/main" id="{CF9FF850-6FCE-469B-99B3-373D6D07F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4290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4841" name="Text Box 25">
            <a:extLst>
              <a:ext uri="{FF2B5EF4-FFF2-40B4-BE49-F238E27FC236}">
                <a16:creationId xmlns:a16="http://schemas.microsoft.com/office/drawing/2014/main" id="{EC2E8459-DB71-4DD6-BDA6-DF559F9A3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4290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4842" name="Text Box 26">
            <a:extLst>
              <a:ext uri="{FF2B5EF4-FFF2-40B4-BE49-F238E27FC236}">
                <a16:creationId xmlns:a16="http://schemas.microsoft.com/office/drawing/2014/main" id="{8A734FAA-A424-47FD-B364-B3CA20CD8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3528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4843" name="Text Box 27">
            <a:extLst>
              <a:ext uri="{FF2B5EF4-FFF2-40B4-BE49-F238E27FC236}">
                <a16:creationId xmlns:a16="http://schemas.microsoft.com/office/drawing/2014/main" id="{93A7B9FE-C374-4727-BF61-0E86913ED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1816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34844" name="Text Box 28">
            <a:extLst>
              <a:ext uri="{FF2B5EF4-FFF2-40B4-BE49-F238E27FC236}">
                <a16:creationId xmlns:a16="http://schemas.microsoft.com/office/drawing/2014/main" id="{8A6D693B-228F-4BCB-A315-33CFFC898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3340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4845" name="Text Box 29">
            <a:extLst>
              <a:ext uri="{FF2B5EF4-FFF2-40B4-BE49-F238E27FC236}">
                <a16:creationId xmlns:a16="http://schemas.microsoft.com/office/drawing/2014/main" id="{584B5DF4-F4B0-456F-86C4-6DD567929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5410200"/>
            <a:ext cx="228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9238" name="Rectangle 30">
            <a:extLst>
              <a:ext uri="{FF2B5EF4-FFF2-40B4-BE49-F238E27FC236}">
                <a16:creationId xmlns:a16="http://schemas.microsoft.com/office/drawing/2014/main" id="{72A3745C-D80B-4CE6-BBFE-0DF733F32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CC"/>
                </a:solidFill>
              </a:rPr>
              <a:t>*a/ Match the phrases to the pictures </a:t>
            </a:r>
          </a:p>
        </p:txBody>
      </p:sp>
      <p:sp>
        <p:nvSpPr>
          <p:cNvPr id="9239" name="Rectangle 31">
            <a:extLst>
              <a:ext uri="{FF2B5EF4-FFF2-40B4-BE49-F238E27FC236}">
                <a16:creationId xmlns:a16="http://schemas.microsoft.com/office/drawing/2014/main" id="{D6F254E0-66E9-4DEB-926C-A7F127FD3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09600"/>
            <a:ext cx="1600200" cy="1600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40" name="Picture 32" descr="t-shirt-datura">
            <a:extLst>
              <a:ext uri="{FF2B5EF4-FFF2-40B4-BE49-F238E27FC236}">
                <a16:creationId xmlns:a16="http://schemas.microsoft.com/office/drawing/2014/main" id="{E01B7CD7-44D5-4740-838E-042CF75F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14478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1" name="Rectangle 33">
            <a:extLst>
              <a:ext uri="{FF2B5EF4-FFF2-40B4-BE49-F238E27FC236}">
                <a16:creationId xmlns:a16="http://schemas.microsoft.com/office/drawing/2014/main" id="{98973240-336E-41BE-B44A-79A51D6A7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609600"/>
            <a:ext cx="1600200" cy="1600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42" name="Picture 34" descr="SC340_M">
            <a:extLst>
              <a:ext uri="{FF2B5EF4-FFF2-40B4-BE49-F238E27FC236}">
                <a16:creationId xmlns:a16="http://schemas.microsoft.com/office/drawing/2014/main" id="{8B7DC6CB-0591-42CB-AAF9-05DEEE339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85800"/>
            <a:ext cx="15208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3" name="Rectangle 36">
            <a:extLst>
              <a:ext uri="{FF2B5EF4-FFF2-40B4-BE49-F238E27FC236}">
                <a16:creationId xmlns:a16="http://schemas.microsoft.com/office/drawing/2014/main" id="{4DC189BA-D52E-410B-A1B8-EF6550A2E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5029200"/>
            <a:ext cx="1600200" cy="14478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44" name="Rectangle 37">
            <a:extLst>
              <a:ext uri="{FF2B5EF4-FFF2-40B4-BE49-F238E27FC236}">
                <a16:creationId xmlns:a16="http://schemas.microsoft.com/office/drawing/2014/main" id="{480DCE45-F2F1-48EE-9731-1090A2D64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029200"/>
            <a:ext cx="1600200" cy="14478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45" name="Rectangle 38">
            <a:extLst>
              <a:ext uri="{FF2B5EF4-FFF2-40B4-BE49-F238E27FC236}">
                <a16:creationId xmlns:a16="http://schemas.microsoft.com/office/drawing/2014/main" id="{C736F3BF-1DC4-49D9-92AB-C3DCAA52E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029200"/>
            <a:ext cx="1600200" cy="15240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46" name="Rectangle 39">
            <a:extLst>
              <a:ext uri="{FF2B5EF4-FFF2-40B4-BE49-F238E27FC236}">
                <a16:creationId xmlns:a16="http://schemas.microsoft.com/office/drawing/2014/main" id="{C3CB1B98-2037-4EAE-8F07-C3BCD2465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819400"/>
            <a:ext cx="1600200" cy="1600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47" name="Rectangle 40">
            <a:extLst>
              <a:ext uri="{FF2B5EF4-FFF2-40B4-BE49-F238E27FC236}">
                <a16:creationId xmlns:a16="http://schemas.microsoft.com/office/drawing/2014/main" id="{9B3C712B-0245-4155-945D-527002CB3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819400"/>
            <a:ext cx="1600200" cy="167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48" name="Rectangle 41">
            <a:extLst>
              <a:ext uri="{FF2B5EF4-FFF2-40B4-BE49-F238E27FC236}">
                <a16:creationId xmlns:a16="http://schemas.microsoft.com/office/drawing/2014/main" id="{A139B02A-185A-42C9-8195-9D97CFD67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09600"/>
            <a:ext cx="1600200" cy="1600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49" name="Picture 42" descr="striped_shirt">
            <a:extLst>
              <a:ext uri="{FF2B5EF4-FFF2-40B4-BE49-F238E27FC236}">
                <a16:creationId xmlns:a16="http://schemas.microsoft.com/office/drawing/2014/main" id="{11197437-D883-4210-B686-32ACE6478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83820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43" descr="3367_02_b">
            <a:extLst>
              <a:ext uri="{FF2B5EF4-FFF2-40B4-BE49-F238E27FC236}">
                <a16:creationId xmlns:a16="http://schemas.microsoft.com/office/drawing/2014/main" id="{4E640993-D80C-4B51-8444-53200736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71800"/>
            <a:ext cx="1371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1" name="Picture 44" descr="AAAAAlZqkaAAAAAAAVY1wg">
            <a:extLst>
              <a:ext uri="{FF2B5EF4-FFF2-40B4-BE49-F238E27FC236}">
                <a16:creationId xmlns:a16="http://schemas.microsoft.com/office/drawing/2014/main" id="{FA4CCF56-48EE-4965-84CE-5D70E0F91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971800"/>
            <a:ext cx="1143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2" name="Picture 45">
            <a:extLst>
              <a:ext uri="{FF2B5EF4-FFF2-40B4-BE49-F238E27FC236}">
                <a16:creationId xmlns:a16="http://schemas.microsoft.com/office/drawing/2014/main" id="{DB0DBFA1-89F4-4041-8B07-E0101C14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181600"/>
            <a:ext cx="1371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3" name="Picture 46" descr="Zoo+Plaid+Skirt">
            <a:extLst>
              <a:ext uri="{FF2B5EF4-FFF2-40B4-BE49-F238E27FC236}">
                <a16:creationId xmlns:a16="http://schemas.microsoft.com/office/drawing/2014/main" id="{F7481D5C-53A1-4D17-BFE3-A51A2AC5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105400"/>
            <a:ext cx="121920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4" name="Picture 47" descr="Boy's Retro Shorts, 5Y, Blue">
            <a:hlinkClick r:id="rId11"/>
            <a:extLst>
              <a:ext uri="{FF2B5EF4-FFF2-40B4-BE49-F238E27FC236}">
                <a16:creationId xmlns:a16="http://schemas.microsoft.com/office/drawing/2014/main" id="{E543995F-5C6C-4329-B5A3-5A2AF7EE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05400"/>
            <a:ext cx="121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34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22083 0.2377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5 -0.188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74844 -0.286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-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26528 0.3687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4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5 -0.10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48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75417 0.2666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0.2809 0.2465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4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0.52847 0.7710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4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24" y="3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78334 0.0777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4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67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8" grpId="0"/>
      <p:bldP spid="34831" grpId="0"/>
      <p:bldP spid="34833" grpId="0"/>
      <p:bldP spid="34836" grpId="0"/>
      <p:bldP spid="34837" grpId="0"/>
      <p:bldP spid="34838" grpId="0"/>
      <p:bldP spid="34839" grpId="0"/>
      <p:bldP spid="34840" grpId="0"/>
      <p:bldP spid="34841" grpId="0"/>
      <p:bldP spid="34842" grpId="0"/>
      <p:bldP spid="34843" grpId="0"/>
      <p:bldP spid="34844" grpId="0"/>
      <p:bldP spid="348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02C6136-92F2-46B1-BFE2-E7D204A70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81000" y="304800"/>
            <a:ext cx="9525000" cy="5334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FF3300"/>
                </a:solidFill>
                <a:latin typeface="Arial Narrow" panose="020B0606020202030204" pitchFamily="34" charset="0"/>
              </a:rPr>
              <a:t>*</a:t>
            </a:r>
            <a:r>
              <a:rPr lang="en-US" altLang="en-US" sz="2800" b="1">
                <a:solidFill>
                  <a:srgbClr val="FF3300"/>
                </a:solidFill>
                <a:latin typeface="Arial Narrow" panose="020B0606020202030204" pitchFamily="34" charset="0"/>
              </a:rPr>
              <a:t>b/Work in small  groups . 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137EE0E-7DB1-4584-8CE1-5E47AD672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219200"/>
            <a:ext cx="5867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Arial Narrow" panose="020B0606020202030204" pitchFamily="34" charset="0"/>
              </a:rPr>
              <a:t>1. What do you usually wear on the weekend?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D386EB9C-3C63-4F77-BC54-ED622CAD9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419600"/>
            <a:ext cx="640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Arial Narrow" panose="020B0606020202030204" pitchFamily="34" charset="0"/>
              </a:rPr>
              <a:t>5. What do you wear to the party/ wedding/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Arial Narrow" panose="020B0606020202030204" pitchFamily="34" charset="0"/>
              </a:rPr>
              <a:t>                                   on Tet holidays? 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D86346D8-CC37-40D8-90D8-C0230783E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5867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Arial Narrow" panose="020B0606020202030204" pitchFamily="34" charset="0"/>
              </a:rPr>
              <a:t>4. Do you like your uniform? Is it comfortable?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A6058241-78B0-430B-A202-C78F742F3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00200"/>
            <a:ext cx="5867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Arial Narrow" panose="020B0606020202030204" pitchFamily="34" charset="0"/>
              </a:rPr>
              <a:t>2. Why do you wear these clothes?</a:t>
            </a:r>
          </a:p>
        </p:txBody>
      </p:sp>
      <p:sp>
        <p:nvSpPr>
          <p:cNvPr id="36871" name="Rectangle 7">
            <a:extLst>
              <a:ext uri="{FF2B5EF4-FFF2-40B4-BE49-F238E27FC236}">
                <a16:creationId xmlns:a16="http://schemas.microsoft.com/office/drawing/2014/main" id="{37B52BBB-AA31-4A62-8996-A80B27D4B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286000"/>
            <a:ext cx="5867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Arial Narrow" panose="020B0606020202030204" pitchFamily="34" charset="0"/>
              </a:rPr>
              <a:t>3. What is your favorite type of clothing? Why?</a:t>
            </a:r>
          </a:p>
        </p:txBody>
      </p:sp>
      <p:sp>
        <p:nvSpPr>
          <p:cNvPr id="36872" name="Rectangle 8">
            <a:extLst>
              <a:ext uri="{FF2B5EF4-FFF2-40B4-BE49-F238E27FC236}">
                <a16:creationId xmlns:a16="http://schemas.microsoft.com/office/drawing/2014/main" id="{45AA5C2F-B30C-401F-9B73-6C73AFB6C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181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Arial Narrow" panose="020B0606020202030204" pitchFamily="34" charset="0"/>
              </a:rPr>
              <a:t>6. Do you wear traditional dress?/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Arial Narrow" panose="020B0606020202030204" pitchFamily="34" charset="0"/>
              </a:rPr>
              <a:t> Do you want to wear your favorite clothing at school/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Arial Narrow" panose="020B0606020202030204" pitchFamily="34" charset="0"/>
              </a:rPr>
              <a:t>                                                                          at home?</a:t>
            </a:r>
          </a:p>
        </p:txBody>
      </p:sp>
      <p:sp>
        <p:nvSpPr>
          <p:cNvPr id="10249" name="Text Box 15">
            <a:extLst>
              <a:ext uri="{FF2B5EF4-FFF2-40B4-BE49-F238E27FC236}">
                <a16:creationId xmlns:a16="http://schemas.microsoft.com/office/drawing/2014/main" id="{BD20D285-1E99-45A1-9DB3-A1D9779D3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954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Casual clother </a:t>
            </a:r>
            <a:endParaRPr lang="vi-VN" altLang="en-US" sz="1800" b="1">
              <a:latin typeface="Arial" panose="020B0604020202020204" pitchFamily="34" charset="0"/>
            </a:endParaRPr>
          </a:p>
        </p:txBody>
      </p:sp>
      <p:sp>
        <p:nvSpPr>
          <p:cNvPr id="10250" name="Text Box 16">
            <a:extLst>
              <a:ext uri="{FF2B5EF4-FFF2-40B4-BE49-F238E27FC236}">
                <a16:creationId xmlns:a16="http://schemas.microsoft.com/office/drawing/2014/main" id="{8F13BA52-7E66-498E-AFE8-B498A50DE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62200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Favorite clother</a:t>
            </a:r>
            <a:endParaRPr lang="vi-VN" altLang="en-US" sz="1800" b="1">
              <a:latin typeface="Arial" panose="020B0604020202020204" pitchFamily="34" charset="0"/>
            </a:endParaRPr>
          </a:p>
        </p:txBody>
      </p:sp>
      <p:sp>
        <p:nvSpPr>
          <p:cNvPr id="10251" name="Text Box 17">
            <a:extLst>
              <a:ext uri="{FF2B5EF4-FFF2-40B4-BE49-F238E27FC236}">
                <a16:creationId xmlns:a16="http://schemas.microsoft.com/office/drawing/2014/main" id="{5B3682F0-E391-4B9F-A054-E1CBE1DBD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00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School uniform</a:t>
            </a:r>
            <a:endParaRPr lang="vi-VN" altLang="en-US" sz="1800" b="1">
              <a:latin typeface="Arial" panose="020B0604020202020204" pitchFamily="34" charset="0"/>
            </a:endParaRPr>
          </a:p>
        </p:txBody>
      </p:sp>
      <p:sp>
        <p:nvSpPr>
          <p:cNvPr id="10252" name="Text Box 18">
            <a:extLst>
              <a:ext uri="{FF2B5EF4-FFF2-40B4-BE49-F238E27FC236}">
                <a16:creationId xmlns:a16="http://schemas.microsoft.com/office/drawing/2014/main" id="{52FB3982-FCF3-4CCD-A475-CEB46F463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Clothes for special occasions</a:t>
            </a:r>
            <a:endParaRPr lang="vi-VN" altLang="en-US" sz="1800" b="1">
              <a:latin typeface="Arial" panose="020B0604020202020204" pitchFamily="34" charset="0"/>
            </a:endParaRPr>
          </a:p>
        </p:txBody>
      </p:sp>
      <p:pic>
        <p:nvPicPr>
          <p:cNvPr id="10253" name="Picture 19" descr="t-shirt-datura">
            <a:extLst>
              <a:ext uri="{FF2B5EF4-FFF2-40B4-BE49-F238E27FC236}">
                <a16:creationId xmlns:a16="http://schemas.microsoft.com/office/drawing/2014/main" id="{2C047B29-C81A-4D5B-A894-55AECBEDE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10668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20" descr="SC340_M">
            <a:extLst>
              <a:ext uri="{FF2B5EF4-FFF2-40B4-BE49-F238E27FC236}">
                <a16:creationId xmlns:a16="http://schemas.microsoft.com/office/drawing/2014/main" id="{BF0013B9-499D-412D-BB73-2C7FB7F2E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1520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21" descr="3367_02_b">
            <a:extLst>
              <a:ext uri="{FF2B5EF4-FFF2-40B4-BE49-F238E27FC236}">
                <a16:creationId xmlns:a16="http://schemas.microsoft.com/office/drawing/2014/main" id="{76274F50-11FB-4517-99B0-DED4E046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0000"/>
            <a:ext cx="1371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22" descr="Zoo+Plaid+Skirt">
            <a:extLst>
              <a:ext uri="{FF2B5EF4-FFF2-40B4-BE49-F238E27FC236}">
                <a16:creationId xmlns:a16="http://schemas.microsoft.com/office/drawing/2014/main" id="{A829C847-E848-4418-B56F-ED64464C3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121920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23" descr="Boy's Retro Shorts, 5Y, Blue">
            <a:hlinkClick r:id="rId6"/>
            <a:extLst>
              <a:ext uri="{FF2B5EF4-FFF2-40B4-BE49-F238E27FC236}">
                <a16:creationId xmlns:a16="http://schemas.microsoft.com/office/drawing/2014/main" id="{BA444016-84A2-4778-9B55-E2E010F97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36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24" descr="AAAAAlZqkaAAAAAAAVY1wg">
            <a:extLst>
              <a:ext uri="{FF2B5EF4-FFF2-40B4-BE49-F238E27FC236}">
                <a16:creationId xmlns:a16="http://schemas.microsoft.com/office/drawing/2014/main" id="{B959FD38-CF65-42BB-A590-DE9F66D91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590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25" descr="Bonnie Jean Girls 2-6x Woven Dress,Pink,2T">
            <a:extLst>
              <a:ext uri="{FF2B5EF4-FFF2-40B4-BE49-F238E27FC236}">
                <a16:creationId xmlns:a16="http://schemas.microsoft.com/office/drawing/2014/main" id="{EA61C4A7-5B95-46CB-875D-A1ABBE288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36868" grpId="0"/>
      <p:bldP spid="36869" grpId="0"/>
      <p:bldP spid="36870" grpId="0"/>
      <p:bldP spid="36871" grpId="0"/>
      <p:bldP spid="368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90E4BD6-6A5B-4270-A33B-4555935DB9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2057400" cy="639763"/>
          </a:xfrm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rgbClr val="FF0066"/>
                </a:solidFill>
              </a:rPr>
              <a:t>NEW  WORDS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6A73DA1-18F9-4669-BDF9-F08EC201F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4038600" cy="6096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1. announcement (n): 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3578AB4-BEC6-443D-BB1F-AB8E2EBCD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895600"/>
            <a:ext cx="251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4. carry (v):</a:t>
            </a: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0D966504-3F32-4DEA-A504-B350E12FF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676400"/>
            <a:ext cx="419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2. lost (adj.): missing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2C117744-DF8B-4DE7-BE5C-651015702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2860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3. car fair (n):</a:t>
            </a:r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1898A4FC-E5C7-4833-8951-609AF3743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657600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5. doll (n): </a:t>
            </a:r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DEFD08F3-BBD5-4F4F-A3D0-6BB8F682A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066800"/>
            <a:ext cx="350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660033"/>
                </a:solidFill>
                <a:latin typeface="Arial Narrow" panose="020B0606020202030204" pitchFamily="34" charset="0"/>
              </a:rPr>
              <a:t> lời thông báo </a:t>
            </a:r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14EDDFB4-034F-441E-A610-E43D0B061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956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660033"/>
                </a:solidFill>
                <a:latin typeface="Arial Narrow" panose="020B0606020202030204" pitchFamily="34" charset="0"/>
              </a:rPr>
              <a:t> mang</a:t>
            </a:r>
          </a:p>
        </p:txBody>
      </p:sp>
      <p:sp>
        <p:nvSpPr>
          <p:cNvPr id="13322" name="Rectangle 10">
            <a:extLst>
              <a:ext uri="{FF2B5EF4-FFF2-40B4-BE49-F238E27FC236}">
                <a16:creationId xmlns:a16="http://schemas.microsoft.com/office/drawing/2014/main" id="{8C5167CC-43F4-40D6-84F2-78E32DEED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676400"/>
            <a:ext cx="251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660033"/>
                </a:solidFill>
                <a:latin typeface="Arial Narrow" panose="020B0606020202030204" pitchFamily="34" charset="0"/>
              </a:rPr>
              <a:t> mất tích</a:t>
            </a:r>
          </a:p>
        </p:txBody>
      </p:sp>
      <p:sp>
        <p:nvSpPr>
          <p:cNvPr id="13323" name="Rectangle 11">
            <a:extLst>
              <a:ext uri="{FF2B5EF4-FFF2-40B4-BE49-F238E27FC236}">
                <a16:creationId xmlns:a16="http://schemas.microsoft.com/office/drawing/2014/main" id="{7E83467F-C822-49E2-AD61-7416EF628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660033"/>
                </a:solidFill>
                <a:latin typeface="Arial Narrow" panose="020B0606020202030204" pitchFamily="34" charset="0"/>
              </a:rPr>
              <a:t> hội chợ xe hơi</a:t>
            </a:r>
          </a:p>
        </p:txBody>
      </p:sp>
      <p:sp>
        <p:nvSpPr>
          <p:cNvPr id="13324" name="Rectangle 12">
            <a:extLst>
              <a:ext uri="{FF2B5EF4-FFF2-40B4-BE49-F238E27FC236}">
                <a16:creationId xmlns:a16="http://schemas.microsoft.com/office/drawing/2014/main" id="{4CBD0EA1-F7D2-4C16-9013-766B775B2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657600"/>
            <a:ext cx="2895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660033"/>
                </a:solidFill>
                <a:latin typeface="Arial Narrow" panose="020B0606020202030204" pitchFamily="34" charset="0"/>
              </a:rPr>
              <a:t> Búp bê 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874FDBF3-AB91-4D7A-8E11-B0513ED99F19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4191000"/>
            <a:ext cx="3505200" cy="2057400"/>
            <a:chOff x="3072" y="2784"/>
            <a:chExt cx="2208" cy="1296"/>
          </a:xfrm>
        </p:grpSpPr>
        <p:sp>
          <p:nvSpPr>
            <p:cNvPr id="11282" name="Rectangle 13">
              <a:extLst>
                <a:ext uri="{FF2B5EF4-FFF2-40B4-BE49-F238E27FC236}">
                  <a16:creationId xmlns:a16="http://schemas.microsoft.com/office/drawing/2014/main" id="{1FB8D3ED-9092-4DD7-90A1-BA0A87B65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784"/>
              <a:ext cx="2112" cy="1296"/>
            </a:xfrm>
            <a:prstGeom prst="rect">
              <a:avLst/>
            </a:prstGeom>
            <a:solidFill>
              <a:srgbClr val="000000"/>
            </a:solidFill>
            <a:ln w="76200" cmpd="tri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1283" name="Text Box 14">
              <a:extLst>
                <a:ext uri="{FF2B5EF4-FFF2-40B4-BE49-F238E27FC236}">
                  <a16:creationId xmlns:a16="http://schemas.microsoft.com/office/drawing/2014/main" id="{21D3F231-156C-4818-B7D1-CA5076081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2811"/>
              <a:ext cx="2160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solidFill>
                    <a:schemeClr val="bg1"/>
                  </a:solidFill>
                  <a:latin typeface="HP001 4 hang 1 ô ly" pitchFamily="34" charset="0"/>
                </a:rPr>
                <a:t>Ngày mai các lớp làm tổng vệ sinh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solidFill>
                    <a:schemeClr val="bg1"/>
                  </a:solidFill>
                  <a:latin typeface="HP001 4 hang 1 ô ly" pitchFamily="34" charset="0"/>
                </a:rPr>
                <a:t>           Ban GH</a:t>
              </a:r>
            </a:p>
          </p:txBody>
        </p:sp>
      </p:grpSp>
      <p:pic>
        <p:nvPicPr>
          <p:cNvPr id="13329" name="Picture 17">
            <a:extLst>
              <a:ext uri="{FF2B5EF4-FFF2-40B4-BE49-F238E27FC236}">
                <a16:creationId xmlns:a16="http://schemas.microsoft.com/office/drawing/2014/main" id="{9149E01B-7089-439F-A828-1DD2619B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62400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8">
            <a:extLst>
              <a:ext uri="{FF2B5EF4-FFF2-40B4-BE49-F238E27FC236}">
                <a16:creationId xmlns:a16="http://schemas.microsoft.com/office/drawing/2014/main" id="{CD9A6FFB-B0B9-472D-B263-2E25ABE5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0"/>
            <a:ext cx="2667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0" name="Text Box 19">
            <a:extLst>
              <a:ext uri="{FF2B5EF4-FFF2-40B4-BE49-F238E27FC236}">
                <a16:creationId xmlns:a16="http://schemas.microsoft.com/office/drawing/2014/main" id="{F588F153-A1A0-4D01-A5A7-2577790CA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0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Unit 2 : CLOTHING</a:t>
            </a:r>
            <a:endParaRPr lang="vi-VN" altLang="en-US" sz="2800" b="1"/>
          </a:p>
        </p:txBody>
      </p:sp>
      <p:sp>
        <p:nvSpPr>
          <p:cNvPr id="11281" name="Text Box 20">
            <a:extLst>
              <a:ext uri="{FF2B5EF4-FFF2-40B4-BE49-F238E27FC236}">
                <a16:creationId xmlns:a16="http://schemas.microsoft.com/office/drawing/2014/main" id="{2B745862-708A-4B6A-8B76-1CC4A0CA4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CC00CC"/>
                </a:solidFill>
              </a:rPr>
              <a:t>II/ Listen</a:t>
            </a:r>
            <a:endParaRPr lang="vi-VN" altLang="en-US" sz="2800" b="1" i="1">
              <a:solidFill>
                <a:srgbClr val="CC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2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3" dur="2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13316" grpId="0"/>
      <p:bldP spid="13317" grpId="0"/>
      <p:bldP spid="13318" grpId="0"/>
      <p:bldP spid="13319" grpId="0"/>
      <p:bldP spid="13320" grpId="0" build="p"/>
      <p:bldP spid="13321" grpId="0"/>
      <p:bldP spid="13322" grpId="0"/>
      <p:bldP spid="13323" grpId="0"/>
      <p:bldP spid="133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E713F04E-8302-4B58-ABBE-8CCF2ED55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17526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>
            <a:extLst>
              <a:ext uri="{FF2B5EF4-FFF2-40B4-BE49-F238E27FC236}">
                <a16:creationId xmlns:a16="http://schemas.microsoft.com/office/drawing/2014/main" id="{4FE824B0-F0E1-4979-9750-557F195F5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90600"/>
            <a:ext cx="17859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>
            <a:extLst>
              <a:ext uri="{FF2B5EF4-FFF2-40B4-BE49-F238E27FC236}">
                <a16:creationId xmlns:a16="http://schemas.microsoft.com/office/drawing/2014/main" id="{6661DCA8-399C-4B68-80B6-1DDAE5EE1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743200"/>
            <a:ext cx="14938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>
            <a:extLst>
              <a:ext uri="{FF2B5EF4-FFF2-40B4-BE49-F238E27FC236}">
                <a16:creationId xmlns:a16="http://schemas.microsoft.com/office/drawing/2014/main" id="{85C15A7D-09FB-4E44-B58A-E17F1BCF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1371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>
            <a:extLst>
              <a:ext uri="{FF2B5EF4-FFF2-40B4-BE49-F238E27FC236}">
                <a16:creationId xmlns:a16="http://schemas.microsoft.com/office/drawing/2014/main" id="{2D13AF8B-82C2-454D-97B5-ED8BF8531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9400"/>
            <a:ext cx="1752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>
            <a:extLst>
              <a:ext uri="{FF2B5EF4-FFF2-40B4-BE49-F238E27FC236}">
                <a16:creationId xmlns:a16="http://schemas.microsoft.com/office/drawing/2014/main" id="{273D1982-EDC5-44FF-99FA-3423AA146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14478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1">
            <a:extLst>
              <a:ext uri="{FF2B5EF4-FFF2-40B4-BE49-F238E27FC236}">
                <a16:creationId xmlns:a16="http://schemas.microsoft.com/office/drawing/2014/main" id="{E694C9B3-0DF4-4815-A3D4-C98C5173C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562600"/>
            <a:ext cx="12319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2">
            <a:extLst>
              <a:ext uri="{FF2B5EF4-FFF2-40B4-BE49-F238E27FC236}">
                <a16:creationId xmlns:a16="http://schemas.microsoft.com/office/drawing/2014/main" id="{B9D6772B-8560-42C9-A0D9-B58614CB9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410200"/>
            <a:ext cx="10858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Rectangle 13">
            <a:extLst>
              <a:ext uri="{FF2B5EF4-FFF2-40B4-BE49-F238E27FC236}">
                <a16:creationId xmlns:a16="http://schemas.microsoft.com/office/drawing/2014/main" id="{87266662-9D1D-4691-A093-D387B273E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685800"/>
          </a:xfrm>
          <a:noFill/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0066"/>
                </a:solidFill>
              </a:rPr>
              <a:t>Label these pictures:</a:t>
            </a:r>
          </a:p>
        </p:txBody>
      </p:sp>
      <p:sp>
        <p:nvSpPr>
          <p:cNvPr id="21518" name="Rectangle 14">
            <a:extLst>
              <a:ext uri="{FF2B5EF4-FFF2-40B4-BE49-F238E27FC236}">
                <a16:creationId xmlns:a16="http://schemas.microsoft.com/office/drawing/2014/main" id="{8CD70D33-5373-4FBF-BB92-B9554EC21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1336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flowered pants</a:t>
            </a:r>
          </a:p>
        </p:txBody>
      </p:sp>
      <p:sp>
        <p:nvSpPr>
          <p:cNvPr id="21519" name="Rectangle 15">
            <a:extLst>
              <a:ext uri="{FF2B5EF4-FFF2-40B4-BE49-F238E27FC236}">
                <a16:creationId xmlns:a16="http://schemas.microsoft.com/office/drawing/2014/main" id="{84557A58-A923-4DB9-BA63-B82ED3659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63246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brown shoes</a:t>
            </a:r>
          </a:p>
        </p:txBody>
      </p:sp>
      <p:sp>
        <p:nvSpPr>
          <p:cNvPr id="21520" name="Rectangle 16">
            <a:extLst>
              <a:ext uri="{FF2B5EF4-FFF2-40B4-BE49-F238E27FC236}">
                <a16:creationId xmlns:a16="http://schemas.microsoft.com/office/drawing/2014/main" id="{04138F7D-F5B3-4AAF-9481-D181834B9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3246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boots</a:t>
            </a:r>
          </a:p>
        </p:txBody>
      </p:sp>
      <p:sp>
        <p:nvSpPr>
          <p:cNvPr id="21521" name="Rectangle 17">
            <a:extLst>
              <a:ext uri="{FF2B5EF4-FFF2-40B4-BE49-F238E27FC236}">
                <a16:creationId xmlns:a16="http://schemas.microsoft.com/office/drawing/2014/main" id="{7AA5203B-84A4-486D-B4EC-0B6362C58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3246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sandals</a:t>
            </a:r>
          </a:p>
        </p:txBody>
      </p:sp>
      <p:sp>
        <p:nvSpPr>
          <p:cNvPr id="21522" name="Rectangle 18">
            <a:extLst>
              <a:ext uri="{FF2B5EF4-FFF2-40B4-BE49-F238E27FC236}">
                <a16:creationId xmlns:a16="http://schemas.microsoft.com/office/drawing/2014/main" id="{9D1FBED9-B8BC-45AD-AE4B-B1914951D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2672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long-sleeved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white blouse</a:t>
            </a:r>
          </a:p>
        </p:txBody>
      </p:sp>
      <p:sp>
        <p:nvSpPr>
          <p:cNvPr id="21523" name="Rectangle 19">
            <a:extLst>
              <a:ext uri="{FF2B5EF4-FFF2-40B4-BE49-F238E27FC236}">
                <a16:creationId xmlns:a16="http://schemas.microsoft.com/office/drawing/2014/main" id="{F99DDBEA-FFAC-4FCE-8A06-867EB9B6F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191000"/>
            <a:ext cx="297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short-sleeved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 white blouse</a:t>
            </a:r>
          </a:p>
        </p:txBody>
      </p:sp>
      <p:sp>
        <p:nvSpPr>
          <p:cNvPr id="21524" name="Rectangle 20">
            <a:extLst>
              <a:ext uri="{FF2B5EF4-FFF2-40B4-BE49-F238E27FC236}">
                <a16:creationId xmlns:a16="http://schemas.microsoft.com/office/drawing/2014/main" id="{B5E3DC98-AE20-4098-B94A-B292B1269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91000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short-sleeved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pink blouse</a:t>
            </a:r>
          </a:p>
        </p:txBody>
      </p:sp>
      <p:sp>
        <p:nvSpPr>
          <p:cNvPr id="21525" name="Rectangle 21">
            <a:extLst>
              <a:ext uri="{FF2B5EF4-FFF2-40B4-BE49-F238E27FC236}">
                <a16:creationId xmlns:a16="http://schemas.microsoft.com/office/drawing/2014/main" id="{D4B52051-3EB5-4EF6-8C2C-60BD962B9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0574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pink skirt</a:t>
            </a:r>
          </a:p>
        </p:txBody>
      </p:sp>
      <p:sp>
        <p:nvSpPr>
          <p:cNvPr id="21526" name="Rectangle 22">
            <a:extLst>
              <a:ext uri="{FF2B5EF4-FFF2-40B4-BE49-F238E27FC236}">
                <a16:creationId xmlns:a16="http://schemas.microsoft.com/office/drawing/2014/main" id="{4FEAEE2D-E499-4145-B7E0-2EBADDE9F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1336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blue shorts</a:t>
            </a:r>
          </a:p>
        </p:txBody>
      </p:sp>
      <p:pic>
        <p:nvPicPr>
          <p:cNvPr id="12308" name="Picture 23">
            <a:extLst>
              <a:ext uri="{FF2B5EF4-FFF2-40B4-BE49-F238E27FC236}">
                <a16:creationId xmlns:a16="http://schemas.microsoft.com/office/drawing/2014/main" id="{BDEF9503-C923-4C02-9EAB-1480DA18F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792288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9" name="Text Box 22">
            <a:extLst>
              <a:ext uri="{FF2B5EF4-FFF2-40B4-BE49-F238E27FC236}">
                <a16:creationId xmlns:a16="http://schemas.microsoft.com/office/drawing/2014/main" id="{16AA1742-8587-4434-81BC-C2AD785A5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105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A                                               B                                                 C</a:t>
            </a:r>
            <a:endParaRPr lang="vi-VN" altLang="en-US" sz="1800" b="1"/>
          </a:p>
        </p:txBody>
      </p:sp>
      <p:sp>
        <p:nvSpPr>
          <p:cNvPr id="12310" name="Text Box 23">
            <a:extLst>
              <a:ext uri="{FF2B5EF4-FFF2-40B4-BE49-F238E27FC236}">
                <a16:creationId xmlns:a16="http://schemas.microsoft.com/office/drawing/2014/main" id="{54A7B607-1364-49B9-BFC3-AFB1F102C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   A                                               B                                                 C</a:t>
            </a:r>
            <a:endParaRPr lang="vi-VN" altLang="en-US" sz="1800" b="1"/>
          </a:p>
        </p:txBody>
      </p:sp>
      <p:sp>
        <p:nvSpPr>
          <p:cNvPr id="12311" name="Text Box 24">
            <a:extLst>
              <a:ext uri="{FF2B5EF4-FFF2-40B4-BE49-F238E27FC236}">
                <a16:creationId xmlns:a16="http://schemas.microsoft.com/office/drawing/2014/main" id="{58F40FE7-C17A-4281-8CF8-DFC3229E0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3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     A                                          B                                           C</a:t>
            </a:r>
            <a:endParaRPr lang="vi-VN" alt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9" grpId="0"/>
      <p:bldP spid="21520" grpId="0"/>
      <p:bldP spid="21521" grpId="0"/>
      <p:bldP spid="21522" grpId="0"/>
      <p:bldP spid="21523" grpId="0"/>
      <p:bldP spid="21524" grpId="0"/>
      <p:bldP spid="21525" grpId="0"/>
      <p:bldP spid="215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2DAEC90F-F04E-4726-B3BB-46AFF5DB9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17526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>
            <a:extLst>
              <a:ext uri="{FF2B5EF4-FFF2-40B4-BE49-F238E27FC236}">
                <a16:creationId xmlns:a16="http://schemas.microsoft.com/office/drawing/2014/main" id="{FC4C997D-EFD3-4B05-966E-F4EB77EDD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90600"/>
            <a:ext cx="17859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>
            <a:extLst>
              <a:ext uri="{FF2B5EF4-FFF2-40B4-BE49-F238E27FC236}">
                <a16:creationId xmlns:a16="http://schemas.microsoft.com/office/drawing/2014/main" id="{26504691-CBA0-4319-B530-B17A865C8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743200"/>
            <a:ext cx="14938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>
            <a:extLst>
              <a:ext uri="{FF2B5EF4-FFF2-40B4-BE49-F238E27FC236}">
                <a16:creationId xmlns:a16="http://schemas.microsoft.com/office/drawing/2014/main" id="{8750DE10-60DF-476A-AB4F-62B090F70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1371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>
            <a:extLst>
              <a:ext uri="{FF2B5EF4-FFF2-40B4-BE49-F238E27FC236}">
                <a16:creationId xmlns:a16="http://schemas.microsoft.com/office/drawing/2014/main" id="{1EB9694A-1503-4439-9BA8-404D3CDAA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9400"/>
            <a:ext cx="1752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>
            <a:extLst>
              <a:ext uri="{FF2B5EF4-FFF2-40B4-BE49-F238E27FC236}">
                <a16:creationId xmlns:a16="http://schemas.microsoft.com/office/drawing/2014/main" id="{2A75DD3A-742B-45E8-91AF-22709E1E7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14478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>
            <a:extLst>
              <a:ext uri="{FF2B5EF4-FFF2-40B4-BE49-F238E27FC236}">
                <a16:creationId xmlns:a16="http://schemas.microsoft.com/office/drawing/2014/main" id="{C9F9ED82-D4A5-40F5-8043-762AC20F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562600"/>
            <a:ext cx="12319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2">
            <a:extLst>
              <a:ext uri="{FF2B5EF4-FFF2-40B4-BE49-F238E27FC236}">
                <a16:creationId xmlns:a16="http://schemas.microsoft.com/office/drawing/2014/main" id="{CF339611-6BCA-4F01-BF18-256921703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410200"/>
            <a:ext cx="10858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Rectangle 14">
            <a:extLst>
              <a:ext uri="{FF2B5EF4-FFF2-40B4-BE49-F238E27FC236}">
                <a16:creationId xmlns:a16="http://schemas.microsoft.com/office/drawing/2014/main" id="{D724084E-426E-443A-8031-11E6A3F14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1336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flowered pants</a:t>
            </a:r>
          </a:p>
        </p:txBody>
      </p:sp>
      <p:sp>
        <p:nvSpPr>
          <p:cNvPr id="21519" name="Rectangle 15">
            <a:extLst>
              <a:ext uri="{FF2B5EF4-FFF2-40B4-BE49-F238E27FC236}">
                <a16:creationId xmlns:a16="http://schemas.microsoft.com/office/drawing/2014/main" id="{F4A0CB45-9D89-4237-8FB8-EE7A560B8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brown shoes</a:t>
            </a:r>
          </a:p>
        </p:txBody>
      </p:sp>
      <p:sp>
        <p:nvSpPr>
          <p:cNvPr id="13324" name="Rectangle 16">
            <a:extLst>
              <a:ext uri="{FF2B5EF4-FFF2-40B4-BE49-F238E27FC236}">
                <a16:creationId xmlns:a16="http://schemas.microsoft.com/office/drawing/2014/main" id="{A3C2C4F5-CE3A-49D8-9082-1EE8EA95C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3246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boots</a:t>
            </a:r>
          </a:p>
        </p:txBody>
      </p:sp>
      <p:sp>
        <p:nvSpPr>
          <p:cNvPr id="13325" name="Rectangle 17">
            <a:extLst>
              <a:ext uri="{FF2B5EF4-FFF2-40B4-BE49-F238E27FC236}">
                <a16:creationId xmlns:a16="http://schemas.microsoft.com/office/drawing/2014/main" id="{A7CA93F1-71DA-4ACC-B53D-C8C3F46A5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3246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sandals</a:t>
            </a:r>
          </a:p>
        </p:txBody>
      </p:sp>
      <p:sp>
        <p:nvSpPr>
          <p:cNvPr id="21522" name="Rectangle 18">
            <a:extLst>
              <a:ext uri="{FF2B5EF4-FFF2-40B4-BE49-F238E27FC236}">
                <a16:creationId xmlns:a16="http://schemas.microsoft.com/office/drawing/2014/main" id="{599BF556-019C-4E59-A7FC-B7D05C4CC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2672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long-sleeved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white blouse</a:t>
            </a:r>
          </a:p>
        </p:txBody>
      </p:sp>
      <p:sp>
        <p:nvSpPr>
          <p:cNvPr id="13327" name="Rectangle 19">
            <a:extLst>
              <a:ext uri="{FF2B5EF4-FFF2-40B4-BE49-F238E27FC236}">
                <a16:creationId xmlns:a16="http://schemas.microsoft.com/office/drawing/2014/main" id="{ADB53022-ED0C-4FE0-B68B-2E8B5A4D5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267200"/>
            <a:ext cx="297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short-sleeved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 white blouse</a:t>
            </a:r>
          </a:p>
        </p:txBody>
      </p:sp>
      <p:sp>
        <p:nvSpPr>
          <p:cNvPr id="13328" name="Rectangle 20">
            <a:extLst>
              <a:ext uri="{FF2B5EF4-FFF2-40B4-BE49-F238E27FC236}">
                <a16:creationId xmlns:a16="http://schemas.microsoft.com/office/drawing/2014/main" id="{B31FAA30-FF37-4C56-97E2-9DEC9C5C6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91000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short-sleeved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pink blouse</a:t>
            </a:r>
          </a:p>
        </p:txBody>
      </p:sp>
      <p:sp>
        <p:nvSpPr>
          <p:cNvPr id="13329" name="Rectangle 21">
            <a:extLst>
              <a:ext uri="{FF2B5EF4-FFF2-40B4-BE49-F238E27FC236}">
                <a16:creationId xmlns:a16="http://schemas.microsoft.com/office/drawing/2014/main" id="{86B12608-B91E-4F34-98C3-194AD21AD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0574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pink skirt</a:t>
            </a:r>
          </a:p>
        </p:txBody>
      </p:sp>
      <p:sp>
        <p:nvSpPr>
          <p:cNvPr id="21526" name="Rectangle 22">
            <a:extLst>
              <a:ext uri="{FF2B5EF4-FFF2-40B4-BE49-F238E27FC236}">
                <a16:creationId xmlns:a16="http://schemas.microsoft.com/office/drawing/2014/main" id="{7F585857-CB6B-4C65-AD4D-1D59B42B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1336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Arial Narrow" panose="020B0606020202030204" pitchFamily="34" charset="0"/>
              </a:rPr>
              <a:t>blue shorts</a:t>
            </a:r>
          </a:p>
        </p:txBody>
      </p:sp>
      <p:pic>
        <p:nvPicPr>
          <p:cNvPr id="13331" name="Picture 23">
            <a:extLst>
              <a:ext uri="{FF2B5EF4-FFF2-40B4-BE49-F238E27FC236}">
                <a16:creationId xmlns:a16="http://schemas.microsoft.com/office/drawing/2014/main" id="{6ECCF19A-F6F9-4330-800D-0A9B4B6A9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792288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2" name="Text Box 21">
            <a:extLst>
              <a:ext uri="{FF2B5EF4-FFF2-40B4-BE49-F238E27FC236}">
                <a16:creationId xmlns:a16="http://schemas.microsoft.com/office/drawing/2014/main" id="{A5B883FD-9EA6-4B8F-822C-785A175E2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105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A                                               B                                                 C</a:t>
            </a:r>
            <a:endParaRPr lang="vi-VN" altLang="en-US" sz="1800" b="1"/>
          </a:p>
        </p:txBody>
      </p:sp>
      <p:sp>
        <p:nvSpPr>
          <p:cNvPr id="13333" name="Text Box 22">
            <a:extLst>
              <a:ext uri="{FF2B5EF4-FFF2-40B4-BE49-F238E27FC236}">
                <a16:creationId xmlns:a16="http://schemas.microsoft.com/office/drawing/2014/main" id="{BEB89E1B-495A-4A79-B6ED-0347418BC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   A                                               B                                                 C</a:t>
            </a:r>
            <a:endParaRPr lang="vi-VN" altLang="en-US" sz="1800" b="1"/>
          </a:p>
        </p:txBody>
      </p:sp>
      <p:sp>
        <p:nvSpPr>
          <p:cNvPr id="13334" name="Text Box 23">
            <a:extLst>
              <a:ext uri="{FF2B5EF4-FFF2-40B4-BE49-F238E27FC236}">
                <a16:creationId xmlns:a16="http://schemas.microsoft.com/office/drawing/2014/main" id="{ABF9A894-B8DB-4A02-B66F-AD09B1542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3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     A                                          B                                           C</a:t>
            </a:r>
            <a:endParaRPr lang="vi-VN" altLang="en-US" sz="1800" b="1"/>
          </a:p>
        </p:txBody>
      </p:sp>
      <p:pic>
        <p:nvPicPr>
          <p:cNvPr id="4" name="Picture 7">
            <a:hlinkClick r:id="" action="ppaction://media"/>
            <a:extLst>
              <a:ext uri="{FF2B5EF4-FFF2-40B4-BE49-F238E27FC236}">
                <a16:creationId xmlns:a16="http://schemas.microsoft.com/office/drawing/2014/main" id="{750FDF06-073B-4375-A25B-B5AB1339D18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6" name="Rectangle 3">
            <a:extLst>
              <a:ext uri="{FF2B5EF4-FFF2-40B4-BE49-F238E27FC236}">
                <a16:creationId xmlns:a16="http://schemas.microsoft.com/office/drawing/2014/main" id="{2DD72E20-A159-4100-873D-F41EC67A9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91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</a:rPr>
              <a:t>You are going to hear a public announcement about a lost little girl called Mary.</a:t>
            </a:r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02735694-E99C-45EE-B870-ADFCA8744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1336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 Narrow" panose="020B0606020202030204" pitchFamily="34" charset="0"/>
              </a:rPr>
              <a:t>blue shorts</a:t>
            </a:r>
          </a:p>
        </p:txBody>
      </p:sp>
      <p:sp>
        <p:nvSpPr>
          <p:cNvPr id="51227" name="Rectangle 27">
            <a:extLst>
              <a:ext uri="{FF2B5EF4-FFF2-40B4-BE49-F238E27FC236}">
                <a16:creationId xmlns:a16="http://schemas.microsoft.com/office/drawing/2014/main" id="{742B525E-CD93-45EA-996D-97392AF0F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114800"/>
            <a:ext cx="4572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long-sleeved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white blouse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1CE4971B-4E59-405C-976B-0064C7E3D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 Narrow" panose="020B0606020202030204" pitchFamily="34" charset="0"/>
              </a:rPr>
              <a:t>brown shoes</a:t>
            </a:r>
          </a:p>
        </p:txBody>
      </p:sp>
      <p:pic>
        <p:nvPicPr>
          <p:cNvPr id="13340" name="Picture 7">
            <a:extLst>
              <a:ext uri="{FF2B5EF4-FFF2-40B4-BE49-F238E27FC236}">
                <a16:creationId xmlns:a16="http://schemas.microsoft.com/office/drawing/2014/main" id="{A926F71E-A66D-443A-98A3-9EB148771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4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519" grpId="0"/>
      <p:bldP spid="21522" grpId="0"/>
      <p:bldP spid="2" grpId="0"/>
      <p:bldP spid="51227" grpId="0"/>
      <p:bldP spid="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1057</TotalTime>
  <Words>838</Words>
  <Application>Microsoft Office PowerPoint</Application>
  <PresentationFormat>On-screen Show (4:3)</PresentationFormat>
  <Paragraphs>194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.VnArial</vt:lpstr>
      <vt:lpstr>.VnAristote</vt:lpstr>
      <vt:lpstr>.VnRevue</vt:lpstr>
      <vt:lpstr>.VnTime</vt:lpstr>
      <vt:lpstr>Arial</vt:lpstr>
      <vt:lpstr>Arial Black</vt:lpstr>
      <vt:lpstr>Arial Narrow</vt:lpstr>
      <vt:lpstr>Calibri</vt:lpstr>
      <vt:lpstr>Calibri Light</vt:lpstr>
      <vt:lpstr>Comic Sans MS</vt:lpstr>
      <vt:lpstr>HP001 4 hang 1 ô ly</vt:lpstr>
      <vt:lpstr>Impact</vt:lpstr>
      <vt:lpstr>Monotype Corsiva</vt:lpstr>
      <vt:lpstr>Tahoma</vt:lpstr>
      <vt:lpstr>VNI-Times</vt:lpstr>
      <vt:lpstr>Wingdings</vt:lpstr>
      <vt:lpstr>Default Design</vt:lpstr>
      <vt:lpstr>Crayons</vt:lpstr>
      <vt:lpstr>Office Theme</vt:lpstr>
      <vt:lpstr>PowerPoint Presentation</vt:lpstr>
      <vt:lpstr>     </vt:lpstr>
      <vt:lpstr>PowerPoint Presentation</vt:lpstr>
      <vt:lpstr>PowerPoint Presentation</vt:lpstr>
      <vt:lpstr>PowerPoint Presentation</vt:lpstr>
      <vt:lpstr>*b/Work in small  groups . </vt:lpstr>
      <vt:lpstr>NEW  WORDS</vt:lpstr>
      <vt:lpstr>Label these pictures:</vt:lpstr>
      <vt:lpstr>PowerPoint Presentation</vt:lpstr>
      <vt:lpstr>Choose the best answer:</vt:lpstr>
      <vt:lpstr>Listen to the tape then answer the question:</vt:lpstr>
      <vt:lpstr>Homework:</vt:lpstr>
      <vt:lpstr>PowerPoint Presentation</vt:lpstr>
      <vt:lpstr>PowerPoint Presentation</vt:lpstr>
      <vt:lpstr>PowerPoint Presentation</vt:lpstr>
    </vt:vector>
  </TitlesOfParts>
  <Company>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Truong Son</dc:creator>
  <cp:lastModifiedBy>Mr Vuong</cp:lastModifiedBy>
  <cp:revision>46</cp:revision>
  <dcterms:created xsi:type="dcterms:W3CDTF">2003-12-31T17:14:49Z</dcterms:created>
  <dcterms:modified xsi:type="dcterms:W3CDTF">2022-07-26T14:52:43Z</dcterms:modified>
</cp:coreProperties>
</file>