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9"/>
  </p:notesMasterIdLst>
  <p:handoutMasterIdLst>
    <p:handoutMasterId r:id="rId10"/>
  </p:handoutMasterIdLst>
  <p:sldIdLst>
    <p:sldId id="294" r:id="rId2"/>
    <p:sldId id="625" r:id="rId3"/>
    <p:sldId id="678" r:id="rId4"/>
    <p:sldId id="256" r:id="rId5"/>
    <p:sldId id="319" r:id="rId6"/>
    <p:sldId id="320" r:id="rId7"/>
    <p:sldId id="321" r:id="rId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2">
          <p15:clr>
            <a:srgbClr val="A4A3A4"/>
          </p15:clr>
        </p15:guide>
        <p15:guide id="2" pos="5568">
          <p15:clr>
            <a:srgbClr val="A4A3A4"/>
          </p15:clr>
        </p15:guide>
        <p15:guide id="3" pos="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FFFF"/>
    <a:srgbClr val="FF66FF"/>
    <a:srgbClr val="000099"/>
    <a:srgbClr val="FFFFFF"/>
    <a:srgbClr val="6600FF"/>
    <a:srgbClr val="FF99FF"/>
    <a:srgbClr val="0033CC"/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8" autoAdjust="0"/>
    <p:restoredTop sz="48208" autoAdjust="0"/>
  </p:normalViewPr>
  <p:slideViewPr>
    <p:cSldViewPr>
      <p:cViewPr varScale="1">
        <p:scale>
          <a:sx n="113" d="100"/>
          <a:sy n="113" d="100"/>
        </p:scale>
        <p:origin x="470" y="48"/>
      </p:cViewPr>
      <p:guideLst>
        <p:guide orient="horz" pos="972"/>
        <p:guide pos="5568"/>
        <p:guide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84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0149231-F304-4DBE-BB6A-20CCA8680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2634B51-1972-481F-A6C0-279087D898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44C19-CF6D-46C1-8082-882F6A43E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EDD4-45ED-4FBD-8CC5-1CF0B7DAB2E3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5F19-58F2-494D-913C-6D598927D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8224-5A6F-4E47-B00A-22AAA998BC6A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A230-8EF5-499B-BB1F-40402F04C6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2C6-E7F2-41C9-AF98-05C1A2FDC9E2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65C51-1D17-4C28-A817-58D3187D6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D0C1-F00F-46B3-96BF-27718F57D618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4A4A6-2AC0-4B59-9CC9-000CB2FEC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6A040-B7EE-4E05-A748-B7AD0E9C0823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1C5A5-DDF2-43F5-B6FE-E992F1F05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6593-CBE2-435F-8532-778C19C2997A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43AF-E1D8-4FCE-8E60-CA4A2D365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860F-E9E1-4D90-A396-13D87612B07C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3C97-6BDD-4B97-A53F-E703D02280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199EF-2FD0-4104-A62D-BA9D34D5DA1F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9242-668B-4B96-8561-DBA7AAF24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F48B1-197E-44D1-BA09-6CF159291962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9F6B8-9EB3-4CA8-A888-7285FDF923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1348-C263-494E-B0A6-F3604A0D4557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6DC3C-EEF5-46F7-9125-21547DA5E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D4EB738-F029-401E-B364-BD7EF0F83310}" type="datetime2">
              <a:rPr lang="en-US"/>
              <a:pPr>
                <a:defRPr/>
              </a:pPr>
              <a:t>Monday, July 25,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3A0CC717-124C-4753-87F6-72F8F2DC5F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429"/>
            <a:ext cx="9233502" cy="5246358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5850" y="2822713"/>
            <a:ext cx="7443203" cy="113404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 THÂN MẾN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148078" y="3790950"/>
            <a:ext cx="49373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BÌNH KHÁNH</a:t>
            </a: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7155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RÈN KĨ NĂNG ĐỌC HIỂU 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 VĂN BẢN NHẬT DỤNG </a:t>
            </a:r>
          </a:p>
          <a:p>
            <a:pPr algn="ctr"/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"/>
            <a:ext cx="2514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POINSE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802785"/>
            <a:ext cx="342900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Powerpoint-ve-ho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95350"/>
            <a:ext cx="7848599" cy="3698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355" y="937683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1962150"/>
            <a:ext cx="701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1. Kiến thức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- Hệ thống hóa kiến thức đã học về văn bản nhật dụng trong chương trình Ngữ văn 9.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2. Kĩ năng: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AB90BE-E632-4DE9-971B-5D18FCB83C46}"/>
              </a:ext>
            </a:extLst>
          </p:cNvPr>
          <p:cNvSpPr txBox="1"/>
          <p:nvPr/>
        </p:nvSpPr>
        <p:spPr>
          <a:xfrm>
            <a:off x="202223" y="182634"/>
            <a:ext cx="873955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hay”,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…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NXB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2015)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èn luyện thói quen đọc sách">
            <a:extLst>
              <a:ext uri="{FF2B5EF4-FFF2-40B4-BE49-F238E27FC236}">
                <a16:creationId xmlns:a16="http://schemas.microsoft.com/office/drawing/2014/main" id="{45FCFFCA-2C7E-4729-B7D7-01A40008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B8E81-8001-404B-B74A-F1EA5080D4E7}"/>
              </a:ext>
            </a:extLst>
          </p:cNvPr>
          <p:cNvSpPr txBox="1"/>
          <p:nvPr/>
        </p:nvSpPr>
        <p:spPr>
          <a:xfrm>
            <a:off x="378070" y="235576"/>
            <a:ext cx="8387861" cy="94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AB2FB-F324-4520-87CE-5D7D60AB3CE0}"/>
              </a:ext>
            </a:extLst>
          </p:cNvPr>
          <p:cNvSpPr txBox="1"/>
          <p:nvPr/>
        </p:nvSpPr>
        <p:spPr>
          <a:xfrm>
            <a:off x="378068" y="2119962"/>
            <a:ext cx="8387861" cy="1425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10C99-59A5-4997-921C-A27FA9750735}"/>
              </a:ext>
            </a:extLst>
          </p:cNvPr>
          <p:cNvSpPr txBox="1"/>
          <p:nvPr/>
        </p:nvSpPr>
        <p:spPr>
          <a:xfrm>
            <a:off x="4152293" y="1395300"/>
            <a:ext cx="87075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224645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ảnh quyển sách | Hình ảnh, Viết, Đồ họa">
            <a:extLst>
              <a:ext uri="{FF2B5EF4-FFF2-40B4-BE49-F238E27FC236}">
                <a16:creationId xmlns:a16="http://schemas.microsoft.com/office/drawing/2014/main" id="{CB8DDEB0-E8D0-4CB5-BC2F-251D4E6A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433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9E1B5-C8BB-48AE-B8C2-CE6CAA1ED433}"/>
              </a:ext>
            </a:extLst>
          </p:cNvPr>
          <p:cNvSpPr txBox="1"/>
          <p:nvPr/>
        </p:nvSpPr>
        <p:spPr>
          <a:xfrm>
            <a:off x="316524" y="1"/>
            <a:ext cx="8475784" cy="2003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33A6E-4E6D-49D8-BAC5-9D393C9D77B1}"/>
              </a:ext>
            </a:extLst>
          </p:cNvPr>
          <p:cNvSpPr txBox="1"/>
          <p:nvPr/>
        </p:nvSpPr>
        <p:spPr>
          <a:xfrm>
            <a:off x="4361239" y="2154491"/>
            <a:ext cx="87075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846A3-EA66-4EE3-B4FC-D89572442E34}"/>
              </a:ext>
            </a:extLst>
          </p:cNvPr>
          <p:cNvSpPr txBox="1"/>
          <p:nvPr/>
        </p:nvSpPr>
        <p:spPr>
          <a:xfrm>
            <a:off x="316523" y="2832151"/>
            <a:ext cx="8475784" cy="231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So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tri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7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11 Cuốn sách tuổi 16 nên đọc để định hướng tương lai">
            <a:extLst>
              <a:ext uri="{FF2B5EF4-FFF2-40B4-BE49-F238E27FC236}">
                <a16:creationId xmlns:a16="http://schemas.microsoft.com/office/drawing/2014/main" id="{3CBA7864-9656-4790-9016-EDD1F0725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025ED-8FD0-497E-8F34-A2FA3B2A220C}"/>
              </a:ext>
            </a:extLst>
          </p:cNvPr>
          <p:cNvSpPr txBox="1"/>
          <p:nvPr/>
        </p:nvSpPr>
        <p:spPr>
          <a:xfrm>
            <a:off x="193431" y="0"/>
            <a:ext cx="8792308" cy="84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1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5EE0E-1DEE-4090-B7C3-B77861C6302F}"/>
              </a:ext>
            </a:extLst>
          </p:cNvPr>
          <p:cNvSpPr txBox="1"/>
          <p:nvPr/>
        </p:nvSpPr>
        <p:spPr>
          <a:xfrm>
            <a:off x="158262" y="817243"/>
            <a:ext cx="8985738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1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19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242302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17128</TotalTime>
  <Words>835</Words>
  <Application>Microsoft Office PowerPoint</Application>
  <PresentationFormat>On-screen Show (16:9)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CDSP2003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NGUYENVANTU</dc:creator>
  <cp:lastModifiedBy>Nguyen Duc</cp:lastModifiedBy>
  <cp:revision>826</cp:revision>
  <dcterms:created xsi:type="dcterms:W3CDTF">2003-07-31T10:56:43Z</dcterms:created>
  <dcterms:modified xsi:type="dcterms:W3CDTF">2022-07-25T13:56:31Z</dcterms:modified>
</cp:coreProperties>
</file>