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8" r:id="rId3"/>
    <p:sldId id="266" r:id="rId4"/>
    <p:sldId id="270" r:id="rId5"/>
    <p:sldId id="276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2AC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1" autoAdjust="0"/>
    <p:restoredTop sz="94660"/>
  </p:normalViewPr>
  <p:slideViewPr>
    <p:cSldViewPr>
      <p:cViewPr varScale="1">
        <p:scale>
          <a:sx n="86" d="100"/>
          <a:sy n="86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6E955-CCB4-469B-BD77-A051D4915BE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3B84F-D49B-4253-A14A-5A14AC60041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9075" y="156845"/>
            <a:ext cx="8924925" cy="64776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257483" y="5715000"/>
            <a:ext cx="3751898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dirty="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GV: </a:t>
            </a:r>
            <a:r>
              <a:rPr lang="en-US" altLang="vi-VN" sz="2400" dirty="0" err="1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Trần</a:t>
            </a:r>
            <a:r>
              <a:rPr lang="en-US" altLang="vi-VN" sz="2400" dirty="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dirty="0" err="1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altLang="vi-VN" sz="2400" dirty="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dirty="0" err="1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Tuyết</a:t>
            </a:r>
            <a:r>
              <a:rPr lang="en-US" altLang="vi-VN" sz="2400" dirty="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Phượng</a:t>
            </a:r>
            <a:endParaRPr lang="en-US" altLang="vi-VN" sz="2400" smtClean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40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MÔN:</a:t>
            </a:r>
            <a:r>
              <a:rPr lang="en-US" altLang="vi-VN" sz="240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CÔNG NGHỆ 6</a:t>
            </a:r>
            <a:endParaRPr lang="en-US" altLang="vi-VN" sz="2400" smtClean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ài tập của chíp\hinh-nen-powerpoint-mo-dau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048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ĐỒ DÙNG ĐIỆN TRONG GIA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ĐÌNH(T5)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do-gia-dung-dong-vai-tro-thiet-yeu-trong-cuoc-song-con-nguo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3734"/>
            <a:ext cx="8534400" cy="487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495300" y="838199"/>
            <a:ext cx="8191500" cy="5791201"/>
          </a:xfrm>
          <a:prstGeom prst="cloudCallout">
            <a:avLst>
              <a:gd name="adj1" fmla="val 48982"/>
              <a:gd name="adj2" fmla="val 3755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1.234.000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39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97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212342"/>
            <a:ext cx="292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304800" y="3352800"/>
            <a:ext cx="8305800" cy="3352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1 856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3962400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sau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20478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461665"/>
          <a:ext cx="84582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209800"/>
                <a:gridCol w="464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Đô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suất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mức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gin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LCD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80W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18W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Quạt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đứng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55W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giặt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124W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Tủ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lạnh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100W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Nồi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cơm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500W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Bếp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1000W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4822" y="134957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914400"/>
            <a:ext cx="8686800" cy="35814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1 856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750W.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(30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</a:t>
            </a:r>
            <a:r>
              <a:rPr lang="vi-V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giấy A4. Giờ sau nộp lại cho GV.</a:t>
            </a:r>
            <a:endParaRPr lang="vi-VN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1158</Words>
  <Application>WPS Presentation</Application>
  <PresentationFormat>On-screen Show (4:3)</PresentationFormat>
  <Paragraphs>69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236</cp:revision>
  <dcterms:created xsi:type="dcterms:W3CDTF">2021-07-12T08:18:00Z</dcterms:created>
  <dcterms:modified xsi:type="dcterms:W3CDTF">2022-08-13T12:48:29Z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DB457E21C0D34A1CAF583389739974A9</vt:lpwstr>
  </property>
  <property fmtid="{D5CDD505-2E9C-101B-9397-08002B2CF9AE}" pid="3" name="KSOProductBuildVer">
    <vt:lpwstr>1033-11.2.0.11254</vt:lpwstr>
  </property>
</Properties>
</file>