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531" r:id="rId2"/>
    <p:sldId id="530" r:id="rId3"/>
    <p:sldId id="496" r:id="rId4"/>
    <p:sldId id="498" r:id="rId5"/>
    <p:sldId id="529" r:id="rId6"/>
    <p:sldId id="516" r:id="rId7"/>
    <p:sldId id="519" r:id="rId8"/>
    <p:sldId id="520" r:id="rId9"/>
    <p:sldId id="468" r:id="rId10"/>
    <p:sldId id="469" r:id="rId11"/>
    <p:sldId id="532" r:id="rId12"/>
    <p:sldId id="482" r:id="rId13"/>
    <p:sldId id="524" r:id="rId14"/>
    <p:sldId id="487" r:id="rId15"/>
    <p:sldId id="433"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A8E808"/>
    <a:srgbClr val="0000FF"/>
    <a:srgbClr val="3333FF"/>
    <a:srgbClr val="FF00FF"/>
    <a:srgbClr val="CC6600"/>
    <a:srgbClr val="57D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6" autoAdjust="0"/>
    <p:restoredTop sz="94364" autoAdjust="0"/>
  </p:normalViewPr>
  <p:slideViewPr>
    <p:cSldViewPr>
      <p:cViewPr varScale="1">
        <p:scale>
          <a:sx n="83" d="100"/>
          <a:sy n="83" d="100"/>
        </p:scale>
        <p:origin x="1123" y="48"/>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FAFCC673-19A3-4CED-B937-5125CEB70B75}" type="datetimeFigureOut">
              <a:rPr lang="en-US"/>
              <a:pPr>
                <a:defRPr/>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B3A49ED-ABED-4F3A-8579-F182E0E6DE1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vi-VN"/>
              <a:t>Võ mmmmmmmmm</a:t>
            </a:r>
          </a:p>
        </p:txBody>
      </p:sp>
      <p:sp>
        <p:nvSpPr>
          <p:cNvPr id="5" name="Rectangle 3"/>
          <p:cNvSpPr>
            <a:spLocks noGrp="1" noChangeArrowheads="1"/>
          </p:cNvSpPr>
          <p:nvPr>
            <p:ph type="dt" idx="1"/>
          </p:nvPr>
        </p:nvSpPr>
        <p:spPr>
          <a:ln/>
        </p:spPr>
        <p:txBody>
          <a:bodyPr/>
          <a:lstStyle/>
          <a:p>
            <a:r>
              <a:rPr lang="en-US" altLang="vi-VN"/>
              <a:t>huihniioio</a:t>
            </a: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75727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96A9A7-5296-40A5-987C-F136CB2B8207}" type="datetimeFigureOut">
              <a:rPr lang="en-US"/>
              <a:pPr>
                <a:defRPr/>
              </a:pPr>
              <a:t>8/18/2022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9763C2-9381-4A65-81A7-17FB1B8EF1D3}" type="slidenum">
              <a:rPr lang="en-US" altLang="en-US"/>
              <a:pPr/>
              <a:t>‹#›</a:t>
            </a:fld>
            <a:endParaRPr lang="en-US" altLang="en-US"/>
          </a:p>
        </p:txBody>
      </p:sp>
    </p:spTree>
    <p:extLst>
      <p:ext uri="{BB962C8B-B14F-4D97-AF65-F5344CB8AC3E}">
        <p14:creationId xmlns:p14="http://schemas.microsoft.com/office/powerpoint/2010/main" val="143806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8DA06F-268E-4BEC-8BD6-845723FF2389}" type="datetimeFigureOut">
              <a:rPr lang="en-US"/>
              <a:pPr>
                <a:defRPr/>
              </a:pPr>
              <a:t>8/18/2022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A399EDA-639D-414E-9789-F692A5C1F054}" type="slidenum">
              <a:rPr lang="en-US" altLang="en-US"/>
              <a:pPr/>
              <a:t>‹#›</a:t>
            </a:fld>
            <a:endParaRPr lang="en-US" altLang="en-US"/>
          </a:p>
        </p:txBody>
      </p:sp>
    </p:spTree>
    <p:extLst>
      <p:ext uri="{BB962C8B-B14F-4D97-AF65-F5344CB8AC3E}">
        <p14:creationId xmlns:p14="http://schemas.microsoft.com/office/powerpoint/2010/main" val="336865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FEBC3A-C7DC-46F2-BAEA-93FAF1384B74}" type="datetimeFigureOut">
              <a:rPr lang="en-US"/>
              <a:pPr>
                <a:defRPr/>
              </a:pPr>
              <a:t>8/18/2022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B00DF4D-592C-4E23-B8A6-6BDC7161E410}" type="slidenum">
              <a:rPr lang="en-US" altLang="en-US"/>
              <a:pPr/>
              <a:t>‹#›</a:t>
            </a:fld>
            <a:endParaRPr lang="en-US" altLang="en-US"/>
          </a:p>
        </p:txBody>
      </p:sp>
    </p:spTree>
    <p:extLst>
      <p:ext uri="{BB962C8B-B14F-4D97-AF65-F5344CB8AC3E}">
        <p14:creationId xmlns:p14="http://schemas.microsoft.com/office/powerpoint/2010/main" val="87761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B6AF38-1A8D-4DBE-AA24-B5F85AB93469}" type="datetimeFigureOut">
              <a:rPr lang="en-US"/>
              <a:pPr>
                <a:defRPr/>
              </a:pPr>
              <a:t>8/18/2022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E889D9-2AE4-4876-BD8C-F68B3BB5A126}" type="slidenum">
              <a:rPr lang="en-US" altLang="en-US"/>
              <a:pPr/>
              <a:t>‹#›</a:t>
            </a:fld>
            <a:endParaRPr lang="en-US" altLang="en-US"/>
          </a:p>
        </p:txBody>
      </p:sp>
    </p:spTree>
    <p:extLst>
      <p:ext uri="{BB962C8B-B14F-4D97-AF65-F5344CB8AC3E}">
        <p14:creationId xmlns:p14="http://schemas.microsoft.com/office/powerpoint/2010/main" val="76757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7E5803-7298-4864-8FF6-2A58EFC72189}" type="datetimeFigureOut">
              <a:rPr lang="en-US"/>
              <a:pPr>
                <a:defRPr/>
              </a:pPr>
              <a:t>8/18/2022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E32394-9C25-473F-AD49-2DAE8284C215}" type="slidenum">
              <a:rPr lang="en-US" altLang="en-US"/>
              <a:pPr/>
              <a:t>‹#›</a:t>
            </a:fld>
            <a:endParaRPr lang="en-US" altLang="en-US"/>
          </a:p>
        </p:txBody>
      </p:sp>
    </p:spTree>
    <p:extLst>
      <p:ext uri="{BB962C8B-B14F-4D97-AF65-F5344CB8AC3E}">
        <p14:creationId xmlns:p14="http://schemas.microsoft.com/office/powerpoint/2010/main" val="183602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CB5F0F-6DAD-4137-A51F-9D9190236969}" type="datetimeFigureOut">
              <a:rPr lang="en-US"/>
              <a:pPr>
                <a:defRPr/>
              </a:pPr>
              <a:t>8/18/2022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685F17-EF1D-4CEB-9D98-F1A2AF0456ED}" type="slidenum">
              <a:rPr lang="en-US" altLang="en-US"/>
              <a:pPr/>
              <a:t>‹#›</a:t>
            </a:fld>
            <a:endParaRPr lang="en-US" altLang="en-US"/>
          </a:p>
        </p:txBody>
      </p:sp>
    </p:spTree>
    <p:extLst>
      <p:ext uri="{BB962C8B-B14F-4D97-AF65-F5344CB8AC3E}">
        <p14:creationId xmlns:p14="http://schemas.microsoft.com/office/powerpoint/2010/main" val="184063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8D4B02-37FC-43C0-910D-0D70C20F83C9}" type="datetimeFigureOut">
              <a:rPr lang="en-US"/>
              <a:pPr>
                <a:defRPr/>
              </a:pPr>
              <a:t>8/18/2022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573A61D-6F83-4F8C-AC0A-16D234F3E39D}" type="slidenum">
              <a:rPr lang="en-US" altLang="en-US"/>
              <a:pPr/>
              <a:t>‹#›</a:t>
            </a:fld>
            <a:endParaRPr lang="en-US" altLang="en-US"/>
          </a:p>
        </p:txBody>
      </p:sp>
    </p:spTree>
    <p:extLst>
      <p:ext uri="{BB962C8B-B14F-4D97-AF65-F5344CB8AC3E}">
        <p14:creationId xmlns:p14="http://schemas.microsoft.com/office/powerpoint/2010/main" val="73362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5AF2D8-0E8D-4821-9974-4B42441A4F98}" type="datetimeFigureOut">
              <a:rPr lang="en-US"/>
              <a:pPr>
                <a:defRPr/>
              </a:pPr>
              <a:t>8/18/2022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6C71793-8335-4260-AE13-07D3E239D585}" type="slidenum">
              <a:rPr lang="en-US" altLang="en-US"/>
              <a:pPr/>
              <a:t>‹#›</a:t>
            </a:fld>
            <a:endParaRPr lang="en-US" altLang="en-US"/>
          </a:p>
        </p:txBody>
      </p:sp>
    </p:spTree>
    <p:extLst>
      <p:ext uri="{BB962C8B-B14F-4D97-AF65-F5344CB8AC3E}">
        <p14:creationId xmlns:p14="http://schemas.microsoft.com/office/powerpoint/2010/main" val="64649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B83C4F-08A3-4877-B54A-E3D7B054713F}" type="datetimeFigureOut">
              <a:rPr lang="en-US"/>
              <a:pPr>
                <a:defRPr/>
              </a:pPr>
              <a:t>8/18/2022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B6A6411-C602-4B63-A0E1-C5C6D37B6CC7}" type="slidenum">
              <a:rPr lang="en-US" altLang="en-US"/>
              <a:pPr/>
              <a:t>‹#›</a:t>
            </a:fld>
            <a:endParaRPr lang="en-US" altLang="en-US"/>
          </a:p>
        </p:txBody>
      </p:sp>
    </p:spTree>
    <p:extLst>
      <p:ext uri="{BB962C8B-B14F-4D97-AF65-F5344CB8AC3E}">
        <p14:creationId xmlns:p14="http://schemas.microsoft.com/office/powerpoint/2010/main" val="120291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E66172-E9A7-4645-B435-F6AEAB597C70}" type="datetimeFigureOut">
              <a:rPr lang="en-US"/>
              <a:pPr>
                <a:defRPr/>
              </a:pPr>
              <a:t>8/18/2022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D46C6A-E887-4FB6-8070-0428E0481CC6}" type="slidenum">
              <a:rPr lang="en-US" altLang="en-US"/>
              <a:pPr/>
              <a:t>‹#›</a:t>
            </a:fld>
            <a:endParaRPr lang="en-US" altLang="en-US"/>
          </a:p>
        </p:txBody>
      </p:sp>
    </p:spTree>
    <p:extLst>
      <p:ext uri="{BB962C8B-B14F-4D97-AF65-F5344CB8AC3E}">
        <p14:creationId xmlns:p14="http://schemas.microsoft.com/office/powerpoint/2010/main" val="347840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8B9B68-9845-48AC-AB98-B14FA017A616}" type="datetimeFigureOut">
              <a:rPr lang="en-US"/>
              <a:pPr>
                <a:defRPr/>
              </a:pPr>
              <a:t>8/18/2022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A00B55-5CF5-43F4-9B08-4647BEE8B4B7}" type="slidenum">
              <a:rPr lang="en-US" altLang="en-US"/>
              <a:pPr/>
              <a:t>‹#›</a:t>
            </a:fld>
            <a:endParaRPr lang="en-US" altLang="en-US"/>
          </a:p>
        </p:txBody>
      </p:sp>
    </p:spTree>
    <p:extLst>
      <p:ext uri="{BB962C8B-B14F-4D97-AF65-F5344CB8AC3E}">
        <p14:creationId xmlns:p14="http://schemas.microsoft.com/office/powerpoint/2010/main" val="250952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charset="0"/>
              </a:defRPr>
            </a:lvl1pPr>
          </a:lstStyle>
          <a:p>
            <a:pPr>
              <a:defRPr/>
            </a:pPr>
            <a:fld id="{9CBE73C5-6DEC-48E4-BB9A-BCC5EF62B22A}" type="datetimeFigureOut">
              <a:rPr lang="en-US"/>
              <a:pPr>
                <a:defRPr/>
              </a:pPr>
              <a:t>8/18/2022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C13C6B8-AEA5-4420-B3CD-F76DBF38274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 name="WordArt 54"/>
          <p:cNvSpPr>
            <a:spLocks noChangeArrowheads="1" noChangeShapeType="1" noTextEdit="1"/>
          </p:cNvSpPr>
          <p:nvPr/>
        </p:nvSpPr>
        <p:spPr bwMode="auto">
          <a:xfrm>
            <a:off x="2234105" y="5463324"/>
            <a:ext cx="4686300" cy="368697"/>
          </a:xfrm>
          <a:prstGeom prst="rect">
            <a:avLst/>
          </a:prstGeom>
        </p:spPr>
        <p:txBody>
          <a:bodyPr wrap="none" fromWordArt="1">
            <a:prstTxWarp prst="textPlain">
              <a:avLst>
                <a:gd name="adj" fmla="val 50000"/>
              </a:avLst>
            </a:prstTxWarp>
          </a:bodyPr>
          <a:lstStyle/>
          <a:p>
            <a:r>
              <a:rPr lang="vi-VN" sz="2400" kern="10" dirty="0" smtClean="0">
                <a:ln w="12700">
                  <a:solidFill>
                    <a:srgbClr val="CC0099"/>
                  </a:solidFill>
                  <a:round/>
                  <a:headEnd/>
                  <a:tailEnd/>
                </a:ln>
                <a:solidFill>
                  <a:srgbClr val="FF0000"/>
                </a:solidFill>
                <a:effectLst>
                  <a:outerShdw dist="35921" dir="2700000" sy="50000" kx="2115830" algn="bl" rotWithShape="0">
                    <a:srgbClr val="C0C0C0">
                      <a:alpha val="80000"/>
                    </a:srgbClr>
                  </a:outerShdw>
                </a:effectLst>
                <a:cs typeface="Times New Roman" panose="02020603050405020304" pitchFamily="18" charset="0"/>
              </a:rPr>
              <a:t>MÔN HỌC ÂM NHẠC</a:t>
            </a:r>
            <a:endParaRPr lang="vi-VN" sz="2400" kern="10" dirty="0">
              <a:ln w="12700">
                <a:solidFill>
                  <a:srgbClr val="CC0099"/>
                </a:solidFill>
                <a:round/>
                <a:headEnd/>
                <a:tailEnd/>
              </a:ln>
              <a:solidFill>
                <a:srgbClr val="FF0000"/>
              </a:solidFill>
              <a:effectLst>
                <a:outerShdw dist="35921" dir="2700000" sy="50000" kx="2115830" algn="bl" rotWithShape="0">
                  <a:srgbClr val="C0C0C0">
                    <a:alpha val="80000"/>
                  </a:srgbClr>
                </a:outerShdw>
              </a:effectLst>
              <a:cs typeface="Times New Roman" panose="02020603050405020304" pitchFamily="18" charset="0"/>
            </a:endParaRPr>
          </a:p>
        </p:txBody>
      </p:sp>
      <p:grpSp>
        <p:nvGrpSpPr>
          <p:cNvPr id="2103" name="Group 21"/>
          <p:cNvGrpSpPr>
            <a:grpSpLocks/>
          </p:cNvGrpSpPr>
          <p:nvPr/>
        </p:nvGrpSpPr>
        <p:grpSpPr bwMode="auto">
          <a:xfrm rot="16200000">
            <a:off x="120848" y="-103305"/>
            <a:ext cx="2180035" cy="2421731"/>
            <a:chOff x="3936" y="-15"/>
            <a:chExt cx="1817" cy="1788"/>
          </a:xfrm>
        </p:grpSpPr>
        <p:pic>
          <p:nvPicPr>
            <p:cNvPr id="2104"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5"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6"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07" name="Group 21"/>
          <p:cNvGrpSpPr>
            <a:grpSpLocks/>
          </p:cNvGrpSpPr>
          <p:nvPr/>
        </p:nvGrpSpPr>
        <p:grpSpPr bwMode="auto">
          <a:xfrm rot="10800000">
            <a:off x="34888" y="4709443"/>
            <a:ext cx="2461022" cy="2145506"/>
            <a:chOff x="3936" y="-15"/>
            <a:chExt cx="1817" cy="1788"/>
          </a:xfrm>
        </p:grpSpPr>
        <p:pic>
          <p:nvPicPr>
            <p:cNvPr id="2108"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0"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1" name="Group 21"/>
          <p:cNvGrpSpPr>
            <a:grpSpLocks/>
          </p:cNvGrpSpPr>
          <p:nvPr/>
        </p:nvGrpSpPr>
        <p:grpSpPr bwMode="auto">
          <a:xfrm>
            <a:off x="6653180" y="381"/>
            <a:ext cx="2461022" cy="2145506"/>
            <a:chOff x="3936" y="-15"/>
            <a:chExt cx="1817" cy="1788"/>
          </a:xfrm>
        </p:grpSpPr>
        <p:pic>
          <p:nvPicPr>
            <p:cNvPr id="2112"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3"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4"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5" name="Group 21"/>
          <p:cNvGrpSpPr>
            <a:grpSpLocks/>
          </p:cNvGrpSpPr>
          <p:nvPr/>
        </p:nvGrpSpPr>
        <p:grpSpPr bwMode="auto">
          <a:xfrm rot="5400000">
            <a:off x="6843117" y="4597459"/>
            <a:ext cx="2180034" cy="2421731"/>
            <a:chOff x="3936" y="-15"/>
            <a:chExt cx="1817" cy="1788"/>
          </a:xfrm>
        </p:grpSpPr>
        <p:pic>
          <p:nvPicPr>
            <p:cNvPr id="2116"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7"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8"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19" name="Text Box 71"/>
          <p:cNvSpPr txBox="1">
            <a:spLocks noChangeArrowheads="1"/>
          </p:cNvSpPr>
          <p:nvPr/>
        </p:nvSpPr>
        <p:spPr bwMode="auto">
          <a:xfrm>
            <a:off x="2510135" y="252083"/>
            <a:ext cx="4256708" cy="369332"/>
          </a:xfrm>
          <a:prstGeom prst="rect">
            <a:avLst/>
          </a:prstGeom>
          <a:solidFill>
            <a:schemeClr val="accent1">
              <a:lumMod val="40000"/>
              <a:lumOff val="60000"/>
            </a:schemeClr>
          </a:solidFill>
          <a:ln>
            <a:noFill/>
          </a:ln>
          <a:effectLst/>
        </p:spPr>
        <p:txBody>
          <a:bodyPr wrap="square">
            <a:spAutoFit/>
          </a:bodyPr>
          <a:lstStyle/>
          <a:p>
            <a:pPr algn="ctr">
              <a:spcBef>
                <a:spcPct val="50000"/>
              </a:spcBef>
            </a:pPr>
            <a:r>
              <a:rPr lang="en-US" altLang="vi-VN" b="1" dirty="0">
                <a:solidFill>
                  <a:srgbClr val="0070C0"/>
                </a:solidFill>
              </a:rPr>
              <a:t>TRƯỜNG THCS BÌNH KHÁNH</a:t>
            </a:r>
          </a:p>
        </p:txBody>
      </p:sp>
      <p:sp>
        <p:nvSpPr>
          <p:cNvPr id="2120" name="Oval 72"/>
          <p:cNvSpPr>
            <a:spLocks noChangeArrowheads="1"/>
          </p:cNvSpPr>
          <p:nvPr/>
        </p:nvSpPr>
        <p:spPr bwMode="auto">
          <a:xfrm>
            <a:off x="2841041" y="6128633"/>
            <a:ext cx="3018485" cy="3429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vi-VN" b="1" dirty="0"/>
              <a:t>Người thực hiện: Huỳnh Quốc Bảo</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71" y="846718"/>
            <a:ext cx="8925347" cy="4319994"/>
          </a:xfrm>
          <a:prstGeom prst="rect">
            <a:avLst/>
          </a:prstGeom>
        </p:spPr>
      </p:pic>
    </p:spTree>
    <p:extLst>
      <p:ext uri="{BB962C8B-B14F-4D97-AF65-F5344CB8AC3E}">
        <p14:creationId xmlns:p14="http://schemas.microsoft.com/office/powerpoint/2010/main" val="240093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tuoi doi menh m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0"/>
            <a:ext cx="5494337"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219200" y="1447800"/>
            <a:ext cx="4495800" cy="4127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8175" y="2465388"/>
            <a:ext cx="4924425" cy="4921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7700" y="3581400"/>
            <a:ext cx="49911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71750" y="1674813"/>
            <a:ext cx="3143250" cy="158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1975" y="2652713"/>
            <a:ext cx="5000625" cy="158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2938" y="3733800"/>
            <a:ext cx="1414462"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67100" y="6477000"/>
            <a:ext cx="1905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00188" y="6643688"/>
            <a:ext cx="1643062" cy="1587"/>
          </a:xfrm>
          <a:prstGeom prst="line">
            <a:avLst/>
          </a:prstGeom>
          <a:ln w="222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15371" name="Group 33"/>
          <p:cNvGrpSpPr>
            <a:grpSpLocks/>
          </p:cNvGrpSpPr>
          <p:nvPr/>
        </p:nvGrpSpPr>
        <p:grpSpPr bwMode="auto">
          <a:xfrm>
            <a:off x="6572250" y="285750"/>
            <a:ext cx="1446213" cy="1524000"/>
            <a:chOff x="6572264" y="285728"/>
            <a:chExt cx="1446213" cy="1524000"/>
          </a:xfrm>
        </p:grpSpPr>
        <p:grpSp>
          <p:nvGrpSpPr>
            <p:cNvPr id="15373" name="Group 34"/>
            <p:cNvGrpSpPr>
              <a:grpSpLocks/>
            </p:cNvGrpSpPr>
            <p:nvPr/>
          </p:nvGrpSpPr>
          <p:grpSpPr bwMode="auto">
            <a:xfrm>
              <a:off x="6572264" y="285728"/>
              <a:ext cx="1446213" cy="1524000"/>
              <a:chOff x="884" y="2523"/>
              <a:chExt cx="862" cy="862"/>
            </a:xfrm>
          </p:grpSpPr>
          <p:sp>
            <p:nvSpPr>
              <p:cNvPr id="15375" name="Oval 35"/>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5376" name="Oval 36"/>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5377" name="Oval 37"/>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5378" name="Oval 38"/>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5379" name="Oval 39"/>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5380" name="Oval 40"/>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5381" name="Oval 41"/>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5382" name="Oval 42"/>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5383" name="Oval 43"/>
              <p:cNvSpPr>
                <a:spLocks noChangeArrowheads="1"/>
              </p:cNvSpPr>
              <p:nvPr/>
            </p:nvSpPr>
            <p:spPr bwMode="gray">
              <a:xfrm>
                <a:off x="1054" y="268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grpSp>
        <p:sp>
          <p:nvSpPr>
            <p:cNvPr id="15374" name="TextBox 27"/>
            <p:cNvSpPr txBox="1">
              <a:spLocks noChangeArrowheads="1"/>
            </p:cNvSpPr>
            <p:nvPr/>
          </p:nvSpPr>
          <p:spPr bwMode="auto">
            <a:xfrm>
              <a:off x="6705614" y="833713"/>
              <a:ext cx="1257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SG" altLang="en-US" sz="2400" b="1">
                  <a:solidFill>
                    <a:srgbClr val="FF0000"/>
                  </a:solidFill>
                  <a:latin typeface="Times New Roman" panose="02020603050405020304" pitchFamily="18" charset="0"/>
                  <a:cs typeface="Times New Roman" panose="02020603050405020304" pitchFamily="18" charset="0"/>
                </a:rPr>
                <a:t>Đoạn 3</a:t>
              </a:r>
            </a:p>
          </p:txBody>
        </p:sp>
      </p:grpSp>
      <p:sp>
        <p:nvSpPr>
          <p:cNvPr id="15372" name="TextBox 27"/>
          <p:cNvSpPr txBox="1">
            <a:spLocks noChangeArrowheads="1"/>
          </p:cNvSpPr>
          <p:nvPr/>
        </p:nvSpPr>
        <p:spPr bwMode="auto">
          <a:xfrm>
            <a:off x="6019800" y="3733800"/>
            <a:ext cx="2743200" cy="1938338"/>
          </a:xfrm>
          <a:prstGeom prst="rect">
            <a:avLst/>
          </a:prstGeom>
          <a:solidFill>
            <a:schemeClr val="bg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vi-VN" altLang="en-US" sz="2400" b="1">
                <a:solidFill>
                  <a:srgbClr val="FF0000"/>
                </a:solidFill>
                <a:latin typeface="Times New Roman" panose="02020603050405020304" pitchFamily="18" charset="0"/>
                <a:cs typeface="Times New Roman" panose="02020603050405020304" pitchFamily="18" charset="0"/>
              </a:rPr>
              <a:t>Giai điệu t</a:t>
            </a:r>
            <a:r>
              <a:rPr lang="en-SG" altLang="en-US" sz="2400" b="1">
                <a:solidFill>
                  <a:srgbClr val="FF0000"/>
                </a:solidFill>
                <a:latin typeface="Times New Roman" panose="02020603050405020304" pitchFamily="18" charset="0"/>
                <a:cs typeface="Times New Roman" panose="02020603050405020304" pitchFamily="18" charset="0"/>
              </a:rPr>
              <a:t>ươi tắn, giản dị</a:t>
            </a:r>
            <a:r>
              <a:rPr lang="vi-VN" altLang="en-US" sz="2400" b="1">
                <a:solidFill>
                  <a:srgbClr val="FF0000"/>
                </a:solidFill>
                <a:latin typeface="Times New Roman" panose="02020603050405020304" pitchFamily="18" charset="0"/>
                <a:cs typeface="Times New Roman" panose="02020603050405020304" pitchFamily="18" charset="0"/>
              </a:rPr>
              <a:t> thể hiện sự hồn nhiên,</a:t>
            </a:r>
            <a:r>
              <a:rPr lang="en-US" altLang="en-US" sz="2400" b="1">
                <a:solidFill>
                  <a:srgbClr val="FF0000"/>
                </a:solidFill>
                <a:latin typeface="Times New Roman" panose="02020603050405020304" pitchFamily="18" charset="0"/>
                <a:cs typeface="Times New Roman" panose="02020603050405020304" pitchFamily="18" charset="0"/>
              </a:rPr>
              <a:t> </a:t>
            </a:r>
            <a:r>
              <a:rPr lang="vi-VN" altLang="en-US" sz="2400" b="1">
                <a:solidFill>
                  <a:srgbClr val="FF0000"/>
                </a:solidFill>
                <a:latin typeface="Times New Roman" panose="02020603050405020304" pitchFamily="18" charset="0"/>
                <a:cs typeface="Times New Roman" panose="02020603050405020304" pitchFamily="18" charset="0"/>
              </a:rPr>
              <a:t>trong sáng của tuổi học trò.</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20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3000"/>
                                        <p:tgtEl>
                                          <p:spTgt spid="20"/>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30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4500"/>
                                        <p:tgtEl>
                                          <p:spTgt spid="22"/>
                                        </p:tgtEl>
                                      </p:cBhvr>
                                    </p:animEffect>
                                  </p:childTnLst>
                                </p:cTn>
                              </p:par>
                              <p:par>
                                <p:cTn id="23" presetID="22" presetClass="entr" presetSubtype="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uoi doi menh mong copy.png"/>
          <p:cNvPicPr>
            <a:picLocks noChangeAspect="1"/>
          </p:cNvPicPr>
          <p:nvPr/>
        </p:nvPicPr>
        <p:blipFill>
          <a:blip r:embed="rId2" cstate="print">
            <a:extLst/>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76200" y="0"/>
            <a:ext cx="2057400" cy="400110"/>
          </a:xfrm>
          <a:prstGeom prst="rect">
            <a:avLst/>
          </a:prstGeom>
          <a:noFill/>
        </p:spPr>
        <p:txBody>
          <a:bodyPr wrap="square" rtlCol="0">
            <a:spAutoFit/>
          </a:bodyPr>
          <a:lstStyle/>
          <a:p>
            <a:r>
              <a:rPr lang="vi-VN" sz="2000" b="1" dirty="0" smtClean="0">
                <a:solidFill>
                  <a:srgbClr val="FF3399"/>
                </a:solidFill>
                <a:latin typeface="Times New Roman" panose="02020603050405020304" pitchFamily="18" charset="0"/>
                <a:cs typeface="Times New Roman" panose="02020603050405020304" pitchFamily="18" charset="0"/>
              </a:rPr>
              <a:t>Tiết 30: Học hát</a:t>
            </a:r>
            <a:endParaRPr lang="vi-VN" sz="2000" b="1" dirty="0">
              <a:solidFill>
                <a:srgbClr val="FF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3570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uoi doi menh mong copy.png"/>
          <p:cNvPicPr>
            <a:picLocks noChangeAspect="1"/>
          </p:cNvPicPr>
          <p:nvPr/>
        </p:nvPicPr>
        <p:blipFill>
          <a:blip r:embed="rId2" cstate="print">
            <a:extLst/>
          </a:blip>
          <a:srcRect/>
          <a:stretch>
            <a:fillRect/>
          </a:stretch>
        </p:blipFill>
        <p:spPr bwMode="auto">
          <a:xfrm>
            <a:off x="0" y="64654"/>
            <a:ext cx="9144000" cy="670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411" name="TextBox 1"/>
          <p:cNvSpPr txBox="1">
            <a:spLocks noChangeArrowheads="1"/>
          </p:cNvSpPr>
          <p:nvPr/>
        </p:nvSpPr>
        <p:spPr bwMode="auto">
          <a:xfrm>
            <a:off x="0" y="64654"/>
            <a:ext cx="236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en-US" sz="2000" dirty="0">
                <a:solidFill>
                  <a:srgbClr val="FF0000"/>
                </a:solidFill>
                <a:latin typeface="Times New Roman" panose="02020603050405020304" pitchFamily="18" charset="0"/>
                <a:cs typeface="Times New Roman" panose="02020603050405020304" pitchFamily="18" charset="0"/>
              </a:rPr>
              <a:t>Hát kết hợp gõ đệm</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8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ded Corner 8"/>
          <p:cNvSpPr/>
          <p:nvPr/>
        </p:nvSpPr>
        <p:spPr>
          <a:xfrm>
            <a:off x="93663" y="158750"/>
            <a:ext cx="7602537" cy="6391275"/>
          </a:xfrm>
          <a:prstGeom prst="foldedCorner">
            <a:avLst>
              <a:gd name="adj" fmla="val 101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nvGrpSpPr>
          <p:cNvPr id="2" name="Group 29"/>
          <p:cNvGrpSpPr>
            <a:grpSpLocks/>
          </p:cNvGrpSpPr>
          <p:nvPr/>
        </p:nvGrpSpPr>
        <p:grpSpPr bwMode="auto">
          <a:xfrm>
            <a:off x="398463" y="1131888"/>
            <a:ext cx="8669337" cy="3359150"/>
            <a:chOff x="468177" y="1142984"/>
            <a:chExt cx="4490929" cy="3357586"/>
          </a:xfrm>
        </p:grpSpPr>
        <p:grpSp>
          <p:nvGrpSpPr>
            <p:cNvPr id="18452" name="Group 15"/>
            <p:cNvGrpSpPr>
              <a:grpSpLocks/>
            </p:cNvGrpSpPr>
            <p:nvPr/>
          </p:nvGrpSpPr>
          <p:grpSpPr bwMode="auto">
            <a:xfrm>
              <a:off x="468177" y="1142984"/>
              <a:ext cx="3609354" cy="3357586"/>
              <a:chOff x="468177" y="1142984"/>
              <a:chExt cx="3609354" cy="3357586"/>
            </a:xfrm>
          </p:grpSpPr>
          <p:sp>
            <p:nvSpPr>
              <p:cNvPr id="10" name="Rectangle 9"/>
              <p:cNvSpPr/>
              <p:nvPr/>
            </p:nvSpPr>
            <p:spPr>
              <a:xfrm>
                <a:off x="714064" y="1142984"/>
                <a:ext cx="3363468" cy="3570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srgbClr val="FFFF00"/>
                  </a:solidFill>
                </a:endParaRPr>
              </a:p>
            </p:txBody>
          </p:sp>
          <p:sp>
            <p:nvSpPr>
              <p:cNvPr id="11" name="Rectangle 10"/>
              <p:cNvSpPr/>
              <p:nvPr/>
            </p:nvSpPr>
            <p:spPr>
              <a:xfrm>
                <a:off x="513407" y="2142643"/>
                <a:ext cx="3558369" cy="3284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4" name="Freeform 13"/>
              <p:cNvSpPr/>
              <p:nvPr/>
            </p:nvSpPr>
            <p:spPr>
              <a:xfrm>
                <a:off x="468177" y="3194665"/>
                <a:ext cx="3601954" cy="347501"/>
              </a:xfrm>
              <a:custGeom>
                <a:avLst/>
                <a:gdLst>
                  <a:gd name="connsiteX0" fmla="*/ 12879 w 3670479"/>
                  <a:gd name="connsiteY0" fmla="*/ 25757 h 347729"/>
                  <a:gd name="connsiteX1" fmla="*/ 3670479 w 3670479"/>
                  <a:gd name="connsiteY1" fmla="*/ 0 h 347729"/>
                  <a:gd name="connsiteX2" fmla="*/ 3670479 w 3670479"/>
                  <a:gd name="connsiteY2" fmla="*/ 244698 h 347729"/>
                  <a:gd name="connsiteX3" fmla="*/ 1120462 w 3670479"/>
                  <a:gd name="connsiteY3" fmla="*/ 206062 h 347729"/>
                  <a:gd name="connsiteX4" fmla="*/ 1120462 w 3670479"/>
                  <a:gd name="connsiteY4" fmla="*/ 347729 h 347729"/>
                  <a:gd name="connsiteX5" fmla="*/ 0 w 3670479"/>
                  <a:gd name="connsiteY5" fmla="*/ 321971 h 347729"/>
                  <a:gd name="connsiteX6" fmla="*/ 12879 w 3670479"/>
                  <a:gd name="connsiteY6" fmla="*/ 25757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0479" h="347729">
                    <a:moveTo>
                      <a:pt x="12879" y="25757"/>
                    </a:moveTo>
                    <a:lnTo>
                      <a:pt x="3670479" y="0"/>
                    </a:lnTo>
                    <a:lnTo>
                      <a:pt x="3670479" y="244698"/>
                    </a:lnTo>
                    <a:lnTo>
                      <a:pt x="1120462" y="206062"/>
                    </a:lnTo>
                    <a:lnTo>
                      <a:pt x="1120462" y="347729"/>
                    </a:lnTo>
                    <a:lnTo>
                      <a:pt x="0" y="321971"/>
                    </a:lnTo>
                    <a:lnTo>
                      <a:pt x="12879" y="25757"/>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5" name="Rectangle 14"/>
              <p:cNvSpPr/>
              <p:nvPr/>
            </p:nvSpPr>
            <p:spPr>
              <a:xfrm>
                <a:off x="513407" y="4268903"/>
                <a:ext cx="2701466" cy="2316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sp>
          <p:nvSpPr>
            <p:cNvPr id="27" name="Rectangle 26"/>
            <p:cNvSpPr/>
            <p:nvPr/>
          </p:nvSpPr>
          <p:spPr>
            <a:xfrm>
              <a:off x="4828350" y="1863373"/>
              <a:ext cx="130756" cy="921908"/>
            </a:xfrm>
            <a:prstGeom prst="rect">
              <a:avLst/>
            </a:prstGeom>
            <a:noFill/>
          </p:spPr>
          <p:txBody>
            <a:bodyPr wrap="none">
              <a:spAutoFit/>
            </a:bodyPr>
            <a:lstStyle/>
            <a:p>
              <a:pPr algn="ctr" eaLnBrk="1" fontAlgn="auto" hangingPunct="1">
                <a:spcBef>
                  <a:spcPts val="0"/>
                </a:spcBef>
                <a:spcAft>
                  <a:spcPts val="0"/>
                </a:spcAft>
                <a:defRPr/>
              </a:pPr>
              <a:endParaRPr lang="en-US" sz="5400" b="1" spc="300" dirty="0">
                <a:ln w="11430" cmpd="sng">
                  <a:solidFill>
                    <a:srgbClr val="4F81BD">
                      <a:tint val="10000"/>
                    </a:srgbClr>
                  </a:solidFill>
                  <a:prstDash val="solid"/>
                  <a:miter lim="800000"/>
                </a:ln>
                <a:solidFill>
                  <a:srgbClr val="FF0000"/>
                </a:solidFill>
                <a:effectLst>
                  <a:glow rad="45500">
                    <a:srgbClr val="4F81BD">
                      <a:satMod val="220000"/>
                      <a:alpha val="35000"/>
                    </a:srgbClr>
                  </a:glow>
                </a:effectLst>
                <a:latin typeface="Calibri"/>
              </a:endParaRPr>
            </a:p>
          </p:txBody>
        </p:sp>
      </p:grpSp>
      <p:grpSp>
        <p:nvGrpSpPr>
          <p:cNvPr id="4" name="Group 30"/>
          <p:cNvGrpSpPr>
            <a:grpSpLocks/>
          </p:cNvGrpSpPr>
          <p:nvPr/>
        </p:nvGrpSpPr>
        <p:grpSpPr bwMode="auto">
          <a:xfrm>
            <a:off x="398463" y="1555750"/>
            <a:ext cx="8974137" cy="4951413"/>
            <a:chOff x="399245" y="1500173"/>
            <a:chExt cx="4730805" cy="4951407"/>
          </a:xfrm>
        </p:grpSpPr>
        <p:grpSp>
          <p:nvGrpSpPr>
            <p:cNvPr id="18445" name="Group 25"/>
            <p:cNvGrpSpPr>
              <a:grpSpLocks/>
            </p:cNvGrpSpPr>
            <p:nvPr/>
          </p:nvGrpSpPr>
          <p:grpSpPr bwMode="auto">
            <a:xfrm>
              <a:off x="399245" y="1500173"/>
              <a:ext cx="3673005" cy="4951407"/>
              <a:chOff x="399245" y="1500173"/>
              <a:chExt cx="3673005" cy="4951407"/>
            </a:xfrm>
          </p:grpSpPr>
          <p:sp>
            <p:nvSpPr>
              <p:cNvPr id="21" name="Rectangle 20"/>
              <p:cNvSpPr/>
              <p:nvPr/>
            </p:nvSpPr>
            <p:spPr>
              <a:xfrm>
                <a:off x="649468" y="1500173"/>
                <a:ext cx="3416925" cy="2968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2" name="Rectangle 21"/>
              <p:cNvSpPr/>
              <p:nvPr/>
            </p:nvSpPr>
            <p:spPr>
              <a:xfrm>
                <a:off x="427698" y="2428860"/>
                <a:ext cx="3644553" cy="3571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3" name="Freeform 22"/>
              <p:cNvSpPr/>
              <p:nvPr/>
            </p:nvSpPr>
            <p:spPr>
              <a:xfrm>
                <a:off x="399245" y="3503596"/>
                <a:ext cx="3665475" cy="334963"/>
              </a:xfrm>
              <a:custGeom>
                <a:avLst/>
                <a:gdLst>
                  <a:gd name="connsiteX0" fmla="*/ 12879 w 3631842"/>
                  <a:gd name="connsiteY0" fmla="*/ 0 h 334850"/>
                  <a:gd name="connsiteX1" fmla="*/ 3631842 w 3631842"/>
                  <a:gd name="connsiteY1" fmla="*/ 0 h 334850"/>
                  <a:gd name="connsiteX2" fmla="*/ 3631842 w 3631842"/>
                  <a:gd name="connsiteY2" fmla="*/ 193183 h 334850"/>
                  <a:gd name="connsiteX3" fmla="*/ 1159099 w 3631842"/>
                  <a:gd name="connsiteY3" fmla="*/ 167425 h 334850"/>
                  <a:gd name="connsiteX4" fmla="*/ 1159099 w 3631842"/>
                  <a:gd name="connsiteY4" fmla="*/ 334850 h 334850"/>
                  <a:gd name="connsiteX5" fmla="*/ 0 w 3631842"/>
                  <a:gd name="connsiteY5" fmla="*/ 296214 h 334850"/>
                  <a:gd name="connsiteX6" fmla="*/ 12879 w 3631842"/>
                  <a:gd name="connsiteY6" fmla="*/ 0 h 33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1842" h="334850">
                    <a:moveTo>
                      <a:pt x="12879" y="0"/>
                    </a:moveTo>
                    <a:lnTo>
                      <a:pt x="3631842" y="0"/>
                    </a:lnTo>
                    <a:lnTo>
                      <a:pt x="3631842" y="193183"/>
                    </a:lnTo>
                    <a:lnTo>
                      <a:pt x="1159099" y="167425"/>
                    </a:lnTo>
                    <a:lnTo>
                      <a:pt x="1159099" y="334850"/>
                    </a:lnTo>
                    <a:lnTo>
                      <a:pt x="0" y="296214"/>
                    </a:lnTo>
                    <a:lnTo>
                      <a:pt x="12879"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4" name="Rectangle 23"/>
              <p:cNvSpPr/>
              <p:nvPr/>
            </p:nvSpPr>
            <p:spPr>
              <a:xfrm>
                <a:off x="1036937" y="6208692"/>
                <a:ext cx="1284590" cy="2143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5" name="Rectangle 24"/>
              <p:cNvSpPr/>
              <p:nvPr/>
            </p:nvSpPr>
            <p:spPr>
              <a:xfrm>
                <a:off x="2530743" y="6237267"/>
                <a:ext cx="1286264" cy="2143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sp>
          <p:nvSpPr>
            <p:cNvPr id="28" name="Rectangle 27"/>
            <p:cNvSpPr/>
            <p:nvPr/>
          </p:nvSpPr>
          <p:spPr>
            <a:xfrm>
              <a:off x="4837001" y="4050298"/>
              <a:ext cx="293049" cy="923329"/>
            </a:xfrm>
            <a:prstGeom prst="rect">
              <a:avLst/>
            </a:prstGeom>
            <a:noFill/>
          </p:spPr>
          <p:txBody>
            <a:bodyPr wrap="none">
              <a:spAutoFit/>
            </a:bodyPr>
            <a:lstStyle/>
            <a:p>
              <a:pPr algn="ctr" eaLnBrk="1" fontAlgn="auto" hangingPunct="1">
                <a:spcBef>
                  <a:spcPts val="0"/>
                </a:spcBef>
                <a:spcAft>
                  <a:spcPts val="0"/>
                </a:spcAft>
                <a:defRPr/>
              </a:pPr>
              <a:r>
                <a:rPr lang="en-US" sz="5400" b="1" spc="300" dirty="0">
                  <a:ln w="11430" cmpd="sng">
                    <a:solidFill>
                      <a:srgbClr val="4F81BD">
                        <a:tint val="10000"/>
                      </a:srgbClr>
                    </a:solidFill>
                    <a:prstDash val="solid"/>
                    <a:miter lim="800000"/>
                  </a:ln>
                  <a:solidFill>
                    <a:srgbClr val="00B050"/>
                  </a:solidFill>
                  <a:effectLst>
                    <a:glow rad="45500">
                      <a:srgbClr val="4F81BD">
                        <a:satMod val="220000"/>
                        <a:alpha val="35000"/>
                      </a:srgbClr>
                    </a:glow>
                  </a:effectLst>
                  <a:latin typeface="Calibri"/>
                </a:rPr>
                <a:t>’</a:t>
              </a:r>
            </a:p>
          </p:txBody>
        </p:sp>
      </p:grpSp>
      <p:grpSp>
        <p:nvGrpSpPr>
          <p:cNvPr id="6" name="Group 31"/>
          <p:cNvGrpSpPr>
            <a:grpSpLocks/>
          </p:cNvGrpSpPr>
          <p:nvPr/>
        </p:nvGrpSpPr>
        <p:grpSpPr bwMode="auto">
          <a:xfrm>
            <a:off x="485775" y="2914650"/>
            <a:ext cx="8412163" cy="2844800"/>
            <a:chOff x="428596" y="2942256"/>
            <a:chExt cx="4507772" cy="2844198"/>
          </a:xfrm>
        </p:grpSpPr>
        <p:grpSp>
          <p:nvGrpSpPr>
            <p:cNvPr id="18440" name="Group 19"/>
            <p:cNvGrpSpPr>
              <a:grpSpLocks/>
            </p:cNvGrpSpPr>
            <p:nvPr/>
          </p:nvGrpSpPr>
          <p:grpSpPr bwMode="auto">
            <a:xfrm>
              <a:off x="428596" y="4286256"/>
              <a:ext cx="3571900" cy="1500198"/>
              <a:chOff x="428596" y="4286256"/>
              <a:chExt cx="3571900" cy="1500198"/>
            </a:xfrm>
          </p:grpSpPr>
          <p:sp>
            <p:nvSpPr>
              <p:cNvPr id="17" name="Rectangle 16"/>
              <p:cNvSpPr/>
              <p:nvPr/>
            </p:nvSpPr>
            <p:spPr>
              <a:xfrm>
                <a:off x="3358350" y="4286585"/>
                <a:ext cx="643117" cy="2142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8" name="Rectangle 17"/>
              <p:cNvSpPr/>
              <p:nvPr/>
            </p:nvSpPr>
            <p:spPr>
              <a:xfrm>
                <a:off x="428596" y="4857964"/>
                <a:ext cx="3572870" cy="285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9" name="Rectangle 18"/>
              <p:cNvSpPr/>
              <p:nvPr/>
            </p:nvSpPr>
            <p:spPr>
              <a:xfrm>
                <a:off x="428596" y="5500765"/>
                <a:ext cx="3572870" cy="285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sp>
          <p:nvSpPr>
            <p:cNvPr id="29" name="Rectangle 28"/>
            <p:cNvSpPr/>
            <p:nvPr/>
          </p:nvSpPr>
          <p:spPr>
            <a:xfrm>
              <a:off x="4798557" y="2942256"/>
              <a:ext cx="137811" cy="923729"/>
            </a:xfrm>
            <a:prstGeom prst="rect">
              <a:avLst/>
            </a:prstGeom>
            <a:noFill/>
          </p:spPr>
          <p:txBody>
            <a:bodyPr wrap="none">
              <a:spAutoFit/>
            </a:bodyPr>
            <a:lstStyle/>
            <a:p>
              <a:pPr algn="ctr" eaLnBrk="1" fontAlgn="auto" hangingPunct="1">
                <a:spcBef>
                  <a:spcPts val="0"/>
                </a:spcBef>
                <a:spcAft>
                  <a:spcPts val="0"/>
                </a:spcAft>
                <a:defRPr/>
              </a:pPr>
              <a:endParaRPr lang="en-US" sz="5400" b="1" spc="300" dirty="0">
                <a:ln w="11430" cmpd="sng">
                  <a:solidFill>
                    <a:srgbClr val="4F81BD">
                      <a:tint val="10000"/>
                    </a:srgbClr>
                  </a:solidFill>
                  <a:prstDash val="solid"/>
                  <a:miter lim="800000"/>
                </a:ln>
                <a:solidFill>
                  <a:srgbClr val="FFC000"/>
                </a:solidFill>
                <a:effectLst>
                  <a:glow rad="45500">
                    <a:srgbClr val="4F81BD">
                      <a:satMod val="220000"/>
                      <a:alpha val="35000"/>
                    </a:srgbClr>
                  </a:glow>
                </a:effectLst>
                <a:latin typeface="Calibri"/>
              </a:endParaRPr>
            </a:p>
          </p:txBody>
        </p:sp>
      </p:grpSp>
      <p:pic>
        <p:nvPicPr>
          <p:cNvPr id="8" name="Picture 7" descr="tuoi doi menh mong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1300"/>
            <a:ext cx="7261225"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a:off x="7696200" y="214313"/>
            <a:ext cx="1371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vi-VN" altLang="en-US" sz="2800" b="1">
                <a:solidFill>
                  <a:srgbClr val="FF0000"/>
                </a:solidFill>
                <a:latin typeface="Times New Roman" panose="02020603050405020304" pitchFamily="18" charset="0"/>
                <a:cs typeface="Times New Roman" panose="02020603050405020304" pitchFamily="18" charset="0"/>
              </a:rPr>
              <a:t>Hát hoà giọng- lĩnh xướng</a:t>
            </a:r>
            <a:endParaRPr lang="en-SG"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6725" y="427038"/>
            <a:ext cx="8229600" cy="639762"/>
          </a:xfrm>
        </p:spPr>
        <p:txBody>
          <a:bodyPr/>
          <a:lstStyle/>
          <a:p>
            <a:pPr algn="l"/>
            <a:r>
              <a:rPr lang="vi-VN" altLang="en-US" sz="2800" smtClean="0">
                <a:solidFill>
                  <a:srgbClr val="FF0000"/>
                </a:solidFill>
                <a:cs typeface="Times New Roman" panose="02020603050405020304" pitchFamily="18" charset="0"/>
              </a:rPr>
              <a:t>Em có nhận xét gì về giai điệu và lời ca của bài hát</a:t>
            </a:r>
            <a:r>
              <a:rPr lang="en-US" altLang="en-US" sz="2800" smtClean="0">
                <a:solidFill>
                  <a:srgbClr val="FF0000"/>
                </a:solidFill>
                <a:latin typeface="Times New Roman" panose="02020603050405020304" pitchFamily="18" charset="0"/>
                <a:cs typeface="Times New Roman" panose="02020603050405020304" pitchFamily="18" charset="0"/>
              </a:rPr>
              <a:t>?</a:t>
            </a:r>
          </a:p>
        </p:txBody>
      </p:sp>
      <p:sp>
        <p:nvSpPr>
          <p:cNvPr id="24579" name="Content Placeholder 2"/>
          <p:cNvSpPr>
            <a:spLocks noGrp="1"/>
          </p:cNvSpPr>
          <p:nvPr>
            <p:ph idx="1"/>
          </p:nvPr>
        </p:nvSpPr>
        <p:spPr>
          <a:xfrm>
            <a:off x="457200" y="1981200"/>
            <a:ext cx="8229600" cy="3505200"/>
          </a:xfrm>
        </p:spPr>
        <p:txBody>
          <a:bodyPr/>
          <a:lstStyle/>
          <a:p>
            <a:pPr marL="0" indent="0" algn="just">
              <a:buFont typeface="Arial" charset="0"/>
              <a:buNone/>
              <a:defRPr/>
            </a:pPr>
            <a:r>
              <a:rPr lang="vi-VN" altLang="en-US" sz="2800" dirty="0" smtClean="0">
                <a:solidFill>
                  <a:srgbClr val="FF0000"/>
                </a:solidFill>
                <a:latin typeface="Times New Roman" pitchFamily="18" charset="0"/>
                <a:cs typeface="Times New Roman" pitchFamily="18" charset="0"/>
              </a:rPr>
              <a:t>Em hãy nêu nội dung và ý nghĩa của bài hát?</a:t>
            </a:r>
          </a:p>
          <a:p>
            <a:pPr marL="0" indent="0" algn="just">
              <a:buFont typeface="Arial" charset="0"/>
              <a:buNone/>
              <a:defRPr/>
            </a:pPr>
            <a:r>
              <a:rPr lang="vi-VN" altLang="en-US" sz="2800" spc="-20" dirty="0" smtClean="0">
                <a:solidFill>
                  <a:srgbClr val="FF0000"/>
                </a:solidFill>
                <a:latin typeface="Times New Roman" pitchFamily="18" charset="0"/>
                <a:cs typeface="Times New Roman" pitchFamily="18" charset="0"/>
              </a:rPr>
              <a:t>- Nội d</a:t>
            </a:r>
            <a:r>
              <a:rPr lang="en-US" altLang="en-US" sz="2800" spc="-20" dirty="0" smtClean="0">
                <a:solidFill>
                  <a:srgbClr val="FF0000"/>
                </a:solidFill>
                <a:latin typeface="Times New Roman" pitchFamily="18" charset="0"/>
                <a:cs typeface="Times New Roman" pitchFamily="18" charset="0"/>
              </a:rPr>
              <a:t>u</a:t>
            </a:r>
            <a:r>
              <a:rPr lang="vi-VN" altLang="en-US" sz="2800" spc="-20" dirty="0" smtClean="0">
                <a:solidFill>
                  <a:srgbClr val="FF0000"/>
                </a:solidFill>
                <a:latin typeface="Times New Roman" pitchFamily="18" charset="0"/>
                <a:cs typeface="Times New Roman" pitchFamily="18" charset="0"/>
              </a:rPr>
              <a:t>ng: </a:t>
            </a:r>
            <a:r>
              <a:rPr lang="vi-VN" altLang="en-US" sz="2800" spc="-20" dirty="0" smtClean="0">
                <a:latin typeface="Times New Roman" pitchFamily="18" charset="0"/>
                <a:cs typeface="Times New Roman" pitchFamily="18" charset="0"/>
              </a:rPr>
              <a:t>Bài hát vẽ lên một bức tranh sinh động, ca ngợi vẻ đẹp của thiên nhiên, vẻ đẹp hồn nhiên của tuổi thần tiên, yêu đời, yêu thiên nhiên, yêu quê hương đất nước.</a:t>
            </a:r>
          </a:p>
          <a:p>
            <a:pPr marL="0" indent="0" algn="just">
              <a:buFont typeface="Arial" charset="0"/>
              <a:buNone/>
              <a:defRPr/>
            </a:pPr>
            <a:r>
              <a:rPr lang="vi-VN" altLang="en-US" sz="2800" dirty="0" smtClean="0">
                <a:solidFill>
                  <a:srgbClr val="FF0000"/>
                </a:solidFill>
                <a:latin typeface="Times New Roman" pitchFamily="18" charset="0"/>
                <a:cs typeface="Times New Roman" pitchFamily="18" charset="0"/>
              </a:rPr>
              <a:t>- Ý nghĩa: </a:t>
            </a:r>
            <a:r>
              <a:rPr lang="vi-VN" altLang="en-US" sz="2800" dirty="0" smtClean="0">
                <a:latin typeface="Times New Roman" pitchFamily="18" charset="0"/>
                <a:cs typeface="Times New Roman" pitchFamily="18" charset="0"/>
              </a:rPr>
              <a:t>Bài hát như thông điệp nhắc nhở các em hãy luôn yêu đời, yêu thiên nhiên, yêu quê hương, đất nước, hãy phấn đấu học tập thật tốt để xây dựng đất nước ngày càng giàu đẹp, phát triển</a:t>
            </a:r>
            <a:r>
              <a:rPr lang="vi-VN" altLang="en-US" sz="2400" dirty="0" smtClean="0">
                <a:latin typeface="Times New Roman" pitchFamily="18" charset="0"/>
                <a:cs typeface="Times New Roman" pitchFamily="18" charset="0"/>
              </a:rPr>
              <a:t>.</a:t>
            </a:r>
            <a:endParaRPr lang="en-US" altLang="en-US" sz="2400" dirty="0" smtClean="0">
              <a:latin typeface="Times New Roman" pitchFamily="18" charset="0"/>
              <a:cs typeface="Times New Roman" pitchFamily="18" charset="0"/>
            </a:endParaRPr>
          </a:p>
        </p:txBody>
      </p:sp>
      <p:sp>
        <p:nvSpPr>
          <p:cNvPr id="6" name="Title 1"/>
          <p:cNvSpPr txBox="1">
            <a:spLocks/>
          </p:cNvSpPr>
          <p:nvPr/>
        </p:nvSpPr>
        <p:spPr bwMode="auto">
          <a:xfrm>
            <a:off x="619125" y="838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en-US" sz="2800">
                <a:latin typeface="Times New Roman" panose="02020603050405020304" pitchFamily="18" charset="0"/>
                <a:cs typeface="Times New Roman" panose="02020603050405020304" pitchFamily="18" charset="0"/>
              </a:rPr>
              <a:t>- Giai điệu vui tươi, trong sáng, sâu lắng, thiết tha.</a:t>
            </a:r>
            <a:br>
              <a:rPr lang="vi-VN" altLang="en-US" sz="2800">
                <a:latin typeface="Times New Roman" panose="02020603050405020304" pitchFamily="18" charset="0"/>
                <a:cs typeface="Times New Roman" panose="02020603050405020304" pitchFamily="18" charset="0"/>
              </a:rPr>
            </a:br>
            <a:r>
              <a:rPr lang="vi-VN" altLang="en-US" sz="2800">
                <a:latin typeface="Times New Roman" panose="02020603050405020304" pitchFamily="18" charset="0"/>
                <a:cs typeface="Times New Roman" panose="02020603050405020304" pitchFamily="18" charset="0"/>
              </a:rPr>
              <a:t>- Lời ca trong sáng, giàu hình ảnh.</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ircle(in)">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4579">
                                            <p:txEl>
                                              <p:pRg st="0" end="0"/>
                                            </p:txEl>
                                          </p:spTgt>
                                        </p:tgtEl>
                                        <p:attrNameLst>
                                          <p:attrName>style.visibility</p:attrName>
                                        </p:attrNameLst>
                                      </p:cBhvr>
                                      <p:to>
                                        <p:strVal val="visible"/>
                                      </p:to>
                                    </p:set>
                                    <p:animEffect transition="in" filter="circle(in)">
                                      <p:cBhvr>
                                        <p:cTn id="17" dur="2000"/>
                                        <p:tgtEl>
                                          <p:spTgt spid="245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24579">
                                            <p:txEl>
                                              <p:pRg st="1" end="1"/>
                                            </p:txEl>
                                          </p:spTgt>
                                        </p:tgtEl>
                                        <p:attrNameLst>
                                          <p:attrName>style.visibility</p:attrName>
                                        </p:attrNameLst>
                                      </p:cBhvr>
                                      <p:to>
                                        <p:strVal val="visible"/>
                                      </p:to>
                                    </p:set>
                                    <p:animEffect transition="in" filter="circle(in)">
                                      <p:cBhvr>
                                        <p:cTn id="22" dur="2000"/>
                                        <p:tgtEl>
                                          <p:spTgt spid="2457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24579">
                                            <p:txEl>
                                              <p:pRg st="2" end="2"/>
                                            </p:txEl>
                                          </p:spTgt>
                                        </p:tgtEl>
                                        <p:attrNameLst>
                                          <p:attrName>style.visibility</p:attrName>
                                        </p:attrNameLst>
                                      </p:cBhvr>
                                      <p:to>
                                        <p:strVal val="visible"/>
                                      </p:to>
                                    </p:set>
                                    <p:animEffect transition="in" filter="circle(in)">
                                      <p:cBhvr>
                                        <p:cTn id="27"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74638"/>
            <a:ext cx="8229600" cy="1143000"/>
          </a:xfrm>
        </p:spPr>
        <p:txBody>
          <a:bodyPr/>
          <a:lstStyle/>
          <a:p>
            <a:endParaRPr lang="en-US" altLang="en-US" dirty="0" smtClean="0"/>
          </a:p>
        </p:txBody>
      </p:sp>
      <p:sp>
        <p:nvSpPr>
          <p:cNvPr id="23555" name="Rectangle 3"/>
          <p:cNvSpPr>
            <a:spLocks noGrp="1" noChangeArrowheads="1"/>
          </p:cNvSpPr>
          <p:nvPr>
            <p:ph type="body" idx="1"/>
          </p:nvPr>
        </p:nvSpPr>
        <p:spPr>
          <a:xfrm>
            <a:off x="533400" y="1600200"/>
            <a:ext cx="8229600" cy="4525963"/>
          </a:xfrm>
        </p:spPr>
        <p:txBody>
          <a:bodyPr/>
          <a:lstStyle/>
          <a:p>
            <a:endParaRPr lang="en-US" altLang="en-US" smtClean="0"/>
          </a:p>
        </p:txBody>
      </p:sp>
      <p:pic>
        <p:nvPicPr>
          <p:cNvPr id="23556" name="Picture 4" descr="ELF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373063"/>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2971800" y="609600"/>
            <a:ext cx="5638800" cy="7112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en-US" sz="4000" b="1" i="1">
              <a:solidFill>
                <a:srgbClr val="CC0000"/>
              </a:solidFill>
              <a:latin typeface="VNI-Times" pitchFamily="2" charset="0"/>
            </a:endParaRPr>
          </a:p>
        </p:txBody>
      </p:sp>
      <p:sp>
        <p:nvSpPr>
          <p:cNvPr id="23558" name="Oval 6"/>
          <p:cNvSpPr>
            <a:spLocks noChangeArrowheads="1"/>
          </p:cNvSpPr>
          <p:nvPr/>
        </p:nvSpPr>
        <p:spPr bwMode="auto">
          <a:xfrm>
            <a:off x="2054225" y="3581400"/>
            <a:ext cx="400050" cy="381000"/>
          </a:xfrm>
          <a:prstGeom prst="ellipse">
            <a:avLst/>
          </a:prstGeom>
          <a:solidFill>
            <a:srgbClr val="FF0000"/>
          </a:solidFill>
          <a:ln w="38100">
            <a:solidFill>
              <a:schemeClr val="tx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23559" name="Oval 7"/>
          <p:cNvSpPr>
            <a:spLocks noChangeArrowheads="1"/>
          </p:cNvSpPr>
          <p:nvPr/>
        </p:nvSpPr>
        <p:spPr bwMode="auto">
          <a:xfrm>
            <a:off x="2451100" y="3384550"/>
            <a:ext cx="400050" cy="381000"/>
          </a:xfrm>
          <a:prstGeom prst="ellipse">
            <a:avLst/>
          </a:prstGeom>
          <a:solidFill>
            <a:srgbClr val="FF0000"/>
          </a:solidFill>
          <a:ln w="38100">
            <a:solidFill>
              <a:schemeClr val="tx1"/>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20488" name="Text Box 8"/>
          <p:cNvSpPr txBox="1">
            <a:spLocks noChangeArrowheads="1"/>
          </p:cNvSpPr>
          <p:nvPr/>
        </p:nvSpPr>
        <p:spPr bwMode="auto">
          <a:xfrm>
            <a:off x="2971800" y="1524000"/>
            <a:ext cx="5486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buFont typeface="Wingdings" panose="05000000000000000000" pitchFamily="2" charset="2"/>
              <a:buChar char="F"/>
            </a:pPr>
            <a:r>
              <a:rPr lang="en-US" altLang="en-US" sz="2100" b="1" dirty="0">
                <a:solidFill>
                  <a:srgbClr val="0000FF"/>
                </a:solidFill>
                <a:latin typeface="Times New Roman" panose="02020603050405020304" pitchFamily="18" charset="0"/>
                <a:sym typeface="Wingdings" panose="05000000000000000000" pitchFamily="2" charset="2"/>
              </a:rPr>
              <a:t> </a:t>
            </a:r>
            <a:r>
              <a:rPr lang="vi-VN" altLang="en-US" sz="2400" b="1" dirty="0">
                <a:solidFill>
                  <a:srgbClr val="0000FF"/>
                </a:solidFill>
                <a:latin typeface="Times New Roman" panose="02020603050405020304" pitchFamily="18" charset="0"/>
                <a:sym typeface="Wingdings" panose="05000000000000000000" pitchFamily="2" charset="2"/>
              </a:rPr>
              <a:t>Học thuộc lời bài hát “Tuổi đời mênh mông”</a:t>
            </a:r>
            <a:endParaRPr lang="en-US" altLang="en-US" sz="2400" b="1" dirty="0">
              <a:solidFill>
                <a:srgbClr val="0000FF"/>
              </a:solidFill>
              <a:latin typeface="Times New Roman" panose="02020603050405020304" pitchFamily="18" charset="0"/>
              <a:sym typeface="Wingdings" panose="05000000000000000000" pitchFamily="2" charset="2"/>
            </a:endParaRPr>
          </a:p>
          <a:p>
            <a:pPr algn="just" eaLnBrk="1" hangingPunct="1">
              <a:spcBef>
                <a:spcPct val="50000"/>
              </a:spcBef>
              <a:buFont typeface="Wingdings" panose="05000000000000000000" pitchFamily="2" charset="2"/>
              <a:buChar char="F"/>
            </a:pPr>
            <a:r>
              <a:rPr lang="en-US" altLang="en-US" sz="2400" b="1" dirty="0">
                <a:solidFill>
                  <a:srgbClr val="0000FF"/>
                </a:solidFill>
                <a:latin typeface="Times New Roman" panose="02020603050405020304" pitchFamily="18" charset="0"/>
                <a:sym typeface="Wingdings" panose="05000000000000000000" pitchFamily="2" charset="2"/>
              </a:rPr>
              <a:t> </a:t>
            </a:r>
            <a:r>
              <a:rPr lang="vi-VN" altLang="en-US" sz="2400" b="1" dirty="0" smtClean="0">
                <a:solidFill>
                  <a:srgbClr val="0000FF"/>
                </a:solidFill>
                <a:latin typeface="Times New Roman" panose="02020603050405020304" pitchFamily="18" charset="0"/>
                <a:sym typeface="Wingdings" panose="05000000000000000000" pitchFamily="2" charset="2"/>
              </a:rPr>
              <a:t>Xem trước bài TĐN</a:t>
            </a:r>
            <a:r>
              <a:rPr lang="en-US" altLang="en-US" sz="2400" b="1" dirty="0" smtClean="0">
                <a:solidFill>
                  <a:srgbClr val="0000FF"/>
                </a:solidFill>
                <a:latin typeface="Times New Roman" panose="02020603050405020304" pitchFamily="18" charset="0"/>
                <a:sym typeface="Wingdings" panose="05000000000000000000" pitchFamily="2" charset="2"/>
              </a:rPr>
              <a:t> </a:t>
            </a:r>
            <a:r>
              <a:rPr lang="en-US" altLang="en-US" sz="2400" b="1" dirty="0">
                <a:solidFill>
                  <a:srgbClr val="0000FF"/>
                </a:solidFill>
                <a:latin typeface="Times New Roman" panose="02020603050405020304" pitchFamily="18" charset="0"/>
                <a:sym typeface="Wingdings" panose="05000000000000000000" pitchFamily="2" charset="2"/>
              </a:rPr>
              <a:t>số 8</a:t>
            </a:r>
            <a:r>
              <a:rPr lang="vi-VN" altLang="en-US" sz="2400" b="1" dirty="0">
                <a:solidFill>
                  <a:srgbClr val="0000FF"/>
                </a:solidFill>
                <a:latin typeface="Times New Roman" panose="02020603050405020304" pitchFamily="18" charset="0"/>
                <a:sym typeface="Wingdings" panose="05000000000000000000" pitchFamily="2" charset="2"/>
              </a:rPr>
              <a:t> “Thầy cô cho em mùa xuân”</a:t>
            </a:r>
            <a:endParaRPr lang="en-US" altLang="en-US" sz="2400" b="1" dirty="0">
              <a:solidFill>
                <a:srgbClr val="0000FF"/>
              </a:solidFill>
              <a:latin typeface="Times New Roman" panose="02020603050405020304" pitchFamily="18" charset="0"/>
              <a:sym typeface="Wingdings" panose="05000000000000000000" pitchFamily="2" charset="2"/>
            </a:endParaRPr>
          </a:p>
        </p:txBody>
      </p:sp>
      <p:sp>
        <p:nvSpPr>
          <p:cNvPr id="20489" name="AutoShape 9"/>
          <p:cNvSpPr>
            <a:spLocks noChangeArrowheads="1"/>
          </p:cNvSpPr>
          <p:nvPr/>
        </p:nvSpPr>
        <p:spPr bwMode="auto">
          <a:xfrm>
            <a:off x="1295400" y="838200"/>
            <a:ext cx="609600" cy="457200"/>
          </a:xfrm>
          <a:prstGeom prst="star5">
            <a:avLst/>
          </a:prstGeom>
          <a:gradFill rotWithShape="1">
            <a:gsLst>
              <a:gs pos="0">
                <a:schemeClr val="bg1"/>
              </a:gs>
              <a:gs pos="100000">
                <a:srgbClr val="FF0000"/>
              </a:gs>
            </a:gsLst>
            <a:path path="shape">
              <a:fillToRect l="50000" t="50000" r="50000" b="50000"/>
            </a:path>
          </a:gradFill>
          <a:ln w="9525" cmpd="sng">
            <a:solidFill>
              <a:schemeClr val="tx1"/>
            </a:solidFill>
            <a:miter lim="800000"/>
            <a:headEnd/>
            <a:tailEnd/>
          </a:ln>
          <a:effectLst/>
        </p:spPr>
        <p:txBody>
          <a:bodyPr wrap="none" anchor="ctr"/>
          <a:lstStyle/>
          <a:p>
            <a:pPr eaLnBrk="1" hangingPunct="1">
              <a:defRPr/>
            </a:pPr>
            <a:endParaRPr lang="en-US"/>
          </a:p>
        </p:txBody>
      </p:sp>
      <p:sp>
        <p:nvSpPr>
          <p:cNvPr id="20490" name="AutoShape 10"/>
          <p:cNvSpPr>
            <a:spLocks noChangeArrowheads="1"/>
          </p:cNvSpPr>
          <p:nvPr/>
        </p:nvSpPr>
        <p:spPr bwMode="auto">
          <a:xfrm>
            <a:off x="2819400" y="5715000"/>
            <a:ext cx="533400" cy="533400"/>
          </a:xfrm>
          <a:prstGeom prst="star5">
            <a:avLst/>
          </a:prstGeom>
          <a:solidFill>
            <a:srgbClr val="FFCCFF"/>
          </a:solidFill>
          <a:ln w="9525" cmpd="sng">
            <a:solidFill>
              <a:schemeClr val="tx1"/>
            </a:solidFill>
            <a:miter lim="800000"/>
            <a:headEnd/>
            <a:tailEnd/>
          </a:ln>
          <a:effectLst/>
        </p:spPr>
        <p:txBody>
          <a:bodyPr wrap="none" anchor="ctr"/>
          <a:lstStyle/>
          <a:p>
            <a:pPr eaLnBrk="1" hangingPunct="1">
              <a:defRPr/>
            </a:pPr>
            <a:endParaRPr lang="en-US"/>
          </a:p>
        </p:txBody>
      </p:sp>
      <p:sp>
        <p:nvSpPr>
          <p:cNvPr id="20491" name="AutoShape 11"/>
          <p:cNvSpPr>
            <a:spLocks noChangeArrowheads="1"/>
          </p:cNvSpPr>
          <p:nvPr/>
        </p:nvSpPr>
        <p:spPr bwMode="auto">
          <a:xfrm>
            <a:off x="7696200" y="5410200"/>
            <a:ext cx="533400" cy="609600"/>
          </a:xfrm>
          <a:prstGeom prst="star5">
            <a:avLst/>
          </a:prstGeom>
          <a:solidFill>
            <a:srgbClr val="FFCCFF"/>
          </a:solidFill>
          <a:ln w="9525" cmpd="sng">
            <a:solidFill>
              <a:schemeClr val="tx1"/>
            </a:solidFill>
            <a:miter lim="800000"/>
            <a:headEnd/>
            <a:tailEnd/>
          </a:ln>
          <a:effectLst/>
        </p:spPr>
        <p:txBody>
          <a:bodyPr wrap="none" anchor="ctr"/>
          <a:lstStyle/>
          <a:p>
            <a:pPr eaLnBrk="1" hangingPunct="1">
              <a:defRPr/>
            </a:pPr>
            <a:endParaRPr lang="en-US"/>
          </a:p>
        </p:txBody>
      </p:sp>
      <p:sp>
        <p:nvSpPr>
          <p:cNvPr id="20492" name="AutoShape 12"/>
          <p:cNvSpPr>
            <a:spLocks noChangeArrowheads="1"/>
          </p:cNvSpPr>
          <p:nvPr/>
        </p:nvSpPr>
        <p:spPr bwMode="auto">
          <a:xfrm>
            <a:off x="5410200" y="5867400"/>
            <a:ext cx="609600" cy="609600"/>
          </a:xfrm>
          <a:prstGeom prst="star5">
            <a:avLst/>
          </a:prstGeom>
          <a:solidFill>
            <a:srgbClr val="FF0000"/>
          </a:solidFill>
          <a:ln w="9525" cmpd="sng">
            <a:solidFill>
              <a:schemeClr val="tx1"/>
            </a:solidFill>
            <a:miter lim="800000"/>
            <a:headEnd/>
            <a:tailEnd/>
          </a:ln>
          <a:effectLst/>
        </p:spPr>
        <p:txBody>
          <a:bodyPr wrap="none" anchor="ctr"/>
          <a:lstStyle/>
          <a:p>
            <a:pPr eaLnBrk="1" hangingPunct="1">
              <a:defRPr/>
            </a:pPr>
            <a:endParaRPr lang="en-US"/>
          </a:p>
        </p:txBody>
      </p:sp>
      <p:sp>
        <p:nvSpPr>
          <p:cNvPr id="20493" name="AutoShape 13"/>
          <p:cNvSpPr>
            <a:spLocks noChangeArrowheads="1"/>
          </p:cNvSpPr>
          <p:nvPr/>
        </p:nvSpPr>
        <p:spPr bwMode="auto">
          <a:xfrm>
            <a:off x="4114800" y="5181600"/>
            <a:ext cx="381000" cy="533400"/>
          </a:xfrm>
          <a:prstGeom prst="star5">
            <a:avLst/>
          </a:prstGeom>
          <a:solidFill>
            <a:srgbClr val="0000FF"/>
          </a:solidFill>
          <a:ln w="9525" cmpd="sng">
            <a:solidFill>
              <a:schemeClr val="tx1"/>
            </a:solidFill>
            <a:miter lim="800000"/>
            <a:headEnd/>
            <a:tailEnd/>
          </a:ln>
          <a:effectLst/>
        </p:spPr>
        <p:txBody>
          <a:bodyPr wrap="none" anchor="ctr"/>
          <a:lstStyle/>
          <a:p>
            <a:pPr eaLnBrk="1" hangingPunct="1">
              <a:defRPr/>
            </a:pPr>
            <a:endParaRPr lang="en-US"/>
          </a:p>
        </p:txBody>
      </p:sp>
      <p:sp>
        <p:nvSpPr>
          <p:cNvPr id="20494" name="AutoShape 14"/>
          <p:cNvSpPr>
            <a:spLocks noChangeArrowheads="1"/>
          </p:cNvSpPr>
          <p:nvPr/>
        </p:nvSpPr>
        <p:spPr bwMode="auto">
          <a:xfrm>
            <a:off x="6477000" y="4876800"/>
            <a:ext cx="381000" cy="304800"/>
          </a:xfrm>
          <a:prstGeom prst="star5">
            <a:avLst/>
          </a:prstGeom>
          <a:gradFill rotWithShape="1">
            <a:gsLst>
              <a:gs pos="0">
                <a:schemeClr val="bg1"/>
              </a:gs>
              <a:gs pos="100000">
                <a:srgbClr val="FF0000"/>
              </a:gs>
            </a:gsLst>
            <a:path path="shape">
              <a:fillToRect l="50000" t="50000" r="50000" b="50000"/>
            </a:path>
          </a:gradFill>
          <a:ln w="9525" cmpd="sng">
            <a:solidFill>
              <a:schemeClr val="tx1"/>
            </a:solidFill>
            <a:miter lim="800000"/>
            <a:headEnd/>
            <a:tailEnd/>
          </a:ln>
          <a:effectLst/>
        </p:spPr>
        <p:txBody>
          <a:bodyPr wrap="none" anchor="ctr"/>
          <a:lstStyle/>
          <a:p>
            <a:pPr eaLnBrk="1" hangingPunct="1">
              <a:defRPr/>
            </a:pPr>
            <a:endParaRPr lang="en-US"/>
          </a:p>
        </p:txBody>
      </p:sp>
      <p:sp>
        <p:nvSpPr>
          <p:cNvPr id="20495" name="AutoShape 15"/>
          <p:cNvSpPr>
            <a:spLocks noChangeArrowheads="1"/>
          </p:cNvSpPr>
          <p:nvPr/>
        </p:nvSpPr>
        <p:spPr bwMode="auto">
          <a:xfrm>
            <a:off x="1905000" y="2286000"/>
            <a:ext cx="304800" cy="228600"/>
          </a:xfrm>
          <a:prstGeom prst="star5">
            <a:avLst/>
          </a:prstGeom>
          <a:gradFill rotWithShape="1">
            <a:gsLst>
              <a:gs pos="0">
                <a:schemeClr val="bg1"/>
              </a:gs>
              <a:gs pos="100000">
                <a:srgbClr val="FF0000"/>
              </a:gs>
            </a:gsLst>
            <a:path path="shape">
              <a:fillToRect l="50000" t="50000" r="50000" b="50000"/>
            </a:path>
          </a:gradFill>
          <a:ln w="9525" cmpd="sng">
            <a:solidFill>
              <a:schemeClr val="tx1"/>
            </a:solidFill>
            <a:miter lim="800000"/>
            <a:headEnd/>
            <a:tailEnd/>
          </a:ln>
          <a:effectLst/>
        </p:spPr>
        <p:txBody>
          <a:bodyPr wrap="none" anchor="ctr"/>
          <a:lstStyle/>
          <a:p>
            <a:pPr eaLnBrk="1" hangingPunct="1">
              <a:defRPr/>
            </a:pPr>
            <a:endParaRPr lang="en-US"/>
          </a:p>
        </p:txBody>
      </p:sp>
      <p:sp>
        <p:nvSpPr>
          <p:cNvPr id="20496" name="WordArt 16"/>
          <p:cNvSpPr>
            <a:spLocks noChangeArrowheads="1" noChangeShapeType="1"/>
          </p:cNvSpPr>
          <p:nvPr/>
        </p:nvSpPr>
        <p:spPr bwMode="auto">
          <a:xfrm rot="-18387">
            <a:off x="4124994" y="776797"/>
            <a:ext cx="2974811" cy="366042"/>
          </a:xfrm>
          <a:prstGeom prst="rect">
            <a:avLst/>
          </a:prstGeom>
        </p:spPr>
        <p:txBody>
          <a:bodyPr wrap="none" fromWordArt="1">
            <a:prstTxWarp prst="textWave1">
              <a:avLst>
                <a:gd name="adj1" fmla="val 13005"/>
                <a:gd name="adj2" fmla="val 65"/>
              </a:avLst>
            </a:prstTxWarp>
          </a:bodyPr>
          <a:lstStyle/>
          <a:p>
            <a:pPr algn="ctr"/>
            <a:r>
              <a:rPr lang="vi-VN" sz="3600" kern="10" dirty="0" smtClean="0">
                <a:ln w="9525">
                  <a:solidFill>
                    <a:srgbClr val="FF0000"/>
                  </a:solidFill>
                  <a:round/>
                  <a:headEnd/>
                  <a:tailEnd/>
                </a:ln>
                <a:solidFill>
                  <a:srgbClr val="FF0000"/>
                </a:solidFill>
                <a:effectLst>
                  <a:outerShdw dist="53882" dir="2700000" algn="ctr" rotWithShape="0">
                    <a:srgbClr val="C0C0C0">
                      <a:alpha val="76999"/>
                    </a:srgbClr>
                  </a:outerShdw>
                </a:effectLst>
                <a:latin typeface="Times New Roman" panose="02020603050405020304" pitchFamily="18" charset="0"/>
                <a:cs typeface="Times New Roman" panose="02020603050405020304" pitchFamily="18" charset="0"/>
              </a:rPr>
              <a:t>Dặn dò</a:t>
            </a:r>
            <a:endParaRPr lang="vi-VN" sz="3600" kern="10" dirty="0">
              <a:ln w="9525">
                <a:solidFill>
                  <a:srgbClr val="FF0000"/>
                </a:solidFill>
                <a:round/>
                <a:headEnd/>
                <a:tailEnd/>
              </a:ln>
              <a:solidFill>
                <a:srgbClr val="FF0000"/>
              </a:solidFill>
              <a:effectLst>
                <a:outerShdw dist="53882" dir="2700000" algn="ctr" rotWithShape="0">
                  <a:srgbClr val="C0C0C0">
                    <a:alpha val="76999"/>
                  </a:srgbClr>
                </a:outerShdw>
              </a:effectLst>
              <a:latin typeface="Times New Roman" panose="02020603050405020304" pitchFamily="18" charset="0"/>
              <a:cs typeface="Times New Roman" panose="02020603050405020304" pitchFamily="18" charset="0"/>
            </a:endParaRPr>
          </a:p>
        </p:txBody>
      </p:sp>
      <p:sp>
        <p:nvSpPr>
          <p:cNvPr id="20497" name="AutoShape 17"/>
          <p:cNvSpPr>
            <a:spLocks noChangeArrowheads="1"/>
          </p:cNvSpPr>
          <p:nvPr/>
        </p:nvSpPr>
        <p:spPr bwMode="auto">
          <a:xfrm>
            <a:off x="2362200" y="1524000"/>
            <a:ext cx="228600" cy="228600"/>
          </a:xfrm>
          <a:prstGeom prst="star5">
            <a:avLst/>
          </a:prstGeom>
          <a:solidFill>
            <a:srgbClr val="FFCCFF"/>
          </a:solidFill>
          <a:ln w="9525" cmpd="sng">
            <a:solidFill>
              <a:schemeClr val="tx1"/>
            </a:solidFill>
            <a:miter lim="800000"/>
            <a:headEnd/>
            <a:tailEnd/>
          </a:ln>
          <a:effectLst/>
        </p:spPr>
        <p:txBody>
          <a:bodyPr wrap="none" anchor="ctr"/>
          <a:lstStyle/>
          <a:p>
            <a:pPr eaLnBrk="1" hangingPunct="1">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0496"/>
                                        </p:tgtEl>
                                        <p:attrNameLst>
                                          <p:attrName>style.visibility</p:attrName>
                                        </p:attrNameLst>
                                      </p:cBhvr>
                                      <p:to>
                                        <p:strVal val="visible"/>
                                      </p:to>
                                    </p:set>
                                    <p:anim calcmode="lin" valueType="num">
                                      <p:cBhvr>
                                        <p:cTn id="7" dur="500" fill="hold"/>
                                        <p:tgtEl>
                                          <p:spTgt spid="20496"/>
                                        </p:tgtEl>
                                        <p:attrNameLst>
                                          <p:attrName>ppt_w</p:attrName>
                                        </p:attrNameLst>
                                      </p:cBhvr>
                                      <p:tavLst>
                                        <p:tav tm="0">
                                          <p:val>
                                            <p:fltVal val="0"/>
                                          </p:val>
                                        </p:tav>
                                        <p:tav tm="100000">
                                          <p:val>
                                            <p:strVal val="#ppt_w"/>
                                          </p:val>
                                        </p:tav>
                                      </p:tavLst>
                                    </p:anim>
                                    <p:anim calcmode="lin" valueType="num">
                                      <p:cBhvr>
                                        <p:cTn id="8" dur="500" fill="hold"/>
                                        <p:tgtEl>
                                          <p:spTgt spid="2049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4" presetClass="entr" presetSubtype="5" fill="hold" grpId="0" nodeType="afterEffect">
                                  <p:stCondLst>
                                    <p:cond delay="1000"/>
                                  </p:stCondLst>
                                  <p:childTnLst>
                                    <p:set>
                                      <p:cBhvr>
                                        <p:cTn id="11" dur="1" fill="hold">
                                          <p:stCondLst>
                                            <p:cond delay="0"/>
                                          </p:stCondLst>
                                        </p:cTn>
                                        <p:tgtEl>
                                          <p:spTgt spid="20488">
                                            <p:txEl>
                                              <p:pRg st="0" end="0"/>
                                            </p:txEl>
                                          </p:spTgt>
                                        </p:tgtEl>
                                        <p:attrNameLst>
                                          <p:attrName>style.visibility</p:attrName>
                                        </p:attrNameLst>
                                      </p:cBhvr>
                                      <p:to>
                                        <p:strVal val="visible"/>
                                      </p:to>
                                    </p:set>
                                    <p:animEffect transition="in" filter="randombar(vertical)">
                                      <p:cBhvr>
                                        <p:cTn id="12" dur="500"/>
                                        <p:tgtEl>
                                          <p:spTgt spid="20488">
                                            <p:txEl>
                                              <p:pRg st="0" end="0"/>
                                            </p:txEl>
                                          </p:spTgt>
                                        </p:tgtEl>
                                      </p:cBhvr>
                                    </p:animEffect>
                                  </p:childTnLst>
                                </p:cTn>
                              </p:par>
                            </p:childTnLst>
                          </p:cTn>
                        </p:par>
                        <p:par>
                          <p:cTn id="13" fill="hold" nodeType="afterGroup">
                            <p:stCondLst>
                              <p:cond delay="2000"/>
                            </p:stCondLst>
                            <p:childTnLst>
                              <p:par>
                                <p:cTn id="14" presetID="14" presetClass="entr" presetSubtype="5" fill="hold" grpId="0" nodeType="afterEffect">
                                  <p:stCondLst>
                                    <p:cond delay="1000"/>
                                  </p:stCondLst>
                                  <p:childTnLst>
                                    <p:set>
                                      <p:cBhvr>
                                        <p:cTn id="15" dur="1" fill="hold">
                                          <p:stCondLst>
                                            <p:cond delay="0"/>
                                          </p:stCondLst>
                                        </p:cTn>
                                        <p:tgtEl>
                                          <p:spTgt spid="20488">
                                            <p:txEl>
                                              <p:pRg st="1" end="1"/>
                                            </p:txEl>
                                          </p:spTgt>
                                        </p:tgtEl>
                                        <p:attrNameLst>
                                          <p:attrName>style.visibility</p:attrName>
                                        </p:attrNameLst>
                                      </p:cBhvr>
                                      <p:to>
                                        <p:strVal val="visible"/>
                                      </p:to>
                                    </p:set>
                                    <p:animEffect transition="in" filter="randombar(vertical)">
                                      <p:cBhvr>
                                        <p:cTn id="16" dur="500"/>
                                        <p:tgtEl>
                                          <p:spTgt spid="20488">
                                            <p:txEl>
                                              <p:pRg st="1" end="1"/>
                                            </p:txEl>
                                          </p:spTgt>
                                        </p:tgtEl>
                                      </p:cBhvr>
                                    </p:animEffect>
                                  </p:childTnLst>
                                </p:cTn>
                              </p:par>
                            </p:childTnLst>
                          </p:cTn>
                        </p:par>
                        <p:par>
                          <p:cTn id="17" fill="hold" nodeType="afterGroup">
                            <p:stCondLst>
                              <p:cond delay="3500"/>
                            </p:stCondLst>
                            <p:childTnLst>
                              <p:par>
                                <p:cTn id="18" presetID="1" presetClass="entr" presetSubtype="0" fill="hold" nodeType="afterEffect">
                                  <p:stCondLst>
                                    <p:cond delay="0"/>
                                  </p:stCondLst>
                                  <p:childTnLst>
                                    <p:set>
                                      <p:cBhvr>
                                        <p:cTn id="19" dur="1" fill="hold">
                                          <p:stCondLst>
                                            <p:cond delay="499"/>
                                          </p:stCondLst>
                                        </p:cTn>
                                        <p:tgtEl>
                                          <p:spTgt spid="20489"/>
                                        </p:tgtEl>
                                        <p:attrNameLst>
                                          <p:attrName>style.visibility</p:attrName>
                                        </p:attrNameLst>
                                      </p:cBhvr>
                                      <p:to>
                                        <p:strVal val="visible"/>
                                      </p:to>
                                    </p:set>
                                  </p:childTnLst>
                                </p:cTn>
                              </p:par>
                            </p:childTnLst>
                          </p:cTn>
                        </p:par>
                        <p:par>
                          <p:cTn id="20" fill="hold" nodeType="afterGroup">
                            <p:stCondLst>
                              <p:cond delay="4000"/>
                            </p:stCondLst>
                            <p:childTnLst>
                              <p:par>
                                <p:cTn id="21" presetID="1" presetClass="entr" presetSubtype="0" fill="hold" nodeType="afterEffect">
                                  <p:stCondLst>
                                    <p:cond delay="1000"/>
                                  </p:stCondLst>
                                  <p:childTnLst>
                                    <p:set>
                                      <p:cBhvr>
                                        <p:cTn id="22" dur="1" fill="hold">
                                          <p:stCondLst>
                                            <p:cond delay="499"/>
                                          </p:stCondLst>
                                        </p:cTn>
                                        <p:tgtEl>
                                          <p:spTgt spid="20490"/>
                                        </p:tgtEl>
                                        <p:attrNameLst>
                                          <p:attrName>style.visibility</p:attrName>
                                        </p:attrNameLst>
                                      </p:cBhvr>
                                      <p:to>
                                        <p:strVal val="visible"/>
                                      </p:to>
                                    </p:set>
                                  </p:childTnLst>
                                </p:cTn>
                              </p:par>
                            </p:childTnLst>
                          </p:cTn>
                        </p:par>
                        <p:par>
                          <p:cTn id="23" fill="hold" nodeType="afterGroup">
                            <p:stCondLst>
                              <p:cond delay="5500"/>
                            </p:stCondLst>
                            <p:childTnLst>
                              <p:par>
                                <p:cTn id="24" presetID="1" presetClass="entr" presetSubtype="0" fill="hold" nodeType="afterEffect">
                                  <p:stCondLst>
                                    <p:cond delay="1000"/>
                                  </p:stCondLst>
                                  <p:childTnLst>
                                    <p:set>
                                      <p:cBhvr>
                                        <p:cTn id="25" dur="1" fill="hold">
                                          <p:stCondLst>
                                            <p:cond delay="499"/>
                                          </p:stCondLst>
                                        </p:cTn>
                                        <p:tgtEl>
                                          <p:spTgt spid="20497"/>
                                        </p:tgtEl>
                                        <p:attrNameLst>
                                          <p:attrName>style.visibility</p:attrName>
                                        </p:attrNameLst>
                                      </p:cBhvr>
                                      <p:to>
                                        <p:strVal val="visible"/>
                                      </p:to>
                                    </p:set>
                                  </p:childTnLst>
                                </p:cTn>
                              </p:par>
                            </p:childTnLst>
                          </p:cTn>
                        </p:par>
                        <p:par>
                          <p:cTn id="26" fill="hold" nodeType="afterGroup">
                            <p:stCondLst>
                              <p:cond delay="7000"/>
                            </p:stCondLst>
                            <p:childTnLst>
                              <p:par>
                                <p:cTn id="27" presetID="1" presetClass="entr" presetSubtype="0" fill="hold" nodeType="afterEffect">
                                  <p:stCondLst>
                                    <p:cond delay="0"/>
                                  </p:stCondLst>
                                  <p:childTnLst>
                                    <p:set>
                                      <p:cBhvr>
                                        <p:cTn id="28" dur="1" fill="hold">
                                          <p:stCondLst>
                                            <p:cond delay="499"/>
                                          </p:stCondLst>
                                        </p:cTn>
                                        <p:tgtEl>
                                          <p:spTgt spid="20491"/>
                                        </p:tgtEl>
                                        <p:attrNameLst>
                                          <p:attrName>style.visibility</p:attrName>
                                        </p:attrNameLst>
                                      </p:cBhvr>
                                      <p:to>
                                        <p:strVal val="visible"/>
                                      </p:to>
                                    </p:set>
                                  </p:childTnLst>
                                </p:cTn>
                              </p:par>
                            </p:childTnLst>
                          </p:cTn>
                        </p:par>
                        <p:par>
                          <p:cTn id="29" fill="hold" nodeType="afterGroup">
                            <p:stCondLst>
                              <p:cond delay="7500"/>
                            </p:stCondLst>
                            <p:childTnLst>
                              <p:par>
                                <p:cTn id="30" presetID="1" presetClass="entr" presetSubtype="0" fill="hold" nodeType="afterEffect">
                                  <p:stCondLst>
                                    <p:cond delay="2000"/>
                                  </p:stCondLst>
                                  <p:childTnLst>
                                    <p:set>
                                      <p:cBhvr>
                                        <p:cTn id="31" dur="1" fill="hold">
                                          <p:stCondLst>
                                            <p:cond delay="499"/>
                                          </p:stCondLst>
                                        </p:cTn>
                                        <p:tgtEl>
                                          <p:spTgt spid="20492"/>
                                        </p:tgtEl>
                                        <p:attrNameLst>
                                          <p:attrName>style.visibility</p:attrName>
                                        </p:attrNameLst>
                                      </p:cBhvr>
                                      <p:to>
                                        <p:strVal val="visible"/>
                                      </p:to>
                                    </p:set>
                                  </p:childTnLst>
                                </p:cTn>
                              </p:par>
                            </p:childTnLst>
                          </p:cTn>
                        </p:par>
                        <p:par>
                          <p:cTn id="32" fill="hold" nodeType="afterGroup">
                            <p:stCondLst>
                              <p:cond delay="10000"/>
                            </p:stCondLst>
                            <p:childTnLst>
                              <p:par>
                                <p:cTn id="33" presetID="1" presetClass="entr" presetSubtype="0" fill="hold" nodeType="afterEffect">
                                  <p:stCondLst>
                                    <p:cond delay="0"/>
                                  </p:stCondLst>
                                  <p:childTnLst>
                                    <p:set>
                                      <p:cBhvr>
                                        <p:cTn id="34" dur="1" fill="hold">
                                          <p:stCondLst>
                                            <p:cond delay="499"/>
                                          </p:stCondLst>
                                        </p:cTn>
                                        <p:tgtEl>
                                          <p:spTgt spid="20493"/>
                                        </p:tgtEl>
                                        <p:attrNameLst>
                                          <p:attrName>style.visibility</p:attrName>
                                        </p:attrNameLst>
                                      </p:cBhvr>
                                      <p:to>
                                        <p:strVal val="visible"/>
                                      </p:to>
                                    </p:set>
                                  </p:childTnLst>
                                </p:cTn>
                              </p:par>
                            </p:childTnLst>
                          </p:cTn>
                        </p:par>
                        <p:par>
                          <p:cTn id="35" fill="hold" nodeType="afterGroup">
                            <p:stCondLst>
                              <p:cond delay="10500"/>
                            </p:stCondLst>
                            <p:childTnLst>
                              <p:par>
                                <p:cTn id="36" presetID="1" presetClass="entr" presetSubtype="0" fill="hold" nodeType="afterEffect">
                                  <p:stCondLst>
                                    <p:cond delay="0"/>
                                  </p:stCondLst>
                                  <p:childTnLst>
                                    <p:set>
                                      <p:cBhvr>
                                        <p:cTn id="37" dur="1" fill="hold">
                                          <p:stCondLst>
                                            <p:cond delay="499"/>
                                          </p:stCondLst>
                                        </p:cTn>
                                        <p:tgtEl>
                                          <p:spTgt spid="20494"/>
                                        </p:tgtEl>
                                        <p:attrNameLst>
                                          <p:attrName>style.visibility</p:attrName>
                                        </p:attrNameLst>
                                      </p:cBhvr>
                                      <p:to>
                                        <p:strVal val="visible"/>
                                      </p:to>
                                    </p:set>
                                  </p:childTnLst>
                                </p:cTn>
                              </p:par>
                            </p:childTnLst>
                          </p:cTn>
                        </p:par>
                        <p:par>
                          <p:cTn id="38" fill="hold" nodeType="afterGroup">
                            <p:stCondLst>
                              <p:cond delay="11000"/>
                            </p:stCondLst>
                            <p:childTnLst>
                              <p:par>
                                <p:cTn id="39" presetID="1" presetClass="entr" presetSubtype="0" fill="hold" nodeType="afterEffect">
                                  <p:stCondLst>
                                    <p:cond delay="0"/>
                                  </p:stCondLst>
                                  <p:childTnLst>
                                    <p:set>
                                      <p:cBhvr>
                                        <p:cTn id="40" dur="1" fill="hold">
                                          <p:stCondLst>
                                            <p:cond delay="499"/>
                                          </p:stCondLst>
                                        </p:cTn>
                                        <p:tgtEl>
                                          <p:spTgt spid="20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uoi doi menh mong copy.png"/>
          <p:cNvPicPr>
            <a:picLocks noChangeAspect="1"/>
          </p:cNvPicPr>
          <p:nvPr/>
        </p:nvPicPr>
        <p:blipFill>
          <a:blip r:embed="rId2" cstate="print">
            <a:extLst/>
          </a:blip>
          <a:srcRect/>
          <a:stretch>
            <a:fillRect/>
          </a:stretch>
        </p:blipFill>
        <p:spPr bwMode="auto">
          <a:xfrm>
            <a:off x="7620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76200" y="0"/>
            <a:ext cx="2057400" cy="400110"/>
          </a:xfrm>
          <a:prstGeom prst="rect">
            <a:avLst/>
          </a:prstGeom>
          <a:noFill/>
        </p:spPr>
        <p:txBody>
          <a:bodyPr wrap="square" rtlCol="0">
            <a:spAutoFit/>
          </a:bodyPr>
          <a:lstStyle/>
          <a:p>
            <a:r>
              <a:rPr lang="vi-VN" sz="2000" b="1" dirty="0" smtClean="0">
                <a:solidFill>
                  <a:srgbClr val="FF3399"/>
                </a:solidFill>
                <a:latin typeface="Times New Roman" panose="02020603050405020304" pitchFamily="18" charset="0"/>
                <a:cs typeface="Times New Roman" panose="02020603050405020304" pitchFamily="18" charset="0"/>
              </a:rPr>
              <a:t>Tiết 30: Học hát</a:t>
            </a:r>
            <a:endParaRPr lang="vi-VN" sz="2000" b="1" dirty="0">
              <a:solidFill>
                <a:srgbClr val="FF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7626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1905000" y="247650"/>
            <a:ext cx="1647825" cy="352425"/>
          </a:xfrm>
          <a:prstGeom prst="rect">
            <a:avLst/>
          </a:prstGeom>
        </p:spPr>
        <p:txBody>
          <a:bodyPr wrap="none" fromWordArt="1">
            <a:prstTxWarp prst="textPlain">
              <a:avLst>
                <a:gd name="adj" fmla="val 50000"/>
              </a:avLst>
            </a:prstTxWarp>
          </a:bodyPr>
          <a:lstStyle/>
          <a:p>
            <a:pPr algn="ctr"/>
            <a:endParaRPr lang="vi-VN" sz="2400" b="1" kern="10">
              <a:ln w="9525">
                <a:solidFill>
                  <a:srgbClr val="FF66CC"/>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endParaRPr>
          </a:p>
        </p:txBody>
      </p:sp>
      <p:sp>
        <p:nvSpPr>
          <p:cNvPr id="6147" name="WordArt 3"/>
          <p:cNvSpPr>
            <a:spLocks noChangeArrowheads="1" noChangeShapeType="1" noTextEdit="1"/>
          </p:cNvSpPr>
          <p:nvPr/>
        </p:nvSpPr>
        <p:spPr bwMode="auto">
          <a:xfrm>
            <a:off x="3657600" y="209550"/>
            <a:ext cx="3324225" cy="352425"/>
          </a:xfrm>
          <a:prstGeom prst="rect">
            <a:avLst/>
          </a:prstGeom>
        </p:spPr>
        <p:txBody>
          <a:bodyPr wrap="none" fromWordArt="1">
            <a:prstTxWarp prst="textPlain">
              <a:avLst>
                <a:gd name="adj" fmla="val 50000"/>
              </a:avLst>
            </a:prstTxWarp>
          </a:bodyPr>
          <a:lstStyle/>
          <a:p>
            <a:pPr algn="ctr"/>
            <a:endParaRPr lang="vi-VN" sz="24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panose="020B0604020202020204" pitchFamily="34" charset="0"/>
            </a:endParaRPr>
          </a:p>
        </p:txBody>
      </p:sp>
      <p:sp>
        <p:nvSpPr>
          <p:cNvPr id="57350" name="Text Box 6"/>
          <p:cNvSpPr txBox="1">
            <a:spLocks noChangeArrowheads="1"/>
          </p:cNvSpPr>
          <p:nvPr/>
        </p:nvSpPr>
        <p:spPr bwMode="auto">
          <a:xfrm>
            <a:off x="381000" y="2719388"/>
            <a:ext cx="85344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pPr>
            <a:r>
              <a:rPr lang="en-US" altLang="en-US" sz="2200">
                <a:latin typeface="Times New Roman" panose="02020603050405020304" pitchFamily="18" charset="0"/>
                <a:cs typeface="Times New Roman" panose="02020603050405020304" pitchFamily="18" charset="0"/>
              </a:rPr>
              <a:t>- Nhạc sĩ Trịnh Công Sơn sinh ngày 28/02/1939, mất ngày 01/04/2001; quê gốc ở Huế, sinh tại Đắc Lắc. Ông từng học Sư phạm Quy Nhơn, tốt nghiệp năm 1964 và dạy học tại Bảo Lộc – Lâm Đồng. </a:t>
            </a:r>
          </a:p>
          <a:p>
            <a:pPr algn="just" eaLnBrk="1" hangingPunct="1">
              <a:spcBef>
                <a:spcPct val="50000"/>
              </a:spcBef>
            </a:pPr>
            <a:r>
              <a:rPr lang="en-US" altLang="en-US" sz="2200">
                <a:latin typeface="Times New Roman" panose="02020603050405020304" pitchFamily="18" charset="0"/>
                <a:cs typeface="Times New Roman" panose="02020603050405020304" pitchFamily="18" charset="0"/>
              </a:rPr>
              <a:t>-</a:t>
            </a:r>
            <a:r>
              <a:rPr lang="vi-VN" altLang="en-US" sz="2200">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Ông là một trong những nhạc sĩ lớn của Tân nhạc Việt Nam. Trong sự nghiệp âm nhạc, ông sáng tác trên 600 ca khúc, phần lớn là những bài tình ca. Những ca khúc của Trịnh Công Sơn đậm chất thơ và giàu tính triết lý. Ngoài các bản tình ca, ông còn sáng tác những ca khúc viết về tình yêu quê hương đất nước như:</a:t>
            </a:r>
            <a:r>
              <a:rPr lang="en-US" altLang="en-US" sz="2200">
                <a:solidFill>
                  <a:srgbClr val="FF0000"/>
                </a:solidFill>
                <a:latin typeface="Times New Roman" panose="02020603050405020304" pitchFamily="18" charset="0"/>
                <a:cs typeface="Times New Roman" panose="02020603050405020304" pitchFamily="18" charset="0"/>
              </a:rPr>
              <a:t> </a:t>
            </a:r>
            <a:r>
              <a:rPr lang="en-US" altLang="en-US" sz="2200" i="1">
                <a:solidFill>
                  <a:srgbClr val="FF0000"/>
                </a:solidFill>
                <a:latin typeface="Times New Roman" panose="02020603050405020304" pitchFamily="18" charset="0"/>
                <a:cs typeface="Times New Roman" panose="02020603050405020304" pitchFamily="18" charset="0"/>
              </a:rPr>
              <a:t>Chiều trên quê hương tôi; Huế- Sài Gòn- Hà Nội; Huyền thoại mẹ; Nối vòng tay lớn… </a:t>
            </a:r>
            <a:r>
              <a:rPr lang="en-US" altLang="en-US" sz="2200" i="1">
                <a:latin typeface="Times New Roman" panose="02020603050405020304" pitchFamily="18" charset="0"/>
                <a:cs typeface="Times New Roman" panose="02020603050405020304" pitchFamily="18" charset="0"/>
              </a:rPr>
              <a:t>Ngoài ra, ông còn sáng tác ca khúc cho thiếu nhi như: </a:t>
            </a:r>
            <a:r>
              <a:rPr lang="en-US" altLang="en-US" sz="2200" i="1">
                <a:solidFill>
                  <a:srgbClr val="FF0000"/>
                </a:solidFill>
                <a:latin typeface="Times New Roman" panose="02020603050405020304" pitchFamily="18" charset="0"/>
                <a:cs typeface="Times New Roman" panose="02020603050405020304" pitchFamily="18" charset="0"/>
              </a:rPr>
              <a:t>Em là bông hồng nhỏ; Tiếng ve gọi hè; Tuổi đời mênh mông; Mẹ đi vắng…</a:t>
            </a:r>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6248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blinds(horizontal)">
                                      <p:cBhvr>
                                        <p:cTn id="12"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9" descr="Book-03-june">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6475413"/>
            <a:ext cx="4572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WordArt 46"/>
          <p:cNvSpPr>
            <a:spLocks noChangeArrowheads="1" noChangeShapeType="1" noTextEdit="1"/>
          </p:cNvSpPr>
          <p:nvPr/>
        </p:nvSpPr>
        <p:spPr bwMode="auto">
          <a:xfrm>
            <a:off x="1752600" y="876300"/>
            <a:ext cx="1666875" cy="352425"/>
          </a:xfrm>
          <a:prstGeom prst="rect">
            <a:avLst/>
          </a:prstGeom>
        </p:spPr>
        <p:txBody>
          <a:bodyPr wrap="none" fromWordArt="1">
            <a:prstTxWarp prst="textPlain">
              <a:avLst>
                <a:gd name="adj" fmla="val 50000"/>
              </a:avLst>
            </a:prstTxWarp>
          </a:bodyPr>
          <a:lstStyle/>
          <a:p>
            <a:pPr algn="ctr"/>
            <a:endParaRPr lang="vi-VN" sz="2400" b="1" kern="10">
              <a:ln w="9525">
                <a:solidFill>
                  <a:srgbClr val="FF66CC"/>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endParaRPr>
          </a:p>
        </p:txBody>
      </p:sp>
      <p:sp>
        <p:nvSpPr>
          <p:cNvPr id="9220" name="WordArt 47"/>
          <p:cNvSpPr>
            <a:spLocks noChangeArrowheads="1" noChangeShapeType="1" noTextEdit="1"/>
          </p:cNvSpPr>
          <p:nvPr/>
        </p:nvSpPr>
        <p:spPr bwMode="auto">
          <a:xfrm>
            <a:off x="3524250" y="838200"/>
            <a:ext cx="3324225" cy="352425"/>
          </a:xfrm>
          <a:prstGeom prst="rect">
            <a:avLst/>
          </a:prstGeom>
        </p:spPr>
        <p:txBody>
          <a:bodyPr wrap="none" fromWordArt="1">
            <a:prstTxWarp prst="textPlain">
              <a:avLst>
                <a:gd name="adj" fmla="val 50000"/>
              </a:avLst>
            </a:prstTxWarp>
          </a:bodyPr>
          <a:lstStyle/>
          <a:p>
            <a:pPr algn="ctr"/>
            <a:endParaRPr lang="vi-VN" sz="24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panose="020B0604020202020204" pitchFamily="34" charset="0"/>
            </a:endParaRPr>
          </a:p>
        </p:txBody>
      </p:sp>
      <p:pic>
        <p:nvPicPr>
          <p:cNvPr id="24" name="Picture 23" descr="tuoi doi menh mong copy.png"/>
          <p:cNvPicPr>
            <a:picLocks noChangeAspect="1"/>
          </p:cNvPicPr>
          <p:nvPr/>
        </p:nvPicPr>
        <p:blipFill>
          <a:blip r:embed="rId4" cstate="print">
            <a:extLst/>
          </a:blip>
          <a:srcRect/>
          <a:stretch>
            <a:fillRect/>
          </a:stretch>
        </p:blipFill>
        <p:spPr bwMode="auto">
          <a:xfrm>
            <a:off x="2895600" y="838200"/>
            <a:ext cx="6043613" cy="5753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224" name="Rectangle 6"/>
          <p:cNvSpPr>
            <a:spLocks noChangeArrowheads="1"/>
          </p:cNvSpPr>
          <p:nvPr/>
        </p:nvSpPr>
        <p:spPr bwMode="auto">
          <a:xfrm>
            <a:off x="152400" y="6858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1/</a:t>
            </a:r>
            <a:r>
              <a:rPr lang="vi-VN" altLang="en-US" sz="2400" b="1">
                <a:latin typeface="Times New Roman" panose="02020603050405020304" pitchFamily="18" charset="0"/>
                <a:cs typeface="Times New Roman" panose="02020603050405020304" pitchFamily="18" charset="0"/>
              </a:rPr>
              <a:t>Bài hát đươc viết ở nhịp nào</a:t>
            </a:r>
            <a:r>
              <a:rPr lang="en-US" altLang="en-US" sz="2400" b="1">
                <a:latin typeface="Times New Roman" panose="02020603050405020304" pitchFamily="18" charset="0"/>
                <a:cs typeface="Times New Roman" panose="02020603050405020304" pitchFamily="18" charset="0"/>
              </a:rPr>
              <a:t>?</a:t>
            </a:r>
          </a:p>
        </p:txBody>
      </p:sp>
      <p:sp>
        <p:nvSpPr>
          <p:cNvPr id="9225" name="Rectangle 7"/>
          <p:cNvSpPr>
            <a:spLocks noChangeArrowheads="1"/>
          </p:cNvSpPr>
          <p:nvPr/>
        </p:nvSpPr>
        <p:spPr bwMode="auto">
          <a:xfrm>
            <a:off x="152400" y="2209800"/>
            <a:ext cx="2514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2/ </a:t>
            </a:r>
            <a:r>
              <a:rPr lang="vi-VN" altLang="en-US" sz="2400" b="1">
                <a:latin typeface="Times New Roman" panose="02020603050405020304" pitchFamily="18" charset="0"/>
                <a:cs typeface="Times New Roman" panose="02020603050405020304" pitchFamily="18" charset="0"/>
              </a:rPr>
              <a:t>Trong bài sử dụng những ký hiệu âm nhạc nào?</a:t>
            </a:r>
          </a:p>
        </p:txBody>
      </p:sp>
      <p:sp>
        <p:nvSpPr>
          <p:cNvPr id="3" name="Rectangle 2"/>
          <p:cNvSpPr>
            <a:spLocks noChangeArrowheads="1"/>
          </p:cNvSpPr>
          <p:nvPr/>
        </p:nvSpPr>
        <p:spPr bwMode="auto">
          <a:xfrm>
            <a:off x="381000" y="139065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en-US" sz="2400">
                <a:solidFill>
                  <a:srgbClr val="FF0000"/>
                </a:solidFill>
                <a:latin typeface="Times New Roman" panose="02020603050405020304" pitchFamily="18" charset="0"/>
                <a:cs typeface="Times New Roman" panose="02020603050405020304" pitchFamily="18" charset="0"/>
              </a:rPr>
              <a:t>-</a:t>
            </a:r>
            <a:r>
              <a:rPr lang="en-US" altLang="en-US" sz="2400">
                <a:solidFill>
                  <a:srgbClr val="FF0000"/>
                </a:solidFill>
                <a:latin typeface="Times New Roman" panose="02020603050405020304" pitchFamily="18" charset="0"/>
                <a:cs typeface="Times New Roman" panose="02020603050405020304" pitchFamily="18" charset="0"/>
              </a:rPr>
              <a:t> Bài hát viết ở nhịp C </a:t>
            </a:r>
            <a:r>
              <a:rPr lang="vi-VN" altLang="en-US" sz="2400">
                <a:solidFill>
                  <a:srgbClr val="FF0000"/>
                </a:solidFill>
                <a:latin typeface="Times New Roman" panose="02020603050405020304" pitchFamily="18" charset="0"/>
                <a:cs typeface="Times New Roman" panose="02020603050405020304" pitchFamily="18" charset="0"/>
              </a:rPr>
              <a:t>(</a:t>
            </a:r>
            <a:r>
              <a:rPr lang="en-US" altLang="en-US" sz="2400">
                <a:solidFill>
                  <a:srgbClr val="FF0000"/>
                </a:solidFill>
                <a:latin typeface="Times New Roman" panose="02020603050405020304" pitchFamily="18" charset="0"/>
                <a:cs typeface="Times New Roman" panose="02020603050405020304" pitchFamily="18" charset="0"/>
              </a:rPr>
              <a:t>   )</a:t>
            </a:r>
            <a:endParaRPr lang="en-US" altLang="vi-VN" sz="2400"/>
          </a:p>
          <a:p>
            <a:pPr eaLnBrk="1" hangingPunct="1">
              <a:spcBef>
                <a:spcPct val="50000"/>
              </a:spcBef>
            </a:pPr>
            <a:endParaRPr lang="en-US" altLang="en-US" sz="2400" baseline="300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304800" y="3657600"/>
            <a:ext cx="2286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vi-VN" altLang="en-US">
                <a:solidFill>
                  <a:srgbClr val="FF0000"/>
                </a:solidFill>
                <a:latin typeface="Times New Roman" panose="02020603050405020304" pitchFamily="18" charset="0"/>
                <a:cs typeface="Times New Roman" panose="02020603050405020304" pitchFamily="18" charset="0"/>
              </a:rPr>
              <a:t>-</a:t>
            </a:r>
            <a:r>
              <a:rPr lang="vi-VN" altLang="en-US" sz="2400">
                <a:solidFill>
                  <a:srgbClr val="FF0000"/>
                </a:solidFill>
                <a:latin typeface="Times New Roman" panose="02020603050405020304" pitchFamily="18" charset="0"/>
                <a:cs typeface="Times New Roman" panose="02020603050405020304" pitchFamily="18" charset="0"/>
              </a:rPr>
              <a:t>Trong bài có :</a:t>
            </a:r>
          </a:p>
          <a:p>
            <a:pPr eaLnBrk="1" hangingPunct="1"/>
            <a:r>
              <a:rPr lang="vi-VN" altLang="en-US" sz="2400">
                <a:solidFill>
                  <a:srgbClr val="FF0000"/>
                </a:solidFill>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D</a:t>
            </a:r>
            <a:r>
              <a:rPr lang="vi-VN" altLang="en-US" sz="2400">
                <a:solidFill>
                  <a:srgbClr val="FF0000"/>
                </a:solidFill>
                <a:latin typeface="Times New Roman" panose="02020603050405020304" pitchFamily="18" charset="0"/>
                <a:cs typeface="Times New Roman" panose="02020603050405020304" pitchFamily="18" charset="0"/>
              </a:rPr>
              <a:t>ấu nhắc lại, khung thay đổi</a:t>
            </a:r>
          </a:p>
          <a:p>
            <a:pPr eaLnBrk="1" hangingPunct="1"/>
            <a:r>
              <a:rPr lang="vi-VN" altLang="en-US" sz="2400">
                <a:solidFill>
                  <a:srgbClr val="FF0000"/>
                </a:solidFill>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D</a:t>
            </a:r>
            <a:r>
              <a:rPr lang="vi-VN" altLang="en-US" sz="2400">
                <a:solidFill>
                  <a:srgbClr val="FF0000"/>
                </a:solidFill>
                <a:latin typeface="Times New Roman" panose="02020603050405020304" pitchFamily="18" charset="0"/>
                <a:cs typeface="Times New Roman" panose="02020603050405020304" pitchFamily="18" charset="0"/>
              </a:rPr>
              <a:t>ấu nối</a:t>
            </a:r>
          </a:p>
          <a:p>
            <a:pPr eaLnBrk="1" hangingPunct="1"/>
            <a:r>
              <a:rPr lang="vi-VN" altLang="en-US" sz="2400">
                <a:solidFill>
                  <a:srgbClr val="FF0000"/>
                </a:solidFill>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D</a:t>
            </a:r>
            <a:r>
              <a:rPr lang="vi-VN" altLang="en-US" sz="2400">
                <a:solidFill>
                  <a:srgbClr val="FF0000"/>
                </a:solidFill>
                <a:latin typeface="Times New Roman" panose="02020603050405020304" pitchFamily="18" charset="0"/>
                <a:cs typeface="Times New Roman" panose="02020603050405020304" pitchFamily="18" charset="0"/>
              </a:rPr>
              <a:t>ấu luyến</a:t>
            </a:r>
          </a:p>
          <a:p>
            <a:pPr eaLnBrk="1" hangingPunct="1"/>
            <a:r>
              <a:rPr lang="vi-VN" altLang="en-US" sz="2400">
                <a:solidFill>
                  <a:srgbClr val="FF0000"/>
                </a:solidFill>
                <a:latin typeface="Times New Roman" panose="02020603050405020304" pitchFamily="18" charset="0"/>
                <a:cs typeface="Times New Roman" panose="02020603050405020304" pitchFamily="18" charset="0"/>
              </a:rPr>
              <a:t>+ </a:t>
            </a:r>
            <a:r>
              <a:rPr lang="en-US" altLang="en-US" sz="2400">
                <a:solidFill>
                  <a:srgbClr val="FF0000"/>
                </a:solidFill>
                <a:latin typeface="Times New Roman" panose="02020603050405020304" pitchFamily="18" charset="0"/>
                <a:cs typeface="Times New Roman" panose="02020603050405020304" pitchFamily="18" charset="0"/>
              </a:rPr>
              <a:t>D</a:t>
            </a:r>
            <a:r>
              <a:rPr lang="vi-VN" altLang="en-US" sz="2400">
                <a:solidFill>
                  <a:srgbClr val="FF0000"/>
                </a:solidFill>
                <a:latin typeface="Times New Roman" panose="02020603050405020304" pitchFamily="18" charset="0"/>
                <a:cs typeface="Times New Roman" panose="02020603050405020304" pitchFamily="18" charset="0"/>
              </a:rPr>
              <a:t>ấu chấm dôi</a:t>
            </a:r>
          </a:p>
          <a:p>
            <a:pPr eaLnBrk="1" hangingPunct="1"/>
            <a:r>
              <a:rPr lang="vi-VN" altLang="en-US" sz="2400">
                <a:solidFill>
                  <a:srgbClr val="FF0000"/>
                </a:solidFill>
                <a:latin typeface="Times New Roman" panose="02020603050405020304" pitchFamily="18" charset="0"/>
                <a:cs typeface="Times New Roman" panose="02020603050405020304" pitchFamily="18" charset="0"/>
              </a:rPr>
              <a:t>+</a:t>
            </a:r>
            <a:r>
              <a:rPr lang="en-US" altLang="en-US" sz="2400">
                <a:solidFill>
                  <a:srgbClr val="FF0000"/>
                </a:solidFill>
                <a:latin typeface="Times New Roman" panose="02020603050405020304" pitchFamily="18" charset="0"/>
                <a:cs typeface="Times New Roman" panose="02020603050405020304" pitchFamily="18" charset="0"/>
              </a:rPr>
              <a:t> D</a:t>
            </a:r>
            <a:r>
              <a:rPr lang="vi-VN" altLang="en-US" sz="2400">
                <a:solidFill>
                  <a:srgbClr val="FF0000"/>
                </a:solidFill>
                <a:latin typeface="Times New Roman" panose="02020603050405020304" pitchFamily="18" charset="0"/>
                <a:cs typeface="Times New Roman" panose="02020603050405020304" pitchFamily="18" charset="0"/>
              </a:rPr>
              <a:t>ấu hoá bất thường</a:t>
            </a:r>
          </a:p>
        </p:txBody>
      </p:sp>
      <p:grpSp>
        <p:nvGrpSpPr>
          <p:cNvPr id="5" name="Group 4"/>
          <p:cNvGrpSpPr>
            <a:grpSpLocks/>
          </p:cNvGrpSpPr>
          <p:nvPr/>
        </p:nvGrpSpPr>
        <p:grpSpPr bwMode="auto">
          <a:xfrm>
            <a:off x="1371600" y="1671638"/>
            <a:ext cx="414338" cy="690562"/>
            <a:chOff x="1371600" y="1671935"/>
            <a:chExt cx="414337" cy="690265"/>
          </a:xfrm>
        </p:grpSpPr>
        <p:sp>
          <p:nvSpPr>
            <p:cNvPr id="9229" name="TextBox 1"/>
            <p:cNvSpPr txBox="1">
              <a:spLocks noChangeArrowheads="1"/>
            </p:cNvSpPr>
            <p:nvPr/>
          </p:nvSpPr>
          <p:spPr bwMode="auto">
            <a:xfrm>
              <a:off x="1409700" y="1671935"/>
              <a:ext cx="37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vi-VN" sz="2400">
                  <a:solidFill>
                    <a:srgbClr val="FF0000"/>
                  </a:solidFill>
                  <a:latin typeface="Times New Roman" panose="02020603050405020304" pitchFamily="18" charset="0"/>
                  <a:cs typeface="Times New Roman" panose="02020603050405020304" pitchFamily="18" charset="0"/>
                </a:rPr>
                <a:t>4</a:t>
              </a:r>
            </a:p>
          </p:txBody>
        </p:sp>
        <p:sp>
          <p:nvSpPr>
            <p:cNvPr id="9230" name="TextBox 11"/>
            <p:cNvSpPr txBox="1">
              <a:spLocks noChangeArrowheads="1"/>
            </p:cNvSpPr>
            <p:nvPr/>
          </p:nvSpPr>
          <p:spPr bwMode="auto">
            <a:xfrm>
              <a:off x="1371600" y="1900535"/>
              <a:ext cx="37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vi-VN" sz="2400">
                  <a:solidFill>
                    <a:srgbClr val="FF0000"/>
                  </a:solidFill>
                  <a:latin typeface="Times New Roman" panose="02020603050405020304" pitchFamily="18" charset="0"/>
                  <a:cs typeface="Times New Roman" panose="02020603050405020304" pitchFamily="18" charset="0"/>
                </a:rPr>
                <a:t>4</a:t>
              </a:r>
            </a:p>
          </p:txBody>
        </p:sp>
      </p:grpSp>
      <p:sp>
        <p:nvSpPr>
          <p:cNvPr id="2" name="Rectangle 1"/>
          <p:cNvSpPr/>
          <p:nvPr/>
        </p:nvSpPr>
        <p:spPr>
          <a:xfrm>
            <a:off x="17463" y="0"/>
            <a:ext cx="9144000" cy="685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3200" b="1" dirty="0">
                <a:solidFill>
                  <a:srgbClr val="FF0000"/>
                </a:solidFill>
                <a:latin typeface="Times New Roman" pitchFamily="18" charset="0"/>
                <a:cs typeface="Times New Roman" pitchFamily="18" charset="0"/>
              </a:rPr>
              <a:t>QUAN SÁT – NHẬN XÉT</a:t>
            </a:r>
          </a:p>
        </p:txBody>
      </p:sp>
      <p:pic>
        <p:nvPicPr>
          <p:cNvPr id="14" name="Picture 13" descr="tuoi doi menh mong copy.png"/>
          <p:cNvPicPr>
            <a:picLocks noChangeAspect="1"/>
          </p:cNvPicPr>
          <p:nvPr/>
        </p:nvPicPr>
        <p:blipFill>
          <a:blip r:embed="rId4" cstate="print">
            <a:extLst/>
          </a:blip>
          <a:srcRect/>
          <a:stretch>
            <a:fillRect/>
          </a:stretch>
        </p:blipFill>
        <p:spPr bwMode="auto">
          <a:xfrm>
            <a:off x="3048000" y="990600"/>
            <a:ext cx="6043613" cy="5753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circle(in)">
                                      <p:cBhvr>
                                        <p:cTn id="12" dur="500"/>
                                        <p:tgtEl>
                                          <p:spTgt spid="92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225"/>
                                        </p:tgtEl>
                                        <p:attrNameLst>
                                          <p:attrName>style.visibility</p:attrName>
                                        </p:attrNameLst>
                                      </p:cBhvr>
                                      <p:to>
                                        <p:strVal val="visible"/>
                                      </p:to>
                                    </p:set>
                                    <p:animEffect transition="in" filter="circle(in)">
                                      <p:cBhvr>
                                        <p:cTn id="25" dur="500"/>
                                        <p:tgtEl>
                                          <p:spTgt spid="92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ded Corner 8"/>
          <p:cNvSpPr/>
          <p:nvPr/>
        </p:nvSpPr>
        <p:spPr>
          <a:xfrm>
            <a:off x="755650" y="38100"/>
            <a:ext cx="5568950" cy="6743700"/>
          </a:xfrm>
          <a:prstGeom prst="foldedCorner">
            <a:avLst>
              <a:gd name="adj" fmla="val 101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nvGrpSpPr>
          <p:cNvPr id="2" name="Group 29"/>
          <p:cNvGrpSpPr>
            <a:grpSpLocks/>
          </p:cNvGrpSpPr>
          <p:nvPr/>
        </p:nvGrpSpPr>
        <p:grpSpPr bwMode="auto">
          <a:xfrm>
            <a:off x="1065213" y="1131888"/>
            <a:ext cx="6554787" cy="3359150"/>
            <a:chOff x="508186" y="1142984"/>
            <a:chExt cx="4585264" cy="3357586"/>
          </a:xfrm>
        </p:grpSpPr>
        <p:grpSp>
          <p:nvGrpSpPr>
            <p:cNvPr id="10261" name="Group 15"/>
            <p:cNvGrpSpPr>
              <a:grpSpLocks/>
            </p:cNvGrpSpPr>
            <p:nvPr/>
          </p:nvGrpSpPr>
          <p:grpSpPr bwMode="auto">
            <a:xfrm>
              <a:off x="508186" y="1142984"/>
              <a:ext cx="3630232" cy="3357586"/>
              <a:chOff x="508186" y="1142984"/>
              <a:chExt cx="3630232" cy="3357586"/>
            </a:xfrm>
          </p:grpSpPr>
          <p:sp>
            <p:nvSpPr>
              <p:cNvPr id="10" name="Rectangle 9"/>
              <p:cNvSpPr/>
              <p:nvPr/>
            </p:nvSpPr>
            <p:spPr>
              <a:xfrm>
                <a:off x="714739" y="1142984"/>
                <a:ext cx="3398137" cy="3570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1" name="Rectangle 10"/>
              <p:cNvSpPr/>
              <p:nvPr/>
            </p:nvSpPr>
            <p:spPr>
              <a:xfrm>
                <a:off x="535948" y="2142643"/>
                <a:ext cx="3602470" cy="285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4" name="Freeform 13"/>
              <p:cNvSpPr/>
              <p:nvPr/>
            </p:nvSpPr>
            <p:spPr>
              <a:xfrm>
                <a:off x="508186" y="3194665"/>
                <a:ext cx="3604691" cy="347501"/>
              </a:xfrm>
              <a:custGeom>
                <a:avLst/>
                <a:gdLst>
                  <a:gd name="connsiteX0" fmla="*/ 12879 w 3670479"/>
                  <a:gd name="connsiteY0" fmla="*/ 25757 h 347729"/>
                  <a:gd name="connsiteX1" fmla="*/ 3670479 w 3670479"/>
                  <a:gd name="connsiteY1" fmla="*/ 0 h 347729"/>
                  <a:gd name="connsiteX2" fmla="*/ 3670479 w 3670479"/>
                  <a:gd name="connsiteY2" fmla="*/ 244698 h 347729"/>
                  <a:gd name="connsiteX3" fmla="*/ 1120462 w 3670479"/>
                  <a:gd name="connsiteY3" fmla="*/ 206062 h 347729"/>
                  <a:gd name="connsiteX4" fmla="*/ 1120462 w 3670479"/>
                  <a:gd name="connsiteY4" fmla="*/ 347729 h 347729"/>
                  <a:gd name="connsiteX5" fmla="*/ 0 w 3670479"/>
                  <a:gd name="connsiteY5" fmla="*/ 321971 h 347729"/>
                  <a:gd name="connsiteX6" fmla="*/ 12879 w 3670479"/>
                  <a:gd name="connsiteY6" fmla="*/ 25757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0479" h="347729">
                    <a:moveTo>
                      <a:pt x="12879" y="25757"/>
                    </a:moveTo>
                    <a:lnTo>
                      <a:pt x="3670479" y="0"/>
                    </a:lnTo>
                    <a:lnTo>
                      <a:pt x="3670479" y="244698"/>
                    </a:lnTo>
                    <a:lnTo>
                      <a:pt x="1120462" y="206062"/>
                    </a:lnTo>
                    <a:lnTo>
                      <a:pt x="1120462" y="347729"/>
                    </a:lnTo>
                    <a:lnTo>
                      <a:pt x="0" y="321971"/>
                    </a:lnTo>
                    <a:lnTo>
                      <a:pt x="12879" y="25757"/>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5" name="Rectangle 14"/>
              <p:cNvSpPr/>
              <p:nvPr/>
            </p:nvSpPr>
            <p:spPr>
              <a:xfrm>
                <a:off x="571484" y="4286357"/>
                <a:ext cx="2642996" cy="2142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sp>
          <p:nvSpPr>
            <p:cNvPr id="27" name="Rectangle 26"/>
            <p:cNvSpPr/>
            <p:nvPr/>
          </p:nvSpPr>
          <p:spPr>
            <a:xfrm>
              <a:off x="4571514" y="1154091"/>
              <a:ext cx="521936" cy="923495"/>
            </a:xfrm>
            <a:prstGeom prst="rect">
              <a:avLst/>
            </a:prstGeom>
            <a:noFill/>
          </p:spPr>
          <p:txBody>
            <a:bodyPr>
              <a:spAutoFit/>
            </a:bodyPr>
            <a:lstStyle/>
            <a:p>
              <a:pPr algn="ctr" eaLnBrk="1" fontAlgn="auto" hangingPunct="1">
                <a:spcBef>
                  <a:spcPts val="0"/>
                </a:spcBef>
                <a:spcAft>
                  <a:spcPts val="0"/>
                </a:spcAft>
                <a:defRPr/>
              </a:pPr>
              <a:endParaRPr lang="en-US" sz="5400" b="1" spc="300" dirty="0">
                <a:ln w="11430" cmpd="sng">
                  <a:solidFill>
                    <a:srgbClr val="4F81BD">
                      <a:tint val="10000"/>
                    </a:srgbClr>
                  </a:solidFill>
                  <a:prstDash val="solid"/>
                  <a:miter lim="800000"/>
                </a:ln>
                <a:solidFill>
                  <a:srgbClr val="FFFF00"/>
                </a:solidFill>
                <a:effectLst>
                  <a:glow rad="45500">
                    <a:srgbClr val="4F81BD">
                      <a:satMod val="220000"/>
                      <a:alpha val="35000"/>
                    </a:srgbClr>
                  </a:glow>
                </a:effectLst>
                <a:latin typeface="Calibri"/>
              </a:endParaRPr>
            </a:p>
          </p:txBody>
        </p:sp>
      </p:grpSp>
      <p:grpSp>
        <p:nvGrpSpPr>
          <p:cNvPr id="4" name="Group 30"/>
          <p:cNvGrpSpPr>
            <a:grpSpLocks/>
          </p:cNvGrpSpPr>
          <p:nvPr/>
        </p:nvGrpSpPr>
        <p:grpSpPr bwMode="auto">
          <a:xfrm>
            <a:off x="1143000" y="1500188"/>
            <a:ext cx="6554788" cy="4951412"/>
            <a:chOff x="399245" y="1500174"/>
            <a:chExt cx="4732138" cy="4951406"/>
          </a:xfrm>
        </p:grpSpPr>
        <p:grpSp>
          <p:nvGrpSpPr>
            <p:cNvPr id="10254" name="Group 25"/>
            <p:cNvGrpSpPr>
              <a:grpSpLocks/>
            </p:cNvGrpSpPr>
            <p:nvPr/>
          </p:nvGrpSpPr>
          <p:grpSpPr bwMode="auto">
            <a:xfrm>
              <a:off x="399245" y="1500174"/>
              <a:ext cx="3677750" cy="4951406"/>
              <a:chOff x="399245" y="1500174"/>
              <a:chExt cx="3677750" cy="4951406"/>
            </a:xfrm>
          </p:grpSpPr>
          <p:sp>
            <p:nvSpPr>
              <p:cNvPr id="21" name="Rectangle 20"/>
              <p:cNvSpPr/>
              <p:nvPr/>
            </p:nvSpPr>
            <p:spPr>
              <a:xfrm>
                <a:off x="612415" y="1500174"/>
                <a:ext cx="3450827" cy="28575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2" name="Rectangle 21"/>
              <p:cNvSpPr/>
              <p:nvPr/>
            </p:nvSpPr>
            <p:spPr>
              <a:xfrm>
                <a:off x="427897" y="2428860"/>
                <a:ext cx="3644514" cy="357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3" name="Freeform 22"/>
              <p:cNvSpPr/>
              <p:nvPr/>
            </p:nvSpPr>
            <p:spPr>
              <a:xfrm>
                <a:off x="399245" y="3503597"/>
                <a:ext cx="3677750" cy="334962"/>
              </a:xfrm>
              <a:custGeom>
                <a:avLst/>
                <a:gdLst>
                  <a:gd name="connsiteX0" fmla="*/ 12879 w 3631842"/>
                  <a:gd name="connsiteY0" fmla="*/ 0 h 334850"/>
                  <a:gd name="connsiteX1" fmla="*/ 3631842 w 3631842"/>
                  <a:gd name="connsiteY1" fmla="*/ 0 h 334850"/>
                  <a:gd name="connsiteX2" fmla="*/ 3631842 w 3631842"/>
                  <a:gd name="connsiteY2" fmla="*/ 193183 h 334850"/>
                  <a:gd name="connsiteX3" fmla="*/ 1159099 w 3631842"/>
                  <a:gd name="connsiteY3" fmla="*/ 167425 h 334850"/>
                  <a:gd name="connsiteX4" fmla="*/ 1159099 w 3631842"/>
                  <a:gd name="connsiteY4" fmla="*/ 334850 h 334850"/>
                  <a:gd name="connsiteX5" fmla="*/ 0 w 3631842"/>
                  <a:gd name="connsiteY5" fmla="*/ 296214 h 334850"/>
                  <a:gd name="connsiteX6" fmla="*/ 12879 w 3631842"/>
                  <a:gd name="connsiteY6" fmla="*/ 0 h 33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1842" h="334850">
                    <a:moveTo>
                      <a:pt x="12879" y="0"/>
                    </a:moveTo>
                    <a:lnTo>
                      <a:pt x="3631842" y="0"/>
                    </a:lnTo>
                    <a:lnTo>
                      <a:pt x="3631842" y="193183"/>
                    </a:lnTo>
                    <a:lnTo>
                      <a:pt x="1159099" y="167425"/>
                    </a:lnTo>
                    <a:lnTo>
                      <a:pt x="1159099" y="334850"/>
                    </a:lnTo>
                    <a:lnTo>
                      <a:pt x="0" y="296214"/>
                    </a:lnTo>
                    <a:lnTo>
                      <a:pt x="12879"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4" name="Rectangle 23"/>
              <p:cNvSpPr/>
              <p:nvPr/>
            </p:nvSpPr>
            <p:spPr>
              <a:xfrm>
                <a:off x="1037608" y="6208693"/>
                <a:ext cx="1283602" cy="2143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5" name="Rectangle 24"/>
              <p:cNvSpPr/>
              <p:nvPr/>
            </p:nvSpPr>
            <p:spPr>
              <a:xfrm>
                <a:off x="2530942" y="6208693"/>
                <a:ext cx="1445199" cy="2428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sp>
          <p:nvSpPr>
            <p:cNvPr id="28" name="Rectangle 27"/>
            <p:cNvSpPr/>
            <p:nvPr/>
          </p:nvSpPr>
          <p:spPr>
            <a:xfrm>
              <a:off x="4457492" y="4410057"/>
              <a:ext cx="673891" cy="923924"/>
            </a:xfrm>
            <a:prstGeom prst="rect">
              <a:avLst/>
            </a:prstGeom>
            <a:noFill/>
          </p:spPr>
          <p:txBody>
            <a:bodyPr>
              <a:spAutoFit/>
            </a:bodyPr>
            <a:lstStyle/>
            <a:p>
              <a:pPr algn="ctr" eaLnBrk="1" fontAlgn="auto" hangingPunct="1">
                <a:spcBef>
                  <a:spcPts val="0"/>
                </a:spcBef>
                <a:spcAft>
                  <a:spcPts val="0"/>
                </a:spcAft>
                <a:defRPr/>
              </a:pPr>
              <a:endParaRPr lang="en-US" sz="5400" b="1" spc="300" dirty="0">
                <a:ln w="11430" cmpd="sng">
                  <a:solidFill>
                    <a:srgbClr val="4F81BD">
                      <a:tint val="10000"/>
                    </a:srgbClr>
                  </a:solidFill>
                  <a:prstDash val="solid"/>
                  <a:miter lim="800000"/>
                </a:ln>
                <a:solidFill>
                  <a:srgbClr val="00B0F0"/>
                </a:solidFill>
                <a:effectLst>
                  <a:glow rad="45500">
                    <a:srgbClr val="4F81BD">
                      <a:satMod val="220000"/>
                      <a:alpha val="35000"/>
                    </a:srgbClr>
                  </a:glow>
                </a:effectLst>
                <a:latin typeface="Calibri"/>
              </a:endParaRPr>
            </a:p>
          </p:txBody>
        </p:sp>
      </p:grpSp>
      <p:grpSp>
        <p:nvGrpSpPr>
          <p:cNvPr id="6" name="Group 31"/>
          <p:cNvGrpSpPr>
            <a:grpSpLocks/>
          </p:cNvGrpSpPr>
          <p:nvPr/>
        </p:nvGrpSpPr>
        <p:grpSpPr bwMode="auto">
          <a:xfrm>
            <a:off x="1143000" y="2914650"/>
            <a:ext cx="6008688" cy="2844800"/>
            <a:chOff x="428596" y="2942256"/>
            <a:chExt cx="4390303" cy="2844198"/>
          </a:xfrm>
        </p:grpSpPr>
        <p:grpSp>
          <p:nvGrpSpPr>
            <p:cNvPr id="10249" name="Group 19"/>
            <p:cNvGrpSpPr>
              <a:grpSpLocks/>
            </p:cNvGrpSpPr>
            <p:nvPr/>
          </p:nvGrpSpPr>
          <p:grpSpPr bwMode="auto">
            <a:xfrm>
              <a:off x="428596" y="4286585"/>
              <a:ext cx="3657232" cy="1499869"/>
              <a:chOff x="428596" y="4286585"/>
              <a:chExt cx="3657232" cy="1499869"/>
            </a:xfrm>
          </p:grpSpPr>
          <p:sp>
            <p:nvSpPr>
              <p:cNvPr id="17" name="Rectangle 16"/>
              <p:cNvSpPr/>
              <p:nvPr/>
            </p:nvSpPr>
            <p:spPr>
              <a:xfrm>
                <a:off x="3358558" y="4286584"/>
                <a:ext cx="727271" cy="2142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8" name="Rectangle 17"/>
              <p:cNvSpPr/>
              <p:nvPr/>
            </p:nvSpPr>
            <p:spPr>
              <a:xfrm>
                <a:off x="428596" y="4857963"/>
                <a:ext cx="3652593" cy="2856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9" name="Rectangle 18"/>
              <p:cNvSpPr/>
              <p:nvPr/>
            </p:nvSpPr>
            <p:spPr>
              <a:xfrm>
                <a:off x="428596" y="5500764"/>
                <a:ext cx="3657233" cy="2856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sp>
          <p:nvSpPr>
            <p:cNvPr id="29" name="Rectangle 28"/>
            <p:cNvSpPr/>
            <p:nvPr/>
          </p:nvSpPr>
          <p:spPr>
            <a:xfrm>
              <a:off x="4684348" y="2942256"/>
              <a:ext cx="134551" cy="923729"/>
            </a:xfrm>
            <a:prstGeom prst="rect">
              <a:avLst/>
            </a:prstGeom>
            <a:noFill/>
          </p:spPr>
          <p:txBody>
            <a:bodyPr wrap="none">
              <a:spAutoFit/>
            </a:bodyPr>
            <a:lstStyle/>
            <a:p>
              <a:pPr algn="ctr" eaLnBrk="1" fontAlgn="auto" hangingPunct="1">
                <a:spcBef>
                  <a:spcPts val="0"/>
                </a:spcBef>
                <a:spcAft>
                  <a:spcPts val="0"/>
                </a:spcAft>
                <a:defRPr/>
              </a:pPr>
              <a:endParaRPr lang="en-US" sz="5400" b="1" spc="300" dirty="0">
                <a:ln w="11430" cmpd="sng">
                  <a:solidFill>
                    <a:srgbClr val="4F81BD">
                      <a:tint val="10000"/>
                    </a:srgbClr>
                  </a:solidFill>
                  <a:prstDash val="solid"/>
                  <a:miter lim="800000"/>
                </a:ln>
                <a:solidFill>
                  <a:srgbClr val="FFC000"/>
                </a:solidFill>
                <a:effectLst>
                  <a:glow rad="45500">
                    <a:srgbClr val="4F81BD">
                      <a:satMod val="220000"/>
                      <a:alpha val="35000"/>
                    </a:srgbClr>
                  </a:glow>
                </a:effectLst>
                <a:latin typeface="Calibri"/>
              </a:endParaRPr>
            </a:p>
          </p:txBody>
        </p:sp>
      </p:grpSp>
      <p:pic>
        <p:nvPicPr>
          <p:cNvPr id="8" name="Picture 7" descr="tuoi doi menh mong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663" y="214313"/>
            <a:ext cx="5595937" cy="63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6496050" y="1506538"/>
            <a:ext cx="2190750" cy="4524375"/>
          </a:xfrm>
          <a:prstGeom prst="rect">
            <a:avLst/>
          </a:prstGeom>
          <a:solidFill>
            <a:schemeClr val="bg1"/>
          </a:solidFill>
          <a:ln>
            <a:solidFill>
              <a:schemeClr val="bg2">
                <a:lumMod val="90000"/>
              </a:schemeClr>
            </a:solid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vi-VN" altLang="en-US" sz="2400" b="1" dirty="0" smtClean="0">
                <a:solidFill>
                  <a:srgbClr val="FF0000"/>
                </a:solidFill>
                <a:latin typeface="Times New Roman" panose="02020603050405020304" pitchFamily="18" charset="0"/>
                <a:cs typeface="Times New Roman" panose="02020603050405020304" pitchFamily="18" charset="0"/>
              </a:rPr>
              <a:t>Bài hát gồm ba đoạn:</a:t>
            </a:r>
          </a:p>
          <a:p>
            <a:pPr eaLnBrk="1" hangingPunct="1">
              <a:spcBef>
                <a:spcPct val="0"/>
              </a:spcBef>
              <a:buFontTx/>
              <a:buNone/>
              <a:defRPr/>
            </a:pPr>
            <a:r>
              <a:rPr lang="vi-VN" altLang="en-US" sz="2400" b="1" dirty="0" smtClean="0">
                <a:solidFill>
                  <a:srgbClr val="3333FF"/>
                </a:solidFill>
                <a:latin typeface="Times New Roman" panose="02020603050405020304" pitchFamily="18" charset="0"/>
                <a:cs typeface="Times New Roman" panose="02020603050405020304" pitchFamily="18" charset="0"/>
              </a:rPr>
              <a:t>- Đoạn </a:t>
            </a:r>
            <a:r>
              <a:rPr lang="en-US" altLang="en-US" sz="2400" b="1" dirty="0" smtClean="0">
                <a:solidFill>
                  <a:srgbClr val="3333FF"/>
                </a:solidFill>
                <a:latin typeface="Times New Roman" panose="02020603050405020304" pitchFamily="18" charset="0"/>
                <a:cs typeface="Times New Roman" panose="02020603050405020304" pitchFamily="18" charset="0"/>
              </a:rPr>
              <a:t>1</a:t>
            </a:r>
            <a:r>
              <a:rPr lang="vi-VN" altLang="en-US" sz="2400" b="1" dirty="0" smtClean="0">
                <a:solidFill>
                  <a:srgbClr val="FF0000"/>
                </a:solidFill>
                <a:latin typeface="Times New Roman" panose="02020603050405020304" pitchFamily="18" charset="0"/>
                <a:cs typeface="Times New Roman" panose="02020603050405020304" pitchFamily="18" charset="0"/>
              </a:rPr>
              <a:t>: từ </a:t>
            </a:r>
            <a:r>
              <a:rPr lang="vi-VN" altLang="en-US" sz="2400" b="1" dirty="0" smtClean="0">
                <a:solidFill>
                  <a:srgbClr val="3333FF"/>
                </a:solidFill>
                <a:latin typeface="Times New Roman" panose="02020603050405020304" pitchFamily="18" charset="0"/>
                <a:cs typeface="Times New Roman" panose="02020603050405020304" pitchFamily="18" charset="0"/>
              </a:rPr>
              <a:t>“</a:t>
            </a:r>
            <a:r>
              <a:rPr lang="vi-VN" altLang="en-US" sz="2400" b="1" i="1" dirty="0" smtClean="0">
                <a:solidFill>
                  <a:srgbClr val="C00000"/>
                </a:solidFill>
                <a:latin typeface="Times New Roman" panose="02020603050405020304" pitchFamily="18" charset="0"/>
                <a:cs typeface="Times New Roman" panose="02020603050405020304" pitchFamily="18" charset="0"/>
              </a:rPr>
              <a:t>Mây và tóc...tình yêu</a:t>
            </a:r>
            <a:r>
              <a:rPr lang="vi-VN" altLang="en-US" sz="2400" b="1" dirty="0" smtClean="0">
                <a:solidFill>
                  <a:srgbClr val="3333FF"/>
                </a:solidFill>
                <a:latin typeface="Times New Roman" panose="02020603050405020304" pitchFamily="18" charset="0"/>
                <a:cs typeface="Times New Roman" panose="02020603050405020304" pitchFamily="18" charset="0"/>
              </a:rPr>
              <a:t>”</a:t>
            </a:r>
          </a:p>
          <a:p>
            <a:pPr eaLnBrk="1" hangingPunct="1">
              <a:spcBef>
                <a:spcPct val="0"/>
              </a:spcBef>
              <a:buFontTx/>
              <a:buNone/>
              <a:defRPr/>
            </a:pPr>
            <a:r>
              <a:rPr lang="vi-VN" altLang="en-US" sz="2400" b="1" dirty="0" smtClean="0">
                <a:solidFill>
                  <a:srgbClr val="FF0000"/>
                </a:solidFill>
                <a:latin typeface="Times New Roman" panose="02020603050405020304" pitchFamily="18" charset="0"/>
                <a:cs typeface="Times New Roman" panose="02020603050405020304" pitchFamily="18" charset="0"/>
              </a:rPr>
              <a:t>- </a:t>
            </a:r>
            <a:r>
              <a:rPr lang="vi-VN" altLang="en-US" sz="2400" b="1" dirty="0" smtClean="0">
                <a:solidFill>
                  <a:srgbClr val="3333FF"/>
                </a:solidFill>
                <a:latin typeface="Times New Roman" panose="02020603050405020304" pitchFamily="18" charset="0"/>
                <a:cs typeface="Times New Roman" panose="02020603050405020304" pitchFamily="18" charset="0"/>
              </a:rPr>
              <a:t>Đoạn </a:t>
            </a:r>
            <a:r>
              <a:rPr lang="en-US" altLang="en-US" sz="2400" b="1" dirty="0" smtClean="0">
                <a:solidFill>
                  <a:srgbClr val="3333FF"/>
                </a:solidFill>
                <a:latin typeface="Times New Roman" panose="02020603050405020304" pitchFamily="18" charset="0"/>
                <a:cs typeface="Times New Roman" panose="02020603050405020304" pitchFamily="18" charset="0"/>
              </a:rPr>
              <a:t>2</a:t>
            </a:r>
            <a:r>
              <a:rPr lang="vi-VN" altLang="en-US" sz="2400" b="1" dirty="0" smtClean="0">
                <a:solidFill>
                  <a:srgbClr val="FF0000"/>
                </a:solidFill>
                <a:latin typeface="Times New Roman" panose="02020603050405020304" pitchFamily="18" charset="0"/>
                <a:cs typeface="Times New Roman" panose="02020603050405020304" pitchFamily="18" charset="0"/>
              </a:rPr>
              <a:t>: từ </a:t>
            </a:r>
            <a:r>
              <a:rPr lang="vi-VN" altLang="en-US" sz="2400" b="1" dirty="0" smtClean="0">
                <a:solidFill>
                  <a:srgbClr val="3333FF"/>
                </a:solidFill>
                <a:latin typeface="Times New Roman" panose="02020603050405020304" pitchFamily="18" charset="0"/>
                <a:cs typeface="Times New Roman" panose="02020603050405020304" pitchFamily="18" charset="0"/>
              </a:rPr>
              <a:t>“</a:t>
            </a:r>
            <a:r>
              <a:rPr lang="vi-VN" altLang="en-US" sz="2400" b="1" dirty="0" smtClean="0">
                <a:solidFill>
                  <a:srgbClr val="FF0000"/>
                </a:solidFill>
                <a:latin typeface="Times New Roman" panose="02020603050405020304" pitchFamily="18" charset="0"/>
                <a:cs typeface="Times New Roman" panose="02020603050405020304" pitchFamily="18" charset="0"/>
              </a:rPr>
              <a:t> </a:t>
            </a:r>
            <a:r>
              <a:rPr lang="vi-VN" altLang="en-US" sz="2400" b="1" i="1" dirty="0" smtClean="0">
                <a:solidFill>
                  <a:srgbClr val="C00000"/>
                </a:solidFill>
                <a:latin typeface="Times New Roman" panose="02020603050405020304" pitchFamily="18" charset="0"/>
                <a:cs typeface="Times New Roman" panose="02020603050405020304" pitchFamily="18" charset="0"/>
              </a:rPr>
              <a:t>Thời thơ ấu....thiết tha</a:t>
            </a:r>
            <a:r>
              <a:rPr lang="vi-VN" altLang="en-US" sz="2400" b="1" i="1" dirty="0" smtClean="0">
                <a:solidFill>
                  <a:srgbClr val="3333FF"/>
                </a:solidFill>
                <a:latin typeface="Times New Roman" panose="02020603050405020304" pitchFamily="18" charset="0"/>
                <a:cs typeface="Times New Roman" panose="02020603050405020304" pitchFamily="18" charset="0"/>
              </a:rPr>
              <a:t>”</a:t>
            </a:r>
          </a:p>
          <a:p>
            <a:pPr eaLnBrk="1" hangingPunct="1">
              <a:spcBef>
                <a:spcPct val="0"/>
              </a:spcBef>
              <a:buFontTx/>
              <a:buNone/>
              <a:defRPr/>
            </a:pPr>
            <a:r>
              <a:rPr lang="vi-VN" altLang="en-US" sz="2400" b="1" dirty="0" smtClean="0">
                <a:solidFill>
                  <a:srgbClr val="FF0000"/>
                </a:solidFill>
                <a:latin typeface="Times New Roman" panose="02020603050405020304" pitchFamily="18" charset="0"/>
                <a:cs typeface="Times New Roman" panose="02020603050405020304" pitchFamily="18" charset="0"/>
              </a:rPr>
              <a:t>- </a:t>
            </a:r>
            <a:r>
              <a:rPr lang="vi-VN" altLang="en-US" sz="2400" b="1" dirty="0" smtClean="0">
                <a:solidFill>
                  <a:srgbClr val="3333FF"/>
                </a:solidFill>
                <a:latin typeface="Times New Roman" panose="02020603050405020304" pitchFamily="18" charset="0"/>
                <a:cs typeface="Times New Roman" panose="02020603050405020304" pitchFamily="18" charset="0"/>
              </a:rPr>
              <a:t>Đoạn </a:t>
            </a:r>
            <a:r>
              <a:rPr lang="en-US" altLang="en-US" sz="2400" b="1" dirty="0">
                <a:solidFill>
                  <a:srgbClr val="3333FF"/>
                </a:solidFill>
                <a:latin typeface="Times New Roman" panose="02020603050405020304" pitchFamily="18" charset="0"/>
                <a:cs typeface="Times New Roman" panose="02020603050405020304" pitchFamily="18" charset="0"/>
              </a:rPr>
              <a:t>3</a:t>
            </a:r>
            <a:r>
              <a:rPr lang="vi-VN" altLang="en-US" sz="2400" b="1" dirty="0" smtClean="0">
                <a:solidFill>
                  <a:srgbClr val="FF0000"/>
                </a:solidFill>
                <a:latin typeface="Times New Roman" panose="02020603050405020304" pitchFamily="18" charset="0"/>
                <a:cs typeface="Times New Roman" panose="02020603050405020304" pitchFamily="18" charset="0"/>
              </a:rPr>
              <a:t>: từ </a:t>
            </a:r>
            <a:r>
              <a:rPr lang="vi-VN" altLang="en-US" sz="2400" b="1" dirty="0" smtClean="0">
                <a:solidFill>
                  <a:srgbClr val="0000FF"/>
                </a:solidFill>
                <a:latin typeface="Times New Roman" panose="02020603050405020304" pitchFamily="18" charset="0"/>
                <a:cs typeface="Times New Roman" panose="02020603050405020304" pitchFamily="18" charset="0"/>
              </a:rPr>
              <a:t>“</a:t>
            </a:r>
            <a:r>
              <a:rPr lang="vi-VN" altLang="en-US" sz="2400" b="1" i="1" dirty="0" smtClean="0">
                <a:solidFill>
                  <a:srgbClr val="C00000"/>
                </a:solidFill>
                <a:latin typeface="Times New Roman" panose="02020603050405020304" pitchFamily="18" charset="0"/>
                <a:cs typeface="Times New Roman" panose="02020603050405020304" pitchFamily="18" charset="0"/>
              </a:rPr>
              <a:t>Bao đường phố...biển</a:t>
            </a:r>
            <a:r>
              <a:rPr lang="en-US" altLang="en-US" sz="2400" b="1" i="1" dirty="0" smtClean="0">
                <a:solidFill>
                  <a:srgbClr val="C00000"/>
                </a:solidFill>
                <a:latin typeface="Times New Roman" panose="02020603050405020304" pitchFamily="18" charset="0"/>
                <a:cs typeface="Times New Roman" panose="02020603050405020304" pitchFamily="18" charset="0"/>
              </a:rPr>
              <a:t> </a:t>
            </a:r>
            <a:r>
              <a:rPr lang="en-US" altLang="en-US" sz="2400" b="1" i="1" dirty="0" err="1" smtClean="0">
                <a:solidFill>
                  <a:srgbClr val="C00000"/>
                </a:solidFill>
                <a:latin typeface="Times New Roman" panose="02020603050405020304" pitchFamily="18" charset="0"/>
                <a:cs typeface="Times New Roman" panose="02020603050405020304" pitchFamily="18" charset="0"/>
              </a:rPr>
              <a:t>khơi</a:t>
            </a:r>
            <a:r>
              <a:rPr lang="en-US" altLang="en-US" sz="2400" b="1" i="1" dirty="0" smtClean="0">
                <a:solidFill>
                  <a:srgbClr val="C00000"/>
                </a:solidFill>
                <a:latin typeface="Times New Roman" panose="02020603050405020304" pitchFamily="18" charset="0"/>
                <a:cs typeface="Times New Roman" panose="02020603050405020304" pitchFamily="18" charset="0"/>
              </a:rPr>
              <a:t>”</a:t>
            </a:r>
            <a:r>
              <a:rPr lang="vi-VN" altLang="en-US" sz="2400" b="1" i="1" dirty="0" smtClean="0">
                <a:solidFill>
                  <a:srgbClr val="C00000"/>
                </a:solidFill>
                <a:latin typeface="Times New Roman" panose="02020603050405020304" pitchFamily="18" charset="0"/>
                <a:cs typeface="Times New Roman" panose="02020603050405020304" pitchFamily="18" charset="0"/>
              </a:rPr>
              <a:t>khơi</a:t>
            </a:r>
            <a:r>
              <a:rPr lang="vi-VN" altLang="en-US" sz="2400" b="1" dirty="0" smtClean="0">
                <a:solidFill>
                  <a:srgbClr val="0000FF"/>
                </a:solidFill>
                <a:latin typeface="Times New Roman" panose="02020603050405020304" pitchFamily="18" charset="0"/>
                <a:cs typeface="Times New Roman" panose="02020603050405020304" pitchFamily="18" charset="0"/>
              </a:rPr>
              <a:t>”</a:t>
            </a:r>
            <a:endParaRPr lang="en-SG" altLang="en-US" sz="2400" b="1" dirty="0" smtClean="0">
              <a:solidFill>
                <a:srgbClr val="0000FF"/>
              </a:solidFill>
              <a:latin typeface="Times New Roman" panose="02020603050405020304" pitchFamily="18" charset="0"/>
              <a:cs typeface="Times New Roman" panose="02020603050405020304" pitchFamily="18" charset="0"/>
            </a:endParaRPr>
          </a:p>
        </p:txBody>
      </p:sp>
      <p:sp>
        <p:nvSpPr>
          <p:cNvPr id="30" name="Rectangle 29"/>
          <p:cNvSpPr>
            <a:spLocks noChangeArrowheads="1"/>
          </p:cNvSpPr>
          <p:nvPr/>
        </p:nvSpPr>
        <p:spPr bwMode="auto">
          <a:xfrm>
            <a:off x="6538913" y="465138"/>
            <a:ext cx="2147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2/ Bài</a:t>
            </a:r>
            <a:r>
              <a:rPr lang="vi-VN" altLang="en-US" sz="2400" b="1">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hát gồm mấy đoạn?</a:t>
            </a:r>
            <a:endParaRPr lang="vi-V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nodeType="click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circle(in)">
                                      <p:cBhvr>
                                        <p:cTn id="16" dur="500"/>
                                        <p:tgtEl>
                                          <p:spTgt spid="3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6" presetClass="entr" presetSubtype="16" fill="hold"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Effect transition="in" filter="circle(in)">
                                      <p:cBhvr>
                                        <p:cTn id="24" dur="500"/>
                                        <p:tgtEl>
                                          <p:spTgt spid="26">
                                            <p:txEl>
                                              <p:pRg st="0" end="0"/>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circle(in)">
                                      <p:cBhvr>
                                        <p:cTn id="27" dur="500"/>
                                        <p:tgtEl>
                                          <p:spTgt spid="26">
                                            <p:txEl>
                                              <p:pRg st="1" end="1"/>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26">
                                            <p:txEl>
                                              <p:pRg st="2" end="2"/>
                                            </p:txEl>
                                          </p:spTgt>
                                        </p:tgtEl>
                                        <p:attrNameLst>
                                          <p:attrName>style.visibility</p:attrName>
                                        </p:attrNameLst>
                                      </p:cBhvr>
                                      <p:to>
                                        <p:strVal val="visible"/>
                                      </p:to>
                                    </p:set>
                                    <p:animEffect transition="in" filter="circle(in)">
                                      <p:cBhvr>
                                        <p:cTn id="30" dur="500"/>
                                        <p:tgtEl>
                                          <p:spTgt spid="26">
                                            <p:txEl>
                                              <p:pRg st="2" end="2"/>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26">
                                            <p:txEl>
                                              <p:pRg st="3" end="3"/>
                                            </p:txEl>
                                          </p:spTgt>
                                        </p:tgtEl>
                                        <p:attrNameLst>
                                          <p:attrName>style.visibility</p:attrName>
                                        </p:attrNameLst>
                                      </p:cBhvr>
                                      <p:to>
                                        <p:strVal val="visible"/>
                                      </p:to>
                                    </p:set>
                                    <p:animEffect transition="in" filter="circle(in)">
                                      <p:cBhvr>
                                        <p:cTn id="33" dur="500"/>
                                        <p:tgtEl>
                                          <p:spTgt spid="26">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ded Corner 8"/>
          <p:cNvSpPr/>
          <p:nvPr/>
        </p:nvSpPr>
        <p:spPr>
          <a:xfrm>
            <a:off x="1295400" y="38100"/>
            <a:ext cx="5568950" cy="6743700"/>
          </a:xfrm>
          <a:prstGeom prst="foldedCorner">
            <a:avLst>
              <a:gd name="adj" fmla="val 101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nvGrpSpPr>
          <p:cNvPr id="2" name="Group 29"/>
          <p:cNvGrpSpPr>
            <a:grpSpLocks/>
          </p:cNvGrpSpPr>
          <p:nvPr/>
        </p:nvGrpSpPr>
        <p:grpSpPr bwMode="auto">
          <a:xfrm>
            <a:off x="1598613" y="1131888"/>
            <a:ext cx="6554787" cy="3359150"/>
            <a:chOff x="508186" y="1142984"/>
            <a:chExt cx="4585264" cy="3357586"/>
          </a:xfrm>
        </p:grpSpPr>
        <p:grpSp>
          <p:nvGrpSpPr>
            <p:cNvPr id="11284" name="Group 15"/>
            <p:cNvGrpSpPr>
              <a:grpSpLocks/>
            </p:cNvGrpSpPr>
            <p:nvPr/>
          </p:nvGrpSpPr>
          <p:grpSpPr bwMode="auto">
            <a:xfrm>
              <a:off x="508186" y="1142984"/>
              <a:ext cx="3634674" cy="3357586"/>
              <a:chOff x="508186" y="1142984"/>
              <a:chExt cx="3634674" cy="3357586"/>
            </a:xfrm>
          </p:grpSpPr>
          <p:sp>
            <p:nvSpPr>
              <p:cNvPr id="10" name="Rectangle 9"/>
              <p:cNvSpPr/>
              <p:nvPr/>
            </p:nvSpPr>
            <p:spPr>
              <a:xfrm>
                <a:off x="714739" y="1142984"/>
                <a:ext cx="3428121" cy="3570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1" name="Rectangle 10"/>
              <p:cNvSpPr/>
              <p:nvPr/>
            </p:nvSpPr>
            <p:spPr>
              <a:xfrm>
                <a:off x="535948" y="2142643"/>
                <a:ext cx="3535840" cy="285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4" name="Freeform 13"/>
              <p:cNvSpPr/>
              <p:nvPr/>
            </p:nvSpPr>
            <p:spPr>
              <a:xfrm>
                <a:off x="508186" y="3194665"/>
                <a:ext cx="3561381" cy="347501"/>
              </a:xfrm>
              <a:custGeom>
                <a:avLst/>
                <a:gdLst>
                  <a:gd name="connsiteX0" fmla="*/ 12879 w 3670479"/>
                  <a:gd name="connsiteY0" fmla="*/ 25757 h 347729"/>
                  <a:gd name="connsiteX1" fmla="*/ 3670479 w 3670479"/>
                  <a:gd name="connsiteY1" fmla="*/ 0 h 347729"/>
                  <a:gd name="connsiteX2" fmla="*/ 3670479 w 3670479"/>
                  <a:gd name="connsiteY2" fmla="*/ 244698 h 347729"/>
                  <a:gd name="connsiteX3" fmla="*/ 1120462 w 3670479"/>
                  <a:gd name="connsiteY3" fmla="*/ 206062 h 347729"/>
                  <a:gd name="connsiteX4" fmla="*/ 1120462 w 3670479"/>
                  <a:gd name="connsiteY4" fmla="*/ 347729 h 347729"/>
                  <a:gd name="connsiteX5" fmla="*/ 0 w 3670479"/>
                  <a:gd name="connsiteY5" fmla="*/ 321971 h 347729"/>
                  <a:gd name="connsiteX6" fmla="*/ 12879 w 3670479"/>
                  <a:gd name="connsiteY6" fmla="*/ 25757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0479" h="347729">
                    <a:moveTo>
                      <a:pt x="12879" y="25757"/>
                    </a:moveTo>
                    <a:lnTo>
                      <a:pt x="3670479" y="0"/>
                    </a:lnTo>
                    <a:lnTo>
                      <a:pt x="3670479" y="244698"/>
                    </a:lnTo>
                    <a:lnTo>
                      <a:pt x="1120462" y="206062"/>
                    </a:lnTo>
                    <a:lnTo>
                      <a:pt x="1120462" y="347729"/>
                    </a:lnTo>
                    <a:lnTo>
                      <a:pt x="0" y="321971"/>
                    </a:lnTo>
                    <a:lnTo>
                      <a:pt x="12879" y="25757"/>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5" name="Rectangle 14"/>
              <p:cNvSpPr/>
              <p:nvPr/>
            </p:nvSpPr>
            <p:spPr>
              <a:xfrm>
                <a:off x="571484" y="4286357"/>
                <a:ext cx="2642996" cy="2142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sp>
          <p:nvSpPr>
            <p:cNvPr id="27" name="Rectangle 26"/>
            <p:cNvSpPr/>
            <p:nvPr/>
          </p:nvSpPr>
          <p:spPr>
            <a:xfrm>
              <a:off x="4571514" y="1154091"/>
              <a:ext cx="521936" cy="923495"/>
            </a:xfrm>
            <a:prstGeom prst="rect">
              <a:avLst/>
            </a:prstGeom>
            <a:noFill/>
          </p:spPr>
          <p:txBody>
            <a:bodyPr>
              <a:spAutoFit/>
            </a:bodyPr>
            <a:lstStyle/>
            <a:p>
              <a:pPr algn="ctr" eaLnBrk="1" fontAlgn="auto" hangingPunct="1">
                <a:spcBef>
                  <a:spcPts val="0"/>
                </a:spcBef>
                <a:spcAft>
                  <a:spcPts val="0"/>
                </a:spcAft>
                <a:defRPr/>
              </a:pPr>
              <a:endParaRPr lang="en-US" sz="5400" b="1" spc="300" dirty="0">
                <a:ln w="11430" cmpd="sng">
                  <a:solidFill>
                    <a:srgbClr val="4F81BD">
                      <a:tint val="10000"/>
                    </a:srgbClr>
                  </a:solidFill>
                  <a:prstDash val="solid"/>
                  <a:miter lim="800000"/>
                </a:ln>
                <a:solidFill>
                  <a:srgbClr val="FFFF00"/>
                </a:solidFill>
                <a:effectLst>
                  <a:glow rad="45500">
                    <a:srgbClr val="4F81BD">
                      <a:satMod val="220000"/>
                      <a:alpha val="35000"/>
                    </a:srgbClr>
                  </a:glow>
                </a:effectLst>
                <a:latin typeface="Calibri"/>
              </a:endParaRPr>
            </a:p>
          </p:txBody>
        </p:sp>
      </p:grpSp>
      <p:grpSp>
        <p:nvGrpSpPr>
          <p:cNvPr id="4" name="Group 30"/>
          <p:cNvGrpSpPr>
            <a:grpSpLocks/>
          </p:cNvGrpSpPr>
          <p:nvPr/>
        </p:nvGrpSpPr>
        <p:grpSpPr bwMode="auto">
          <a:xfrm>
            <a:off x="1598613" y="1500188"/>
            <a:ext cx="6554787" cy="4951412"/>
            <a:chOff x="399245" y="1500174"/>
            <a:chExt cx="4732138" cy="4951406"/>
          </a:xfrm>
        </p:grpSpPr>
        <p:grpSp>
          <p:nvGrpSpPr>
            <p:cNvPr id="11277" name="Group 25"/>
            <p:cNvGrpSpPr>
              <a:grpSpLocks/>
            </p:cNvGrpSpPr>
            <p:nvPr/>
          </p:nvGrpSpPr>
          <p:grpSpPr bwMode="auto">
            <a:xfrm>
              <a:off x="399245" y="1500174"/>
              <a:ext cx="3745369" cy="4951406"/>
              <a:chOff x="399245" y="1500174"/>
              <a:chExt cx="3745369" cy="4951406"/>
            </a:xfrm>
          </p:grpSpPr>
          <p:sp>
            <p:nvSpPr>
              <p:cNvPr id="21" name="Rectangle 20"/>
              <p:cNvSpPr/>
              <p:nvPr/>
            </p:nvSpPr>
            <p:spPr>
              <a:xfrm>
                <a:off x="612415" y="1500174"/>
                <a:ext cx="3532199" cy="285750"/>
              </a:xfrm>
              <a:prstGeom prst="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2" name="Rectangle 21"/>
              <p:cNvSpPr/>
              <p:nvPr/>
            </p:nvSpPr>
            <p:spPr>
              <a:xfrm>
                <a:off x="427896" y="2428860"/>
                <a:ext cx="3644515" cy="357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3" name="Freeform 22"/>
              <p:cNvSpPr/>
              <p:nvPr/>
            </p:nvSpPr>
            <p:spPr>
              <a:xfrm>
                <a:off x="399245" y="3503597"/>
                <a:ext cx="3677750" cy="334962"/>
              </a:xfrm>
              <a:custGeom>
                <a:avLst/>
                <a:gdLst>
                  <a:gd name="connsiteX0" fmla="*/ 12879 w 3631842"/>
                  <a:gd name="connsiteY0" fmla="*/ 0 h 334850"/>
                  <a:gd name="connsiteX1" fmla="*/ 3631842 w 3631842"/>
                  <a:gd name="connsiteY1" fmla="*/ 0 h 334850"/>
                  <a:gd name="connsiteX2" fmla="*/ 3631842 w 3631842"/>
                  <a:gd name="connsiteY2" fmla="*/ 193183 h 334850"/>
                  <a:gd name="connsiteX3" fmla="*/ 1159099 w 3631842"/>
                  <a:gd name="connsiteY3" fmla="*/ 167425 h 334850"/>
                  <a:gd name="connsiteX4" fmla="*/ 1159099 w 3631842"/>
                  <a:gd name="connsiteY4" fmla="*/ 334850 h 334850"/>
                  <a:gd name="connsiteX5" fmla="*/ 0 w 3631842"/>
                  <a:gd name="connsiteY5" fmla="*/ 296214 h 334850"/>
                  <a:gd name="connsiteX6" fmla="*/ 12879 w 3631842"/>
                  <a:gd name="connsiteY6" fmla="*/ 0 h 33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1842" h="334850">
                    <a:moveTo>
                      <a:pt x="12879" y="0"/>
                    </a:moveTo>
                    <a:lnTo>
                      <a:pt x="3631842" y="0"/>
                    </a:lnTo>
                    <a:lnTo>
                      <a:pt x="3631842" y="193183"/>
                    </a:lnTo>
                    <a:lnTo>
                      <a:pt x="1159099" y="167425"/>
                    </a:lnTo>
                    <a:lnTo>
                      <a:pt x="1159099" y="334850"/>
                    </a:lnTo>
                    <a:lnTo>
                      <a:pt x="0" y="296214"/>
                    </a:lnTo>
                    <a:lnTo>
                      <a:pt x="12879"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4" name="Rectangle 23"/>
              <p:cNvSpPr/>
              <p:nvPr/>
            </p:nvSpPr>
            <p:spPr>
              <a:xfrm>
                <a:off x="1037608" y="6208693"/>
                <a:ext cx="1283603" cy="2143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25" name="Rectangle 24"/>
              <p:cNvSpPr/>
              <p:nvPr/>
            </p:nvSpPr>
            <p:spPr>
              <a:xfrm>
                <a:off x="2530942" y="6208693"/>
                <a:ext cx="1445199" cy="2428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sp>
          <p:nvSpPr>
            <p:cNvPr id="28" name="Rectangle 27"/>
            <p:cNvSpPr/>
            <p:nvPr/>
          </p:nvSpPr>
          <p:spPr>
            <a:xfrm>
              <a:off x="4457492" y="4410057"/>
              <a:ext cx="673891" cy="923924"/>
            </a:xfrm>
            <a:prstGeom prst="rect">
              <a:avLst/>
            </a:prstGeom>
            <a:noFill/>
          </p:spPr>
          <p:txBody>
            <a:bodyPr>
              <a:spAutoFit/>
            </a:bodyPr>
            <a:lstStyle/>
            <a:p>
              <a:pPr algn="ctr" eaLnBrk="1" fontAlgn="auto" hangingPunct="1">
                <a:spcBef>
                  <a:spcPts val="0"/>
                </a:spcBef>
                <a:spcAft>
                  <a:spcPts val="0"/>
                </a:spcAft>
                <a:defRPr/>
              </a:pPr>
              <a:endParaRPr lang="en-US" sz="5400" b="1" spc="300" dirty="0">
                <a:ln w="11430" cmpd="sng">
                  <a:solidFill>
                    <a:srgbClr val="4F81BD">
                      <a:tint val="10000"/>
                    </a:srgbClr>
                  </a:solidFill>
                  <a:prstDash val="solid"/>
                  <a:miter lim="800000"/>
                </a:ln>
                <a:solidFill>
                  <a:srgbClr val="00B0F0"/>
                </a:solidFill>
                <a:effectLst>
                  <a:glow rad="45500">
                    <a:srgbClr val="4F81BD">
                      <a:satMod val="220000"/>
                      <a:alpha val="35000"/>
                    </a:srgbClr>
                  </a:glow>
                </a:effectLst>
                <a:latin typeface="Calibri"/>
              </a:endParaRPr>
            </a:p>
          </p:txBody>
        </p:sp>
      </p:grpSp>
      <p:grpSp>
        <p:nvGrpSpPr>
          <p:cNvPr id="6" name="Group 31"/>
          <p:cNvGrpSpPr>
            <a:grpSpLocks/>
          </p:cNvGrpSpPr>
          <p:nvPr/>
        </p:nvGrpSpPr>
        <p:grpSpPr bwMode="auto">
          <a:xfrm>
            <a:off x="1687513" y="2914650"/>
            <a:ext cx="6008687" cy="2844800"/>
            <a:chOff x="428596" y="2942256"/>
            <a:chExt cx="4390303" cy="2844198"/>
          </a:xfrm>
        </p:grpSpPr>
        <p:grpSp>
          <p:nvGrpSpPr>
            <p:cNvPr id="11272" name="Group 19"/>
            <p:cNvGrpSpPr>
              <a:grpSpLocks/>
            </p:cNvGrpSpPr>
            <p:nvPr/>
          </p:nvGrpSpPr>
          <p:grpSpPr bwMode="auto">
            <a:xfrm>
              <a:off x="428596" y="4286585"/>
              <a:ext cx="3657232" cy="1499869"/>
              <a:chOff x="428596" y="4286585"/>
              <a:chExt cx="3657232" cy="1499869"/>
            </a:xfrm>
          </p:grpSpPr>
          <p:sp>
            <p:nvSpPr>
              <p:cNvPr id="17" name="Rectangle 16"/>
              <p:cNvSpPr/>
              <p:nvPr/>
            </p:nvSpPr>
            <p:spPr>
              <a:xfrm>
                <a:off x="3358558" y="4286584"/>
                <a:ext cx="727271" cy="2142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8" name="Rectangle 17"/>
              <p:cNvSpPr/>
              <p:nvPr/>
            </p:nvSpPr>
            <p:spPr>
              <a:xfrm>
                <a:off x="428596" y="4857963"/>
                <a:ext cx="3652593" cy="2856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sp>
            <p:nvSpPr>
              <p:cNvPr id="19" name="Rectangle 18"/>
              <p:cNvSpPr/>
              <p:nvPr/>
            </p:nvSpPr>
            <p:spPr>
              <a:xfrm>
                <a:off x="428596" y="5500764"/>
                <a:ext cx="3657233" cy="2856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solidFill>
                    <a:prstClr val="white"/>
                  </a:solidFill>
                </a:endParaRPr>
              </a:p>
            </p:txBody>
          </p:sp>
        </p:grpSp>
        <p:sp>
          <p:nvSpPr>
            <p:cNvPr id="29" name="Rectangle 28"/>
            <p:cNvSpPr/>
            <p:nvPr/>
          </p:nvSpPr>
          <p:spPr>
            <a:xfrm>
              <a:off x="4684348" y="2942256"/>
              <a:ext cx="134551" cy="923729"/>
            </a:xfrm>
            <a:prstGeom prst="rect">
              <a:avLst/>
            </a:prstGeom>
            <a:noFill/>
          </p:spPr>
          <p:txBody>
            <a:bodyPr wrap="none">
              <a:spAutoFit/>
            </a:bodyPr>
            <a:lstStyle/>
            <a:p>
              <a:pPr algn="ctr" eaLnBrk="1" fontAlgn="auto" hangingPunct="1">
                <a:spcBef>
                  <a:spcPts val="0"/>
                </a:spcBef>
                <a:spcAft>
                  <a:spcPts val="0"/>
                </a:spcAft>
                <a:defRPr/>
              </a:pPr>
              <a:endParaRPr lang="en-US" sz="5400" b="1" spc="300" dirty="0">
                <a:ln w="11430" cmpd="sng">
                  <a:solidFill>
                    <a:srgbClr val="4F81BD">
                      <a:tint val="10000"/>
                    </a:srgbClr>
                  </a:solidFill>
                  <a:prstDash val="solid"/>
                  <a:miter lim="800000"/>
                </a:ln>
                <a:solidFill>
                  <a:srgbClr val="FFC000"/>
                </a:solidFill>
                <a:effectLst>
                  <a:glow rad="45500">
                    <a:srgbClr val="4F81BD">
                      <a:satMod val="220000"/>
                      <a:alpha val="35000"/>
                    </a:srgbClr>
                  </a:glow>
                </a:effectLst>
                <a:latin typeface="Calibri"/>
              </a:endParaRPr>
            </a:p>
          </p:txBody>
        </p:sp>
      </p:grpSp>
      <p:pic>
        <p:nvPicPr>
          <p:cNvPr id="8" name="Picture 7" descr="tuoi doi menh mong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214313"/>
            <a:ext cx="5595937" cy="63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a:off x="7189788" y="214313"/>
            <a:ext cx="1116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SG" altLang="en-US" sz="2400" b="1">
                <a:solidFill>
                  <a:srgbClr val="FF0000"/>
                </a:solidFill>
                <a:latin typeface="Times New Roman" panose="02020603050405020304" pitchFamily="18" charset="0"/>
                <a:cs typeface="Times New Roman" panose="02020603050405020304" pitchFamily="18" charset="0"/>
              </a:rPr>
              <a:t>NGHE HÁT MẪU</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1447800" y="1905000"/>
            <a:ext cx="662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800" b="1">
                <a:solidFill>
                  <a:srgbClr val="FF0000"/>
                </a:solidFill>
                <a:latin typeface="Times New Roman" panose="02020603050405020304" pitchFamily="18" charset="0"/>
              </a:rPr>
              <a:t>Mời các em luyện thanh</a:t>
            </a:r>
          </a:p>
        </p:txBody>
      </p:sp>
      <p:pic>
        <p:nvPicPr>
          <p:cNvPr id="1229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8686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9"/>
          <p:cNvSpPr>
            <a:spLocks noChangeArrowheads="1"/>
          </p:cNvSpPr>
          <p:nvPr/>
        </p:nvSpPr>
        <p:spPr bwMode="auto">
          <a:xfrm>
            <a:off x="2743200" y="152400"/>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n-US" altLang="en-US" sz="3600" b="1">
              <a:solidFill>
                <a:srgbClr val="FF0000"/>
              </a:solidFill>
              <a:latin typeface="Times New Roman" panose="02020603050405020304" pitchFamily="18" charset="0"/>
            </a:endParaRPr>
          </a:p>
        </p:txBody>
      </p:sp>
      <p:grpSp>
        <p:nvGrpSpPr>
          <p:cNvPr id="12293" name="Group 5"/>
          <p:cNvGrpSpPr>
            <a:grpSpLocks/>
          </p:cNvGrpSpPr>
          <p:nvPr/>
        </p:nvGrpSpPr>
        <p:grpSpPr bwMode="auto">
          <a:xfrm>
            <a:off x="0" y="5867400"/>
            <a:ext cx="9144000" cy="990600"/>
            <a:chOff x="0" y="3804"/>
            <a:chExt cx="5856" cy="516"/>
          </a:xfrm>
        </p:grpSpPr>
        <p:sp>
          <p:nvSpPr>
            <p:cNvPr id="12294" name="WordArt 6"/>
            <p:cNvSpPr>
              <a:spLocks noChangeArrowheads="1" noChangeShapeType="1" noTextEdit="1"/>
            </p:cNvSpPr>
            <p:nvPr/>
          </p:nvSpPr>
          <p:spPr bwMode="auto">
            <a:xfrm>
              <a:off x="5664" y="4176"/>
              <a:ext cx="96" cy="14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rPr>
                <a:t>2</a:t>
              </a:r>
            </a:p>
          </p:txBody>
        </p:sp>
        <p:pic>
          <p:nvPicPr>
            <p:cNvPr id="12295" name="Picture 7" descr="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4"/>
              <a:ext cx="120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3804"/>
              <a:ext cx="120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 y="3804"/>
              <a:ext cx="120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3804"/>
              <a:ext cx="120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descr="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 y="3804"/>
              <a:ext cx="120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tuoi doi menh m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2875"/>
            <a:ext cx="5857875" cy="6486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9" name="Straight Connector 8"/>
          <p:cNvCxnSpPr/>
          <p:nvPr/>
        </p:nvCxnSpPr>
        <p:spPr>
          <a:xfrm>
            <a:off x="2606675" y="1439863"/>
            <a:ext cx="3251200" cy="79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2244725"/>
            <a:ext cx="5257800" cy="428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6738" y="3352800"/>
            <a:ext cx="5224462" cy="333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318" name="Group 32"/>
          <p:cNvGrpSpPr>
            <a:grpSpLocks/>
          </p:cNvGrpSpPr>
          <p:nvPr/>
        </p:nvGrpSpPr>
        <p:grpSpPr bwMode="auto">
          <a:xfrm>
            <a:off x="6572250" y="285750"/>
            <a:ext cx="1446213" cy="1524000"/>
            <a:chOff x="6572264" y="285728"/>
            <a:chExt cx="1446213" cy="1524000"/>
          </a:xfrm>
        </p:grpSpPr>
        <p:grpSp>
          <p:nvGrpSpPr>
            <p:cNvPr id="13324" name="Group 34"/>
            <p:cNvGrpSpPr>
              <a:grpSpLocks/>
            </p:cNvGrpSpPr>
            <p:nvPr/>
          </p:nvGrpSpPr>
          <p:grpSpPr bwMode="auto">
            <a:xfrm>
              <a:off x="6572264" y="285728"/>
              <a:ext cx="1446213" cy="1524000"/>
              <a:chOff x="884" y="2523"/>
              <a:chExt cx="862" cy="862"/>
            </a:xfrm>
          </p:grpSpPr>
          <p:sp>
            <p:nvSpPr>
              <p:cNvPr id="13326" name="Oval 35"/>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3327" name="Oval 36"/>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3328" name="Oval 37"/>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3329" name="Oval 38"/>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3330" name="Oval 39"/>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3331" name="Oval 40"/>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3332" name="Oval 41"/>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3333" name="Oval 42"/>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3334" name="Oval 43"/>
              <p:cNvSpPr>
                <a:spLocks noChangeArrowheads="1"/>
              </p:cNvSpPr>
              <p:nvPr/>
            </p:nvSpPr>
            <p:spPr bwMode="gray">
              <a:xfrm>
                <a:off x="1054" y="268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grpSp>
        <p:sp>
          <p:nvSpPr>
            <p:cNvPr id="13325" name="TextBox 27"/>
            <p:cNvSpPr txBox="1">
              <a:spLocks noChangeArrowheads="1"/>
            </p:cNvSpPr>
            <p:nvPr/>
          </p:nvSpPr>
          <p:spPr bwMode="auto">
            <a:xfrm>
              <a:off x="6705614" y="909913"/>
              <a:ext cx="1117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SG" altLang="en-US" sz="2400" b="1">
                  <a:solidFill>
                    <a:srgbClr val="FF0000"/>
                  </a:solidFill>
                  <a:latin typeface="Times New Roman" panose="02020603050405020304" pitchFamily="18" charset="0"/>
                  <a:cs typeface="Times New Roman" panose="02020603050405020304" pitchFamily="18" charset="0"/>
                </a:rPr>
                <a:t>Đoạn 1</a:t>
              </a:r>
            </a:p>
          </p:txBody>
        </p:sp>
      </p:grpSp>
      <p:sp>
        <p:nvSpPr>
          <p:cNvPr id="13319" name="TextBox 27"/>
          <p:cNvSpPr txBox="1">
            <a:spLocks noChangeArrowheads="1"/>
          </p:cNvSpPr>
          <p:nvPr/>
        </p:nvSpPr>
        <p:spPr bwMode="auto">
          <a:xfrm>
            <a:off x="6300788" y="3200400"/>
            <a:ext cx="2843212" cy="1938338"/>
          </a:xfrm>
          <a:prstGeom prst="rect">
            <a:avLst/>
          </a:prstGeom>
          <a:solidFill>
            <a:schemeClr val="bg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vi-VN" altLang="en-US" sz="2400" b="1">
                <a:solidFill>
                  <a:srgbClr val="FF0000"/>
                </a:solidFill>
                <a:latin typeface="Times New Roman" panose="02020603050405020304" pitchFamily="18" charset="0"/>
                <a:cs typeface="Times New Roman" panose="02020603050405020304" pitchFamily="18" charset="0"/>
              </a:rPr>
              <a:t>Giai điệu tươi tắn, giản dị thể hiện sự hồn nhiên, trong sáng của tuổi học trò.</a:t>
            </a:r>
            <a:endParaRPr lang="en-SG" altLang="en-US" sz="2400" b="1">
              <a:solidFill>
                <a:srgbClr val="FF0000"/>
              </a:solidFill>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a:off x="1066800" y="1265238"/>
            <a:ext cx="4800600"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2397125"/>
            <a:ext cx="5257800" cy="428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400" y="3505200"/>
            <a:ext cx="1371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9138" y="4462463"/>
            <a:ext cx="3776662" cy="333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2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2000"/>
                                        <p:tgtEl>
                                          <p:spTgt spid="27"/>
                                        </p:tgtEl>
                                      </p:cBhvr>
                                    </p:animEffect>
                                  </p:childTnLst>
                                </p:cTn>
                              </p:par>
                              <p:par>
                                <p:cTn id="22" presetID="22" presetClass="entr" presetSubtype="8"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2500"/>
                                        <p:tgtEl>
                                          <p:spTgt spid="29"/>
                                        </p:tgtEl>
                                      </p:cBhvr>
                                    </p:animEffect>
                                  </p:childTnLst>
                                </p:cTn>
                              </p:par>
                              <p:par>
                                <p:cTn id="25" presetID="22" presetClass="entr" presetSubtype="8"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3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tuoi doi menh m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0"/>
            <a:ext cx="6072187" cy="6653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9" name="Straight Connector 8"/>
          <p:cNvCxnSpPr/>
          <p:nvPr/>
        </p:nvCxnSpPr>
        <p:spPr>
          <a:xfrm>
            <a:off x="5045075" y="4441825"/>
            <a:ext cx="928688" cy="1588"/>
          </a:xfrm>
          <a:prstGeom prst="line">
            <a:avLst/>
          </a:prstGeom>
          <a:ln w="635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0063" y="5105400"/>
            <a:ext cx="5500687" cy="1588"/>
          </a:xfrm>
          <a:prstGeom prst="line">
            <a:avLst/>
          </a:prstGeom>
          <a:ln w="3175"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2938" y="5791200"/>
            <a:ext cx="5143500" cy="1588"/>
          </a:xfrm>
          <a:prstGeom prst="line">
            <a:avLst/>
          </a:prstGeom>
          <a:ln w="3175" cmpd="dbl">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4342" name="Group 23"/>
          <p:cNvGrpSpPr>
            <a:grpSpLocks/>
          </p:cNvGrpSpPr>
          <p:nvPr/>
        </p:nvGrpSpPr>
        <p:grpSpPr bwMode="auto">
          <a:xfrm>
            <a:off x="6572250" y="285750"/>
            <a:ext cx="1446213" cy="1524000"/>
            <a:chOff x="6572264" y="285728"/>
            <a:chExt cx="1446213" cy="1524000"/>
          </a:xfrm>
        </p:grpSpPr>
        <p:grpSp>
          <p:nvGrpSpPr>
            <p:cNvPr id="14344" name="Group 34"/>
            <p:cNvGrpSpPr>
              <a:grpSpLocks/>
            </p:cNvGrpSpPr>
            <p:nvPr/>
          </p:nvGrpSpPr>
          <p:grpSpPr bwMode="auto">
            <a:xfrm>
              <a:off x="6572264" y="285728"/>
              <a:ext cx="1446213" cy="1524000"/>
              <a:chOff x="884" y="2523"/>
              <a:chExt cx="862" cy="862"/>
            </a:xfrm>
          </p:grpSpPr>
          <p:sp>
            <p:nvSpPr>
              <p:cNvPr id="14346" name="Oval 35"/>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4347" name="Oval 36"/>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4348" name="Oval 37"/>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4349" name="Oval 38"/>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4350" name="Oval 39"/>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4351" name="Oval 40"/>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4352" name="Oval 41"/>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4353" name="Oval 42"/>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sp>
            <p:nvSpPr>
              <p:cNvPr id="14354" name="Oval 43"/>
              <p:cNvSpPr>
                <a:spLocks noChangeArrowheads="1"/>
              </p:cNvSpPr>
              <p:nvPr/>
            </p:nvSpPr>
            <p:spPr bwMode="gray">
              <a:xfrm>
                <a:off x="1054" y="268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SG" altLang="en-US"/>
              </a:p>
            </p:txBody>
          </p:sp>
        </p:grpSp>
        <p:sp>
          <p:nvSpPr>
            <p:cNvPr id="14345" name="TextBox 18"/>
            <p:cNvSpPr txBox="1">
              <a:spLocks noChangeArrowheads="1"/>
            </p:cNvSpPr>
            <p:nvPr/>
          </p:nvSpPr>
          <p:spPr bwMode="auto">
            <a:xfrm>
              <a:off x="6705614" y="833713"/>
              <a:ext cx="1117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SG" altLang="en-US" sz="2400" b="1">
                  <a:solidFill>
                    <a:srgbClr val="FF0000"/>
                  </a:solidFill>
                  <a:latin typeface="Times New Roman" panose="02020603050405020304" pitchFamily="18" charset="0"/>
                  <a:cs typeface="Times New Roman" panose="02020603050405020304" pitchFamily="18" charset="0"/>
                </a:rPr>
                <a:t>Đoạn 2</a:t>
              </a:r>
            </a:p>
          </p:txBody>
        </p:sp>
      </p:grpSp>
      <p:sp>
        <p:nvSpPr>
          <p:cNvPr id="14343" name="TextBox 23"/>
          <p:cNvSpPr txBox="1">
            <a:spLocks noChangeArrowheads="1"/>
          </p:cNvSpPr>
          <p:nvPr/>
        </p:nvSpPr>
        <p:spPr bwMode="auto">
          <a:xfrm>
            <a:off x="6429375" y="4005263"/>
            <a:ext cx="2562225" cy="2308225"/>
          </a:xfrm>
          <a:prstGeom prst="rect">
            <a:avLst/>
          </a:prstGeom>
          <a:solidFill>
            <a:schemeClr val="bg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vi-VN" altLang="en-US" sz="2400" b="1">
                <a:solidFill>
                  <a:srgbClr val="FF0000"/>
                </a:solidFill>
                <a:latin typeface="Times New Roman" panose="02020603050405020304" pitchFamily="18" charset="0"/>
                <a:cs typeface="Times New Roman" panose="02020603050405020304" pitchFamily="18" charset="0"/>
              </a:rPr>
              <a:t>Sâu lắng, dịu dàng, đôi chút bâng khuâng gợi nhớ</a:t>
            </a:r>
          </a:p>
          <a:p>
            <a:pPr algn="just" eaLnBrk="1" hangingPunct="1"/>
            <a:endParaRPr lang="en-SG" altLang="en-US" sz="2400" b="1">
              <a:solidFill>
                <a:srgbClr val="3333FF"/>
              </a:solidFill>
              <a:latin typeface="Times New Roman" panose="02020603050405020304" pitchFamily="18" charset="0"/>
              <a:cs typeface="Times New Roman" panose="02020603050405020304" pitchFamily="18" charset="0"/>
            </a:endParaRPr>
          </a:p>
          <a:p>
            <a:pPr algn="just" eaLnBrk="1" hangingPunct="1"/>
            <a:endParaRPr lang="en-SG" altLang="en-US" sz="2400" b="1">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4247</TotalTime>
  <Words>586</Words>
  <Application>Microsoft Office PowerPoint</Application>
  <PresentationFormat>On-screen Show (4:3)</PresentationFormat>
  <Paragraphs>46</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có nhận xét gì về giai điệu và lời ca của bài hát?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MyPC</cp:lastModifiedBy>
  <cp:revision>442</cp:revision>
  <dcterms:created xsi:type="dcterms:W3CDTF">2020-04-04T09:38:21Z</dcterms:created>
  <dcterms:modified xsi:type="dcterms:W3CDTF">2022-08-18T03:54:12Z</dcterms:modified>
</cp:coreProperties>
</file>