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5" r:id="rId3"/>
    <p:sldId id="266" r:id="rId4"/>
    <p:sldId id="270" r:id="rId5"/>
    <p:sldId id="276" r:id="rId6"/>
    <p:sldId id="278" r:id="rId7"/>
    <p:sldId id="279" r:id="rId8"/>
    <p:sldId id="280" r:id="rId9"/>
    <p:sldId id="264" r:id="rId10"/>
    <p:sldId id="261" r:id="rId11"/>
    <p:sldId id="281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2A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1" autoAdjust="0"/>
    <p:restoredTop sz="94660"/>
  </p:normalViewPr>
  <p:slideViewPr>
    <p:cSldViewPr>
      <p:cViewPr varScale="1">
        <p:scale>
          <a:sx n="86" d="100"/>
          <a:sy n="86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6E955-CCB4-469B-BD77-A051D4915BE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3B84F-D49B-4253-A14A-5A14AC60041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9075" y="156845"/>
            <a:ext cx="8924925" cy="64776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257483" y="5715000"/>
            <a:ext cx="3751898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dirty="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GV: </a:t>
            </a:r>
            <a:r>
              <a:rPr lang="en-US" altLang="vi-VN" sz="2400" dirty="0" err="1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Trần</a:t>
            </a:r>
            <a:r>
              <a:rPr lang="en-US" altLang="vi-VN" sz="2400" dirty="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dirty="0" err="1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altLang="vi-VN" sz="2400" dirty="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dirty="0" err="1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Tuyết</a:t>
            </a:r>
            <a:r>
              <a:rPr lang="en-US" altLang="vi-VN" sz="2400" dirty="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Phượng</a:t>
            </a:r>
            <a:endParaRPr lang="en-US" altLang="vi-VN" sz="2400" smtClean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40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MÔN:</a:t>
            </a:r>
            <a:r>
              <a:rPr lang="en-US" altLang="vi-VN" sz="240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CÔNG NGHỆ 6</a:t>
            </a:r>
            <a:endParaRPr lang="en-US" altLang="vi-VN" sz="2400" smtClean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76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4382" y="599420"/>
            <a:ext cx="8686800" cy="6010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133" y="1143000"/>
            <a:ext cx="8065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661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0" y="105822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0225" algn="ctr"/>
                <a:tab pos="3305175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nét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kiểu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dáng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4133" y="2209799"/>
          <a:ext cx="7907867" cy="3686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0390"/>
                <a:gridCol w="5737477"/>
              </a:tblGrid>
              <a:tr h="670560">
                <a:tc>
                  <a:txBody>
                    <a:bodyPr/>
                    <a:lstStyle/>
                    <a:p>
                      <a:pPr indent="-304800" algn="ctr">
                        <a:lnSpc>
                          <a:spcPct val="12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vi-VN" sz="2400" b="1" u="none" strike="noStrike" spc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 phận</a:t>
                      </a:r>
                      <a:endParaRPr lang="en-US" sz="2400" b="1" spc="-5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304800" algn="ctr">
                        <a:lnSpc>
                          <a:spcPct val="12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vi-VN" sz="2400" b="1" u="none" strike="noStrike" spc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Chức năng</a:t>
                      </a:r>
                      <a:endParaRPr lang="en-US" sz="2400" b="1" spc="-5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b"/>
                </a:tc>
              </a:tr>
              <a:tr h="67056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50800" indent="-304800">
                        <a:lnSpc>
                          <a:spcPct val="12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vi-VN" sz="2400" b="1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 sức nóng dưới tác dụng của dòng điện.</a:t>
                      </a:r>
                      <a:endParaRPr lang="en-US" sz="2400" b="1" spc="-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b"/>
                </a:tc>
              </a:tr>
              <a:tr h="67056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50800" indent="-304800">
                        <a:lnSpc>
                          <a:spcPct val="12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vi-VN" sz="2400" b="1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 vệ các bộ phận bên trong bàn là.</a:t>
                      </a:r>
                      <a:endParaRPr lang="en-US" sz="2400" b="1" spc="-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b"/>
                </a:tc>
              </a:tr>
              <a:tr h="67056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50800" indent="-304800">
                        <a:lnSpc>
                          <a:spcPct val="12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vi-VN" sz="2400" b="1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Điểu chỉnh nhiệt độ bàn là phù hợp với từng loại vải.</a:t>
                      </a:r>
                      <a:endParaRPr lang="en-US" sz="2400" b="1" spc="-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b"/>
                </a:tc>
              </a:tr>
              <a:tr h="67056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50800" indent="-304800">
                        <a:lnSpc>
                          <a:spcPct val="12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vi-VN" sz="2400" b="1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 điện từ </a:t>
                      </a:r>
                      <a:r>
                        <a:rPr lang="vi-VN" sz="2400" b="1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</a:t>
                      </a:r>
                      <a:r>
                        <a:rPr lang="en-US" sz="2400" b="1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ồ</a:t>
                      </a:r>
                      <a:r>
                        <a:rPr lang="vi-VN" sz="2400" b="1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vi-VN" sz="2400" b="1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 đến bàn là.</a:t>
                      </a:r>
                      <a:endParaRPr lang="en-US" sz="2400" b="1" spc="-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4822" y="13495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914400"/>
            <a:ext cx="8686800" cy="2743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Theo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vi-VN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</a:t>
            </a:r>
            <a:r>
              <a:rPr lang="vi-V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giấy A4. Giờ sau nộp lại cho GV.</a:t>
            </a:r>
            <a:endParaRPr lang="vi-V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ài tập của chíp\hinh-nen-powerpoint-mo-dau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048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 SỬ DỤNG ĐỒ DÙNG ĐIỆN TRONG GIA ĐÌNH(T1)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do-gia-dung-dong-vai-tro-thiet-yeu-trong-cuoc-song-con-nguo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3734"/>
            <a:ext cx="8534400" cy="48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76201" y="838199"/>
            <a:ext cx="3276599" cy="5791201"/>
          </a:xfrm>
          <a:prstGeom prst="cloudCallout">
            <a:avLst>
              <a:gd name="adj1" fmla="val 48982"/>
              <a:gd name="adj2" fmla="val 3755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39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97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12342"/>
            <a:ext cx="292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image160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51054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304800" y="3352800"/>
            <a:ext cx="8305800" cy="3352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chia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(8HS/1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1, 2, 3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mage16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620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304800" y="304800"/>
            <a:ext cx="8763000" cy="6019800"/>
          </a:xfrm>
          <a:prstGeom prst="ribb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220V-250W.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220V,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250W”;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250W,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220V;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16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0010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14400" y="2915006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028700" y="3608942"/>
            <a:ext cx="6553200" cy="2258458"/>
          </a:xfrm>
          <a:prstGeom prst="wedgeEllipseCallout">
            <a:avLst>
              <a:gd name="adj1" fmla="val 54650"/>
              <a:gd name="adj2" fmla="val -8973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3981" y="1206500"/>
          <a:ext cx="8372819" cy="4889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6419"/>
                <a:gridCol w="5486400"/>
              </a:tblGrid>
              <a:tr h="28141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06" marR="665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 B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06" marR="66506" marT="0" marB="0"/>
                </a:tc>
              </a:tr>
              <a:tr h="63845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1.SILK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06" marR="66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a.vị trí đặt nhiệt độ bàn là phù hợp vói nhóm quần áo may bằng vải nylon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06" marR="66506" marT="0" marB="0"/>
                </a:tc>
              </a:tr>
              <a:tr h="63845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2.Kí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NYLON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06" marR="66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b.vị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trí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quần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áo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vải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06" marR="66506" marT="0" marB="0"/>
                </a:tc>
              </a:tr>
              <a:tr h="63845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Kí hiệu WOOL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06" marR="66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trí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000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quần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áo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vải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lụa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tơ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tằm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06" marR="66506" marT="0" marB="0"/>
                </a:tc>
              </a:tr>
              <a:tr h="7389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4.Kí hiệu LINEN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06" marR="66506" marT="0" marB="0"/>
                </a:tc>
                <a:tc>
                  <a:txBody>
                    <a:bodyPr/>
                    <a:lstStyle/>
                    <a:p>
                      <a:pPr indent="-177800" algn="just">
                        <a:lnSpc>
                          <a:spcPts val="1490"/>
                        </a:lnSpc>
                        <a:spcBef>
                          <a:spcPts val="1200"/>
                        </a:spcBef>
                        <a:spcAft>
                          <a:spcPts val="265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vi-VN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 trí đặt nhiệt độ bàn là phù hợp với nhóm quần áo may bằng vải bông (vải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cotton).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06" marR="66506" marT="0" marB="0"/>
                </a:tc>
              </a:tr>
              <a:tr h="4256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5.Kí hiệu COTTON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06" marR="66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trí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mức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06" marR="66506" marT="0" marB="0"/>
                </a:tc>
              </a:tr>
              <a:tr h="4256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6.Kí hiệu MAX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06" marR="665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trí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mức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thấp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06" marR="66506" marT="0" marB="0"/>
                </a:tc>
              </a:tr>
              <a:tr h="7389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Kí hiệu MIN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06" marR="66506" marT="0" marB="0"/>
                </a:tc>
                <a:tc>
                  <a:txBody>
                    <a:bodyPr/>
                    <a:lstStyle/>
                    <a:p>
                      <a:pPr indent="-177800" algn="just">
                        <a:lnSpc>
                          <a:spcPts val="1535"/>
                        </a:lnSpc>
                        <a:spcBef>
                          <a:spcPts val="1200"/>
                        </a:spcBef>
                        <a:spcAft>
                          <a:spcPts val="65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h. </a:t>
                      </a:r>
                      <a:r>
                        <a:rPr lang="vi-VN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 trí đặt nhiệt độ bàn là phù hợp với nhóm quần áo may bằng vải lanh (vải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linen).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06" marR="6650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76200" y="152400"/>
            <a:ext cx="8839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kumimoji="0" lang="nl-NL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HỌC TẬP 1.</a:t>
            </a: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hoàn thành nội dung bảng sau thể hiện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1" y="1447800"/>
          <a:ext cx="8610599" cy="2033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229"/>
                <a:gridCol w="3588623"/>
                <a:gridCol w="2338584"/>
                <a:gridCol w="2094163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 trình sử dụng bàn là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TT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 bước thực hiện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 ảnh minh họa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 cầu cần đạt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76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4382" y="599420"/>
            <a:ext cx="8686800" cy="6010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133" y="1143000"/>
            <a:ext cx="8065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  <a:r>
              <a:rPr lang="vi-VN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bộ phận chín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bàn là gồm: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 bàn là, động cơ điện, bộ phận điều chỉnh nhiệt độ.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Vỏ bàn là, dây đốt nóng, bộ phận điều chỉnh nhiệt độ.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vi-VN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ỏ</a:t>
            </a:r>
            <a:r>
              <a:rPr lang="vi-VN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 là, dây dẫn điện, bộ phận điều </a:t>
            </a:r>
            <a:r>
              <a:rPr lang="vi-VN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ỉ</a:t>
            </a:r>
            <a:r>
              <a:rPr lang="vi-VN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 độ xoay.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 bàn là, dây đốt nóng, bộ nguồn biến đổi điện áp.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661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0" y="105822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0225" algn="ctr"/>
                <a:tab pos="3305175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nét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kiểu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dáng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0" grpId="0"/>
      <p:bldP spid="11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2643</Words>
  <Application>WPS Presentation</Application>
  <PresentationFormat>On-screen Show (4:3)</PresentationFormat>
  <Paragraphs>133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Times New Roman</vt:lpstr>
      <vt:lpstr>Tahoma</vt:lpstr>
      <vt:lpstr>Arial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231</cp:revision>
  <dcterms:created xsi:type="dcterms:W3CDTF">2021-07-12T08:18:00Z</dcterms:created>
  <dcterms:modified xsi:type="dcterms:W3CDTF">2022-08-13T12:45:46Z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B682EA58F9694A5CB7D9553841E602A1</vt:lpwstr>
  </property>
  <property fmtid="{D5CDD505-2E9C-101B-9397-08002B2CF9AE}" pid="3" name="KSOProductBuildVer">
    <vt:lpwstr>1033-11.2.0.11254</vt:lpwstr>
  </property>
</Properties>
</file>