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0" r:id="rId3"/>
    <p:sldId id="266" r:id="rId4"/>
    <p:sldId id="264" r:id="rId5"/>
    <p:sldId id="256" r:id="rId6"/>
    <p:sldId id="271" r:id="rId7"/>
    <p:sldId id="272" r:id="rId8"/>
    <p:sldId id="273" r:id="rId9"/>
    <p:sldId id="274" r:id="rId10"/>
    <p:sldId id="275" r:id="rId11"/>
    <p:sldId id="261" r:id="rId12"/>
    <p:sldId id="276" r:id="rId13"/>
    <p:sldId id="277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1" autoAdjust="0"/>
    <p:restoredTop sz="94660"/>
  </p:normalViewPr>
  <p:slideViewPr>
    <p:cSldViewPr>
      <p:cViewPr varScale="1">
        <p:scale>
          <a:sx n="86" d="100"/>
          <a:sy n="8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075" y="156845"/>
            <a:ext cx="8924925" cy="6477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57483" y="5715000"/>
            <a:ext cx="375189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Tuyết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Phượng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MÔN: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CÔNG NGHỆ 6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99421"/>
            <a:ext cx="8686800" cy="601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588131"/>
            <a:ext cx="80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https://tech12h.com/sites/default/files/styles/inbody400/public/anh_chup_man_hinh_2021-03-12_luc_22.07.29.png?itok=p34fsOxX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524000"/>
            <a:ext cx="7984067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" grpId="0"/>
      <p:bldP spid="9" grpId="0"/>
      <p:bldP spid="10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88131"/>
            <a:ext cx="8686800" cy="6022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588131"/>
            <a:ext cx="80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https://tech12h.com/sites/default/files/styles/inbody400/public/anh_chup_man_hinh_2021-03-12_luc_22.07.38.png?itok=2dbGAPe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676400"/>
            <a:ext cx="813646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88131"/>
            <a:ext cx="8686800" cy="6022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588131"/>
            <a:ext cx="80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2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s://tech12h.com/sites/default/files/styles/inbody400/public/anh_chup_man_hinh_2021-03-12_luc_22.07.48.png?itok=sYGEU5p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524000"/>
            <a:ext cx="8065264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" grpId="0"/>
      <p:bldP spid="9" grpId="0"/>
      <p:bldP spid="10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2667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giấy A4. Giờ sau nộp lại cho GV.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Pictures\Cac-loai-trang-phuc-truyen-thong-cua-nguoi-Viet-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2018"/>
            <a:ext cx="4419600" cy="50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phoi-quan-ao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382018"/>
            <a:ext cx="4076700" cy="50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8420" y="17443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6201" y="457201"/>
            <a:ext cx="2514599" cy="6172200"/>
          </a:xfrm>
          <a:prstGeom prst="cloudCallout">
            <a:avLst>
              <a:gd name="adj1" fmla="val 72240"/>
              <a:gd name="adj2" fmla="val 3844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98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Hình C                                                         Hình 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C:\Users\USER\Desktop\h--1--1476349296-width580height545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5791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USER\AppData\Local\Temp\FineReader11.00\media\image68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1721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Description: C:\Users\USER\AppData\Local\Temp\FineReader11.00\media\image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828800" cy="29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escription: C:\Users\USER\AppData\Local\Temp\FineReader11.00\media\image7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76108"/>
            <a:ext cx="1828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escription: C:\Users\USER\AppData\Local\Temp\FineReader11.00\media\image7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20636"/>
            <a:ext cx="1219200" cy="28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534998"/>
            <a:ext cx="1524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971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418817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248400" y="76199"/>
            <a:ext cx="2743200" cy="6496505"/>
          </a:xfrm>
          <a:prstGeom prst="wedgeRectCallout">
            <a:avLst>
              <a:gd name="adj1" fmla="val -59104"/>
              <a:gd name="adj2" fmla="val -503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chia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(8HS/1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GV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57200"/>
          <a:ext cx="8229599" cy="3072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520"/>
                <a:gridCol w="3229525"/>
                <a:gridCol w="27435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 cảm giác gầy đi cao lên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 cảm giác béo ra thấp xuống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 dáng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sắc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 nét, họa tiết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657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6200" y="533400"/>
            <a:ext cx="2133600" cy="5715000"/>
          </a:xfrm>
          <a:prstGeom prst="wedgeEllipseCallout">
            <a:avLst>
              <a:gd name="adj1" fmla="val 64790"/>
              <a:gd name="adj2" fmla="val -2749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USER\AppData\Local\Temp\FineReader11.00\media\image74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477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3000" y="6248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248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231523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 Cho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USER\AppData\Local\Temp\FineReader11.00\media\image75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8" y="609600"/>
            <a:ext cx="4521162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\Desktop\14-ao-dai-14886387910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7142"/>
            <a:ext cx="2133600" cy="431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0-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7142"/>
            <a:ext cx="1752600" cy="4315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507461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08622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07083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03184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5055442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334000"/>
            <a:ext cx="833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3238" y="5867400"/>
          <a:ext cx="8712162" cy="877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806"/>
                <a:gridCol w="2629370"/>
                <a:gridCol w="47349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 dáng và màu sắc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39547" y="537865"/>
          <a:ext cx="8547253" cy="5763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294"/>
                <a:gridCol w="2579600"/>
                <a:gridCol w="46453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 dáng và màu sắc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sở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l"/>
                        </a:tabLst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chọn trang phục có kiểu dáng vừa vặn, màu sắc trang nhã, lịch sự.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 chơi: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l"/>
                        </a:tabLst>
                        <a:defRPr/>
                      </a:pP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trang phục có kiểu dáng thoải mái.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 lao động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trang phục rộng rãi, chất liệu vải thấm mồ hôi, dày dặn để bảo vệ cơ thể.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 lễ hội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l"/>
                        </a:tabLst>
                        <a:defRPr/>
                      </a:pP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trang phục lịch sự, trang trọng phù hợp với tính chất của buổi lễ.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l"/>
                        </a:tabLst>
                        <a:defRPr/>
                      </a:pP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AppData\Local\Temp\FineReader11.00\media\image78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2133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AppData\Local\Temp\FineReader11.00\media\image7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1524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\AppData\Local\Temp\FineReader11.00\media\image7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90" y="609600"/>
            <a:ext cx="136701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13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653084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1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84" y="4038600"/>
            <a:ext cx="297105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152400" y="3886200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3886200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019800" y="533400"/>
            <a:ext cx="2819400" cy="4724400"/>
          </a:xfrm>
          <a:prstGeom prst="wedgeRoundRectCallout">
            <a:avLst>
              <a:gd name="adj1" fmla="val -75148"/>
              <a:gd name="adj2" fmla="val 19240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1.Cách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WPS Presentation</Application>
  <PresentationFormat>On-screen Show (4:3)</PresentationFormat>
  <Paragraphs>154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Times New Roman</vt:lpstr>
      <vt:lpstr>Tahoma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194</cp:revision>
  <dcterms:created xsi:type="dcterms:W3CDTF">2021-07-12T08:18:00Z</dcterms:created>
  <dcterms:modified xsi:type="dcterms:W3CDTF">2022-08-13T12:42:49Z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C1B19100ABAD40BF8EB7B90E2ADCF7C9</vt:lpwstr>
  </property>
  <property fmtid="{D5CDD505-2E9C-101B-9397-08002B2CF9AE}" pid="3" name="KSOProductBuildVer">
    <vt:lpwstr>1033-11.2.0.11254</vt:lpwstr>
  </property>
</Properties>
</file>