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4"/>
  </p:notesMasterIdLst>
  <p:sldIdLst>
    <p:sldId id="563" r:id="rId2"/>
    <p:sldId id="422" r:id="rId3"/>
    <p:sldId id="343" r:id="rId4"/>
    <p:sldId id="425" r:id="rId5"/>
    <p:sldId id="313" r:id="rId6"/>
    <p:sldId id="314" r:id="rId7"/>
    <p:sldId id="510" r:id="rId8"/>
    <p:sldId id="392" r:id="rId9"/>
    <p:sldId id="551" r:id="rId10"/>
    <p:sldId id="552" r:id="rId11"/>
    <p:sldId id="553" r:id="rId12"/>
    <p:sldId id="554" r:id="rId13"/>
    <p:sldId id="555" r:id="rId14"/>
    <p:sldId id="556" r:id="rId15"/>
    <p:sldId id="557" r:id="rId16"/>
    <p:sldId id="558" r:id="rId17"/>
    <p:sldId id="559" r:id="rId18"/>
    <p:sldId id="390" r:id="rId19"/>
    <p:sldId id="560" r:id="rId20"/>
    <p:sldId id="562" r:id="rId21"/>
    <p:sldId id="564" r:id="rId22"/>
    <p:sldId id="549"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00FF00"/>
    <a:srgbClr val="FF00FF"/>
    <a:srgbClr val="FFFF00"/>
    <a:srgbClr val="33CC33"/>
    <a:srgbClr val="FF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1" autoAdjust="0"/>
    <p:restoredTop sz="94660"/>
  </p:normalViewPr>
  <p:slideViewPr>
    <p:cSldViewPr>
      <p:cViewPr varScale="1">
        <p:scale>
          <a:sx n="88" d="100"/>
          <a:sy n="88" d="100"/>
        </p:scale>
        <p:origin x="533"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b="0">
                <a:latin typeface="Arial" panose="020B0604020202020204" pitchFamily="34" charset="0"/>
              </a:defRPr>
            </a:lvl1pPr>
          </a:lstStyle>
          <a:p>
            <a:pPr>
              <a:defRPr/>
            </a:pPr>
            <a:endParaRPr lang="en-US" altLang="en-US"/>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latin typeface="Arial" panose="020B0604020202020204" pitchFamily="34" charset="0"/>
              </a:defRPr>
            </a:lvl1pPr>
          </a:lstStyle>
          <a:p>
            <a:pPr>
              <a:defRPr/>
            </a:pPr>
            <a:endParaRPr lang="en-US" alt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b="0">
                <a:latin typeface="Arial" panose="020B0604020202020204" pitchFamily="34" charset="0"/>
              </a:defRPr>
            </a:lvl1pPr>
          </a:lstStyle>
          <a:p>
            <a:pPr>
              <a:defRPr/>
            </a:pPr>
            <a:endParaRPr lang="en-US" alt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9853D7B5-3E0A-4A19-935E-0CC963C281B9}" type="slidenum">
              <a:rPr lang="en-US" altLang="en-US"/>
              <a:pPr>
                <a:defRPr/>
              </a:pPr>
              <a:t>‹#›</a:t>
            </a:fld>
            <a:endParaRPr lang="en-US" altLang="en-US"/>
          </a:p>
        </p:txBody>
      </p:sp>
    </p:spTree>
    <p:extLst>
      <p:ext uri="{BB962C8B-B14F-4D97-AF65-F5344CB8AC3E}">
        <p14:creationId xmlns:p14="http://schemas.microsoft.com/office/powerpoint/2010/main" val="3947878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vi-VN"/>
              <a:t>Võ mmmmmmmmm</a:t>
            </a:r>
          </a:p>
        </p:txBody>
      </p:sp>
      <p:sp>
        <p:nvSpPr>
          <p:cNvPr id="5" name="Rectangle 3"/>
          <p:cNvSpPr>
            <a:spLocks noGrp="1" noChangeArrowheads="1"/>
          </p:cNvSpPr>
          <p:nvPr>
            <p:ph type="dt" idx="1"/>
          </p:nvPr>
        </p:nvSpPr>
        <p:spPr>
          <a:ln/>
        </p:spPr>
        <p:txBody>
          <a:bodyPr/>
          <a:lstStyle/>
          <a:p>
            <a:r>
              <a:rPr lang="en-US" altLang="vi-VN"/>
              <a:t>huihniioio</a:t>
            </a: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20345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charset="0"/>
              <a:cs typeface="Arial" charset="0"/>
            </a:endParaRPr>
          </a:p>
        </p:txBody>
      </p:sp>
      <p:sp>
        <p:nvSpPr>
          <p:cNvPr id="2560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41DAC57-34A6-431C-9FD7-DCBC1DEC85F8}" type="slidenum">
              <a:rPr lang="en-US" altLang="en-US">
                <a:latin typeface="Arial" charset="0"/>
                <a:cs typeface="Arial" charset="0"/>
              </a:rPr>
              <a:pPr/>
              <a:t>7</a:t>
            </a:fld>
            <a:endParaRPr lang="en-US" altLang="en-US">
              <a:latin typeface="Arial" charset="0"/>
              <a:cs typeface="Arial" charset="0"/>
            </a:endParaRPr>
          </a:p>
        </p:txBody>
      </p:sp>
    </p:spTree>
    <p:extLst>
      <p:ext uri="{BB962C8B-B14F-4D97-AF65-F5344CB8AC3E}">
        <p14:creationId xmlns:p14="http://schemas.microsoft.com/office/powerpoint/2010/main" val="118946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E8CE1A2-EAEA-4656-9E4A-5F0B03DCE893}" type="slidenum">
              <a:rPr lang="en-US" altLang="en-US">
                <a:latin typeface="Arial" charset="0"/>
                <a:cs typeface="Arial" charset="0"/>
              </a:rPr>
              <a:pPr/>
              <a:t>8</a:t>
            </a:fld>
            <a:endParaRPr lang="en-US" altLang="en-US">
              <a:latin typeface="Arial" charset="0"/>
              <a:cs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a:latin typeface="Arial" charset="0"/>
              <a:cs typeface="Arial" charset="0"/>
            </a:endParaRPr>
          </a:p>
        </p:txBody>
      </p:sp>
    </p:spTree>
    <p:extLst>
      <p:ext uri="{BB962C8B-B14F-4D97-AF65-F5344CB8AC3E}">
        <p14:creationId xmlns:p14="http://schemas.microsoft.com/office/powerpoint/2010/main" val="301693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4F68A71-B9F0-4B4B-8D25-70E2D175B279}" type="slidenum">
              <a:rPr lang="en-US" altLang="en-US"/>
              <a:pPr>
                <a:defRPr/>
              </a:pPr>
              <a:t>‹#›</a:t>
            </a:fld>
            <a:endParaRPr lang="en-US" altLang="en-US"/>
          </a:p>
        </p:txBody>
      </p:sp>
    </p:spTree>
    <p:extLst>
      <p:ext uri="{BB962C8B-B14F-4D97-AF65-F5344CB8AC3E}">
        <p14:creationId xmlns:p14="http://schemas.microsoft.com/office/powerpoint/2010/main" val="328477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C2DF6BD-C6E8-4C4E-BF51-7209D7D97BE1}" type="slidenum">
              <a:rPr lang="en-US" altLang="en-US"/>
              <a:pPr>
                <a:defRPr/>
              </a:pPr>
              <a:t>‹#›</a:t>
            </a:fld>
            <a:endParaRPr lang="en-US" altLang="en-US"/>
          </a:p>
        </p:txBody>
      </p:sp>
    </p:spTree>
    <p:extLst>
      <p:ext uri="{BB962C8B-B14F-4D97-AF65-F5344CB8AC3E}">
        <p14:creationId xmlns:p14="http://schemas.microsoft.com/office/powerpoint/2010/main" val="381018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68844DB-2953-4BF3-BD0E-327B5ADA1BEB}" type="slidenum">
              <a:rPr lang="en-US" altLang="en-US"/>
              <a:pPr>
                <a:defRPr/>
              </a:pPr>
              <a:t>‹#›</a:t>
            </a:fld>
            <a:endParaRPr lang="en-US" altLang="en-US"/>
          </a:p>
        </p:txBody>
      </p:sp>
    </p:spTree>
    <p:extLst>
      <p:ext uri="{BB962C8B-B14F-4D97-AF65-F5344CB8AC3E}">
        <p14:creationId xmlns:p14="http://schemas.microsoft.com/office/powerpoint/2010/main" val="362607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8D55B93-12AF-4001-887B-33A8673DF43F}" type="slidenum">
              <a:rPr lang="en-US" altLang="en-US"/>
              <a:pPr>
                <a:defRPr/>
              </a:pPr>
              <a:t>‹#›</a:t>
            </a:fld>
            <a:endParaRPr lang="en-US" altLang="en-US"/>
          </a:p>
        </p:txBody>
      </p:sp>
    </p:spTree>
    <p:extLst>
      <p:ext uri="{BB962C8B-B14F-4D97-AF65-F5344CB8AC3E}">
        <p14:creationId xmlns:p14="http://schemas.microsoft.com/office/powerpoint/2010/main" val="349184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0738366-52E6-4DFC-8D83-728EBA7B998A}" type="slidenum">
              <a:rPr lang="en-US" altLang="en-US"/>
              <a:pPr>
                <a:defRPr/>
              </a:pPr>
              <a:t>‹#›</a:t>
            </a:fld>
            <a:endParaRPr lang="en-US" altLang="en-US"/>
          </a:p>
        </p:txBody>
      </p:sp>
    </p:spTree>
    <p:extLst>
      <p:ext uri="{BB962C8B-B14F-4D97-AF65-F5344CB8AC3E}">
        <p14:creationId xmlns:p14="http://schemas.microsoft.com/office/powerpoint/2010/main" val="315052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C628AB9-7930-46DC-9BBC-9CE95B5801C7}" type="slidenum">
              <a:rPr lang="en-US" altLang="en-US"/>
              <a:pPr>
                <a:defRPr/>
              </a:pPr>
              <a:t>‹#›</a:t>
            </a:fld>
            <a:endParaRPr lang="en-US" altLang="en-US"/>
          </a:p>
        </p:txBody>
      </p:sp>
    </p:spTree>
    <p:extLst>
      <p:ext uri="{BB962C8B-B14F-4D97-AF65-F5344CB8AC3E}">
        <p14:creationId xmlns:p14="http://schemas.microsoft.com/office/powerpoint/2010/main" val="244059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914F1E13-1C0F-4CC2-AD4D-766E465A5470}" type="slidenum">
              <a:rPr lang="en-US" altLang="en-US"/>
              <a:pPr>
                <a:defRPr/>
              </a:pPr>
              <a:t>‹#›</a:t>
            </a:fld>
            <a:endParaRPr lang="en-US" altLang="en-US"/>
          </a:p>
        </p:txBody>
      </p:sp>
    </p:spTree>
    <p:extLst>
      <p:ext uri="{BB962C8B-B14F-4D97-AF65-F5344CB8AC3E}">
        <p14:creationId xmlns:p14="http://schemas.microsoft.com/office/powerpoint/2010/main" val="346697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F26F13D5-8BC0-4B69-B299-38EDC6CFBF56}" type="slidenum">
              <a:rPr lang="en-US" altLang="en-US"/>
              <a:pPr>
                <a:defRPr/>
              </a:pPr>
              <a:t>‹#›</a:t>
            </a:fld>
            <a:endParaRPr lang="en-US" altLang="en-US"/>
          </a:p>
        </p:txBody>
      </p:sp>
    </p:spTree>
    <p:extLst>
      <p:ext uri="{BB962C8B-B14F-4D97-AF65-F5344CB8AC3E}">
        <p14:creationId xmlns:p14="http://schemas.microsoft.com/office/powerpoint/2010/main" val="110589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0ABB96F5-F699-4DCC-BC4B-4FDFEA95AAD0}" type="slidenum">
              <a:rPr lang="en-US" altLang="en-US"/>
              <a:pPr>
                <a:defRPr/>
              </a:pPr>
              <a:t>‹#›</a:t>
            </a:fld>
            <a:endParaRPr lang="en-US" altLang="en-US"/>
          </a:p>
        </p:txBody>
      </p:sp>
    </p:spTree>
    <p:extLst>
      <p:ext uri="{BB962C8B-B14F-4D97-AF65-F5344CB8AC3E}">
        <p14:creationId xmlns:p14="http://schemas.microsoft.com/office/powerpoint/2010/main" val="72401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5B262AA-3EBE-4F22-96DB-939EAB247088}" type="slidenum">
              <a:rPr lang="en-US" altLang="en-US"/>
              <a:pPr>
                <a:defRPr/>
              </a:pPr>
              <a:t>‹#›</a:t>
            </a:fld>
            <a:endParaRPr lang="en-US" altLang="en-US"/>
          </a:p>
        </p:txBody>
      </p:sp>
    </p:spTree>
    <p:extLst>
      <p:ext uri="{BB962C8B-B14F-4D97-AF65-F5344CB8AC3E}">
        <p14:creationId xmlns:p14="http://schemas.microsoft.com/office/powerpoint/2010/main" val="23447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2BF7663-BEA9-4314-B95D-EBBFC18C22AA}" type="slidenum">
              <a:rPr lang="en-US" altLang="en-US"/>
              <a:pPr>
                <a:defRPr/>
              </a:pPr>
              <a:t>‹#›</a:t>
            </a:fld>
            <a:endParaRPr lang="en-US" altLang="en-US"/>
          </a:p>
        </p:txBody>
      </p:sp>
    </p:spTree>
    <p:extLst>
      <p:ext uri="{BB962C8B-B14F-4D97-AF65-F5344CB8AC3E}">
        <p14:creationId xmlns:p14="http://schemas.microsoft.com/office/powerpoint/2010/main" val="422998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8FE53941-B936-4DC4-BB60-F592344A29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4.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ACER2\Desktop\ti&#7871;t%2019%20l&#7899;p%208%20kh&#225;t%20v&#7885;ng%20m&#249;a%20xu&#226;n\t&#7915;ng%20c&#226;u%20kh&#225;t%20v&#7885;ng%20m&#249;a%20xu&#226;n.mp3" TargetMode="Externa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D:\gi&#225;o%20&#225;n\GVG%20T&#7880;NH\khatvong2.mp3" TargetMode="External"/><Relationship Id="rId1" Type="http://schemas.openxmlformats.org/officeDocument/2006/relationships/vmlDrawing" Target="../drawings/vmlDrawing5.vml"/><Relationship Id="rId6" Type="http://schemas.openxmlformats.org/officeDocument/2006/relationships/image" Target="../media/image33.png"/><Relationship Id="rId5" Type="http://schemas.openxmlformats.org/officeDocument/2006/relationships/image" Target="../media/image31.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DMIN\Desktop\h&#432;&#417;ng\nh&#7841;c%208\beat-%20Kh&#225;t%20v&#7885;ng%20m&#249;a%20xu&#226;n.mp4" TargetMode="External"/><Relationship Id="rId1" Type="http://schemas.openxmlformats.org/officeDocument/2006/relationships/vmlDrawing" Target="../drawings/vmlDrawing6.vml"/><Relationship Id="rId6" Type="http://schemas.openxmlformats.org/officeDocument/2006/relationships/image" Target="../media/image34.png"/><Relationship Id="rId5" Type="http://schemas.openxmlformats.org/officeDocument/2006/relationships/image" Target="../media/image31.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dministrator.LK--20160908RNM\Desktop\am%20nhac%208\Tiet%2020%20Khat%20vong%20mua%20xuann\KVMX%20the%20end.mp3" TargetMode="External"/><Relationship Id="rId1" Type="http://schemas.microsoft.com/office/2007/relationships/media" Target="file:///C:\Users\Administrator.LK--20160908RNM\Desktop\am%20nhac%208\Tiet%2020%20Khat%20vong%20mua%20xuann\KVMX%20the%20end.mp3" TargetMode="External"/><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gif"/><Relationship Id="rId10" Type="http://schemas.openxmlformats.org/officeDocument/2006/relationships/image" Target="../media/image21.jpeg"/><Relationship Id="rId4" Type="http://schemas.openxmlformats.org/officeDocument/2006/relationships/image" Target="../media/image15.gif"/><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2" name="WordArt 54"/>
          <p:cNvSpPr>
            <a:spLocks noChangeArrowheads="1" noChangeShapeType="1" noTextEdit="1"/>
          </p:cNvSpPr>
          <p:nvPr/>
        </p:nvSpPr>
        <p:spPr bwMode="auto">
          <a:xfrm>
            <a:off x="2350294" y="4564807"/>
            <a:ext cx="4686300" cy="368697"/>
          </a:xfrm>
          <a:prstGeom prst="rect">
            <a:avLst/>
          </a:prstGeom>
        </p:spPr>
        <p:txBody>
          <a:bodyPr wrap="none" fromWordArt="1">
            <a:prstTxWarp prst="textPlain">
              <a:avLst>
                <a:gd name="adj" fmla="val 50000"/>
              </a:avLst>
            </a:prstTxWarp>
          </a:bodyPr>
          <a:lstStyle/>
          <a:p>
            <a:r>
              <a:rPr lang="vi-VN" sz="2400" kern="10" dirty="0">
                <a:ln w="12700">
                  <a:solidFill>
                    <a:srgbClr val="CC0099"/>
                  </a:solidFill>
                  <a:round/>
                  <a:headEnd/>
                  <a:tailEnd/>
                </a:ln>
                <a:solidFill>
                  <a:srgbClr val="FF0000"/>
                </a:solidFill>
                <a:effectLst>
                  <a:outerShdw dist="35921" dir="2700000" sy="50000" kx="2115830" algn="bl" rotWithShape="0">
                    <a:srgbClr val="C0C0C0">
                      <a:alpha val="80000"/>
                    </a:srgbClr>
                  </a:outerShdw>
                </a:effectLst>
                <a:cs typeface="Times New Roman" panose="02020603050405020304" pitchFamily="18" charset="0"/>
              </a:rPr>
              <a:t>MÔN HỌC ÂM NHẠC</a:t>
            </a:r>
          </a:p>
        </p:txBody>
      </p:sp>
      <p:grpSp>
        <p:nvGrpSpPr>
          <p:cNvPr id="2103" name="Group 21"/>
          <p:cNvGrpSpPr>
            <a:grpSpLocks/>
          </p:cNvGrpSpPr>
          <p:nvPr/>
        </p:nvGrpSpPr>
        <p:grpSpPr bwMode="auto">
          <a:xfrm rot="16200000">
            <a:off x="107095" y="-103305"/>
            <a:ext cx="2180035" cy="2421731"/>
            <a:chOff x="3936" y="-15"/>
            <a:chExt cx="1817" cy="1788"/>
          </a:xfrm>
        </p:grpSpPr>
        <p:pic>
          <p:nvPicPr>
            <p:cNvPr id="2104"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5"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6"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07" name="Group 21"/>
          <p:cNvGrpSpPr>
            <a:grpSpLocks/>
          </p:cNvGrpSpPr>
          <p:nvPr/>
        </p:nvGrpSpPr>
        <p:grpSpPr bwMode="auto">
          <a:xfrm rot="10800000">
            <a:off x="22571" y="4718258"/>
            <a:ext cx="2461022" cy="2145506"/>
            <a:chOff x="3936" y="-15"/>
            <a:chExt cx="1817" cy="1788"/>
          </a:xfrm>
        </p:grpSpPr>
        <p:pic>
          <p:nvPicPr>
            <p:cNvPr id="2108"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0"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1" name="Group 21"/>
          <p:cNvGrpSpPr>
            <a:grpSpLocks/>
          </p:cNvGrpSpPr>
          <p:nvPr/>
        </p:nvGrpSpPr>
        <p:grpSpPr bwMode="auto">
          <a:xfrm>
            <a:off x="6653180" y="22548"/>
            <a:ext cx="2461022" cy="2145506"/>
            <a:chOff x="3936" y="-15"/>
            <a:chExt cx="1817" cy="1788"/>
          </a:xfrm>
        </p:grpSpPr>
        <p:pic>
          <p:nvPicPr>
            <p:cNvPr id="2112"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3"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4"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5" name="Group 21"/>
          <p:cNvGrpSpPr>
            <a:grpSpLocks/>
          </p:cNvGrpSpPr>
          <p:nvPr/>
        </p:nvGrpSpPr>
        <p:grpSpPr bwMode="auto">
          <a:xfrm rot="5400000">
            <a:off x="6843117" y="4551186"/>
            <a:ext cx="2180034" cy="2421731"/>
            <a:chOff x="3936" y="-15"/>
            <a:chExt cx="1817" cy="1788"/>
          </a:xfrm>
        </p:grpSpPr>
        <p:pic>
          <p:nvPicPr>
            <p:cNvPr id="2116"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7"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8"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19" name="Text Box 71"/>
          <p:cNvSpPr txBox="1">
            <a:spLocks noChangeArrowheads="1"/>
          </p:cNvSpPr>
          <p:nvPr/>
        </p:nvSpPr>
        <p:spPr bwMode="auto">
          <a:xfrm>
            <a:off x="2565090" y="1173557"/>
            <a:ext cx="4256708" cy="369332"/>
          </a:xfrm>
          <a:prstGeom prst="rect">
            <a:avLst/>
          </a:prstGeom>
          <a:solidFill>
            <a:schemeClr val="accent1">
              <a:lumMod val="40000"/>
              <a:lumOff val="60000"/>
            </a:schemeClr>
          </a:solidFill>
          <a:ln>
            <a:noFill/>
          </a:ln>
          <a:effectLst/>
        </p:spPr>
        <p:txBody>
          <a:bodyPr wrap="square">
            <a:spAutoFit/>
          </a:bodyPr>
          <a:lstStyle/>
          <a:p>
            <a:pPr algn="ctr">
              <a:spcBef>
                <a:spcPct val="50000"/>
              </a:spcBef>
            </a:pPr>
            <a:r>
              <a:rPr lang="en-US" altLang="vi-VN" b="1" dirty="0">
                <a:solidFill>
                  <a:srgbClr val="0070C0"/>
                </a:solidFill>
              </a:rPr>
              <a:t>TRƯỜNG THCS BÌNH KHÁNH</a:t>
            </a:r>
          </a:p>
        </p:txBody>
      </p:sp>
      <p:sp>
        <p:nvSpPr>
          <p:cNvPr id="2120" name="Oval 72"/>
          <p:cNvSpPr>
            <a:spLocks noChangeArrowheads="1"/>
          </p:cNvSpPr>
          <p:nvPr/>
        </p:nvSpPr>
        <p:spPr bwMode="auto">
          <a:xfrm>
            <a:off x="3016073" y="5051246"/>
            <a:ext cx="3018485" cy="3429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vi-VN" b="1" dirty="0"/>
              <a:t>Người thực hiện: Huỳnh Quốc Bảo</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6506" y="1724556"/>
            <a:ext cx="5377621" cy="2447394"/>
          </a:xfrm>
          <a:prstGeom prst="rect">
            <a:avLst/>
          </a:prstGeom>
        </p:spPr>
      </p:pic>
    </p:spTree>
    <p:extLst>
      <p:ext uri="{BB962C8B-B14F-4D97-AF65-F5344CB8AC3E}">
        <p14:creationId xmlns:p14="http://schemas.microsoft.com/office/powerpoint/2010/main" val="15131219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1066800" y="4267200"/>
            <a:ext cx="7543800" cy="1016000"/>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hoa</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đang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hé</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tư­ng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bừng</a:t>
            </a:r>
            <a:r>
              <a:rPr lang="en-US" sz="2400" dirty="0">
                <a:solidFill>
                  <a:schemeClr val="accent6">
                    <a:lumMod val="50000"/>
                  </a:schemeClr>
                </a:solidFill>
                <a:cs typeface="Times New Roman" pitchFamily="18" charset="0"/>
              </a:rPr>
              <a:t>.</a:t>
            </a:r>
          </a:p>
          <a:p>
            <a:pPr eaLnBrk="1" hangingPunct="1">
              <a:spcBef>
                <a:spcPct val="50000"/>
              </a:spcBef>
              <a:defRPr/>
            </a:pPr>
            <a:r>
              <a:rPr lang="en-US" sz="2400" dirty="0">
                <a:solidFill>
                  <a:schemeClr val="accent6">
                    <a:lumMod val="50000"/>
                  </a:schemeClr>
                </a:solidFill>
                <a:cs typeface="Times New Roman" pitchFamily="18" charset="0"/>
              </a:rPr>
              <a:t> </a:t>
            </a:r>
          </a:p>
        </p:txBody>
      </p:sp>
      <p:sp>
        <p:nvSpPr>
          <p:cNvPr id="10243" name="Text Box 5"/>
          <p:cNvSpPr txBox="1">
            <a:spLocks noChangeArrowheads="1"/>
          </p:cNvSpPr>
          <p:nvPr/>
        </p:nvSpPr>
        <p:spPr bwMode="auto">
          <a:xfrm>
            <a:off x="609600" y="457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Câu 2</a:t>
            </a:r>
          </a:p>
        </p:txBody>
      </p:sp>
      <p:sp>
        <p:nvSpPr>
          <p:cNvPr id="10244" name="Rectangle 2"/>
          <p:cNvSpPr>
            <a:spLocks noChangeArrowheads="1"/>
          </p:cNvSpPr>
          <p:nvPr/>
        </p:nvSpPr>
        <p:spPr bwMode="auto">
          <a:xfrm>
            <a:off x="6553200" y="381000"/>
            <a:ext cx="76200" cy="7620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4" name="Oval 3"/>
          <p:cNvSpPr/>
          <p:nvPr/>
        </p:nvSpPr>
        <p:spPr bwMode="auto">
          <a:xfrm>
            <a:off x="6507163" y="1714500"/>
            <a:ext cx="46037" cy="46038"/>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a:lstStyle/>
          <a:p>
            <a:pPr eaLnBrk="1" hangingPunct="1">
              <a:defRPr/>
            </a:pPr>
            <a:endParaRPr lang="en-US">
              <a:cs typeface="Arial" charset="0"/>
            </a:endParaRPr>
          </a:p>
        </p:txBody>
      </p:sp>
      <p:sp>
        <p:nvSpPr>
          <p:cNvPr id="9" name="Oval 8"/>
          <p:cNvSpPr/>
          <p:nvPr/>
        </p:nvSpPr>
        <p:spPr bwMode="auto">
          <a:xfrm>
            <a:off x="7497763" y="4114800"/>
            <a:ext cx="46037" cy="46038"/>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a:lstStyle/>
          <a:p>
            <a:pPr eaLnBrk="1" hangingPunct="1">
              <a:defRPr/>
            </a:pPr>
            <a:endParaRPr lang="en-US">
              <a:cs typeface="Arial" charset="0"/>
            </a:endParaRPr>
          </a:p>
        </p:txBody>
      </p:sp>
      <p:pic>
        <p:nvPicPr>
          <p:cNvPr id="1024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580313"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1"/>
          <p:cNvSpPr txBox="1">
            <a:spLocks noChangeArrowheads="1"/>
          </p:cNvSpPr>
          <p:nvPr/>
        </p:nvSpPr>
        <p:spPr bwMode="auto">
          <a:xfrm>
            <a:off x="1752600" y="2438400"/>
            <a:ext cx="708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Trở         về       dừng   bên   suối     trong lành   nhìn</a:t>
            </a:r>
          </a:p>
        </p:txBody>
      </p:sp>
      <p:sp>
        <p:nvSpPr>
          <p:cNvPr id="10249" name="Oval 2"/>
          <p:cNvSpPr>
            <a:spLocks noChangeArrowheads="1"/>
          </p:cNvSpPr>
          <p:nvPr/>
        </p:nvSpPr>
        <p:spPr bwMode="auto">
          <a:xfrm>
            <a:off x="6858000" y="1760538"/>
            <a:ext cx="46038" cy="4603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0250" name="Oval 11"/>
          <p:cNvSpPr>
            <a:spLocks noChangeArrowheads="1"/>
          </p:cNvSpPr>
          <p:nvPr/>
        </p:nvSpPr>
        <p:spPr bwMode="auto">
          <a:xfrm>
            <a:off x="7467600" y="4038600"/>
            <a:ext cx="46038" cy="46038"/>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214487950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43000" y="2819400"/>
            <a:ext cx="7315200" cy="1016000"/>
          </a:xfrm>
          <a:prstGeom prst="rect">
            <a:avLst/>
          </a:prstGeom>
          <a:noFill/>
          <a:ln>
            <a:noFill/>
          </a:ln>
          <a:effectLst/>
        </p:spPr>
        <p:txBody>
          <a:bodyPr>
            <a:spAutoFit/>
          </a:body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cho</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thêm</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xanh</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lá</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cây</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rừng</a:t>
            </a:r>
            <a:r>
              <a:rPr lang="en-US" sz="2400" dirty="0">
                <a:solidFill>
                  <a:schemeClr val="accent6">
                    <a:lumMod val="50000"/>
                  </a:schemeClr>
                </a:solidFill>
                <a:cs typeface="Times New Roman" pitchFamily="18" charset="0"/>
              </a:rPr>
              <a:t>.</a:t>
            </a:r>
          </a:p>
          <a:p>
            <a:pPr eaLnBrk="1" hangingPunct="1">
              <a:spcBef>
                <a:spcPct val="50000"/>
              </a:spcBef>
              <a:defRPr/>
            </a:pPr>
            <a:r>
              <a:rPr lang="en-US" sz="2400" dirty="0">
                <a:solidFill>
                  <a:schemeClr val="accent6">
                    <a:lumMod val="50000"/>
                  </a:schemeClr>
                </a:solidFill>
                <a:cs typeface="Times New Roman" pitchFamily="18" charset="0"/>
              </a:rPr>
              <a:t> </a:t>
            </a:r>
          </a:p>
        </p:txBody>
      </p:sp>
      <p:sp>
        <p:nvSpPr>
          <p:cNvPr id="3" name="Text Box 4"/>
          <p:cNvSpPr txBox="1">
            <a:spLocks noChangeArrowheads="1"/>
          </p:cNvSpPr>
          <p:nvPr/>
        </p:nvSpPr>
        <p:spPr bwMode="auto">
          <a:xfrm>
            <a:off x="1066800" y="1447800"/>
            <a:ext cx="7543800" cy="457200"/>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Này</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mùa</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xuân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ơi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đến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mau</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đây</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về</a:t>
            </a:r>
            <a:endParaRPr lang="en-US" sz="2400" dirty="0">
              <a:solidFill>
                <a:schemeClr val="accent6">
                  <a:lumMod val="50000"/>
                </a:schemeClr>
              </a:solidFill>
              <a:cs typeface="Times New Roman" pitchFamily="18" charset="0"/>
            </a:endParaRPr>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74676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533400" y="5943600"/>
            <a:ext cx="7847013" cy="1016000"/>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hoa</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đang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hé</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tư­ng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bừng</a:t>
            </a:r>
            <a:r>
              <a:rPr lang="en-US" sz="2400" dirty="0">
                <a:solidFill>
                  <a:schemeClr val="accent6">
                    <a:lumMod val="50000"/>
                  </a:schemeClr>
                </a:solidFill>
                <a:cs typeface="Times New Roman" pitchFamily="18" charset="0"/>
              </a:rPr>
              <a:t>.</a:t>
            </a:r>
          </a:p>
          <a:p>
            <a:pPr eaLnBrk="1" hangingPunct="1">
              <a:spcBef>
                <a:spcPct val="50000"/>
              </a:spcBef>
              <a:defRPr/>
            </a:pPr>
            <a:r>
              <a:rPr lang="en-US" sz="2400" dirty="0">
                <a:solidFill>
                  <a:schemeClr val="accent6">
                    <a:lumMod val="50000"/>
                  </a:schemeClr>
                </a:solidFill>
                <a:cs typeface="Times New Roman" pitchFamily="18" charset="0"/>
              </a:rPr>
              <a:t> </a:t>
            </a:r>
          </a:p>
        </p:txBody>
      </p:sp>
      <p:sp>
        <p:nvSpPr>
          <p:cNvPr id="8" name="Oval 7"/>
          <p:cNvSpPr/>
          <p:nvPr/>
        </p:nvSpPr>
        <p:spPr bwMode="auto">
          <a:xfrm>
            <a:off x="6353175" y="4203700"/>
            <a:ext cx="47625" cy="46038"/>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a:lstStyle/>
          <a:p>
            <a:pPr eaLnBrk="1" hangingPunct="1">
              <a:defRPr/>
            </a:pPr>
            <a:endParaRPr lang="en-US">
              <a:cs typeface="Arial" charset="0"/>
            </a:endParaRPr>
          </a:p>
        </p:txBody>
      </p:sp>
      <p:pic>
        <p:nvPicPr>
          <p:cNvPr id="1127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52800"/>
            <a:ext cx="74279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10"/>
          <p:cNvSpPr txBox="1">
            <a:spLocks noChangeArrowheads="1"/>
          </p:cNvSpPr>
          <p:nvPr/>
        </p:nvSpPr>
        <p:spPr bwMode="auto">
          <a:xfrm>
            <a:off x="1314450" y="4267200"/>
            <a:ext cx="737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Trở        về       dừng   bên   suối     trong lành   nhìn</a:t>
            </a:r>
          </a:p>
        </p:txBody>
      </p:sp>
      <p:sp>
        <p:nvSpPr>
          <p:cNvPr id="11273" name="Text Box 11"/>
          <p:cNvSpPr txBox="1">
            <a:spLocks noChangeArrowheads="1"/>
          </p:cNvSpPr>
          <p:nvPr/>
        </p:nvSpPr>
        <p:spPr bwMode="auto">
          <a:xfrm>
            <a:off x="990600" y="152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Câu 1 và câu 2</a:t>
            </a:r>
          </a:p>
        </p:txBody>
      </p:sp>
    </p:spTree>
    <p:extLst>
      <p:ext uri="{BB962C8B-B14F-4D97-AF65-F5344CB8AC3E}">
        <p14:creationId xmlns:p14="http://schemas.microsoft.com/office/powerpoint/2010/main" val="16085417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381000" y="1219200"/>
          <a:ext cx="8458200" cy="3276600"/>
        </p:xfrm>
        <a:graphic>
          <a:graphicData uri="http://schemas.openxmlformats.org/presentationml/2006/ole">
            <mc:AlternateContent xmlns:mc="http://schemas.openxmlformats.org/markup-compatibility/2006">
              <mc:Choice xmlns:v="urn:schemas-microsoft-com:vml" Requires="v">
                <p:oleObj spid="_x0000_s1027" name="CorelDRAW" r:id="rId3" imgW="9353550" imgH="4029075" progId="CorelDRAW.Graphic.9">
                  <p:embed/>
                </p:oleObj>
              </mc:Choice>
              <mc:Fallback>
                <p:oleObj name="CorelDRAW" r:id="rId3" imgW="9353550" imgH="4029075" progId="CorelDRAW.Graphic.9">
                  <p:embed/>
                  <p:pic>
                    <p:nvPicPr>
                      <p:cNvPr id="122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8458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7" name="Text Box 3"/>
          <p:cNvSpPr txBox="1">
            <a:spLocks noChangeArrowheads="1"/>
          </p:cNvSpPr>
          <p:nvPr/>
        </p:nvSpPr>
        <p:spPr bwMode="auto">
          <a:xfrm>
            <a:off x="838200" y="2362200"/>
            <a:ext cx="8001000" cy="457200"/>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Khao</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khát</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mùa</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xuân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yên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vui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lại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đến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sẽ</a:t>
            </a:r>
            <a:endParaRPr lang="en-US" sz="2400" dirty="0">
              <a:solidFill>
                <a:schemeClr val="accent6">
                  <a:lumMod val="50000"/>
                </a:schemeClr>
              </a:solidFill>
              <a:cs typeface="Times New Roman" pitchFamily="18" charset="0"/>
            </a:endParaRPr>
          </a:p>
        </p:txBody>
      </p:sp>
      <p:sp>
        <p:nvSpPr>
          <p:cNvPr id="41988" name="Text Box 4"/>
          <p:cNvSpPr txBox="1">
            <a:spLocks noChangeArrowheads="1"/>
          </p:cNvSpPr>
          <p:nvPr/>
        </p:nvSpPr>
        <p:spPr bwMode="auto">
          <a:xfrm>
            <a:off x="609600" y="4800600"/>
            <a:ext cx="8001000" cy="457200"/>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thấy</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muôn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hoa</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đẹp</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xinh</a:t>
            </a:r>
            <a:r>
              <a:rPr lang="en-US" sz="2400" dirty="0">
                <a:solidFill>
                  <a:schemeClr val="accent6">
                    <a:lumMod val="50000"/>
                  </a:schemeClr>
                </a:solidFill>
                <a:cs typeface="Times New Roman" pitchFamily="18" charset="0"/>
              </a:rPr>
              <a:t>.</a:t>
            </a:r>
          </a:p>
        </p:txBody>
      </p:sp>
      <p:sp>
        <p:nvSpPr>
          <p:cNvPr id="12293" name="Text Box 5"/>
          <p:cNvSpPr txBox="1">
            <a:spLocks noChangeArrowheads="1"/>
          </p:cNvSpPr>
          <p:nvPr/>
        </p:nvSpPr>
        <p:spPr bwMode="auto">
          <a:xfrm>
            <a:off x="762000" y="457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Câu 3</a:t>
            </a:r>
          </a:p>
        </p:txBody>
      </p:sp>
      <p:sp>
        <p:nvSpPr>
          <p:cNvPr id="6" name="Oval 5"/>
          <p:cNvSpPr/>
          <p:nvPr/>
        </p:nvSpPr>
        <p:spPr bwMode="auto">
          <a:xfrm>
            <a:off x="6278563" y="4068763"/>
            <a:ext cx="46037" cy="46037"/>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a:lstStyle/>
          <a:p>
            <a:pPr eaLnBrk="1" hangingPunct="1">
              <a:defRPr/>
            </a:pPr>
            <a:endParaRPr lang="en-US">
              <a:cs typeface="Arial" charset="0"/>
            </a:endParaRPr>
          </a:p>
        </p:txBody>
      </p:sp>
      <p:sp>
        <p:nvSpPr>
          <p:cNvPr id="12295" name="Oval 1"/>
          <p:cNvSpPr>
            <a:spLocks noChangeArrowheads="1"/>
          </p:cNvSpPr>
          <p:nvPr/>
        </p:nvSpPr>
        <p:spPr bwMode="auto">
          <a:xfrm>
            <a:off x="6172200" y="1981200"/>
            <a:ext cx="46038" cy="152400"/>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296" name="Oval 7"/>
          <p:cNvSpPr>
            <a:spLocks noChangeArrowheads="1"/>
          </p:cNvSpPr>
          <p:nvPr/>
        </p:nvSpPr>
        <p:spPr bwMode="auto">
          <a:xfrm>
            <a:off x="6324600" y="2057400"/>
            <a:ext cx="46038" cy="152400"/>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297" name="Oval 8"/>
          <p:cNvSpPr>
            <a:spLocks noChangeArrowheads="1"/>
          </p:cNvSpPr>
          <p:nvPr/>
        </p:nvSpPr>
        <p:spPr bwMode="auto">
          <a:xfrm>
            <a:off x="6400800" y="2095500"/>
            <a:ext cx="46038" cy="114300"/>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298" name="Oval 9"/>
          <p:cNvSpPr>
            <a:spLocks noChangeArrowheads="1"/>
          </p:cNvSpPr>
          <p:nvPr/>
        </p:nvSpPr>
        <p:spPr bwMode="auto">
          <a:xfrm>
            <a:off x="6248400" y="1981200"/>
            <a:ext cx="46038" cy="152400"/>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299" name="Oval 10"/>
          <p:cNvSpPr>
            <a:spLocks noChangeArrowheads="1"/>
          </p:cNvSpPr>
          <p:nvPr/>
        </p:nvSpPr>
        <p:spPr bwMode="auto">
          <a:xfrm>
            <a:off x="6477000" y="2057400"/>
            <a:ext cx="46038" cy="114300"/>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300" name="Oval 11"/>
          <p:cNvSpPr>
            <a:spLocks noChangeArrowheads="1"/>
          </p:cNvSpPr>
          <p:nvPr/>
        </p:nvSpPr>
        <p:spPr bwMode="auto">
          <a:xfrm>
            <a:off x="6553200" y="2057400"/>
            <a:ext cx="46038" cy="114300"/>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296720268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1371600"/>
          <a:ext cx="8763000" cy="3579813"/>
        </p:xfrm>
        <a:graphic>
          <a:graphicData uri="http://schemas.openxmlformats.org/presentationml/2006/ole">
            <mc:AlternateContent xmlns:mc="http://schemas.openxmlformats.org/markup-compatibility/2006">
              <mc:Choice xmlns:v="urn:schemas-microsoft-com:vml" Requires="v">
                <p:oleObj spid="_x0000_s2051" name="CorelDRAW" r:id="rId3" imgW="8858250" imgH="4114800" progId="CorelDRAW.Graphic.9">
                  <p:embed/>
                </p:oleObj>
              </mc:Choice>
              <mc:Fallback>
                <p:oleObj name="CorelDRAW" r:id="rId3" imgW="8858250" imgH="4114800" progId="CorelDRAW.Graphic.9">
                  <p:embed/>
                  <p:pic>
                    <p:nvPicPr>
                      <p:cNvPr id="133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87630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1" name="Text Box 3"/>
          <p:cNvSpPr txBox="1">
            <a:spLocks noChangeArrowheads="1"/>
          </p:cNvSpPr>
          <p:nvPr/>
        </p:nvSpPr>
        <p:spPr bwMode="auto">
          <a:xfrm>
            <a:off x="457200" y="2819400"/>
            <a:ext cx="8534400" cy="457200"/>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Này</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thời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gian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ơi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những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tháng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năm</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đợi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chờ</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đến</a:t>
            </a:r>
            <a:endParaRPr lang="en-US" sz="2400" dirty="0">
              <a:solidFill>
                <a:schemeClr val="accent6">
                  <a:lumMod val="50000"/>
                </a:schemeClr>
              </a:solidFill>
              <a:cs typeface="Times New Roman" pitchFamily="18" charset="0"/>
            </a:endParaRPr>
          </a:p>
        </p:txBody>
      </p:sp>
      <p:sp>
        <p:nvSpPr>
          <p:cNvPr id="43012" name="Text Box 4"/>
          <p:cNvSpPr txBox="1">
            <a:spLocks noChangeArrowheads="1"/>
          </p:cNvSpPr>
          <p:nvPr/>
        </p:nvSpPr>
        <p:spPr bwMode="auto">
          <a:xfrm>
            <a:off x="228600" y="4953000"/>
            <a:ext cx="8153400" cy="457200"/>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đây</a:t>
            </a:r>
            <a:r>
              <a:rPr lang="en-US" sz="2400" dirty="0">
                <a:solidFill>
                  <a:schemeClr val="accent6">
                    <a:lumMod val="50000"/>
                  </a:schemeClr>
                </a:solidFill>
                <a:cs typeface="Times New Roman" pitchFamily="18" charset="0"/>
              </a:rPr>
              <a:t>                ta          </a:t>
            </a:r>
            <a:r>
              <a:rPr lang="en-US" sz="2400" dirty="0" err="1">
                <a:solidFill>
                  <a:schemeClr val="accent6">
                    <a:lumMod val="50000"/>
                  </a:schemeClr>
                </a:solidFill>
                <a:cs typeface="Times New Roman" pitchFamily="18" charset="0"/>
              </a:rPr>
              <a:t>đang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mong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chờ</a:t>
            </a:r>
            <a:endParaRPr lang="en-US" sz="2400" dirty="0">
              <a:solidFill>
                <a:schemeClr val="accent6">
                  <a:lumMod val="50000"/>
                </a:schemeClr>
              </a:solidFill>
              <a:cs typeface="Times New Roman" pitchFamily="18" charset="0"/>
            </a:endParaRPr>
          </a:p>
        </p:txBody>
      </p:sp>
      <p:sp>
        <p:nvSpPr>
          <p:cNvPr id="13317" name="Text Box 5"/>
          <p:cNvSpPr txBox="1">
            <a:spLocks noChangeArrowheads="1"/>
          </p:cNvSpPr>
          <p:nvPr/>
        </p:nvSpPr>
        <p:spPr bwMode="auto">
          <a:xfrm>
            <a:off x="533400" y="533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Câu 4</a:t>
            </a:r>
          </a:p>
        </p:txBody>
      </p:sp>
      <p:sp>
        <p:nvSpPr>
          <p:cNvPr id="6" name="Oval 5"/>
          <p:cNvSpPr/>
          <p:nvPr/>
        </p:nvSpPr>
        <p:spPr bwMode="auto">
          <a:xfrm>
            <a:off x="7269163" y="4754563"/>
            <a:ext cx="46037" cy="46037"/>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a:lstStyle/>
          <a:p>
            <a:pPr eaLnBrk="1" hangingPunct="1">
              <a:defRPr/>
            </a:pPr>
            <a:endParaRPr lang="en-US">
              <a:cs typeface="Arial" charset="0"/>
            </a:endParaRPr>
          </a:p>
        </p:txBody>
      </p:sp>
    </p:spTree>
    <p:extLst>
      <p:ext uri="{BB962C8B-B14F-4D97-AF65-F5344CB8AC3E}">
        <p14:creationId xmlns:p14="http://schemas.microsoft.com/office/powerpoint/2010/main" val="908477150"/>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338" name="Object 3"/>
          <p:cNvGraphicFramePr>
            <a:graphicFrameLocks noChangeAspect="1"/>
          </p:cNvGraphicFramePr>
          <p:nvPr/>
        </p:nvGraphicFramePr>
        <p:xfrm>
          <a:off x="304800" y="685800"/>
          <a:ext cx="8458200" cy="990600"/>
        </p:xfrm>
        <a:graphic>
          <a:graphicData uri="http://schemas.openxmlformats.org/presentationml/2006/ole">
            <mc:AlternateContent xmlns:mc="http://schemas.openxmlformats.org/markup-compatibility/2006">
              <mc:Choice xmlns:v="urn:schemas-microsoft-com:vml" Requires="v">
                <p:oleObj spid="_x0000_s3078" name="CorelDRAW" r:id="rId3" imgW="9239250" imgH="1295400" progId="CorelDRAW.Graphic.9">
                  <p:embed/>
                </p:oleObj>
              </mc:Choice>
              <mc:Fallback>
                <p:oleObj name="CorelDRAW" r:id="rId3" imgW="9239250" imgH="1295400" progId="CorelDRAW.Graphic.9">
                  <p:embed/>
                  <p:pic>
                    <p:nvPicPr>
                      <p:cNvPr id="1433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85800"/>
                        <a:ext cx="845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304800" y="2209800"/>
          <a:ext cx="8534400" cy="990600"/>
        </p:xfrm>
        <a:graphic>
          <a:graphicData uri="http://schemas.openxmlformats.org/presentationml/2006/ole">
            <mc:AlternateContent xmlns:mc="http://schemas.openxmlformats.org/markup-compatibility/2006">
              <mc:Choice xmlns:v="urn:schemas-microsoft-com:vml" Requires="v">
                <p:oleObj spid="_x0000_s3079" name="CorelDRAW" r:id="rId5" imgW="9353550" imgH="1200150" progId="CorelDRAW.Graphic.9">
                  <p:embed/>
                </p:oleObj>
              </mc:Choice>
              <mc:Fallback>
                <p:oleObj name="CorelDRAW" r:id="rId5" imgW="9353550" imgH="1200150" progId="CorelDRAW.Graphic.9">
                  <p:embed/>
                  <p:pic>
                    <p:nvPicPr>
                      <p:cNvPr id="1433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098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5"/>
          <p:cNvGraphicFramePr>
            <a:graphicFrameLocks noChangeAspect="1"/>
          </p:cNvGraphicFramePr>
          <p:nvPr/>
        </p:nvGraphicFramePr>
        <p:xfrm>
          <a:off x="304800" y="3657600"/>
          <a:ext cx="8548688" cy="952500"/>
        </p:xfrm>
        <a:graphic>
          <a:graphicData uri="http://schemas.openxmlformats.org/presentationml/2006/ole">
            <mc:AlternateContent xmlns:mc="http://schemas.openxmlformats.org/markup-compatibility/2006">
              <mc:Choice xmlns:v="urn:schemas-microsoft-com:vml" Requires="v">
                <p:oleObj spid="_x0000_s3080" name="CorelDRAW" r:id="rId7" imgW="8715375" imgH="1181100" progId="CorelDRAW.Graphic.9">
                  <p:embed/>
                </p:oleObj>
              </mc:Choice>
              <mc:Fallback>
                <p:oleObj name="CorelDRAW" r:id="rId7" imgW="8715375" imgH="1181100" progId="CorelDRAW.Graphic.9">
                  <p:embed/>
                  <p:pic>
                    <p:nvPicPr>
                      <p:cNvPr id="1434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657600"/>
                        <a:ext cx="854868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6"/>
          <p:cNvGraphicFramePr>
            <a:graphicFrameLocks noChangeAspect="1"/>
          </p:cNvGraphicFramePr>
          <p:nvPr/>
        </p:nvGraphicFramePr>
        <p:xfrm>
          <a:off x="285750" y="5105400"/>
          <a:ext cx="8858250" cy="952500"/>
        </p:xfrm>
        <a:graphic>
          <a:graphicData uri="http://schemas.openxmlformats.org/presentationml/2006/ole">
            <mc:AlternateContent xmlns:mc="http://schemas.openxmlformats.org/markup-compatibility/2006">
              <mc:Choice xmlns:v="urn:schemas-microsoft-com:vml" Requires="v">
                <p:oleObj spid="_x0000_s3081" name="CorelDRAW" r:id="rId9" imgW="8858250" imgH="1181100" progId="CorelDRAW.Graphic.9">
                  <p:embed/>
                </p:oleObj>
              </mc:Choice>
              <mc:Fallback>
                <p:oleObj name="CorelDRAW" r:id="rId9" imgW="8858250" imgH="1181100" progId="CorelDRAW.Graphic.9">
                  <p:embed/>
                  <p:pic>
                    <p:nvPicPr>
                      <p:cNvPr id="14341"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0" y="5105400"/>
                        <a:ext cx="88582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0" name="Text Box 8"/>
          <p:cNvSpPr txBox="1">
            <a:spLocks noChangeArrowheads="1"/>
          </p:cNvSpPr>
          <p:nvPr/>
        </p:nvSpPr>
        <p:spPr bwMode="auto">
          <a:xfrm>
            <a:off x="838200" y="1676400"/>
            <a:ext cx="8001000" cy="457200"/>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Khao</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khát</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mùa</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xuân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yên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vui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lại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đến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sẽ</a:t>
            </a:r>
            <a:endParaRPr lang="en-US" sz="2400" dirty="0">
              <a:solidFill>
                <a:schemeClr val="accent6">
                  <a:lumMod val="50000"/>
                </a:schemeClr>
              </a:solidFill>
              <a:cs typeface="Times New Roman" pitchFamily="18" charset="0"/>
            </a:endParaRPr>
          </a:p>
        </p:txBody>
      </p:sp>
      <p:sp>
        <p:nvSpPr>
          <p:cNvPr id="18441" name="Rectangle 9"/>
          <p:cNvSpPr>
            <a:spLocks noChangeArrowheads="1"/>
          </p:cNvSpPr>
          <p:nvPr/>
        </p:nvSpPr>
        <p:spPr bwMode="auto">
          <a:xfrm>
            <a:off x="1219200" y="3200400"/>
            <a:ext cx="5943600" cy="461963"/>
          </a:xfrm>
          <a:prstGeom prst="rect">
            <a:avLst/>
          </a:prstGeom>
          <a:noFill/>
          <a:ln>
            <a:noFill/>
          </a:ln>
          <a:effectLst/>
        </p:spPr>
        <p:txBody>
          <a:bodyPr>
            <a:spAutoFit/>
          </a:bodyPr>
          <a:lstStyle/>
          <a:p>
            <a:pPr eaLnBrk="1" hangingPunct="1">
              <a:spcBef>
                <a:spcPct val="50000"/>
              </a:spcBef>
              <a:defRPr/>
            </a:pPr>
            <a:r>
              <a:rPr lang="en-US" sz="2400" dirty="0" err="1">
                <a:solidFill>
                  <a:schemeClr val="accent6">
                    <a:lumMod val="50000"/>
                  </a:schemeClr>
                </a:solidFill>
                <a:cs typeface="Times New Roman" pitchFamily="18" charset="0"/>
              </a:rPr>
              <a:t>thấy</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muôn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hoa</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đẹp</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xinh</a:t>
            </a:r>
            <a:r>
              <a:rPr lang="en-US" sz="2400" dirty="0">
                <a:solidFill>
                  <a:schemeClr val="accent6">
                    <a:lumMod val="50000"/>
                  </a:schemeClr>
                </a:solidFill>
                <a:cs typeface="Times New Roman" pitchFamily="18" charset="0"/>
              </a:rPr>
              <a:t>.</a:t>
            </a:r>
          </a:p>
        </p:txBody>
      </p:sp>
      <p:sp>
        <p:nvSpPr>
          <p:cNvPr id="18442" name="Rectangle 10"/>
          <p:cNvSpPr>
            <a:spLocks noChangeArrowheads="1"/>
          </p:cNvSpPr>
          <p:nvPr/>
        </p:nvSpPr>
        <p:spPr bwMode="auto">
          <a:xfrm>
            <a:off x="457200" y="4572000"/>
            <a:ext cx="8532813" cy="461963"/>
          </a:xfrm>
          <a:prstGeom prst="rect">
            <a:avLst/>
          </a:prstGeom>
          <a:noFill/>
          <a:ln>
            <a:noFill/>
          </a:ln>
          <a:effectLst/>
        </p:spPr>
        <p:txBody>
          <a:bodyPr>
            <a:spAutoFit/>
          </a:body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Này</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thời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gian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ơi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những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tháng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năm</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đợi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chờ</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đến</a:t>
            </a:r>
            <a:endParaRPr lang="en-US" sz="2400" dirty="0">
              <a:solidFill>
                <a:schemeClr val="accent6">
                  <a:lumMod val="50000"/>
                </a:schemeClr>
              </a:solidFill>
              <a:cs typeface="Times New Roman" pitchFamily="18" charset="0"/>
            </a:endParaRPr>
          </a:p>
        </p:txBody>
      </p:sp>
      <p:sp>
        <p:nvSpPr>
          <p:cNvPr id="18443" name="Rectangle 11"/>
          <p:cNvSpPr>
            <a:spLocks noChangeArrowheads="1"/>
          </p:cNvSpPr>
          <p:nvPr/>
        </p:nvSpPr>
        <p:spPr bwMode="auto">
          <a:xfrm>
            <a:off x="1677988" y="6091238"/>
            <a:ext cx="6399212" cy="461962"/>
          </a:xfrm>
          <a:prstGeom prst="rect">
            <a:avLst/>
          </a:prstGeom>
          <a:noFill/>
          <a:ln>
            <a:noFill/>
          </a:ln>
          <a:effectLst/>
        </p:spPr>
        <p:txBody>
          <a:bodyPr>
            <a:spAutoFit/>
          </a:body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đây</a:t>
            </a:r>
            <a:r>
              <a:rPr lang="en-US" sz="2400" dirty="0">
                <a:solidFill>
                  <a:schemeClr val="accent6">
                    <a:lumMod val="50000"/>
                  </a:schemeClr>
                </a:solidFill>
                <a:cs typeface="Times New Roman" pitchFamily="18" charset="0"/>
              </a:rPr>
              <a:t>              ta          </a:t>
            </a:r>
            <a:r>
              <a:rPr lang="en-US" sz="2400" dirty="0" err="1">
                <a:solidFill>
                  <a:schemeClr val="accent6">
                    <a:lumMod val="50000"/>
                  </a:schemeClr>
                </a:solidFill>
                <a:cs typeface="Times New Roman" pitchFamily="18" charset="0"/>
              </a:rPr>
              <a:t>đang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mong</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chờ</a:t>
            </a:r>
            <a:endParaRPr lang="en-US" sz="2400" dirty="0">
              <a:solidFill>
                <a:schemeClr val="accent6">
                  <a:lumMod val="50000"/>
                </a:schemeClr>
              </a:solidFill>
              <a:cs typeface="Times New Roman" pitchFamily="18" charset="0"/>
            </a:endParaRPr>
          </a:p>
        </p:txBody>
      </p:sp>
      <p:sp>
        <p:nvSpPr>
          <p:cNvPr id="14346" name="Text Box 12"/>
          <p:cNvSpPr txBox="1">
            <a:spLocks noChangeArrowheads="1"/>
          </p:cNvSpPr>
          <p:nvPr/>
        </p:nvSpPr>
        <p:spPr bwMode="auto">
          <a:xfrm>
            <a:off x="533400" y="1524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Câu 3 và câu 4</a:t>
            </a:r>
          </a:p>
        </p:txBody>
      </p:sp>
      <p:sp>
        <p:nvSpPr>
          <p:cNvPr id="12" name="Oval 11"/>
          <p:cNvSpPr/>
          <p:nvPr/>
        </p:nvSpPr>
        <p:spPr bwMode="auto">
          <a:xfrm>
            <a:off x="6248400" y="2773363"/>
            <a:ext cx="46038" cy="46037"/>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a:lstStyle/>
          <a:p>
            <a:pPr eaLnBrk="1" hangingPunct="1">
              <a:defRPr/>
            </a:pPr>
            <a:endParaRPr lang="en-US">
              <a:cs typeface="Arial" charset="0"/>
            </a:endParaRPr>
          </a:p>
        </p:txBody>
      </p:sp>
      <p:sp>
        <p:nvSpPr>
          <p:cNvPr id="13" name="Oval 12"/>
          <p:cNvSpPr/>
          <p:nvPr/>
        </p:nvSpPr>
        <p:spPr bwMode="auto">
          <a:xfrm>
            <a:off x="7650163" y="5867400"/>
            <a:ext cx="46037" cy="46038"/>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a:lstStyle/>
          <a:p>
            <a:pPr eaLnBrk="1" hangingPunct="1">
              <a:defRPr/>
            </a:pPr>
            <a:endParaRPr lang="en-US">
              <a:cs typeface="Arial" charset="0"/>
            </a:endParaRPr>
          </a:p>
        </p:txBody>
      </p:sp>
      <p:sp>
        <p:nvSpPr>
          <p:cNvPr id="14349" name="Oval 1"/>
          <p:cNvSpPr>
            <a:spLocks noChangeArrowheads="1"/>
          </p:cNvSpPr>
          <p:nvPr/>
        </p:nvSpPr>
        <p:spPr bwMode="auto">
          <a:xfrm flipV="1">
            <a:off x="6172200" y="1477963"/>
            <a:ext cx="46038" cy="46037"/>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50" name="Oval 14"/>
          <p:cNvSpPr>
            <a:spLocks noChangeArrowheads="1"/>
          </p:cNvSpPr>
          <p:nvPr/>
        </p:nvSpPr>
        <p:spPr bwMode="auto">
          <a:xfrm flipV="1">
            <a:off x="6248400" y="1477963"/>
            <a:ext cx="46038" cy="122237"/>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51" name="Oval 15"/>
          <p:cNvSpPr>
            <a:spLocks noChangeArrowheads="1"/>
          </p:cNvSpPr>
          <p:nvPr/>
        </p:nvSpPr>
        <p:spPr bwMode="auto">
          <a:xfrm flipV="1">
            <a:off x="6324600" y="1447800"/>
            <a:ext cx="46038" cy="122238"/>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52" name="Oval 16"/>
          <p:cNvSpPr>
            <a:spLocks noChangeArrowheads="1"/>
          </p:cNvSpPr>
          <p:nvPr/>
        </p:nvSpPr>
        <p:spPr bwMode="auto">
          <a:xfrm flipV="1">
            <a:off x="6400800" y="1477963"/>
            <a:ext cx="46038" cy="122237"/>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53" name="Oval 17"/>
          <p:cNvSpPr>
            <a:spLocks noChangeArrowheads="1"/>
          </p:cNvSpPr>
          <p:nvPr/>
        </p:nvSpPr>
        <p:spPr bwMode="auto">
          <a:xfrm flipV="1">
            <a:off x="6477000" y="1524000"/>
            <a:ext cx="46038" cy="122238"/>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54" name="Oval 18"/>
          <p:cNvSpPr>
            <a:spLocks noChangeArrowheads="1"/>
          </p:cNvSpPr>
          <p:nvPr/>
        </p:nvSpPr>
        <p:spPr bwMode="auto">
          <a:xfrm flipV="1">
            <a:off x="6553200" y="1524000"/>
            <a:ext cx="46038" cy="122238"/>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2396119806"/>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209550" y="6353175"/>
            <a:ext cx="9315450" cy="815975"/>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xinh</a:t>
            </a:r>
            <a:r>
              <a:rPr lang="en-US" dirty="0">
                <a:solidFill>
                  <a:schemeClr val="accent6">
                    <a:lumMod val="50000"/>
                  </a:schemeClr>
                </a:solidFill>
                <a:cs typeface="Times New Roman" pitchFamily="18" charset="0"/>
              </a:rPr>
              <a:t>.</a:t>
            </a:r>
            <a:r>
              <a:rPr lang="en-US" sz="2000"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Này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thời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gian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ơi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những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tháng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năm</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đợi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chờ</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đến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đây</a:t>
            </a:r>
            <a:r>
              <a:rPr lang="en-US" dirty="0">
                <a:solidFill>
                  <a:schemeClr val="accent6">
                    <a:lumMod val="50000"/>
                  </a:schemeClr>
                </a:solidFill>
                <a:cs typeface="Times New Roman" pitchFamily="18" charset="0"/>
              </a:rPr>
              <a:t>     ta    </a:t>
            </a:r>
            <a:r>
              <a:rPr lang="en-US" dirty="0" err="1">
                <a:solidFill>
                  <a:schemeClr val="accent6">
                    <a:lumMod val="50000"/>
                  </a:schemeClr>
                </a:solidFill>
                <a:cs typeface="Times New Roman" pitchFamily="18" charset="0"/>
              </a:rPr>
              <a:t>đang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mong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chờ</a:t>
            </a:r>
            <a:r>
              <a:rPr lang="en-US" dirty="0">
                <a:solidFill>
                  <a:schemeClr val="accent6">
                    <a:lumMod val="50000"/>
                  </a:schemeClr>
                </a:solidFill>
                <a:cs typeface="Times New Roman" pitchFamily="18" charset="0"/>
              </a:rPr>
              <a:t>.</a:t>
            </a:r>
          </a:p>
          <a:p>
            <a:pPr eaLnBrk="1" hangingPunct="1">
              <a:spcBef>
                <a:spcPct val="50000"/>
              </a:spcBef>
              <a:defRPr/>
            </a:pPr>
            <a:endParaRPr lang="en-US" dirty="0">
              <a:solidFill>
                <a:schemeClr val="accent6">
                  <a:lumMod val="50000"/>
                </a:schemeClr>
              </a:solidFill>
              <a:cs typeface="Times New Roman" pitchFamily="18" charset="0"/>
            </a:endParaRPr>
          </a:p>
        </p:txBody>
      </p:sp>
      <p:graphicFrame>
        <p:nvGraphicFramePr>
          <p:cNvPr id="15363" name="Object 5"/>
          <p:cNvGraphicFramePr>
            <a:graphicFrameLocks noChangeAspect="1"/>
          </p:cNvGraphicFramePr>
          <p:nvPr/>
        </p:nvGraphicFramePr>
        <p:xfrm>
          <a:off x="0" y="838200"/>
          <a:ext cx="9144000" cy="5403850"/>
        </p:xfrm>
        <a:graphic>
          <a:graphicData uri="http://schemas.openxmlformats.org/presentationml/2006/ole">
            <mc:AlternateContent xmlns:mc="http://schemas.openxmlformats.org/markup-compatibility/2006">
              <mc:Choice xmlns:v="urn:schemas-microsoft-com:vml" Requires="v">
                <p:oleObj spid="_x0000_s4099" name="CorelDRAW" r:id="rId4" imgW="12506325" imgH="8658225" progId="CorelDRAW.Graphic.9">
                  <p:embed/>
                </p:oleObj>
              </mc:Choice>
              <mc:Fallback>
                <p:oleObj name="CorelDRAW" r:id="rId4" imgW="12506325" imgH="8658225" progId="CorelDRAW.Graphic.9">
                  <p:embed/>
                  <p:pic>
                    <p:nvPicPr>
                      <p:cNvPr id="1536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91440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2806" name="Text Box 6"/>
          <p:cNvSpPr txBox="1">
            <a:spLocks noChangeArrowheads="1"/>
          </p:cNvSpPr>
          <p:nvPr/>
        </p:nvSpPr>
        <p:spPr bwMode="auto">
          <a:xfrm>
            <a:off x="457200" y="1760538"/>
            <a:ext cx="8686800" cy="674687"/>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lnSpc>
                <a:spcPct val="80000"/>
              </a:lnSpc>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Này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mùa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xuân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ơi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đến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mau</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đây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về</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cho</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thêm</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xanh</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lá</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cây</a:t>
            </a:r>
            <a:r>
              <a:rPr lang="en-US" dirty="0">
                <a:solidFill>
                  <a:schemeClr val="accent6">
                    <a:lumMod val="50000"/>
                  </a:schemeClr>
                </a:solidFill>
                <a:cs typeface="Times New Roman" pitchFamily="18" charset="0"/>
              </a:rPr>
              <a:t> </a:t>
            </a:r>
          </a:p>
          <a:p>
            <a:pPr eaLnBrk="1" hangingPunct="1">
              <a:lnSpc>
                <a:spcPct val="80000"/>
              </a:lnSpc>
              <a:spcBef>
                <a:spcPct val="50000"/>
              </a:spcBef>
              <a:defRPr/>
            </a:pPr>
            <a:endParaRPr lang="en-US" dirty="0">
              <a:solidFill>
                <a:schemeClr val="accent6">
                  <a:lumMod val="50000"/>
                </a:schemeClr>
              </a:solidFill>
              <a:cs typeface="Times New Roman" pitchFamily="18" charset="0"/>
            </a:endParaRPr>
          </a:p>
        </p:txBody>
      </p:sp>
      <p:sp>
        <p:nvSpPr>
          <p:cNvPr id="332807" name="Text Box 7"/>
          <p:cNvSpPr txBox="1">
            <a:spLocks noChangeArrowheads="1"/>
          </p:cNvSpPr>
          <p:nvPr/>
        </p:nvSpPr>
        <p:spPr bwMode="auto">
          <a:xfrm>
            <a:off x="228600" y="3284538"/>
            <a:ext cx="8686800" cy="369887"/>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rừng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Trở</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về</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dừng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bên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suối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trong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lành</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nhìn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hoa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đang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hé</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tưng</a:t>
            </a:r>
            <a:r>
              <a:rPr lang="en-US" dirty="0">
                <a:solidFill>
                  <a:schemeClr val="accent6">
                    <a:lumMod val="50000"/>
                  </a:schemeClr>
                </a:solidFill>
                <a:cs typeface="Times New Roman" pitchFamily="18" charset="0"/>
              </a:rPr>
              <a:t> </a:t>
            </a:r>
          </a:p>
        </p:txBody>
      </p:sp>
      <p:sp>
        <p:nvSpPr>
          <p:cNvPr id="332808" name="Text Box 8"/>
          <p:cNvSpPr txBox="1">
            <a:spLocks noChangeArrowheads="1"/>
          </p:cNvSpPr>
          <p:nvPr/>
        </p:nvSpPr>
        <p:spPr bwMode="auto">
          <a:xfrm>
            <a:off x="0" y="4884738"/>
            <a:ext cx="9144000" cy="369887"/>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bừng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Khao</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khát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mùa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xuân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yên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vui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lại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đến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sẽ</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thấy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muôn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hoa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đẹp</a:t>
            </a:r>
            <a:r>
              <a:rPr lang="en-US" dirty="0">
                <a:solidFill>
                  <a:schemeClr val="accent6">
                    <a:lumMod val="50000"/>
                  </a:schemeClr>
                </a:solidFill>
                <a:cs typeface="Times New Roman" pitchFamily="18" charset="0"/>
              </a:rPr>
              <a:t> </a:t>
            </a:r>
          </a:p>
        </p:txBody>
      </p:sp>
      <p:sp>
        <p:nvSpPr>
          <p:cNvPr id="15367" name="Text Box 9"/>
          <p:cNvSpPr txBox="1">
            <a:spLocks noChangeArrowheads="1"/>
          </p:cNvSpPr>
          <p:nvPr/>
        </p:nvSpPr>
        <p:spPr bwMode="auto">
          <a:xfrm>
            <a:off x="152400" y="152400"/>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0000FF"/>
                </a:solidFill>
                <a:latin typeface="Times New Roman" panose="02020603050405020304" pitchFamily="18" charset="0"/>
                <a:cs typeface="Times New Roman" panose="02020603050405020304" pitchFamily="18" charset="0"/>
              </a:rPr>
              <a:t>Ghép lời 1</a:t>
            </a:r>
            <a:endParaRPr lang="vi-VN" altLang="en-US" sz="2000">
              <a:solidFill>
                <a:srgbClr val="0000FF"/>
              </a:solidFill>
              <a:latin typeface="Times New Roman" panose="02020603050405020304" pitchFamily="18" charset="0"/>
              <a:cs typeface="Times New Roman" panose="02020603050405020304" pitchFamily="18" charset="0"/>
            </a:endParaRPr>
          </a:p>
        </p:txBody>
      </p:sp>
      <p:sp>
        <p:nvSpPr>
          <p:cNvPr id="15368" name="Oval 11"/>
          <p:cNvSpPr>
            <a:spLocks noChangeArrowheads="1"/>
          </p:cNvSpPr>
          <p:nvPr/>
        </p:nvSpPr>
        <p:spPr bwMode="auto">
          <a:xfrm>
            <a:off x="4525963" y="4495800"/>
            <a:ext cx="46037" cy="46038"/>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5369" name="Oval 12"/>
          <p:cNvSpPr>
            <a:spLocks noChangeArrowheads="1"/>
          </p:cNvSpPr>
          <p:nvPr/>
        </p:nvSpPr>
        <p:spPr bwMode="auto">
          <a:xfrm>
            <a:off x="4602163" y="4525963"/>
            <a:ext cx="46037" cy="46037"/>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5370" name="Oval 13"/>
          <p:cNvSpPr>
            <a:spLocks noChangeArrowheads="1"/>
          </p:cNvSpPr>
          <p:nvPr/>
        </p:nvSpPr>
        <p:spPr bwMode="auto">
          <a:xfrm>
            <a:off x="4678363" y="4549775"/>
            <a:ext cx="46037" cy="9842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5371" name="Oval 14"/>
          <p:cNvSpPr>
            <a:spLocks noChangeArrowheads="1"/>
          </p:cNvSpPr>
          <p:nvPr/>
        </p:nvSpPr>
        <p:spPr bwMode="auto">
          <a:xfrm>
            <a:off x="4754563" y="4549775"/>
            <a:ext cx="46037" cy="9842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5372" name="Oval 16"/>
          <p:cNvSpPr>
            <a:spLocks noChangeArrowheads="1"/>
          </p:cNvSpPr>
          <p:nvPr/>
        </p:nvSpPr>
        <p:spPr bwMode="auto">
          <a:xfrm>
            <a:off x="4830763" y="4495800"/>
            <a:ext cx="46037" cy="9842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cxnSp>
        <p:nvCxnSpPr>
          <p:cNvPr id="16" name="Straight Connector 15"/>
          <p:cNvCxnSpPr/>
          <p:nvPr/>
        </p:nvCxnSpPr>
        <p:spPr>
          <a:xfrm>
            <a:off x="5035550" y="1520825"/>
            <a:ext cx="18573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374" name="Text Box 4"/>
          <p:cNvSpPr txBox="1">
            <a:spLocks noChangeArrowheads="1"/>
          </p:cNvSpPr>
          <p:nvPr/>
        </p:nvSpPr>
        <p:spPr bwMode="auto">
          <a:xfrm>
            <a:off x="6553200" y="360363"/>
            <a:ext cx="25908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solidFill>
                  <a:srgbClr val="0000FF"/>
                </a:solidFill>
                <a:latin typeface="Times New Roman" panose="02020603050405020304" pitchFamily="18" charset="0"/>
                <a:cs typeface="Times New Roman" panose="02020603050405020304" pitchFamily="18" charset="0"/>
              </a:rPr>
              <a:t>Nhạc: MÔ-DA</a:t>
            </a:r>
          </a:p>
          <a:p>
            <a:pPr eaLnBrk="1" hangingPunct="1">
              <a:spcBef>
                <a:spcPct val="50000"/>
              </a:spcBef>
              <a:buFontTx/>
              <a:buNone/>
            </a:pPr>
            <a:r>
              <a:rPr lang="en-US" altLang="en-US" sz="1200">
                <a:solidFill>
                  <a:srgbClr val="0000FF"/>
                </a:solidFill>
                <a:latin typeface="Times New Roman" panose="02020603050405020304" pitchFamily="18" charset="0"/>
                <a:cs typeface="Times New Roman" panose="02020603050405020304" pitchFamily="18" charset="0"/>
              </a:rPr>
              <a:t>Phỏng dịch lời Việt: TÔ HẢI</a:t>
            </a:r>
          </a:p>
        </p:txBody>
      </p:sp>
      <p:sp>
        <p:nvSpPr>
          <p:cNvPr id="15375" name="TextBox 1"/>
          <p:cNvSpPr txBox="1">
            <a:spLocks noChangeArrowheads="1"/>
          </p:cNvSpPr>
          <p:nvPr/>
        </p:nvSpPr>
        <p:spPr bwMode="auto">
          <a:xfrm>
            <a:off x="3200400" y="762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i="1">
                <a:solidFill>
                  <a:srgbClr val="0000FF"/>
                </a:solidFill>
                <a:latin typeface="Times New Roman" panose="02020603050405020304" pitchFamily="18" charset="0"/>
              </a:rPr>
              <a:t>Khát vọng mùa xuân</a:t>
            </a:r>
          </a:p>
        </p:txBody>
      </p:sp>
      <p:sp>
        <p:nvSpPr>
          <p:cNvPr id="15376" name="TextBox 18"/>
          <p:cNvSpPr txBox="1">
            <a:spLocks noChangeArrowheads="1"/>
          </p:cNvSpPr>
          <p:nvPr/>
        </p:nvSpPr>
        <p:spPr bwMode="auto">
          <a:xfrm>
            <a:off x="457200" y="576263"/>
            <a:ext cx="220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i="1">
                <a:latin typeface="Times New Roman" panose="02020603050405020304" pitchFamily="18" charset="0"/>
              </a:rPr>
              <a:t>Nhịp nhàng  - vui vẻ</a:t>
            </a:r>
          </a:p>
        </p:txBody>
      </p:sp>
      <p:pic>
        <p:nvPicPr>
          <p:cNvPr id="2" name="từng câu khát vọng mùa xuân.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077200" y="207963"/>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0157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209550" y="6353175"/>
            <a:ext cx="9315450" cy="369888"/>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xinh</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Bầu</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trời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tự</a:t>
            </a:r>
            <a:r>
              <a:rPr lang="en-US" dirty="0">
                <a:solidFill>
                  <a:schemeClr val="accent6">
                    <a:lumMod val="50000"/>
                  </a:schemeClr>
                </a:solidFill>
                <a:cs typeface="Times New Roman" pitchFamily="18" charset="0"/>
              </a:rPr>
              <a:t>     do   </a:t>
            </a:r>
            <a:r>
              <a:rPr lang="en-US" dirty="0" err="1">
                <a:solidFill>
                  <a:schemeClr val="accent6">
                    <a:lumMod val="50000"/>
                  </a:schemeClr>
                </a:solidFill>
                <a:cs typeface="Times New Roman" pitchFamily="18" charset="0"/>
              </a:rPr>
              <a:t>thắm</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thiết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mãi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trong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lòng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bước</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thiết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bao</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tình</a:t>
            </a:r>
            <a:r>
              <a:rPr lang="en-US" dirty="0">
                <a:solidFill>
                  <a:schemeClr val="accent6">
                    <a:lumMod val="50000"/>
                  </a:schemeClr>
                </a:solidFill>
                <a:cs typeface="Times New Roman" pitchFamily="18" charset="0"/>
              </a:rPr>
              <a:t>.</a:t>
            </a:r>
          </a:p>
        </p:txBody>
      </p:sp>
      <p:graphicFrame>
        <p:nvGraphicFramePr>
          <p:cNvPr id="16387" name="Object 5"/>
          <p:cNvGraphicFramePr>
            <a:graphicFrameLocks noChangeAspect="1"/>
          </p:cNvGraphicFramePr>
          <p:nvPr/>
        </p:nvGraphicFramePr>
        <p:xfrm>
          <a:off x="0" y="838200"/>
          <a:ext cx="9144000" cy="5403850"/>
        </p:xfrm>
        <a:graphic>
          <a:graphicData uri="http://schemas.openxmlformats.org/presentationml/2006/ole">
            <mc:AlternateContent xmlns:mc="http://schemas.openxmlformats.org/markup-compatibility/2006">
              <mc:Choice xmlns:v="urn:schemas-microsoft-com:vml" Requires="v">
                <p:oleObj spid="_x0000_s5123" name="CorelDRAW" r:id="rId4" imgW="12506325" imgH="8658225" progId="CorelDRAW.Graphic.9">
                  <p:embed/>
                </p:oleObj>
              </mc:Choice>
              <mc:Fallback>
                <p:oleObj name="CorelDRAW" r:id="rId4" imgW="12506325" imgH="8658225" progId="CorelDRAW.Graphic.9">
                  <p:embed/>
                  <p:pic>
                    <p:nvPicPr>
                      <p:cNvPr id="1638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91440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2806" name="Text Box 6"/>
          <p:cNvSpPr txBox="1">
            <a:spLocks noChangeArrowheads="1"/>
          </p:cNvSpPr>
          <p:nvPr/>
        </p:nvSpPr>
        <p:spPr bwMode="auto">
          <a:xfrm>
            <a:off x="457200" y="1760538"/>
            <a:ext cx="8686800" cy="314325"/>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lnSpc>
                <a:spcPct val="80000"/>
              </a:lnSpc>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Dù</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rằng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mùa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đông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đã</a:t>
            </a:r>
            <a:r>
              <a:rPr lang="en-US" dirty="0">
                <a:solidFill>
                  <a:schemeClr val="accent6">
                    <a:lumMod val="50000"/>
                  </a:schemeClr>
                </a:solidFill>
                <a:cs typeface="Times New Roman" pitchFamily="18" charset="0"/>
              </a:rPr>
              <a:t>      sang   </a:t>
            </a:r>
            <a:r>
              <a:rPr lang="en-US" dirty="0" err="1">
                <a:solidFill>
                  <a:schemeClr val="accent6">
                    <a:lumMod val="50000"/>
                  </a:schemeClr>
                </a:solidFill>
                <a:cs typeface="Times New Roman" pitchFamily="18" charset="0"/>
              </a:rPr>
              <a:t>rồi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ngàn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muôn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bông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hoa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tuyết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đang</a:t>
            </a:r>
            <a:r>
              <a:rPr lang="en-US" dirty="0">
                <a:solidFill>
                  <a:schemeClr val="accent6">
                    <a:lumMod val="50000"/>
                  </a:schemeClr>
                </a:solidFill>
                <a:cs typeface="Times New Roman" pitchFamily="18" charset="0"/>
              </a:rPr>
              <a:t> </a:t>
            </a:r>
          </a:p>
        </p:txBody>
      </p:sp>
      <p:sp>
        <p:nvSpPr>
          <p:cNvPr id="332807" name="Text Box 7"/>
          <p:cNvSpPr txBox="1">
            <a:spLocks noChangeArrowheads="1"/>
          </p:cNvSpPr>
          <p:nvPr/>
        </p:nvSpPr>
        <p:spPr bwMode="auto">
          <a:xfrm>
            <a:off x="228600" y="3284538"/>
            <a:ext cx="8686800" cy="369887"/>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rơi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Cuộc</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đời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yên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vui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vẫn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đang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trôi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tuổi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thơ</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vui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sống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êm</a:t>
            </a:r>
            <a:r>
              <a:rPr lang="en-US" dirty="0">
                <a:solidFill>
                  <a:schemeClr val="accent6">
                    <a:lumMod val="50000"/>
                  </a:schemeClr>
                </a:solidFill>
                <a:cs typeface="Times New Roman" pitchFamily="18" charset="0"/>
              </a:rPr>
              <a:t>  </a:t>
            </a:r>
          </a:p>
        </p:txBody>
      </p:sp>
      <p:sp>
        <p:nvSpPr>
          <p:cNvPr id="332808" name="Text Box 8"/>
          <p:cNvSpPr txBox="1">
            <a:spLocks noChangeArrowheads="1"/>
          </p:cNvSpPr>
          <p:nvPr/>
        </p:nvSpPr>
        <p:spPr bwMode="auto">
          <a:xfrm>
            <a:off x="0" y="4884738"/>
            <a:ext cx="9144000" cy="369887"/>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đềm</a:t>
            </a:r>
            <a:r>
              <a:rPr lang="en-US" dirty="0">
                <a:solidFill>
                  <a:schemeClr val="accent6">
                    <a:lumMod val="50000"/>
                  </a:schemeClr>
                </a:solidFill>
                <a:cs typeface="Times New Roman" pitchFamily="18" charset="0"/>
              </a:rPr>
              <a:t>.    Ta    </a:t>
            </a:r>
            <a:r>
              <a:rPr lang="en-US" dirty="0" err="1">
                <a:solidFill>
                  <a:schemeClr val="accent6">
                    <a:lumMod val="50000"/>
                  </a:schemeClr>
                </a:solidFill>
                <a:cs typeface="Times New Roman" pitchFamily="18" charset="0"/>
              </a:rPr>
              <a:t>muốn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được</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như</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ngày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niên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thiếu</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cắt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giấy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xây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ngôi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nhà</a:t>
            </a:r>
            <a:r>
              <a:rPr lang="en-US" dirty="0">
                <a:solidFill>
                  <a:schemeClr val="accent6">
                    <a:lumMod val="50000"/>
                  </a:schemeClr>
                </a:solidFill>
                <a:cs typeface="Times New Roman" pitchFamily="18" charset="0"/>
              </a:rPr>
              <a:t> </a:t>
            </a:r>
          </a:p>
        </p:txBody>
      </p:sp>
      <p:sp>
        <p:nvSpPr>
          <p:cNvPr id="16391" name="Text Box 9"/>
          <p:cNvSpPr txBox="1">
            <a:spLocks noChangeArrowheads="1"/>
          </p:cNvSpPr>
          <p:nvPr/>
        </p:nvSpPr>
        <p:spPr bwMode="auto">
          <a:xfrm>
            <a:off x="304800" y="152400"/>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0000FF"/>
                </a:solidFill>
                <a:latin typeface="Times New Roman" panose="02020603050405020304" pitchFamily="18" charset="0"/>
                <a:cs typeface="Times New Roman" panose="02020603050405020304" pitchFamily="18" charset="0"/>
              </a:rPr>
              <a:t>Ghép lời 2</a:t>
            </a:r>
            <a:endParaRPr lang="vi-VN" altLang="en-US" sz="2000">
              <a:solidFill>
                <a:srgbClr val="0000FF"/>
              </a:solidFill>
              <a:latin typeface="Times New Roman" panose="02020603050405020304" pitchFamily="18" charset="0"/>
              <a:cs typeface="Times New Roman" panose="02020603050405020304" pitchFamily="18" charset="0"/>
            </a:endParaRPr>
          </a:p>
        </p:txBody>
      </p:sp>
      <p:sp>
        <p:nvSpPr>
          <p:cNvPr id="16392" name="Oval 11"/>
          <p:cNvSpPr>
            <a:spLocks noChangeArrowheads="1"/>
          </p:cNvSpPr>
          <p:nvPr/>
        </p:nvSpPr>
        <p:spPr bwMode="auto">
          <a:xfrm>
            <a:off x="4525963" y="4495800"/>
            <a:ext cx="46037" cy="46038"/>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6393" name="Oval 12"/>
          <p:cNvSpPr>
            <a:spLocks noChangeArrowheads="1"/>
          </p:cNvSpPr>
          <p:nvPr/>
        </p:nvSpPr>
        <p:spPr bwMode="auto">
          <a:xfrm>
            <a:off x="4602163" y="4525963"/>
            <a:ext cx="46037" cy="46037"/>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6394" name="Oval 13"/>
          <p:cNvSpPr>
            <a:spLocks noChangeArrowheads="1"/>
          </p:cNvSpPr>
          <p:nvPr/>
        </p:nvSpPr>
        <p:spPr bwMode="auto">
          <a:xfrm>
            <a:off x="4678363" y="4549775"/>
            <a:ext cx="46037" cy="9842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6395" name="Oval 14"/>
          <p:cNvSpPr>
            <a:spLocks noChangeArrowheads="1"/>
          </p:cNvSpPr>
          <p:nvPr/>
        </p:nvSpPr>
        <p:spPr bwMode="auto">
          <a:xfrm>
            <a:off x="4754563" y="4549775"/>
            <a:ext cx="46037" cy="9842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6396" name="Oval 16"/>
          <p:cNvSpPr>
            <a:spLocks noChangeArrowheads="1"/>
          </p:cNvSpPr>
          <p:nvPr/>
        </p:nvSpPr>
        <p:spPr bwMode="auto">
          <a:xfrm>
            <a:off x="4830763" y="4495800"/>
            <a:ext cx="46037" cy="9842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pic>
        <p:nvPicPr>
          <p:cNvPr id="3" name="khatvong2.mp3">
            <a:hlinkClick r:id="" action="ppaction://media"/>
          </p:cNvPr>
          <p:cNvPicPr>
            <a:picLocks noRot="1" noChangeAspect="1"/>
          </p:cNvPicPr>
          <p:nvPr>
            <a:audioFile r:link="rId2"/>
          </p:nvPr>
        </p:nvPicPr>
        <p:blipFill>
          <a:blip r:embed="rId6">
            <a:duotone>
              <a:prstClr val="black"/>
              <a:srgbClr val="D9C3A5">
                <a:tint val="50000"/>
                <a:satMod val="180000"/>
              </a:srgbClr>
            </a:duotone>
          </a:blip>
          <a:stretch>
            <a:fillRect/>
          </a:stretch>
        </p:blipFill>
        <p:spPr>
          <a:xfrm>
            <a:off x="8153400" y="-9991"/>
            <a:ext cx="609600" cy="609600"/>
          </a:xfrm>
          <a:prstGeom prst="rect">
            <a:avLst/>
          </a:prstGeom>
        </p:spPr>
      </p:pic>
      <p:cxnSp>
        <p:nvCxnSpPr>
          <p:cNvPr id="16" name="Straight Connector 15"/>
          <p:cNvCxnSpPr/>
          <p:nvPr/>
        </p:nvCxnSpPr>
        <p:spPr>
          <a:xfrm>
            <a:off x="5035550" y="1520825"/>
            <a:ext cx="185738"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399" name="Text Box 4"/>
          <p:cNvSpPr txBox="1">
            <a:spLocks noChangeArrowheads="1"/>
          </p:cNvSpPr>
          <p:nvPr/>
        </p:nvSpPr>
        <p:spPr bwMode="auto">
          <a:xfrm>
            <a:off x="6553200" y="360363"/>
            <a:ext cx="25908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solidFill>
                  <a:srgbClr val="0000FF"/>
                </a:solidFill>
                <a:latin typeface="Times New Roman" panose="02020603050405020304" pitchFamily="18" charset="0"/>
                <a:cs typeface="Times New Roman" panose="02020603050405020304" pitchFamily="18" charset="0"/>
              </a:rPr>
              <a:t>Nhạc: MÔ-DA</a:t>
            </a:r>
          </a:p>
          <a:p>
            <a:pPr eaLnBrk="1" hangingPunct="1">
              <a:spcBef>
                <a:spcPct val="50000"/>
              </a:spcBef>
              <a:buFontTx/>
              <a:buNone/>
            </a:pPr>
            <a:r>
              <a:rPr lang="en-US" altLang="en-US" sz="1200">
                <a:solidFill>
                  <a:srgbClr val="0000FF"/>
                </a:solidFill>
                <a:latin typeface="Times New Roman" panose="02020603050405020304" pitchFamily="18" charset="0"/>
                <a:cs typeface="Times New Roman" panose="02020603050405020304" pitchFamily="18" charset="0"/>
              </a:rPr>
              <a:t>Phỏng dịch lời Việt: TÔ HẢI</a:t>
            </a:r>
          </a:p>
        </p:txBody>
      </p:sp>
      <p:sp>
        <p:nvSpPr>
          <p:cNvPr id="16400" name="TextBox 1"/>
          <p:cNvSpPr txBox="1">
            <a:spLocks noChangeArrowheads="1"/>
          </p:cNvSpPr>
          <p:nvPr/>
        </p:nvSpPr>
        <p:spPr bwMode="auto">
          <a:xfrm>
            <a:off x="3200400" y="762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i="1">
                <a:solidFill>
                  <a:srgbClr val="0000FF"/>
                </a:solidFill>
                <a:latin typeface="Times New Roman" panose="02020603050405020304" pitchFamily="18" charset="0"/>
              </a:rPr>
              <a:t>Khát vọng mùa xuân</a:t>
            </a:r>
          </a:p>
        </p:txBody>
      </p:sp>
      <p:sp>
        <p:nvSpPr>
          <p:cNvPr id="16401" name="TextBox 18"/>
          <p:cNvSpPr txBox="1">
            <a:spLocks noChangeArrowheads="1"/>
          </p:cNvSpPr>
          <p:nvPr/>
        </p:nvSpPr>
        <p:spPr bwMode="auto">
          <a:xfrm>
            <a:off x="457200" y="576263"/>
            <a:ext cx="220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i="1">
                <a:latin typeface="Times New Roman" panose="02020603050405020304" pitchFamily="18" charset="0"/>
              </a:rPr>
              <a:t>Nhịp nhàng  - vui vẻ</a:t>
            </a:r>
          </a:p>
        </p:txBody>
      </p:sp>
    </p:spTree>
    <p:extLst>
      <p:ext uri="{BB962C8B-B14F-4D97-AF65-F5344CB8AC3E}">
        <p14:creationId xmlns:p14="http://schemas.microsoft.com/office/powerpoint/2010/main" val="40159700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77578"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209550" y="6048375"/>
            <a:ext cx="9315450" cy="784225"/>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xinh</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Này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thời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gian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ơi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những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tháng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năm</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đợi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chờ</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đến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đây</a:t>
            </a:r>
            <a:r>
              <a:rPr lang="en-US" dirty="0">
                <a:solidFill>
                  <a:schemeClr val="accent6">
                    <a:lumMod val="50000"/>
                  </a:schemeClr>
                </a:solidFill>
                <a:cs typeface="Times New Roman" pitchFamily="18" charset="0"/>
              </a:rPr>
              <a:t>    ta   </a:t>
            </a:r>
            <a:r>
              <a:rPr lang="en-US" dirty="0" err="1">
                <a:solidFill>
                  <a:schemeClr val="accent6">
                    <a:lumMod val="50000"/>
                  </a:schemeClr>
                </a:solidFill>
                <a:cs typeface="Times New Roman" pitchFamily="18" charset="0"/>
              </a:rPr>
              <a:t>đang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mong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chờ</a:t>
            </a:r>
            <a:r>
              <a:rPr lang="en-US" dirty="0">
                <a:solidFill>
                  <a:schemeClr val="accent6">
                    <a:lumMod val="50000"/>
                  </a:schemeClr>
                </a:solidFill>
                <a:cs typeface="Times New Roman" pitchFamily="18" charset="0"/>
              </a:rPr>
              <a:t>.</a:t>
            </a:r>
          </a:p>
          <a:p>
            <a:pPr eaLnBrk="1" hangingPunct="1">
              <a:spcBef>
                <a:spcPct val="50000"/>
              </a:spcBef>
              <a:defRPr/>
            </a:pPr>
            <a:endParaRPr lang="en-US" dirty="0">
              <a:solidFill>
                <a:schemeClr val="accent6">
                  <a:lumMod val="50000"/>
                </a:schemeClr>
              </a:solidFill>
              <a:cs typeface="Times New Roman" pitchFamily="18" charset="0"/>
            </a:endParaRPr>
          </a:p>
        </p:txBody>
      </p:sp>
      <p:graphicFrame>
        <p:nvGraphicFramePr>
          <p:cNvPr id="17411" name="Object 5"/>
          <p:cNvGraphicFramePr>
            <a:graphicFrameLocks noChangeAspect="1"/>
          </p:cNvGraphicFramePr>
          <p:nvPr/>
        </p:nvGraphicFramePr>
        <p:xfrm>
          <a:off x="76200" y="685800"/>
          <a:ext cx="9067800" cy="5359400"/>
        </p:xfrm>
        <a:graphic>
          <a:graphicData uri="http://schemas.openxmlformats.org/presentationml/2006/ole">
            <mc:AlternateContent xmlns:mc="http://schemas.openxmlformats.org/markup-compatibility/2006">
              <mc:Choice xmlns:v="urn:schemas-microsoft-com:vml" Requires="v">
                <p:oleObj spid="_x0000_s6147" name="CorelDRAW" r:id="rId4" imgW="12506325" imgH="8658225" progId="CorelDRAW.Graphic.9">
                  <p:embed/>
                </p:oleObj>
              </mc:Choice>
              <mc:Fallback>
                <p:oleObj name="CorelDRAW" r:id="rId4" imgW="12506325" imgH="8658225" progId="CorelDRAW.Graphic.9">
                  <p:embed/>
                  <p:pic>
                    <p:nvPicPr>
                      <p:cNvPr id="1741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85800"/>
                        <a:ext cx="90678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2806" name="Text Box 6"/>
          <p:cNvSpPr txBox="1">
            <a:spLocks noChangeArrowheads="1"/>
          </p:cNvSpPr>
          <p:nvPr/>
        </p:nvSpPr>
        <p:spPr bwMode="auto">
          <a:xfrm>
            <a:off x="457200" y="1476375"/>
            <a:ext cx="8686800" cy="674688"/>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lnSpc>
                <a:spcPct val="80000"/>
              </a:lnSpc>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Này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mùa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xuân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ơi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đến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mau</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đây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về</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cho</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thêm</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xanh</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lá</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cây</a:t>
            </a:r>
            <a:r>
              <a:rPr lang="en-US" dirty="0">
                <a:solidFill>
                  <a:schemeClr val="accent6">
                    <a:lumMod val="50000"/>
                  </a:schemeClr>
                </a:solidFill>
                <a:cs typeface="Times New Roman" pitchFamily="18" charset="0"/>
              </a:rPr>
              <a:t> </a:t>
            </a:r>
          </a:p>
          <a:p>
            <a:pPr eaLnBrk="1" hangingPunct="1">
              <a:lnSpc>
                <a:spcPct val="80000"/>
              </a:lnSpc>
              <a:spcBef>
                <a:spcPct val="50000"/>
              </a:spcBef>
              <a:defRPr/>
            </a:pPr>
            <a:endParaRPr lang="en-US" dirty="0">
              <a:solidFill>
                <a:schemeClr val="accent6">
                  <a:lumMod val="50000"/>
                </a:schemeClr>
              </a:solidFill>
              <a:cs typeface="Times New Roman" pitchFamily="18" charset="0"/>
            </a:endParaRPr>
          </a:p>
        </p:txBody>
      </p:sp>
      <p:sp>
        <p:nvSpPr>
          <p:cNvPr id="332807" name="Text Box 7"/>
          <p:cNvSpPr txBox="1">
            <a:spLocks noChangeArrowheads="1"/>
          </p:cNvSpPr>
          <p:nvPr/>
        </p:nvSpPr>
        <p:spPr bwMode="auto">
          <a:xfrm>
            <a:off x="228600" y="3000375"/>
            <a:ext cx="8686800" cy="369888"/>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rừng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Trở</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về</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dừng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bên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suối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trong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lành</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nhìn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hoa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đang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hé</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tưng</a:t>
            </a:r>
            <a:r>
              <a:rPr lang="en-US" dirty="0">
                <a:solidFill>
                  <a:schemeClr val="accent6">
                    <a:lumMod val="50000"/>
                  </a:schemeClr>
                </a:solidFill>
                <a:cs typeface="Times New Roman" pitchFamily="18" charset="0"/>
              </a:rPr>
              <a:t> </a:t>
            </a:r>
          </a:p>
        </p:txBody>
      </p:sp>
      <p:sp>
        <p:nvSpPr>
          <p:cNvPr id="332808" name="Text Box 8"/>
          <p:cNvSpPr txBox="1">
            <a:spLocks noChangeArrowheads="1"/>
          </p:cNvSpPr>
          <p:nvPr/>
        </p:nvSpPr>
        <p:spPr bwMode="auto">
          <a:xfrm>
            <a:off x="0" y="4524375"/>
            <a:ext cx="9144000" cy="369888"/>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bừng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Khao</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khát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mùa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xuân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yên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vui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lại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đến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sẽ</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thấy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muôn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hoa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đẹp</a:t>
            </a:r>
            <a:r>
              <a:rPr lang="en-US" dirty="0">
                <a:solidFill>
                  <a:schemeClr val="accent6">
                    <a:lumMod val="50000"/>
                  </a:schemeClr>
                </a:solidFill>
                <a:cs typeface="Times New Roman" pitchFamily="18" charset="0"/>
              </a:rPr>
              <a:t> </a:t>
            </a:r>
          </a:p>
        </p:txBody>
      </p:sp>
      <p:sp>
        <p:nvSpPr>
          <p:cNvPr id="17415" name="Oval 11"/>
          <p:cNvSpPr>
            <a:spLocks noChangeArrowheads="1"/>
          </p:cNvSpPr>
          <p:nvPr/>
        </p:nvSpPr>
        <p:spPr bwMode="auto">
          <a:xfrm>
            <a:off x="4525963" y="4371975"/>
            <a:ext cx="46037" cy="46038"/>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7416" name="Oval 12"/>
          <p:cNvSpPr>
            <a:spLocks noChangeArrowheads="1"/>
          </p:cNvSpPr>
          <p:nvPr/>
        </p:nvSpPr>
        <p:spPr bwMode="auto">
          <a:xfrm>
            <a:off x="4602163" y="4402138"/>
            <a:ext cx="46037" cy="46037"/>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7417" name="Oval 13"/>
          <p:cNvSpPr>
            <a:spLocks noChangeArrowheads="1"/>
          </p:cNvSpPr>
          <p:nvPr/>
        </p:nvSpPr>
        <p:spPr bwMode="auto">
          <a:xfrm>
            <a:off x="4678363" y="4425950"/>
            <a:ext cx="46037" cy="9842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7418" name="Oval 14"/>
          <p:cNvSpPr>
            <a:spLocks noChangeArrowheads="1"/>
          </p:cNvSpPr>
          <p:nvPr/>
        </p:nvSpPr>
        <p:spPr bwMode="auto">
          <a:xfrm>
            <a:off x="4754563" y="4425950"/>
            <a:ext cx="46037" cy="9842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7419" name="Oval 16"/>
          <p:cNvSpPr>
            <a:spLocks noChangeArrowheads="1"/>
          </p:cNvSpPr>
          <p:nvPr/>
        </p:nvSpPr>
        <p:spPr bwMode="auto">
          <a:xfrm>
            <a:off x="4830763" y="4425950"/>
            <a:ext cx="46037" cy="9842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5" name="Text Box 2"/>
          <p:cNvSpPr txBox="1">
            <a:spLocks noChangeArrowheads="1"/>
          </p:cNvSpPr>
          <p:nvPr/>
        </p:nvSpPr>
        <p:spPr bwMode="auto">
          <a:xfrm>
            <a:off x="209550" y="6353175"/>
            <a:ext cx="9315450" cy="369888"/>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xinh</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Bầu</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trời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tự</a:t>
            </a:r>
            <a:r>
              <a:rPr lang="en-US" dirty="0">
                <a:solidFill>
                  <a:schemeClr val="accent6">
                    <a:lumMod val="50000"/>
                  </a:schemeClr>
                </a:solidFill>
                <a:cs typeface="Times New Roman" pitchFamily="18" charset="0"/>
              </a:rPr>
              <a:t>     do   </a:t>
            </a:r>
            <a:r>
              <a:rPr lang="en-US" dirty="0" err="1">
                <a:solidFill>
                  <a:schemeClr val="accent6">
                    <a:lumMod val="50000"/>
                  </a:schemeClr>
                </a:solidFill>
                <a:cs typeface="Times New Roman" pitchFamily="18" charset="0"/>
              </a:rPr>
              <a:t>thắm</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thiết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mãi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trong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lòng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bước</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thiết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bao</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tình</a:t>
            </a:r>
            <a:r>
              <a:rPr lang="en-US" dirty="0">
                <a:solidFill>
                  <a:schemeClr val="accent6">
                    <a:lumMod val="50000"/>
                  </a:schemeClr>
                </a:solidFill>
                <a:cs typeface="Times New Roman" pitchFamily="18" charset="0"/>
              </a:rPr>
              <a:t>.</a:t>
            </a:r>
          </a:p>
        </p:txBody>
      </p:sp>
      <p:sp>
        <p:nvSpPr>
          <p:cNvPr id="16" name="Text Box 6"/>
          <p:cNvSpPr txBox="1">
            <a:spLocks noChangeArrowheads="1"/>
          </p:cNvSpPr>
          <p:nvPr/>
        </p:nvSpPr>
        <p:spPr bwMode="auto">
          <a:xfrm>
            <a:off x="457200" y="1847850"/>
            <a:ext cx="8686800" cy="314325"/>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lnSpc>
                <a:spcPct val="80000"/>
              </a:lnSpc>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Dù</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rằng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mùa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đông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đã</a:t>
            </a:r>
            <a:r>
              <a:rPr lang="en-US" dirty="0">
                <a:solidFill>
                  <a:schemeClr val="accent6">
                    <a:lumMod val="50000"/>
                  </a:schemeClr>
                </a:solidFill>
                <a:cs typeface="Times New Roman" pitchFamily="18" charset="0"/>
              </a:rPr>
              <a:t>      sang   </a:t>
            </a:r>
            <a:r>
              <a:rPr lang="en-US" dirty="0" err="1">
                <a:solidFill>
                  <a:schemeClr val="accent6">
                    <a:lumMod val="50000"/>
                  </a:schemeClr>
                </a:solidFill>
                <a:cs typeface="Times New Roman" pitchFamily="18" charset="0"/>
              </a:rPr>
              <a:t>rồi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ngàn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muôn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bông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hoa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tuyết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đang</a:t>
            </a:r>
            <a:r>
              <a:rPr lang="en-US" dirty="0">
                <a:solidFill>
                  <a:schemeClr val="accent6">
                    <a:lumMod val="50000"/>
                  </a:schemeClr>
                </a:solidFill>
                <a:cs typeface="Times New Roman" pitchFamily="18" charset="0"/>
              </a:rPr>
              <a:t> </a:t>
            </a:r>
          </a:p>
        </p:txBody>
      </p:sp>
      <p:sp>
        <p:nvSpPr>
          <p:cNvPr id="17" name="Text Box 7"/>
          <p:cNvSpPr txBox="1">
            <a:spLocks noChangeArrowheads="1"/>
          </p:cNvSpPr>
          <p:nvPr/>
        </p:nvSpPr>
        <p:spPr bwMode="auto">
          <a:xfrm>
            <a:off x="228600" y="3381375"/>
            <a:ext cx="8686800" cy="369888"/>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rơi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Cuộc</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đời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yên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vui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vẫn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đang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trôi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tuổi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thơ</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vui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sống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êm</a:t>
            </a:r>
            <a:r>
              <a:rPr lang="en-US" dirty="0">
                <a:solidFill>
                  <a:schemeClr val="accent6">
                    <a:lumMod val="50000"/>
                  </a:schemeClr>
                </a:solidFill>
                <a:cs typeface="Times New Roman" pitchFamily="18" charset="0"/>
              </a:rPr>
              <a:t>  </a:t>
            </a:r>
          </a:p>
        </p:txBody>
      </p:sp>
      <p:sp>
        <p:nvSpPr>
          <p:cNvPr id="18" name="Text Box 8"/>
          <p:cNvSpPr txBox="1">
            <a:spLocks noChangeArrowheads="1"/>
          </p:cNvSpPr>
          <p:nvPr/>
        </p:nvSpPr>
        <p:spPr bwMode="auto">
          <a:xfrm>
            <a:off x="0" y="4905375"/>
            <a:ext cx="9144000" cy="369888"/>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đềm</a:t>
            </a:r>
            <a:r>
              <a:rPr lang="en-US" dirty="0">
                <a:solidFill>
                  <a:schemeClr val="accent6">
                    <a:lumMod val="50000"/>
                  </a:schemeClr>
                </a:solidFill>
                <a:cs typeface="Times New Roman" pitchFamily="18" charset="0"/>
              </a:rPr>
              <a:t>.    Ta    </a:t>
            </a:r>
            <a:r>
              <a:rPr lang="en-US" dirty="0" err="1">
                <a:solidFill>
                  <a:schemeClr val="accent6">
                    <a:lumMod val="50000"/>
                  </a:schemeClr>
                </a:solidFill>
                <a:cs typeface="Times New Roman" pitchFamily="18" charset="0"/>
              </a:rPr>
              <a:t>muốn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được</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như</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ngày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niên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thiếu</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cắt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giấy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xây</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ngôi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nhà</a:t>
            </a:r>
            <a:r>
              <a:rPr lang="en-US" dirty="0">
                <a:solidFill>
                  <a:schemeClr val="accent6">
                    <a:lumMod val="50000"/>
                  </a:schemeClr>
                </a:solidFill>
                <a:cs typeface="Times New Roman" pitchFamily="18" charset="0"/>
              </a:rPr>
              <a:t> </a:t>
            </a:r>
          </a:p>
        </p:txBody>
      </p:sp>
      <p:sp>
        <p:nvSpPr>
          <p:cNvPr id="17424" name="Text Box 9"/>
          <p:cNvSpPr txBox="1">
            <a:spLocks noChangeArrowheads="1"/>
          </p:cNvSpPr>
          <p:nvPr/>
        </p:nvSpPr>
        <p:spPr bwMode="auto">
          <a:xfrm>
            <a:off x="152400" y="28575"/>
            <a:ext cx="2286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0000FF"/>
                </a:solidFill>
                <a:latin typeface="Times New Roman" panose="02020603050405020304" pitchFamily="18" charset="0"/>
                <a:cs typeface="Times New Roman" panose="02020603050405020304" pitchFamily="18" charset="0"/>
              </a:rPr>
              <a:t>Ghép cả bài hát</a:t>
            </a:r>
            <a:endParaRPr lang="vi-VN" altLang="en-US" sz="2000">
              <a:solidFill>
                <a:srgbClr val="0000FF"/>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5068888" y="1331913"/>
            <a:ext cx="25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426" name="Text Box 4"/>
          <p:cNvSpPr txBox="1">
            <a:spLocks noChangeArrowheads="1"/>
          </p:cNvSpPr>
          <p:nvPr/>
        </p:nvSpPr>
        <p:spPr bwMode="auto">
          <a:xfrm>
            <a:off x="6400800" y="360363"/>
            <a:ext cx="25908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solidFill>
                  <a:srgbClr val="0000FF"/>
                </a:solidFill>
                <a:latin typeface="Times New Roman" panose="02020603050405020304" pitchFamily="18" charset="0"/>
                <a:cs typeface="Times New Roman" panose="02020603050405020304" pitchFamily="18" charset="0"/>
              </a:rPr>
              <a:t>Nhạc: MÔ-DA</a:t>
            </a:r>
          </a:p>
          <a:p>
            <a:pPr eaLnBrk="1" hangingPunct="1">
              <a:spcBef>
                <a:spcPct val="50000"/>
              </a:spcBef>
              <a:buFontTx/>
              <a:buNone/>
            </a:pPr>
            <a:r>
              <a:rPr lang="en-US" altLang="en-US" sz="1200">
                <a:solidFill>
                  <a:srgbClr val="0000FF"/>
                </a:solidFill>
                <a:latin typeface="Times New Roman" panose="02020603050405020304" pitchFamily="18" charset="0"/>
                <a:cs typeface="Times New Roman" panose="02020603050405020304" pitchFamily="18" charset="0"/>
              </a:rPr>
              <a:t>Phỏng dịch lời Việt: TÔ HẢI</a:t>
            </a:r>
          </a:p>
        </p:txBody>
      </p:sp>
      <p:sp>
        <p:nvSpPr>
          <p:cNvPr id="17427" name="TextBox 1"/>
          <p:cNvSpPr txBox="1">
            <a:spLocks noChangeArrowheads="1"/>
          </p:cNvSpPr>
          <p:nvPr/>
        </p:nvSpPr>
        <p:spPr bwMode="auto">
          <a:xfrm>
            <a:off x="3048000" y="762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i="1">
                <a:solidFill>
                  <a:srgbClr val="0000FF"/>
                </a:solidFill>
                <a:latin typeface="Times New Roman" panose="02020603050405020304" pitchFamily="18" charset="0"/>
              </a:rPr>
              <a:t>Khát vọng mùa xuân</a:t>
            </a:r>
          </a:p>
        </p:txBody>
      </p:sp>
      <p:sp>
        <p:nvSpPr>
          <p:cNvPr id="17428" name="TextBox 22"/>
          <p:cNvSpPr txBox="1">
            <a:spLocks noChangeArrowheads="1"/>
          </p:cNvSpPr>
          <p:nvPr/>
        </p:nvSpPr>
        <p:spPr bwMode="auto">
          <a:xfrm>
            <a:off x="381000" y="496888"/>
            <a:ext cx="220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i="1">
                <a:latin typeface="Times New Roman" panose="02020603050405020304" pitchFamily="18" charset="0"/>
              </a:rPr>
              <a:t>Nhịp nhàng  - vui vẻ</a:t>
            </a:r>
          </a:p>
        </p:txBody>
      </p:sp>
      <p:pic>
        <p:nvPicPr>
          <p:cNvPr id="2" name="beat- Khát vọng mùa xuân.mp4">
            <a:hlinkClick r:id="" action="ppaction://media"/>
          </p:cNvPr>
          <p:cNvPicPr>
            <a:picLocks noRot="1" noChangeAspect="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2051050" y="23813"/>
            <a:ext cx="323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8843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17526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000">
                <a:latin typeface="Times New Roman" pitchFamily="18" charset="0"/>
                <a:cs typeface="Arial" charset="0"/>
              </a:rPr>
              <a:t>    </a:t>
            </a:r>
          </a:p>
        </p:txBody>
      </p:sp>
      <p:sp>
        <p:nvSpPr>
          <p:cNvPr id="8195" name="Text Box 8"/>
          <p:cNvSpPr txBox="1">
            <a:spLocks noChangeArrowheads="1"/>
          </p:cNvSpPr>
          <p:nvPr/>
        </p:nvSpPr>
        <p:spPr bwMode="auto">
          <a:xfrm>
            <a:off x="304800" y="42672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endParaRPr lang="vi-VN" altLang="en-US">
              <a:latin typeface="Times New Roman" pitchFamily="18" charset="0"/>
              <a:cs typeface="Arial" charset="0"/>
            </a:endParaRPr>
          </a:p>
        </p:txBody>
      </p:sp>
      <p:sp>
        <p:nvSpPr>
          <p:cNvPr id="8196" name="Text Box 9"/>
          <p:cNvSpPr txBox="1">
            <a:spLocks noChangeArrowheads="1"/>
          </p:cNvSpPr>
          <p:nvPr/>
        </p:nvSpPr>
        <p:spPr bwMode="auto">
          <a:xfrm>
            <a:off x="381000" y="5867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endParaRPr lang="vi-VN" altLang="en-US" sz="2400">
              <a:solidFill>
                <a:srgbClr val="FF0000"/>
              </a:solidFill>
              <a:latin typeface="Times New Roman" pitchFamily="18" charset="0"/>
              <a:cs typeface="Arial" charset="0"/>
            </a:endParaRPr>
          </a:p>
        </p:txBody>
      </p:sp>
      <p:sp>
        <p:nvSpPr>
          <p:cNvPr id="8198" name="Text Box 12"/>
          <p:cNvSpPr txBox="1">
            <a:spLocks noChangeArrowheads="1"/>
          </p:cNvSpPr>
          <p:nvPr/>
        </p:nvSpPr>
        <p:spPr bwMode="auto">
          <a:xfrm>
            <a:off x="152400" y="914400"/>
            <a:ext cx="40386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800" u="sng" dirty="0">
                <a:solidFill>
                  <a:srgbClr val="000099"/>
                </a:solidFill>
                <a:latin typeface="Times New Roman" pitchFamily="18" charset="0"/>
                <a:cs typeface="Arial" charset="0"/>
              </a:rPr>
              <a:t>Nội </a:t>
            </a:r>
            <a:r>
              <a:rPr lang="en-US" altLang="en-US" sz="2800" u="sng" dirty="0" smtClean="0">
                <a:solidFill>
                  <a:srgbClr val="000099"/>
                </a:solidFill>
                <a:latin typeface="Times New Roman" pitchFamily="18" charset="0"/>
                <a:cs typeface="Arial" charset="0"/>
              </a:rPr>
              <a:t>dung</a:t>
            </a:r>
            <a:r>
              <a:rPr lang="en-US" altLang="en-US" sz="2800" dirty="0" smtClean="0">
                <a:solidFill>
                  <a:srgbClr val="000099"/>
                </a:solidFill>
                <a:latin typeface="Times New Roman" pitchFamily="18" charset="0"/>
                <a:cs typeface="Arial" charset="0"/>
              </a:rPr>
              <a:t>: </a:t>
            </a:r>
            <a:r>
              <a:rPr lang="en-US" altLang="en-US" sz="2800" dirty="0">
                <a:solidFill>
                  <a:srgbClr val="000099"/>
                </a:solidFill>
                <a:latin typeface="Times New Roman" pitchFamily="18" charset="0"/>
                <a:cs typeface="Arial" charset="0"/>
              </a:rPr>
              <a:t>Qua hình ảnh tươi đẹp của thiên nhiên, bài hát gợi lên cảm xúc lạc quan, yêu đời với những ước mơ dạt dào của tuổi trẻ trước mùa xuân và cuộc sống</a:t>
            </a:r>
            <a:endParaRPr lang="vi-VN" altLang="en-US" sz="2800" dirty="0">
              <a:solidFill>
                <a:srgbClr val="000099"/>
              </a:solidFill>
              <a:latin typeface="Times New Roman" pitchFamily="18" charset="0"/>
              <a:cs typeface="Arial" charset="0"/>
            </a:endParaRPr>
          </a:p>
        </p:txBody>
      </p:sp>
      <p:pic>
        <p:nvPicPr>
          <p:cNvPr id="81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144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45277" y="137327"/>
            <a:ext cx="5721531"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Arial" charset="0"/>
              </a:rPr>
              <a:t>* Em </a:t>
            </a:r>
            <a:r>
              <a:rPr lang="en-US" sz="2800" dirty="0">
                <a:solidFill>
                  <a:srgbClr val="FF0000"/>
                </a:solidFill>
                <a:latin typeface="Times New Roman" pitchFamily="18" charset="0"/>
                <a:cs typeface="Arial" charset="0"/>
              </a:rPr>
              <a:t>hãy nêu nội dung của bài </a:t>
            </a:r>
            <a:r>
              <a:rPr lang="en-US" sz="2800" dirty="0" smtClean="0">
                <a:solidFill>
                  <a:srgbClr val="FF0000"/>
                </a:solidFill>
                <a:latin typeface="Times New Roman" pitchFamily="18" charset="0"/>
                <a:cs typeface="Arial" charset="0"/>
              </a:rPr>
              <a:t>hát?</a:t>
            </a:r>
            <a:endParaRPr lang="vi-VN" sz="2800" dirty="0">
              <a:solidFill>
                <a:srgbClr val="FF0000"/>
              </a:solidFill>
              <a:latin typeface="Times New Roman" pitchFamily="18" charset="0"/>
              <a:cs typeface="Arial"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199"/>
                                        </p:tgtEl>
                                        <p:attrNameLst>
                                          <p:attrName>style.visibility</p:attrName>
                                        </p:attrNameLst>
                                      </p:cBhvr>
                                      <p:to>
                                        <p:strVal val="visible"/>
                                      </p:to>
                                    </p:set>
                                    <p:animEffect transition="in" filter="fade">
                                      <p:cBhvr>
                                        <p:cTn id="13" dur="500"/>
                                        <p:tgtEl>
                                          <p:spTgt spid="819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randombar(horizontal)">
                                      <p:cBhvr>
                                        <p:cTn id="18"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5" name="Text Box 3"/>
          <p:cNvSpPr txBox="1">
            <a:spLocks noChangeArrowheads="1"/>
          </p:cNvSpPr>
          <p:nvPr/>
        </p:nvSpPr>
        <p:spPr bwMode="auto">
          <a:xfrm>
            <a:off x="533400" y="533400"/>
            <a:ext cx="891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00FF"/>
                </a:solidFill>
                <a:latin typeface="Times New Roman" panose="02020603050405020304" pitchFamily="18" charset="0"/>
                <a:cs typeface="Times New Roman" panose="02020603050405020304" pitchFamily="18" charset="0"/>
              </a:rPr>
              <a:t>Câu 1: Mô – da là nhạc sĩ thiên tài nước nào?</a:t>
            </a:r>
            <a:endParaRPr lang="en-US" altLang="en-US" sz="2800" u="sng">
              <a:solidFill>
                <a:srgbClr val="0000FF"/>
              </a:solidFill>
              <a:latin typeface="Times New Roman" panose="02020603050405020304" pitchFamily="18" charset="0"/>
              <a:cs typeface="Times New Roman" panose="02020603050405020304" pitchFamily="18" charset="0"/>
            </a:endParaRPr>
          </a:p>
        </p:txBody>
      </p:sp>
      <p:sp>
        <p:nvSpPr>
          <p:cNvPr id="20483" name="Text Box 4"/>
          <p:cNvSpPr txBox="1">
            <a:spLocks noChangeArrowheads="1"/>
          </p:cNvSpPr>
          <p:nvPr/>
        </p:nvSpPr>
        <p:spPr bwMode="auto">
          <a:xfrm>
            <a:off x="838200" y="17526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a:latin typeface=".VnVogue" panose="020B7200000000000000" pitchFamily="34" charset="0"/>
            </a:endParaRPr>
          </a:p>
        </p:txBody>
      </p:sp>
      <p:sp>
        <p:nvSpPr>
          <p:cNvPr id="120837" name="Text Box 5"/>
          <p:cNvSpPr txBox="1">
            <a:spLocks noChangeArrowheads="1"/>
          </p:cNvSpPr>
          <p:nvPr/>
        </p:nvSpPr>
        <p:spPr bwMode="auto">
          <a:xfrm>
            <a:off x="4038600" y="11430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B. Nước Áo</a:t>
            </a:r>
          </a:p>
        </p:txBody>
      </p:sp>
      <p:sp>
        <p:nvSpPr>
          <p:cNvPr id="120839" name="AutoShape 7">
            <a:hlinkClick r:id="" action="ppaction://noaction"/>
          </p:cNvPr>
          <p:cNvSpPr>
            <a:spLocks noChangeArrowheads="1"/>
          </p:cNvSpPr>
          <p:nvPr/>
        </p:nvSpPr>
        <p:spPr bwMode="auto">
          <a:xfrm>
            <a:off x="7848600" y="5867400"/>
            <a:ext cx="685800" cy="685800"/>
          </a:xfrm>
          <a:prstGeom prst="star5">
            <a:avLst/>
          </a:prstGeom>
          <a:gradFill rotWithShape="1">
            <a:gsLst>
              <a:gs pos="0">
                <a:schemeClr val="bg1"/>
              </a:gs>
              <a:gs pos="100000">
                <a:srgbClr val="FF0066"/>
              </a:gs>
            </a:gsLst>
            <a:path path="shape">
              <a:fillToRect l="50000" t="50000" r="50000" b="50000"/>
            </a:path>
          </a:gradFill>
          <a:ln>
            <a:noFill/>
          </a:ln>
          <a:effectLst/>
        </p:spPr>
        <p:txBody>
          <a:bodyPr wrap="none" anchor="ctr"/>
          <a:lstStyle/>
          <a:p>
            <a:pPr eaLnBrk="1" hangingPunct="1">
              <a:defRPr/>
            </a:pPr>
            <a:endParaRPr lang="en-US">
              <a:cs typeface="Arial" charset="0"/>
            </a:endParaRPr>
          </a:p>
        </p:txBody>
      </p:sp>
      <p:sp>
        <p:nvSpPr>
          <p:cNvPr id="120853" name="Rectangle 21"/>
          <p:cNvSpPr>
            <a:spLocks noChangeArrowheads="1"/>
          </p:cNvSpPr>
          <p:nvPr/>
        </p:nvSpPr>
        <p:spPr bwMode="auto">
          <a:xfrm>
            <a:off x="990600" y="1143000"/>
            <a:ext cx="2362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A. Nước Pháp</a:t>
            </a:r>
          </a:p>
        </p:txBody>
      </p:sp>
      <p:sp>
        <p:nvSpPr>
          <p:cNvPr id="120855" name="AutoShape 23"/>
          <p:cNvSpPr>
            <a:spLocks noChangeArrowheads="1"/>
          </p:cNvSpPr>
          <p:nvPr/>
        </p:nvSpPr>
        <p:spPr bwMode="auto">
          <a:xfrm>
            <a:off x="3657600" y="1143000"/>
            <a:ext cx="762000" cy="571500"/>
          </a:xfrm>
          <a:prstGeom prst="star8">
            <a:avLst>
              <a:gd name="adj" fmla="val 30833"/>
            </a:avLst>
          </a:prstGeom>
          <a:gradFill rotWithShape="1">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0858" name="Rectangle 26"/>
          <p:cNvSpPr>
            <a:spLocks noChangeArrowheads="1"/>
          </p:cNvSpPr>
          <p:nvPr/>
        </p:nvSpPr>
        <p:spPr bwMode="auto">
          <a:xfrm>
            <a:off x="6553200" y="12192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ea typeface="Tahoma" panose="020B0604030504040204" pitchFamily="34" charset="0"/>
                <a:cs typeface="Times New Roman" panose="02020603050405020304" pitchFamily="18" charset="0"/>
              </a:rPr>
              <a:t>C. Nước Đức</a:t>
            </a:r>
            <a:endParaRPr lang="en-US" altLang="en-US" sz="2800">
              <a:latin typeface="Tahoma" panose="020B0604030504040204" pitchFamily="34" charset="0"/>
              <a:ea typeface="Tahoma" panose="020B0604030504040204" pitchFamily="34" charset="0"/>
              <a:cs typeface="Times New Roman" panose="02020603050405020304" pitchFamily="18" charset="0"/>
            </a:endParaRPr>
          </a:p>
        </p:txBody>
      </p:sp>
      <p:sp>
        <p:nvSpPr>
          <p:cNvPr id="20489" name="Text Box 5"/>
          <p:cNvSpPr txBox="1">
            <a:spLocks noChangeArrowheads="1"/>
          </p:cNvSpPr>
          <p:nvPr/>
        </p:nvSpPr>
        <p:spPr bwMode="auto">
          <a:xfrm>
            <a:off x="838200" y="33528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a:latin typeface=".VnVogue" panose="020B7200000000000000" pitchFamily="34" charset="0"/>
            </a:endParaRPr>
          </a:p>
        </p:txBody>
      </p:sp>
      <p:sp>
        <p:nvSpPr>
          <p:cNvPr id="22" name="AutoShape 7">
            <a:hlinkClick r:id="" action="ppaction://noaction"/>
          </p:cNvPr>
          <p:cNvSpPr>
            <a:spLocks noChangeArrowheads="1"/>
          </p:cNvSpPr>
          <p:nvPr/>
        </p:nvSpPr>
        <p:spPr bwMode="auto">
          <a:xfrm>
            <a:off x="8382000" y="7620000"/>
            <a:ext cx="685800" cy="685800"/>
          </a:xfrm>
          <a:prstGeom prst="star5">
            <a:avLst/>
          </a:prstGeom>
          <a:gradFill rotWithShape="1">
            <a:gsLst>
              <a:gs pos="0">
                <a:schemeClr val="bg1"/>
              </a:gs>
              <a:gs pos="100000">
                <a:srgbClr val="FF0066"/>
              </a:gs>
            </a:gsLst>
            <a:path path="shape">
              <a:fillToRect l="50000" t="50000" r="50000" b="50000"/>
            </a:path>
          </a:gradFill>
          <a:ln>
            <a:noFill/>
          </a:ln>
          <a:effectLst/>
        </p:spPr>
        <p:txBody>
          <a:bodyPr wrap="none" anchor="ctr"/>
          <a:lstStyle/>
          <a:p>
            <a:pPr eaLnBrk="1" hangingPunct="1">
              <a:defRPr/>
            </a:pPr>
            <a:endParaRPr lang="en-US">
              <a:cs typeface="Arial" charset="0"/>
            </a:endParaRPr>
          </a:p>
        </p:txBody>
      </p:sp>
      <p:sp>
        <p:nvSpPr>
          <p:cNvPr id="24" name="Rectangle 23"/>
          <p:cNvSpPr>
            <a:spLocks noGrp="1" noChangeArrowheads="1"/>
          </p:cNvSpPr>
          <p:nvPr>
            <p:ph type="title"/>
          </p:nvPr>
        </p:nvSpPr>
        <p:spPr>
          <a:xfrm>
            <a:off x="457200" y="1828800"/>
            <a:ext cx="8229600" cy="1371600"/>
          </a:xfrm>
          <a:noFill/>
        </p:spPr>
        <p:txBody>
          <a:bodyPr/>
          <a:lstStyle/>
          <a:p>
            <a:pPr algn="l"/>
            <a:r>
              <a:rPr lang="en-US" altLang="en-US" sz="2800" b="1" smtClean="0">
                <a:solidFill>
                  <a:srgbClr val="0000FF"/>
                </a:solidFill>
                <a:latin typeface="Times New Roman" panose="02020603050405020304" pitchFamily="18" charset="0"/>
                <a:cs typeface="Times New Roman" panose="02020603050405020304" pitchFamily="18" charset="0"/>
              </a:rPr>
              <a:t>Câu 2: Bài hát “Khát vọng mùa xuân” được viết ở nhịp nào? Có mấy đoạn</a:t>
            </a:r>
          </a:p>
        </p:txBody>
      </p:sp>
      <p:sp>
        <p:nvSpPr>
          <p:cNvPr id="25" name="Rectangle 24"/>
          <p:cNvSpPr txBox="1">
            <a:spLocks noChangeArrowheads="1"/>
          </p:cNvSpPr>
          <p:nvPr/>
        </p:nvSpPr>
        <p:spPr bwMode="auto">
          <a:xfrm>
            <a:off x="609600" y="3352800"/>
            <a:ext cx="6248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buFontTx/>
              <a:buNone/>
            </a:pPr>
            <a:r>
              <a:rPr lang="en-US" altLang="en-US" sz="2800">
                <a:latin typeface="Times New Roman" panose="02020603050405020304" pitchFamily="18" charset="0"/>
                <a:cs typeface="Times New Roman" panose="02020603050405020304" pitchFamily="18" charset="0"/>
              </a:rPr>
              <a:t>A      Nhịp 6 ;     Gồm 2 đoạn</a:t>
            </a:r>
          </a:p>
          <a:p>
            <a:pPr>
              <a:lnSpc>
                <a:spcPct val="80000"/>
              </a:lnSpc>
              <a:buFontTx/>
              <a:buNone/>
            </a:pPr>
            <a:r>
              <a:rPr lang="en-US" altLang="en-US" sz="2800">
                <a:latin typeface="Times New Roman" panose="02020603050405020304" pitchFamily="18" charset="0"/>
                <a:cs typeface="Times New Roman" panose="02020603050405020304" pitchFamily="18" charset="0"/>
              </a:rPr>
              <a:t>                 8</a:t>
            </a:r>
          </a:p>
          <a:p>
            <a:pPr>
              <a:lnSpc>
                <a:spcPct val="80000"/>
              </a:lnSpc>
              <a:buFontTx/>
              <a:buNone/>
            </a:pPr>
            <a:endParaRPr lang="en-US" altLang="en-US" sz="2800">
              <a:latin typeface="Times New Roman" panose="02020603050405020304" pitchFamily="18" charset="0"/>
              <a:cs typeface="Times New Roman" panose="02020603050405020304" pitchFamily="18" charset="0"/>
            </a:endParaRPr>
          </a:p>
          <a:p>
            <a:pPr>
              <a:lnSpc>
                <a:spcPct val="80000"/>
              </a:lnSpc>
              <a:buFontTx/>
              <a:buNone/>
            </a:pPr>
            <a:r>
              <a:rPr lang="en-US" altLang="en-US" sz="2800">
                <a:latin typeface="Times New Roman" panose="02020603050405020304" pitchFamily="18" charset="0"/>
                <a:cs typeface="Times New Roman" panose="02020603050405020304" pitchFamily="18" charset="0"/>
              </a:rPr>
              <a:t>B      Nhịp 3 ;      Gồm 2 đoạn</a:t>
            </a:r>
          </a:p>
          <a:p>
            <a:pPr>
              <a:lnSpc>
                <a:spcPct val="80000"/>
              </a:lnSpc>
              <a:buFontTx/>
              <a:buNone/>
            </a:pPr>
            <a:r>
              <a:rPr lang="en-US" altLang="en-US" sz="2800">
                <a:latin typeface="Times New Roman" panose="02020603050405020304" pitchFamily="18" charset="0"/>
                <a:cs typeface="Times New Roman" panose="02020603050405020304" pitchFamily="18" charset="0"/>
              </a:rPr>
              <a:t>                  4</a:t>
            </a:r>
          </a:p>
          <a:p>
            <a:pPr>
              <a:lnSpc>
                <a:spcPct val="80000"/>
              </a:lnSpc>
              <a:buFontTx/>
              <a:buNone/>
            </a:pPr>
            <a:endParaRPr lang="en-US" altLang="en-US" sz="2800">
              <a:latin typeface="Times New Roman" panose="02020603050405020304" pitchFamily="18" charset="0"/>
              <a:cs typeface="Times New Roman" panose="02020603050405020304" pitchFamily="18" charset="0"/>
            </a:endParaRPr>
          </a:p>
          <a:p>
            <a:pPr>
              <a:lnSpc>
                <a:spcPct val="80000"/>
              </a:lnSpc>
              <a:buFontTx/>
              <a:buNone/>
            </a:pPr>
            <a:r>
              <a:rPr lang="en-US" altLang="en-US" sz="2800">
                <a:latin typeface="Times New Roman" panose="02020603050405020304" pitchFamily="18" charset="0"/>
                <a:cs typeface="Times New Roman" panose="02020603050405020304" pitchFamily="18" charset="0"/>
              </a:rPr>
              <a:t>C     Nhịp 6 ;      Gồm 2 lời, 3 đoạn</a:t>
            </a:r>
          </a:p>
          <a:p>
            <a:pPr>
              <a:lnSpc>
                <a:spcPct val="80000"/>
              </a:lnSpc>
              <a:buFontTx/>
              <a:buNone/>
            </a:pPr>
            <a:r>
              <a:rPr lang="en-US" altLang="en-US" sz="2800">
                <a:latin typeface="Times New Roman" panose="02020603050405020304" pitchFamily="18" charset="0"/>
                <a:cs typeface="Times New Roman" panose="02020603050405020304" pitchFamily="18" charset="0"/>
              </a:rPr>
              <a:t>                 8          </a:t>
            </a:r>
          </a:p>
        </p:txBody>
      </p:sp>
      <p:sp>
        <p:nvSpPr>
          <p:cNvPr id="26" name="AutoShape 25"/>
          <p:cNvSpPr>
            <a:spLocks noChangeArrowheads="1"/>
          </p:cNvSpPr>
          <p:nvPr/>
        </p:nvSpPr>
        <p:spPr bwMode="auto">
          <a:xfrm>
            <a:off x="533400" y="3238500"/>
            <a:ext cx="762000" cy="571500"/>
          </a:xfrm>
          <a:prstGeom prst="star8">
            <a:avLst>
              <a:gd name="adj" fmla="val 30833"/>
            </a:avLst>
          </a:prstGeom>
          <a:gradFill rotWithShape="1">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2906452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diamond(in)">
                                      <p:cBhvr>
                                        <p:cTn id="7" dur="500"/>
                                        <p:tgtEl>
                                          <p:spTgt spid="120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20853"/>
                                        </p:tgtEl>
                                        <p:attrNameLst>
                                          <p:attrName>style.visibility</p:attrName>
                                        </p:attrNameLst>
                                      </p:cBhvr>
                                      <p:to>
                                        <p:strVal val="visible"/>
                                      </p:to>
                                    </p:set>
                                    <p:animEffect transition="in" filter="randombar(horizontal)">
                                      <p:cBhvr>
                                        <p:cTn id="12" dur="500"/>
                                        <p:tgtEl>
                                          <p:spTgt spid="12085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0837"/>
                                        </p:tgtEl>
                                        <p:attrNameLst>
                                          <p:attrName>style.visibility</p:attrName>
                                        </p:attrNameLst>
                                      </p:cBhvr>
                                      <p:to>
                                        <p:strVal val="visible"/>
                                      </p:to>
                                    </p:set>
                                    <p:animEffect transition="in" filter="randombar(horizontal)">
                                      <p:cBhvr>
                                        <p:cTn id="15" dur="500"/>
                                        <p:tgtEl>
                                          <p:spTgt spid="1208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0858"/>
                                        </p:tgtEl>
                                        <p:attrNameLst>
                                          <p:attrName>style.visibility</p:attrName>
                                        </p:attrNameLst>
                                      </p:cBhvr>
                                      <p:to>
                                        <p:strVal val="visible"/>
                                      </p:to>
                                    </p:set>
                                    <p:animEffect transition="in" filter="randombar(horizontal)">
                                      <p:cBhvr>
                                        <p:cTn id="18" dur="500"/>
                                        <p:tgtEl>
                                          <p:spTgt spid="1208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20855"/>
                                        </p:tgtEl>
                                        <p:attrNameLst>
                                          <p:attrName>style.visibility</p:attrName>
                                        </p:attrNameLst>
                                      </p:cBhvr>
                                      <p:to>
                                        <p:strVal val="visible"/>
                                      </p:to>
                                    </p:set>
                                    <p:animEffect transition="in" filter="plus(in)">
                                      <p:cBhvr>
                                        <p:cTn id="23" dur="500"/>
                                        <p:tgtEl>
                                          <p:spTgt spid="120855"/>
                                        </p:tgtEl>
                                      </p:cBhvr>
                                    </p:animEffect>
                                  </p:childTnLst>
                                </p:cTn>
                              </p:par>
                              <p:par>
                                <p:cTn id="24" presetID="8" presetClass="emph" presetSubtype="0" repeatCount="indefinite" fill="hold" grpId="1" nodeType="withEffect">
                                  <p:stCondLst>
                                    <p:cond delay="0"/>
                                  </p:stCondLst>
                                  <p:childTnLst>
                                    <p:animRot by="21600000">
                                      <p:cBhvr>
                                        <p:cTn id="25" dur="2000" fill="hold"/>
                                        <p:tgtEl>
                                          <p:spTgt spid="120855"/>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ircle(in)">
                                      <p:cBhvr>
                                        <p:cTn id="30" dur="2000"/>
                                        <p:tgtEl>
                                          <p:spTgt spid="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box(in)">
                                      <p:cBhvr>
                                        <p:cTn id="35" dur="500"/>
                                        <p:tgtEl>
                                          <p:spTgt spid="25">
                                            <p:txEl>
                                              <p:pRg st="0" end="0"/>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25">
                                            <p:txEl>
                                              <p:pRg st="1" end="1"/>
                                            </p:txEl>
                                          </p:spTgt>
                                        </p:tgtEl>
                                        <p:attrNameLst>
                                          <p:attrName>style.visibility</p:attrName>
                                        </p:attrNameLst>
                                      </p:cBhvr>
                                      <p:to>
                                        <p:strVal val="visible"/>
                                      </p:to>
                                    </p:set>
                                    <p:animEffect transition="in" filter="box(in)">
                                      <p:cBhvr>
                                        <p:cTn id="38" dur="500"/>
                                        <p:tgtEl>
                                          <p:spTgt spid="25">
                                            <p:txEl>
                                              <p:pRg st="1" end="1"/>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25">
                                            <p:txEl>
                                              <p:pRg st="3" end="3"/>
                                            </p:txEl>
                                          </p:spTgt>
                                        </p:tgtEl>
                                        <p:attrNameLst>
                                          <p:attrName>style.visibility</p:attrName>
                                        </p:attrNameLst>
                                      </p:cBhvr>
                                      <p:to>
                                        <p:strVal val="visible"/>
                                      </p:to>
                                    </p:set>
                                    <p:animEffect transition="in" filter="box(in)">
                                      <p:cBhvr>
                                        <p:cTn id="41" dur="500"/>
                                        <p:tgtEl>
                                          <p:spTgt spid="25">
                                            <p:txEl>
                                              <p:pRg st="3" end="3"/>
                                            </p:txEl>
                                          </p:spTgt>
                                        </p:tgtEl>
                                      </p:cBhvr>
                                    </p:animEffect>
                                  </p:childTnLst>
                                </p:cTn>
                              </p:par>
                              <p:par>
                                <p:cTn id="42" presetID="4" presetClass="entr" presetSubtype="16" fill="hold" nodeType="withEffect">
                                  <p:stCondLst>
                                    <p:cond delay="0"/>
                                  </p:stCondLst>
                                  <p:childTnLst>
                                    <p:set>
                                      <p:cBhvr>
                                        <p:cTn id="43" dur="1" fill="hold">
                                          <p:stCondLst>
                                            <p:cond delay="0"/>
                                          </p:stCondLst>
                                        </p:cTn>
                                        <p:tgtEl>
                                          <p:spTgt spid="25">
                                            <p:txEl>
                                              <p:pRg st="4" end="4"/>
                                            </p:txEl>
                                          </p:spTgt>
                                        </p:tgtEl>
                                        <p:attrNameLst>
                                          <p:attrName>style.visibility</p:attrName>
                                        </p:attrNameLst>
                                      </p:cBhvr>
                                      <p:to>
                                        <p:strVal val="visible"/>
                                      </p:to>
                                    </p:set>
                                    <p:animEffect transition="in" filter="box(in)">
                                      <p:cBhvr>
                                        <p:cTn id="44" dur="500"/>
                                        <p:tgtEl>
                                          <p:spTgt spid="25">
                                            <p:txEl>
                                              <p:pRg st="4" end="4"/>
                                            </p:txEl>
                                          </p:spTgt>
                                        </p:tgtEl>
                                      </p:cBhvr>
                                    </p:animEffect>
                                  </p:childTnLst>
                                </p:cTn>
                              </p:par>
                              <p:par>
                                <p:cTn id="45" presetID="4" presetClass="entr" presetSubtype="16" fill="hold" nodeType="withEffect">
                                  <p:stCondLst>
                                    <p:cond delay="0"/>
                                  </p:stCondLst>
                                  <p:childTnLst>
                                    <p:set>
                                      <p:cBhvr>
                                        <p:cTn id="46" dur="1" fill="hold">
                                          <p:stCondLst>
                                            <p:cond delay="0"/>
                                          </p:stCondLst>
                                        </p:cTn>
                                        <p:tgtEl>
                                          <p:spTgt spid="25">
                                            <p:txEl>
                                              <p:pRg st="6" end="6"/>
                                            </p:txEl>
                                          </p:spTgt>
                                        </p:tgtEl>
                                        <p:attrNameLst>
                                          <p:attrName>style.visibility</p:attrName>
                                        </p:attrNameLst>
                                      </p:cBhvr>
                                      <p:to>
                                        <p:strVal val="visible"/>
                                      </p:to>
                                    </p:set>
                                    <p:animEffect transition="in" filter="box(in)">
                                      <p:cBhvr>
                                        <p:cTn id="47" dur="500"/>
                                        <p:tgtEl>
                                          <p:spTgt spid="25">
                                            <p:txEl>
                                              <p:pRg st="6" end="6"/>
                                            </p:txEl>
                                          </p:spTgt>
                                        </p:tgtEl>
                                      </p:cBhvr>
                                    </p:animEffect>
                                  </p:childTnLst>
                                </p:cTn>
                              </p:par>
                              <p:par>
                                <p:cTn id="48" presetID="4" presetClass="entr" presetSubtype="16" fill="hold" nodeType="withEffect">
                                  <p:stCondLst>
                                    <p:cond delay="0"/>
                                  </p:stCondLst>
                                  <p:childTnLst>
                                    <p:set>
                                      <p:cBhvr>
                                        <p:cTn id="49" dur="1" fill="hold">
                                          <p:stCondLst>
                                            <p:cond delay="0"/>
                                          </p:stCondLst>
                                        </p:cTn>
                                        <p:tgtEl>
                                          <p:spTgt spid="25">
                                            <p:txEl>
                                              <p:pRg st="7" end="7"/>
                                            </p:txEl>
                                          </p:spTgt>
                                        </p:tgtEl>
                                        <p:attrNameLst>
                                          <p:attrName>style.visibility</p:attrName>
                                        </p:attrNameLst>
                                      </p:cBhvr>
                                      <p:to>
                                        <p:strVal val="visible"/>
                                      </p:to>
                                    </p:set>
                                    <p:animEffect transition="in" filter="box(in)">
                                      <p:cBhvr>
                                        <p:cTn id="50" dur="500"/>
                                        <p:tgtEl>
                                          <p:spTgt spid="25">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plus(in)">
                                      <p:cBhvr>
                                        <p:cTn id="55" dur="500"/>
                                        <p:tgtEl>
                                          <p:spTgt spid="26"/>
                                        </p:tgtEl>
                                      </p:cBhvr>
                                    </p:animEffect>
                                  </p:childTnLst>
                                </p:cTn>
                              </p:par>
                              <p:par>
                                <p:cTn id="56" presetID="8" presetClass="emph" presetSubtype="0" repeatCount="indefinite" fill="hold" grpId="1" nodeType="withEffect">
                                  <p:stCondLst>
                                    <p:cond delay="0"/>
                                  </p:stCondLst>
                                  <p:childTnLst>
                                    <p:animRot by="21600000">
                                      <p:cBhvr>
                                        <p:cTn id="57" dur="2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P spid="120837" grpId="0"/>
      <p:bldP spid="120855" grpId="0" animBg="1"/>
      <p:bldP spid="120855" grpId="1" animBg="1"/>
      <p:bldP spid="120858" grpId="0"/>
      <p:bldP spid="24" grpId="0"/>
      <p:bldP spid="26" grpId="0" animBg="1"/>
      <p:bldP spid="26"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WordArt 3"/>
          <p:cNvSpPr>
            <a:spLocks noChangeArrowheads="1" noChangeShapeType="1" noTextEdit="1"/>
          </p:cNvSpPr>
          <p:nvPr/>
        </p:nvSpPr>
        <p:spPr bwMode="auto">
          <a:xfrm>
            <a:off x="2887662" y="661988"/>
            <a:ext cx="3962400" cy="731838"/>
          </a:xfrm>
          <a:prstGeom prst="rect">
            <a:avLst/>
          </a:prstGeom>
        </p:spPr>
        <p:txBody>
          <a:bodyPr wrap="none" fromWordArt="1">
            <a:prstTxWarp prst="textSlantUp">
              <a:avLst>
                <a:gd name="adj" fmla="val 32056"/>
              </a:avLst>
            </a:prstTxWarp>
          </a:bodyPr>
          <a:lstStyle/>
          <a:p>
            <a:pPr algn="ctr"/>
            <a:r>
              <a:rPr lang="vi-VN" sz="3600" kern="10" dirty="0">
                <a:ln w="9525">
                  <a:solidFill>
                    <a:srgbClr val="FF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ĐỐ VUI DÂN GIAN?</a:t>
            </a:r>
            <a:endParaRPr lang="en-US" sz="3600" kern="10" dirty="0">
              <a:ln w="9525">
                <a:solidFill>
                  <a:srgbClr val="FF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sp>
        <p:nvSpPr>
          <p:cNvPr id="342020" name="Rectangle 4"/>
          <p:cNvSpPr>
            <a:spLocks noChangeArrowheads="1"/>
          </p:cNvSpPr>
          <p:nvPr/>
        </p:nvSpPr>
        <p:spPr bwMode="auto">
          <a:xfrm>
            <a:off x="711200" y="1936750"/>
            <a:ext cx="3581400" cy="1446213"/>
          </a:xfrm>
          <a:prstGeom prst="rect">
            <a:avLst/>
          </a:prstGeom>
          <a:solidFill>
            <a:srgbClr val="FFCC99"/>
          </a:solidFill>
          <a:ln w="9525">
            <a:solidFill>
              <a:srgbClr val="FF0000"/>
            </a:solidFill>
            <a:miter lim="800000"/>
            <a:headEnd/>
            <a:tailEnd/>
          </a:ln>
          <a:effectLst/>
        </p:spPr>
        <p:txBody>
          <a:bodyPr anchor="ctr">
            <a:spAutoFit/>
          </a:bodyPr>
          <a:lstStyle/>
          <a:p>
            <a:pPr algn="ctr" eaLnBrk="1" fontAlgn="auto" hangingPunct="1">
              <a:spcBef>
                <a:spcPts val="0"/>
              </a:spcBef>
              <a:spcAft>
                <a:spcPts val="0"/>
              </a:spcAft>
              <a:defRPr/>
            </a:pPr>
            <a:endParaRPr lang="en-US" altLang="en-US" sz="2000" i="1" dirty="0">
              <a:solidFill>
                <a:srgbClr val="CC0000"/>
              </a:solidFill>
              <a:effectLst>
                <a:outerShdw blurRad="38100" dist="38100" dir="2700000" algn="tl">
                  <a:srgbClr val="000000"/>
                </a:outerShdw>
              </a:effectLst>
              <a:latin typeface="+mn-lt"/>
            </a:endParaRPr>
          </a:p>
          <a:p>
            <a:pPr algn="ctr" eaLnBrk="1" fontAlgn="auto" hangingPunct="1">
              <a:spcBef>
                <a:spcPts val="0"/>
              </a:spcBef>
              <a:spcAft>
                <a:spcPts val="0"/>
              </a:spcAft>
              <a:defRPr/>
            </a:pPr>
            <a:r>
              <a:rPr lang="en-US" altLang="en-US" sz="2400" i="1" dirty="0">
                <a:solidFill>
                  <a:srgbClr val="CC0000"/>
                </a:solidFill>
                <a:latin typeface="Times New Roman" panose="02020603050405020304" pitchFamily="18" charset="0"/>
                <a:cs typeface="Times New Roman" panose="02020603050405020304" pitchFamily="18" charset="0"/>
              </a:rPr>
              <a:t>Sau </a:t>
            </a:r>
            <a:r>
              <a:rPr lang="en-US" altLang="en-US" sz="2400" i="1" dirty="0" err="1">
                <a:solidFill>
                  <a:srgbClr val="CC0000"/>
                </a:solidFill>
                <a:latin typeface="Times New Roman" panose="02020603050405020304" pitchFamily="18" charset="0"/>
                <a:cs typeface="Times New Roman" panose="02020603050405020304" pitchFamily="18" charset="0"/>
              </a:rPr>
              <a:t>khi</a:t>
            </a:r>
            <a:r>
              <a:rPr lang="en-US" altLang="en-US" sz="2400" i="1" dirty="0">
                <a:solidFill>
                  <a:srgbClr val="CC0000"/>
                </a:solidFill>
                <a:latin typeface="Times New Roman" panose="02020603050405020304" pitchFamily="18" charset="0"/>
                <a:cs typeface="Times New Roman" panose="02020603050405020304" pitchFamily="18" charset="0"/>
              </a:rPr>
              <a:t> </a:t>
            </a:r>
            <a:r>
              <a:rPr lang="en-US" altLang="en-US" sz="2400" i="1" dirty="0" err="1">
                <a:solidFill>
                  <a:srgbClr val="CC0000"/>
                </a:solidFill>
                <a:latin typeface="Times New Roman" panose="02020603050405020304" pitchFamily="18" charset="0"/>
                <a:cs typeface="Times New Roman" panose="02020603050405020304" pitchFamily="18" charset="0"/>
              </a:rPr>
              <a:t>chúc</a:t>
            </a:r>
            <a:r>
              <a:rPr lang="en-US" altLang="en-US" sz="2400" i="1" dirty="0">
                <a:solidFill>
                  <a:srgbClr val="CC0000"/>
                </a:solidFill>
                <a:latin typeface="Times New Roman" panose="02020603050405020304" pitchFamily="18" charset="0"/>
                <a:cs typeface="Times New Roman" panose="02020603050405020304" pitchFamily="18" charset="0"/>
              </a:rPr>
              <a:t> </a:t>
            </a:r>
            <a:r>
              <a:rPr lang="en-US" altLang="en-US" sz="2400" i="1" dirty="0" err="1">
                <a:solidFill>
                  <a:srgbClr val="CC0000"/>
                </a:solidFill>
                <a:latin typeface="Times New Roman" panose="02020603050405020304" pitchFamily="18" charset="0"/>
                <a:cs typeface="Times New Roman" panose="02020603050405020304" pitchFamily="18" charset="0"/>
              </a:rPr>
              <a:t>tết</a:t>
            </a:r>
            <a:r>
              <a:rPr lang="en-US" altLang="en-US" sz="2400" i="1" dirty="0">
                <a:solidFill>
                  <a:srgbClr val="CC0000"/>
                </a:solidFill>
                <a:latin typeface="Times New Roman" panose="02020603050405020304" pitchFamily="18" charset="0"/>
                <a:cs typeface="Times New Roman" panose="02020603050405020304" pitchFamily="18" charset="0"/>
              </a:rPr>
              <a:t> </a:t>
            </a:r>
            <a:r>
              <a:rPr lang="en-US" altLang="en-US" sz="2400" i="1" dirty="0" err="1">
                <a:solidFill>
                  <a:srgbClr val="CC0000"/>
                </a:solidFill>
                <a:latin typeface="Times New Roman" panose="02020603050405020304" pitchFamily="18" charset="0"/>
                <a:cs typeface="Times New Roman" panose="02020603050405020304" pitchFamily="18" charset="0"/>
              </a:rPr>
              <a:t>các</a:t>
            </a:r>
            <a:r>
              <a:rPr lang="en-US" altLang="en-US" sz="2400" i="1" dirty="0">
                <a:solidFill>
                  <a:srgbClr val="CC0000"/>
                </a:solidFill>
                <a:latin typeface="Times New Roman" panose="02020603050405020304" pitchFamily="18" charset="0"/>
                <a:cs typeface="Times New Roman" panose="02020603050405020304" pitchFamily="18" charset="0"/>
              </a:rPr>
              <a:t> </a:t>
            </a:r>
            <a:r>
              <a:rPr lang="en-US" altLang="en-US" sz="2400" i="1" dirty="0" err="1">
                <a:solidFill>
                  <a:srgbClr val="CC0000"/>
                </a:solidFill>
                <a:latin typeface="Times New Roman" panose="02020603050405020304" pitchFamily="18" charset="0"/>
                <a:cs typeface="Times New Roman" panose="02020603050405020304" pitchFamily="18" charset="0"/>
              </a:rPr>
              <a:t>em</a:t>
            </a:r>
            <a:r>
              <a:rPr lang="en-US" altLang="en-US" sz="2400" i="1" dirty="0">
                <a:solidFill>
                  <a:srgbClr val="CC0000"/>
                </a:solidFill>
                <a:latin typeface="Times New Roman" panose="02020603050405020304" pitchFamily="18" charset="0"/>
                <a:cs typeface="Times New Roman" panose="02020603050405020304" pitchFamily="18" charset="0"/>
              </a:rPr>
              <a:t> </a:t>
            </a:r>
            <a:r>
              <a:rPr lang="en-US" altLang="en-US" sz="2400" i="1" dirty="0" err="1">
                <a:solidFill>
                  <a:srgbClr val="CC0000"/>
                </a:solidFill>
                <a:latin typeface="Times New Roman" panose="02020603050405020304" pitchFamily="18" charset="0"/>
                <a:cs typeface="Times New Roman" panose="02020603050405020304" pitchFamily="18" charset="0"/>
              </a:rPr>
              <a:t>nhỏ</a:t>
            </a:r>
            <a:r>
              <a:rPr lang="en-US" altLang="en-US" sz="2400" i="1" dirty="0">
                <a:solidFill>
                  <a:srgbClr val="CC0000"/>
                </a:solidFill>
                <a:latin typeface="Times New Roman" panose="02020603050405020304" pitchFamily="18" charset="0"/>
                <a:cs typeface="Times New Roman" panose="02020603050405020304" pitchFamily="18" charset="0"/>
              </a:rPr>
              <a:t> </a:t>
            </a:r>
            <a:r>
              <a:rPr lang="en-US" altLang="en-US" sz="2400" i="1" dirty="0" err="1">
                <a:solidFill>
                  <a:srgbClr val="CC0000"/>
                </a:solidFill>
                <a:latin typeface="Times New Roman" panose="02020603050405020304" pitchFamily="18" charset="0"/>
                <a:cs typeface="Times New Roman" panose="02020603050405020304" pitchFamily="18" charset="0"/>
              </a:rPr>
              <a:t>sẽ</a:t>
            </a:r>
            <a:r>
              <a:rPr lang="en-US" altLang="en-US" sz="2400" i="1" dirty="0">
                <a:solidFill>
                  <a:srgbClr val="CC0000"/>
                </a:solidFill>
                <a:latin typeface="Times New Roman" panose="02020603050405020304" pitchFamily="18" charset="0"/>
                <a:cs typeface="Times New Roman" panose="02020603050405020304" pitchFamily="18" charset="0"/>
              </a:rPr>
              <a:t> </a:t>
            </a:r>
            <a:r>
              <a:rPr lang="en-US" altLang="en-US" sz="2400" i="1" dirty="0" err="1">
                <a:solidFill>
                  <a:srgbClr val="CC0000"/>
                </a:solidFill>
                <a:latin typeface="Times New Roman" panose="02020603050405020304" pitchFamily="18" charset="0"/>
                <a:cs typeface="Times New Roman" panose="02020603050405020304" pitchFamily="18" charset="0"/>
              </a:rPr>
              <a:t>nhận</a:t>
            </a:r>
            <a:r>
              <a:rPr lang="en-US" altLang="en-US" sz="2400" i="1" dirty="0">
                <a:solidFill>
                  <a:srgbClr val="CC0000"/>
                </a:solidFill>
                <a:latin typeface="Times New Roman" panose="02020603050405020304" pitchFamily="18" charset="0"/>
                <a:cs typeface="Times New Roman" panose="02020603050405020304" pitchFamily="18" charset="0"/>
              </a:rPr>
              <a:t> </a:t>
            </a:r>
            <a:r>
              <a:rPr lang="en-US" altLang="en-US" sz="2400" i="1" dirty="0" err="1">
                <a:solidFill>
                  <a:srgbClr val="CC0000"/>
                </a:solidFill>
                <a:latin typeface="Times New Roman" panose="02020603050405020304" pitchFamily="18" charset="0"/>
                <a:cs typeface="Times New Roman" panose="02020603050405020304" pitchFamily="18" charset="0"/>
              </a:rPr>
              <a:t>được</a:t>
            </a:r>
            <a:r>
              <a:rPr lang="en-US" altLang="en-US" sz="2400" i="1" dirty="0">
                <a:solidFill>
                  <a:srgbClr val="CC0000"/>
                </a:solidFill>
                <a:latin typeface="Times New Roman" panose="02020603050405020304" pitchFamily="18" charset="0"/>
                <a:cs typeface="Times New Roman" panose="02020603050405020304" pitchFamily="18" charset="0"/>
              </a:rPr>
              <a:t> </a:t>
            </a:r>
            <a:r>
              <a:rPr lang="en-US" altLang="en-US" sz="2400" i="1" dirty="0" err="1">
                <a:solidFill>
                  <a:srgbClr val="CC0000"/>
                </a:solidFill>
                <a:latin typeface="Times New Roman" panose="02020603050405020304" pitchFamily="18" charset="0"/>
                <a:cs typeface="Times New Roman" panose="02020603050405020304" pitchFamily="18" charset="0"/>
              </a:rPr>
              <a:t>gì</a:t>
            </a:r>
            <a:r>
              <a:rPr lang="en-US" altLang="en-US" sz="2400" i="1" dirty="0">
                <a:solidFill>
                  <a:srgbClr val="CC0000"/>
                </a:solidFill>
                <a:latin typeface="Times New Roman" panose="02020603050405020304" pitchFamily="18" charset="0"/>
                <a:cs typeface="Times New Roman" panose="02020603050405020304" pitchFamily="18" charset="0"/>
              </a:rPr>
              <a:t>?</a:t>
            </a:r>
          </a:p>
          <a:p>
            <a:pPr algn="ctr" eaLnBrk="1" fontAlgn="auto" hangingPunct="1">
              <a:spcBef>
                <a:spcPts val="0"/>
              </a:spcBef>
              <a:spcAft>
                <a:spcPts val="0"/>
              </a:spcAft>
              <a:defRPr/>
            </a:pPr>
            <a:endParaRPr lang="en-US" altLang="en-US" sz="2000" i="1" dirty="0">
              <a:solidFill>
                <a:srgbClr val="CC0000"/>
              </a:solidFill>
              <a:effectLst>
                <a:outerShdw blurRad="38100" dist="38100" dir="2700000" algn="tl">
                  <a:srgbClr val="000000"/>
                </a:outerShdw>
              </a:effectLst>
              <a:latin typeface="+mn-lt"/>
            </a:endParaRPr>
          </a:p>
        </p:txBody>
      </p:sp>
      <p:sp>
        <p:nvSpPr>
          <p:cNvPr id="342021" name="Rectangle 5"/>
          <p:cNvSpPr>
            <a:spLocks noChangeArrowheads="1"/>
          </p:cNvSpPr>
          <p:nvPr/>
        </p:nvSpPr>
        <p:spPr bwMode="auto">
          <a:xfrm>
            <a:off x="665162" y="2290763"/>
            <a:ext cx="3689350" cy="769937"/>
          </a:xfrm>
          <a:prstGeom prst="rect">
            <a:avLst/>
          </a:prstGeom>
          <a:solidFill>
            <a:srgbClr val="00FF00"/>
          </a:solidFill>
          <a:ln w="9525">
            <a:solidFill>
              <a:srgbClr val="CC0000"/>
            </a:solidFill>
            <a:miter lim="800000"/>
            <a:headEnd/>
            <a:tailEnd/>
          </a:ln>
          <a:effectLst/>
        </p:spPr>
        <p:txBody>
          <a:bodyPr anchor="ctr">
            <a:spAutoFit/>
          </a:bodyPr>
          <a:lstStyle/>
          <a:p>
            <a:pPr algn="ctr" eaLnBrk="1" fontAlgn="auto" hangingPunct="1">
              <a:spcBef>
                <a:spcPts val="0"/>
              </a:spcBef>
              <a:spcAft>
                <a:spcPts val="0"/>
              </a:spcAft>
              <a:defRPr/>
            </a:pPr>
            <a:r>
              <a:rPr lang="en-US" altLang="en-US" sz="2400" i="1" dirty="0" err="1">
                <a:solidFill>
                  <a:srgbClr val="663300"/>
                </a:solidFill>
                <a:latin typeface="Times New Roman" panose="02020603050405020304" pitchFamily="18" charset="0"/>
                <a:cs typeface="Times New Roman" panose="02020603050405020304" pitchFamily="18" charset="0"/>
              </a:rPr>
              <a:t>Lì</a:t>
            </a:r>
            <a:r>
              <a:rPr lang="en-US" altLang="en-US" sz="2400" i="1" dirty="0">
                <a:solidFill>
                  <a:srgbClr val="663300"/>
                </a:solidFill>
                <a:latin typeface="Times New Roman" panose="02020603050405020304" pitchFamily="18" charset="0"/>
                <a:cs typeface="Times New Roman" panose="02020603050405020304" pitchFamily="18" charset="0"/>
              </a:rPr>
              <a:t> </a:t>
            </a:r>
            <a:r>
              <a:rPr lang="en-US" altLang="en-US" sz="2400" i="1" dirty="0" err="1">
                <a:solidFill>
                  <a:srgbClr val="663300"/>
                </a:solidFill>
                <a:latin typeface="Times New Roman" panose="02020603050405020304" pitchFamily="18" charset="0"/>
                <a:cs typeface="Times New Roman" panose="02020603050405020304" pitchFamily="18" charset="0"/>
              </a:rPr>
              <a:t>xì</a:t>
            </a:r>
            <a:endParaRPr lang="en-US" altLang="en-US" sz="2400" i="1" dirty="0">
              <a:solidFill>
                <a:srgbClr val="66330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altLang="en-US" sz="2000" i="1" dirty="0">
                <a:solidFill>
                  <a:srgbClr val="663300"/>
                </a:solidFill>
                <a:effectLst>
                  <a:outerShdw blurRad="38100" dist="38100" dir="2700000" algn="tl">
                    <a:srgbClr val="000000"/>
                  </a:outerShdw>
                </a:effectLst>
                <a:latin typeface="+mn-lt"/>
              </a:rPr>
              <a:t> </a:t>
            </a:r>
          </a:p>
        </p:txBody>
      </p:sp>
      <p:sp>
        <p:nvSpPr>
          <p:cNvPr id="342022" name="Rectangle 6"/>
          <p:cNvSpPr>
            <a:spLocks noChangeArrowheads="1"/>
          </p:cNvSpPr>
          <p:nvPr/>
        </p:nvSpPr>
        <p:spPr bwMode="auto">
          <a:xfrm>
            <a:off x="4868862" y="3767138"/>
            <a:ext cx="3886200" cy="1446212"/>
          </a:xfrm>
          <a:prstGeom prst="rect">
            <a:avLst/>
          </a:prstGeom>
          <a:solidFill>
            <a:srgbClr val="00FF00"/>
          </a:solidFill>
          <a:ln w="9525">
            <a:solidFill>
              <a:srgbClr val="00FFFF"/>
            </a:solidFill>
            <a:miter lim="800000"/>
            <a:headEnd/>
            <a:tailEnd/>
          </a:ln>
          <a:effectLst/>
        </p:spPr>
        <p:txBody>
          <a:bodyPr anchor="ctr">
            <a:spAutoFit/>
          </a:bodyPr>
          <a:lstStyle/>
          <a:p>
            <a:pPr algn="ctr" eaLnBrk="1" fontAlgn="auto" hangingPunct="1">
              <a:spcBef>
                <a:spcPts val="0"/>
              </a:spcBef>
              <a:spcAft>
                <a:spcPts val="0"/>
              </a:spcAft>
              <a:defRPr/>
            </a:pPr>
            <a:endParaRPr lang="en-US" altLang="en-US" sz="2000" i="1" dirty="0">
              <a:solidFill>
                <a:srgbClr val="FFFF00"/>
              </a:solidFill>
              <a:effectLst>
                <a:outerShdw blurRad="38100" dist="38100" dir="2700000" algn="tl">
                  <a:srgbClr val="000000"/>
                </a:outerShdw>
              </a:effectLst>
              <a:latin typeface="+mn-lt"/>
            </a:endParaRPr>
          </a:p>
          <a:p>
            <a:pPr algn="ctr" eaLnBrk="1" fontAlgn="auto" hangingPunct="1">
              <a:spcBef>
                <a:spcPts val="0"/>
              </a:spcBef>
              <a:spcAft>
                <a:spcPts val="0"/>
              </a:spcAft>
              <a:defRPr/>
            </a:pPr>
            <a:r>
              <a:rPr lang="en-US" altLang="en-US" sz="2400" i="1" dirty="0" err="1">
                <a:solidFill>
                  <a:srgbClr val="FF0000"/>
                </a:solidFill>
                <a:latin typeface="Times New Roman" panose="02020603050405020304" pitchFamily="18" charset="0"/>
                <a:cs typeface="Times New Roman" panose="02020603050405020304" pitchFamily="18" charset="0"/>
              </a:rPr>
              <a:t>Hoa</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tượng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trưng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cho</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mùa</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xuân</a:t>
            </a:r>
            <a:r>
              <a:rPr lang="en-US" altLang="en-US" sz="2400" i="1" dirty="0">
                <a:solidFill>
                  <a:srgbClr val="FF0000"/>
                </a:solidFill>
                <a:latin typeface="Times New Roman" panose="02020603050405020304" pitchFamily="18" charset="0"/>
                <a:cs typeface="Times New Roman" panose="02020603050405020304" pitchFamily="18" charset="0"/>
              </a:rPr>
              <a:t> ở </a:t>
            </a:r>
            <a:r>
              <a:rPr lang="en-US" altLang="en-US" sz="2400" i="1" dirty="0" err="1">
                <a:solidFill>
                  <a:srgbClr val="FF0000"/>
                </a:solidFill>
                <a:latin typeface="Times New Roman" panose="02020603050405020304" pitchFamily="18" charset="0"/>
                <a:cs typeface="Times New Roman" panose="02020603050405020304" pitchFamily="18" charset="0"/>
              </a:rPr>
              <a:t>miền</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trung</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và</a:t>
            </a:r>
            <a:r>
              <a:rPr lang="en-US" altLang="en-US" sz="2400" i="1" dirty="0">
                <a:solidFill>
                  <a:srgbClr val="FF0000"/>
                </a:solidFill>
                <a:latin typeface="Times New Roman" panose="02020603050405020304" pitchFamily="18" charset="0"/>
                <a:cs typeface="Times New Roman" panose="02020603050405020304" pitchFamily="18" charset="0"/>
              </a:rPr>
              <a:t> Nam?</a:t>
            </a:r>
          </a:p>
          <a:p>
            <a:pPr algn="ctr" eaLnBrk="1" fontAlgn="auto" hangingPunct="1">
              <a:spcBef>
                <a:spcPts val="0"/>
              </a:spcBef>
              <a:spcAft>
                <a:spcPts val="0"/>
              </a:spcAft>
              <a:defRPr/>
            </a:pPr>
            <a:endParaRPr lang="en-US" altLang="en-US" sz="2000" i="1" dirty="0">
              <a:solidFill>
                <a:srgbClr val="FFFF00"/>
              </a:solidFill>
              <a:effectLst>
                <a:outerShdw blurRad="38100" dist="38100" dir="2700000" algn="tl">
                  <a:srgbClr val="000000"/>
                </a:outerShdw>
              </a:effectLst>
              <a:latin typeface="+mn-lt"/>
            </a:endParaRPr>
          </a:p>
        </p:txBody>
      </p:sp>
      <p:sp>
        <p:nvSpPr>
          <p:cNvPr id="342023" name="Rectangle 7"/>
          <p:cNvSpPr>
            <a:spLocks noChangeArrowheads="1"/>
          </p:cNvSpPr>
          <p:nvPr/>
        </p:nvSpPr>
        <p:spPr bwMode="auto">
          <a:xfrm>
            <a:off x="4792662" y="3875088"/>
            <a:ext cx="3886200" cy="1077912"/>
          </a:xfrm>
          <a:prstGeom prst="rect">
            <a:avLst/>
          </a:prstGeom>
          <a:solidFill>
            <a:srgbClr val="FF33CC"/>
          </a:solidFill>
          <a:ln w="9525">
            <a:solidFill>
              <a:srgbClr val="CC0000"/>
            </a:solidFill>
            <a:miter lim="800000"/>
            <a:headEnd/>
            <a:tailEnd/>
          </a:ln>
          <a:effectLst/>
        </p:spPr>
        <p:txBody>
          <a:bodyPr anchor="ctr">
            <a:spAutoFit/>
          </a:bodyPr>
          <a:lstStyle/>
          <a:p>
            <a:pPr algn="ctr" eaLnBrk="1" fontAlgn="auto" hangingPunct="1">
              <a:spcBef>
                <a:spcPts val="0"/>
              </a:spcBef>
              <a:spcAft>
                <a:spcPts val="0"/>
              </a:spcAft>
              <a:defRPr/>
            </a:pPr>
            <a:endParaRPr lang="en-US" altLang="en-US" sz="2000" i="1" dirty="0">
              <a:solidFill>
                <a:srgbClr val="FFFF99"/>
              </a:solidFill>
              <a:effectLst>
                <a:outerShdw blurRad="38100" dist="38100" dir="2700000" algn="tl">
                  <a:srgbClr val="000000"/>
                </a:outerShdw>
              </a:effectLst>
              <a:latin typeface="+mn-lt"/>
            </a:endParaRPr>
          </a:p>
          <a:p>
            <a:pPr algn="ctr" eaLnBrk="1" fontAlgn="auto" hangingPunct="1">
              <a:spcBef>
                <a:spcPts val="0"/>
              </a:spcBef>
              <a:spcAft>
                <a:spcPts val="0"/>
              </a:spcAft>
              <a:defRPr/>
            </a:pPr>
            <a:r>
              <a:rPr lang="en-US" altLang="en-US" sz="2400" i="1" dirty="0" err="1">
                <a:solidFill>
                  <a:srgbClr val="FFFF99"/>
                </a:solidFill>
                <a:latin typeface="Times New Roman" panose="02020603050405020304" pitchFamily="18" charset="0"/>
                <a:cs typeface="Times New Roman" panose="02020603050405020304" pitchFamily="18" charset="0"/>
              </a:rPr>
              <a:t>Hoa</a:t>
            </a:r>
            <a:r>
              <a:rPr lang="en-US" altLang="en-US" sz="2400" i="1" dirty="0">
                <a:solidFill>
                  <a:srgbClr val="FFFF99"/>
                </a:solidFill>
                <a:latin typeface="Times New Roman" panose="02020603050405020304" pitchFamily="18" charset="0"/>
                <a:cs typeface="Times New Roman" panose="02020603050405020304" pitchFamily="18" charset="0"/>
              </a:rPr>
              <a:t> Mai</a:t>
            </a:r>
          </a:p>
          <a:p>
            <a:pPr algn="ctr" eaLnBrk="1" fontAlgn="auto" hangingPunct="1">
              <a:spcBef>
                <a:spcPts val="0"/>
              </a:spcBef>
              <a:spcAft>
                <a:spcPts val="0"/>
              </a:spcAft>
              <a:defRPr/>
            </a:pPr>
            <a:endParaRPr lang="en-US" altLang="en-US" sz="2000" i="1" dirty="0">
              <a:solidFill>
                <a:srgbClr val="FFFF99"/>
              </a:solidFill>
              <a:effectLst>
                <a:outerShdw blurRad="38100" dist="38100" dir="2700000" algn="tl">
                  <a:srgbClr val="000000"/>
                </a:outerShdw>
              </a:effectLst>
              <a:latin typeface="+mn-lt"/>
            </a:endParaRPr>
          </a:p>
        </p:txBody>
      </p:sp>
      <p:sp>
        <p:nvSpPr>
          <p:cNvPr id="3079" name="Text Box 8"/>
          <p:cNvSpPr txBox="1">
            <a:spLocks noChangeArrowheads="1"/>
          </p:cNvSpPr>
          <p:nvPr/>
        </p:nvSpPr>
        <p:spPr bwMode="auto">
          <a:xfrm>
            <a:off x="220662" y="1879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vi-VN" altLang="en-US" sz="2400">
              <a:latin typeface="Times New Roman" pitchFamily="18" charset="0"/>
              <a:cs typeface="Arial" charset="0"/>
            </a:endParaRPr>
          </a:p>
        </p:txBody>
      </p:sp>
      <p:sp>
        <p:nvSpPr>
          <p:cNvPr id="4105" name="Text Box 9"/>
          <p:cNvSpPr txBox="1">
            <a:spLocks noChangeArrowheads="1"/>
          </p:cNvSpPr>
          <p:nvPr/>
        </p:nvSpPr>
        <p:spPr bwMode="auto">
          <a:xfrm>
            <a:off x="100012" y="23145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400">
                <a:solidFill>
                  <a:srgbClr val="FF0000"/>
                </a:solidFill>
                <a:latin typeface="Times New Roman" pitchFamily="18" charset="0"/>
                <a:cs typeface="Arial" charset="0"/>
              </a:rPr>
              <a:t>1</a:t>
            </a:r>
            <a:endParaRPr lang="vi-VN" altLang="en-US" sz="2400">
              <a:solidFill>
                <a:srgbClr val="FF0000"/>
              </a:solidFill>
              <a:latin typeface="Times New Roman" pitchFamily="18" charset="0"/>
              <a:cs typeface="Arial" charset="0"/>
            </a:endParaRPr>
          </a:p>
        </p:txBody>
      </p:sp>
      <p:sp>
        <p:nvSpPr>
          <p:cNvPr id="4106" name="Text Box 10"/>
          <p:cNvSpPr txBox="1">
            <a:spLocks noChangeArrowheads="1"/>
          </p:cNvSpPr>
          <p:nvPr/>
        </p:nvSpPr>
        <p:spPr bwMode="auto">
          <a:xfrm>
            <a:off x="100012" y="4395788"/>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400">
                <a:solidFill>
                  <a:srgbClr val="FF0000"/>
                </a:solidFill>
                <a:latin typeface="Times New Roman" pitchFamily="18" charset="0"/>
                <a:cs typeface="Arial" charset="0"/>
              </a:rPr>
              <a:t>2</a:t>
            </a:r>
            <a:endParaRPr lang="vi-VN" altLang="en-US" sz="2400">
              <a:solidFill>
                <a:srgbClr val="FF0000"/>
              </a:solidFill>
              <a:latin typeface="Times New Roman" pitchFamily="18" charset="0"/>
              <a:cs typeface="Arial" charset="0"/>
            </a:endParaRPr>
          </a:p>
        </p:txBody>
      </p:sp>
      <p:sp>
        <p:nvSpPr>
          <p:cNvPr id="4107" name="Text Box 11"/>
          <p:cNvSpPr txBox="1">
            <a:spLocks noChangeArrowheads="1"/>
          </p:cNvSpPr>
          <p:nvPr/>
        </p:nvSpPr>
        <p:spPr bwMode="auto">
          <a:xfrm>
            <a:off x="4630737" y="2290763"/>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400">
                <a:solidFill>
                  <a:srgbClr val="FF0000"/>
                </a:solidFill>
                <a:latin typeface="Times New Roman" pitchFamily="18" charset="0"/>
                <a:cs typeface="Arial" charset="0"/>
              </a:rPr>
              <a:t>3</a:t>
            </a:r>
            <a:endParaRPr lang="vi-VN" altLang="en-US" sz="2400">
              <a:solidFill>
                <a:srgbClr val="FF0000"/>
              </a:solidFill>
              <a:latin typeface="Times New Roman" pitchFamily="18" charset="0"/>
              <a:cs typeface="Arial" charset="0"/>
            </a:endParaRPr>
          </a:p>
        </p:txBody>
      </p:sp>
      <p:sp>
        <p:nvSpPr>
          <p:cNvPr id="4108" name="Text Box 12"/>
          <p:cNvSpPr txBox="1">
            <a:spLocks noChangeArrowheads="1"/>
          </p:cNvSpPr>
          <p:nvPr/>
        </p:nvSpPr>
        <p:spPr bwMode="auto">
          <a:xfrm>
            <a:off x="4449762" y="4262438"/>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400">
                <a:solidFill>
                  <a:srgbClr val="FF0000"/>
                </a:solidFill>
                <a:latin typeface="Times New Roman" pitchFamily="18" charset="0"/>
                <a:cs typeface="Arial" charset="0"/>
              </a:rPr>
              <a:t>4</a:t>
            </a:r>
            <a:endParaRPr lang="vi-VN" altLang="en-US" sz="2400">
              <a:solidFill>
                <a:srgbClr val="FF0000"/>
              </a:solidFill>
              <a:latin typeface="Times New Roman" pitchFamily="18" charset="0"/>
              <a:cs typeface="Arial" charset="0"/>
            </a:endParaRPr>
          </a:p>
        </p:txBody>
      </p:sp>
      <p:sp>
        <p:nvSpPr>
          <p:cNvPr id="2" name="Rectangle 1"/>
          <p:cNvSpPr>
            <a:spLocks noChangeArrowheads="1"/>
          </p:cNvSpPr>
          <p:nvPr/>
        </p:nvSpPr>
        <p:spPr bwMode="auto">
          <a:xfrm>
            <a:off x="601662" y="4013200"/>
            <a:ext cx="3505200" cy="120015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i="1" dirty="0" err="1">
                <a:solidFill>
                  <a:schemeClr val="bg1"/>
                </a:solidFill>
                <a:latin typeface="Times New Roman" pitchFamily="18" charset="0"/>
                <a:cs typeface="Times New Roman" pitchFamily="18" charset="0"/>
              </a:rPr>
              <a:t>Một</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loại</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thức</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ăn</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ngọt</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không</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thể</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thiếu</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vào</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ngày</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tết</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có</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rất</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nhiều</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hương</a:t>
            </a:r>
            <a:r>
              <a:rPr lang="en-US" altLang="en-US" sz="2400" i="1" dirty="0">
                <a:solidFill>
                  <a:schemeClr val="bg1"/>
                </a:solidFill>
                <a:latin typeface="Times New Roman" pitchFamily="18" charset="0"/>
                <a:cs typeface="Times New Roman" pitchFamily="18" charset="0"/>
              </a:rPr>
              <a:t> </a:t>
            </a:r>
            <a:r>
              <a:rPr lang="en-US" altLang="en-US" sz="2400" i="1" dirty="0" err="1">
                <a:solidFill>
                  <a:schemeClr val="bg1"/>
                </a:solidFill>
                <a:latin typeface="Times New Roman" pitchFamily="18" charset="0"/>
                <a:cs typeface="Times New Roman" pitchFamily="18" charset="0"/>
              </a:rPr>
              <a:t>vị</a:t>
            </a:r>
            <a:r>
              <a:rPr lang="en-US" altLang="en-US" sz="2400" i="1" dirty="0">
                <a:solidFill>
                  <a:schemeClr val="bg1"/>
                </a:solidFill>
                <a:latin typeface="Times New Roman" pitchFamily="18" charset="0"/>
                <a:cs typeface="Times New Roman" pitchFamily="18" charset="0"/>
              </a:rPr>
              <a:t>?</a:t>
            </a:r>
            <a:endParaRPr lang="en-US" altLang="en-US" sz="2400" b="1" i="1" dirty="0">
              <a:solidFill>
                <a:schemeClr val="bg1"/>
              </a:solidFill>
              <a:latin typeface="Times New Roman" pitchFamily="18" charset="0"/>
              <a:cs typeface="Times New Roman" pitchFamily="18" charset="0"/>
            </a:endParaRPr>
          </a:p>
        </p:txBody>
      </p:sp>
      <p:sp>
        <p:nvSpPr>
          <p:cNvPr id="3" name="Rectangle 2"/>
          <p:cNvSpPr>
            <a:spLocks noChangeArrowheads="1"/>
          </p:cNvSpPr>
          <p:nvPr/>
        </p:nvSpPr>
        <p:spPr bwMode="auto">
          <a:xfrm>
            <a:off x="563562" y="4094956"/>
            <a:ext cx="3581400" cy="1036637"/>
          </a:xfrm>
          <a:prstGeom prst="rect">
            <a:avLst/>
          </a:prstGeom>
          <a:solidFill>
            <a:srgbClr val="FFFF00"/>
          </a:solidFill>
          <a:ln w="9525" algn="ctr">
            <a:solidFill>
              <a:schemeClr val="tx1"/>
            </a:solidFill>
            <a:round/>
            <a:headEnd/>
            <a:tailEnd/>
          </a:ln>
        </p:spPr>
        <p:txBody>
          <a:bodyPr/>
          <a:lstStyle/>
          <a:p>
            <a:pPr eaLnBrk="1" hangingPunct="1"/>
            <a:r>
              <a:rPr lang="en-US" altLang="en-US" sz="2400" i="1" dirty="0" err="1">
                <a:latin typeface="Times New Roman" pitchFamily="18" charset="0"/>
                <a:cs typeface="Times New Roman" pitchFamily="18" charset="0"/>
              </a:rPr>
              <a:t>Đó</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là</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bánh</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mứt</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không</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thể</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thiếu</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vào</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ngày</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tết</a:t>
            </a:r>
            <a:endParaRPr lang="en-US" altLang="en-US" sz="2400" b="1" i="1" dirty="0">
              <a:latin typeface="Times New Roman" pitchFamily="18" charset="0"/>
              <a:cs typeface="Times New Roman" pitchFamily="18" charset="0"/>
            </a:endParaRPr>
          </a:p>
        </p:txBody>
      </p:sp>
      <p:sp>
        <p:nvSpPr>
          <p:cNvPr id="5" name="Rectangle 4"/>
          <p:cNvSpPr>
            <a:spLocks noChangeArrowheads="1"/>
          </p:cNvSpPr>
          <p:nvPr/>
        </p:nvSpPr>
        <p:spPr bwMode="auto">
          <a:xfrm>
            <a:off x="5326062" y="1936750"/>
            <a:ext cx="3125788" cy="1238250"/>
          </a:xfrm>
          <a:prstGeom prst="rect">
            <a:avLst/>
          </a:prstGeom>
          <a:solidFill>
            <a:srgbClr val="00FF00"/>
          </a:solidFill>
          <a:ln w="9525" algn="ctr">
            <a:solidFill>
              <a:schemeClr val="tx1"/>
            </a:solidFill>
            <a:round/>
            <a:headEnd/>
            <a:tailEnd/>
          </a:ln>
        </p:spPr>
        <p:txBody>
          <a:bodyPr/>
          <a:lstStyle/>
          <a:p>
            <a:pPr eaLnBrk="1" hangingPunct="1"/>
            <a:r>
              <a:rPr lang="en-US" altLang="en-US" sz="2400" b="1" i="1">
                <a:solidFill>
                  <a:srgbClr val="FF3300"/>
                </a:solidFill>
                <a:latin typeface="Times New Roman" pitchFamily="18" charset="0"/>
                <a:cs typeface="Arial" charset="0"/>
              </a:rPr>
              <a:t>Câu:“ cung chúc tân xuân” có nghĩa là gì?</a:t>
            </a:r>
          </a:p>
        </p:txBody>
      </p:sp>
      <p:sp>
        <p:nvSpPr>
          <p:cNvPr id="6" name="Rectangle 5"/>
          <p:cNvSpPr>
            <a:spLocks noChangeArrowheads="1"/>
          </p:cNvSpPr>
          <p:nvPr/>
        </p:nvSpPr>
        <p:spPr bwMode="auto">
          <a:xfrm>
            <a:off x="5165725" y="2014538"/>
            <a:ext cx="3444875" cy="1052512"/>
          </a:xfrm>
          <a:prstGeom prst="rect">
            <a:avLst/>
          </a:prstGeom>
          <a:solidFill>
            <a:srgbClr val="FF0000"/>
          </a:solidFill>
          <a:ln w="9525" algn="ctr">
            <a:solidFill>
              <a:schemeClr val="tx1"/>
            </a:solidFill>
            <a:round/>
            <a:headEnd/>
            <a:tailEnd/>
          </a:ln>
        </p:spPr>
        <p:txBody>
          <a:bodyPr/>
          <a:lstStyle/>
          <a:p>
            <a:pPr eaLnBrk="1" hangingPunct="1"/>
            <a:r>
              <a:rPr lang="en-US" altLang="en-US" sz="2400" b="1" i="1">
                <a:latin typeface="Times New Roman" pitchFamily="18" charset="0"/>
                <a:cs typeface="Arial" charset="0"/>
              </a:rPr>
              <a:t>Có nghĩa là chúc mừng năm mới</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ircle(in)">
                                      <p:cBhvr>
                                        <p:cTn id="7" dur="20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05"/>
                                        </p:tgtEl>
                                        <p:attrNameLst>
                                          <p:attrName>style.visibility</p:attrName>
                                        </p:attrNameLst>
                                      </p:cBhvr>
                                      <p:to>
                                        <p:strVal val="visible"/>
                                      </p:to>
                                    </p:set>
                                    <p:animEffect transition="in" filter="wipe(down)">
                                      <p:cBhvr>
                                        <p:cTn id="12" dur="500"/>
                                        <p:tgtEl>
                                          <p:spTgt spid="41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42020"/>
                                        </p:tgtEl>
                                        <p:attrNameLst>
                                          <p:attrName>style.visibility</p:attrName>
                                        </p:attrNameLst>
                                      </p:cBhvr>
                                      <p:to>
                                        <p:strVal val="visible"/>
                                      </p:to>
                                    </p:set>
                                    <p:animEffect transition="in" filter="fade">
                                      <p:cBhvr>
                                        <p:cTn id="17" dur="1000"/>
                                        <p:tgtEl>
                                          <p:spTgt spid="342020"/>
                                        </p:tgtEl>
                                      </p:cBhvr>
                                    </p:animEffect>
                                    <p:anim calcmode="lin" valueType="num">
                                      <p:cBhvr>
                                        <p:cTn id="18" dur="1000" fill="hold"/>
                                        <p:tgtEl>
                                          <p:spTgt spid="342020"/>
                                        </p:tgtEl>
                                        <p:attrNameLst>
                                          <p:attrName>ppt_x</p:attrName>
                                        </p:attrNameLst>
                                      </p:cBhvr>
                                      <p:tavLst>
                                        <p:tav tm="0">
                                          <p:val>
                                            <p:strVal val="#ppt_x"/>
                                          </p:val>
                                        </p:tav>
                                        <p:tav tm="100000">
                                          <p:val>
                                            <p:strVal val="#ppt_x"/>
                                          </p:val>
                                        </p:tav>
                                      </p:tavLst>
                                    </p:anim>
                                    <p:anim calcmode="lin" valueType="num">
                                      <p:cBhvr>
                                        <p:cTn id="19" dur="1000" fill="hold"/>
                                        <p:tgtEl>
                                          <p:spTgt spid="34202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2021"/>
                                        </p:tgtEl>
                                        <p:attrNameLst>
                                          <p:attrName>style.visibility</p:attrName>
                                        </p:attrNameLst>
                                      </p:cBhvr>
                                      <p:to>
                                        <p:strVal val="visible"/>
                                      </p:to>
                                    </p:set>
                                    <p:anim calcmode="lin" valueType="num">
                                      <p:cBhvr additive="base">
                                        <p:cTn id="24" dur="500" fill="hold"/>
                                        <p:tgtEl>
                                          <p:spTgt spid="342021"/>
                                        </p:tgtEl>
                                        <p:attrNameLst>
                                          <p:attrName>ppt_x</p:attrName>
                                        </p:attrNameLst>
                                      </p:cBhvr>
                                      <p:tavLst>
                                        <p:tav tm="0">
                                          <p:val>
                                            <p:strVal val="#ppt_x"/>
                                          </p:val>
                                        </p:tav>
                                        <p:tav tm="100000">
                                          <p:val>
                                            <p:strVal val="#ppt_x"/>
                                          </p:val>
                                        </p:tav>
                                      </p:tavLst>
                                    </p:anim>
                                    <p:anim calcmode="lin" valueType="num">
                                      <p:cBhvr additive="base">
                                        <p:cTn id="25" dur="500" fill="hold"/>
                                        <p:tgtEl>
                                          <p:spTgt spid="34202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06"/>
                                        </p:tgtEl>
                                        <p:attrNameLst>
                                          <p:attrName>style.visibility</p:attrName>
                                        </p:attrNameLst>
                                      </p:cBhvr>
                                      <p:to>
                                        <p:strVal val="visible"/>
                                      </p:to>
                                    </p:set>
                                    <p:anim calcmode="lin" valueType="num">
                                      <p:cBhvr additive="base">
                                        <p:cTn id="30" dur="500" fill="hold"/>
                                        <p:tgtEl>
                                          <p:spTgt spid="4106"/>
                                        </p:tgtEl>
                                        <p:attrNameLst>
                                          <p:attrName>ppt_x</p:attrName>
                                        </p:attrNameLst>
                                      </p:cBhvr>
                                      <p:tavLst>
                                        <p:tav tm="0">
                                          <p:val>
                                            <p:strVal val="#ppt_x"/>
                                          </p:val>
                                        </p:tav>
                                        <p:tav tm="100000">
                                          <p:val>
                                            <p:strVal val="#ppt_x"/>
                                          </p:val>
                                        </p:tav>
                                      </p:tavLst>
                                    </p:anim>
                                    <p:anim calcmode="lin" valueType="num">
                                      <p:cBhvr additive="base">
                                        <p:cTn id="31"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0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108"/>
                                        </p:tgtEl>
                                        <p:attrNameLst>
                                          <p:attrName>style.visibility</p:attrName>
                                        </p:attrNameLst>
                                      </p:cBhvr>
                                      <p:to>
                                        <p:strVal val="visible"/>
                                      </p:to>
                                    </p:set>
                                    <p:animEffect transition="in" filter="barn(inVertical)">
                                      <p:cBhvr>
                                        <p:cTn id="61" dur="500"/>
                                        <p:tgtEl>
                                          <p:spTgt spid="410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42022"/>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42023"/>
                                        </p:tgtEl>
                                        <p:attrNameLst>
                                          <p:attrName>style.visibility</p:attrName>
                                        </p:attrNameLst>
                                      </p:cBhvr>
                                      <p:to>
                                        <p:strVal val="visible"/>
                                      </p:to>
                                    </p:set>
                                    <p:animEffect transition="in" filter="fade">
                                      <p:cBhvr>
                                        <p:cTn id="70" dur="1000"/>
                                        <p:tgtEl>
                                          <p:spTgt spid="342023"/>
                                        </p:tgtEl>
                                      </p:cBhvr>
                                    </p:animEffect>
                                    <p:anim calcmode="lin" valueType="num">
                                      <p:cBhvr>
                                        <p:cTn id="71" dur="1000" fill="hold"/>
                                        <p:tgtEl>
                                          <p:spTgt spid="342023"/>
                                        </p:tgtEl>
                                        <p:attrNameLst>
                                          <p:attrName>ppt_x</p:attrName>
                                        </p:attrNameLst>
                                      </p:cBhvr>
                                      <p:tavLst>
                                        <p:tav tm="0">
                                          <p:val>
                                            <p:strVal val="#ppt_x"/>
                                          </p:val>
                                        </p:tav>
                                        <p:tav tm="100000">
                                          <p:val>
                                            <p:strVal val="#ppt_x"/>
                                          </p:val>
                                        </p:tav>
                                      </p:tavLst>
                                    </p:anim>
                                    <p:anim calcmode="lin" valueType="num">
                                      <p:cBhvr>
                                        <p:cTn id="72" dur="1000" fill="hold"/>
                                        <p:tgtEl>
                                          <p:spTgt spid="3420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342020" grpId="0" animBg="1"/>
      <p:bldP spid="342021" grpId="0" animBg="1"/>
      <p:bldP spid="342022" grpId="0" animBg="1"/>
      <p:bldP spid="342023" grpId="0" animBg="1"/>
      <p:bldP spid="4105" grpId="0"/>
      <p:bldP spid="4106" grpId="0"/>
      <p:bldP spid="4107" grpId="0"/>
      <p:bldP spid="4108" grpId="0"/>
      <p:bldP spid="2" grpId="0" animBg="1"/>
      <p:bldP spid="3"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38200" y="17526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a:latin typeface=".VnVogue" panose="020B7200000000000000" pitchFamily="34" charset="0"/>
            </a:endParaRPr>
          </a:p>
        </p:txBody>
      </p:sp>
      <p:sp>
        <p:nvSpPr>
          <p:cNvPr id="153603" name="AutoShape 3">
            <a:hlinkClick r:id="" action="ppaction://noaction"/>
          </p:cNvPr>
          <p:cNvSpPr>
            <a:spLocks noChangeArrowheads="1"/>
          </p:cNvSpPr>
          <p:nvPr/>
        </p:nvSpPr>
        <p:spPr bwMode="auto">
          <a:xfrm>
            <a:off x="7848600" y="5867400"/>
            <a:ext cx="685800" cy="685800"/>
          </a:xfrm>
          <a:prstGeom prst="star5">
            <a:avLst/>
          </a:prstGeom>
          <a:gradFill rotWithShape="1">
            <a:gsLst>
              <a:gs pos="0">
                <a:schemeClr val="bg1"/>
              </a:gs>
              <a:gs pos="100000">
                <a:srgbClr val="FF0066"/>
              </a:gs>
            </a:gsLst>
            <a:path path="shape">
              <a:fillToRect l="50000" t="50000" r="50000" b="50000"/>
            </a:path>
          </a:gradFill>
          <a:ln>
            <a:noFill/>
          </a:ln>
          <a:effectLst/>
        </p:spPr>
        <p:txBody>
          <a:bodyPr wrap="none" anchor="ctr"/>
          <a:lstStyle/>
          <a:p>
            <a:pPr eaLnBrk="1" hangingPunct="1">
              <a:defRPr/>
            </a:pPr>
            <a:endParaRPr lang="en-US">
              <a:cs typeface="Arial" charset="0"/>
            </a:endParaRPr>
          </a:p>
        </p:txBody>
      </p:sp>
      <p:sp>
        <p:nvSpPr>
          <p:cNvPr id="153616" name="Rectangle 16"/>
          <p:cNvSpPr>
            <a:spLocks noGrp="1" noChangeArrowheads="1"/>
          </p:cNvSpPr>
          <p:nvPr>
            <p:ph type="body" idx="1"/>
          </p:nvPr>
        </p:nvSpPr>
        <p:spPr>
          <a:xfrm>
            <a:off x="152400" y="609600"/>
            <a:ext cx="8382000" cy="3886200"/>
          </a:xfrm>
          <a:noFill/>
        </p:spPr>
        <p:txBody>
          <a:bodyPr/>
          <a:lstStyle/>
          <a:p>
            <a:pPr>
              <a:lnSpc>
                <a:spcPct val="90000"/>
              </a:lnSpc>
              <a:buFontTx/>
              <a:buNone/>
            </a:pPr>
            <a:endParaRPr lang="en-US" altLang="en-US" sz="2800" b="1" smtClean="0">
              <a:latin typeface="Times New Roman" panose="02020603050405020304" pitchFamily="18" charset="0"/>
              <a:cs typeface="Times New Roman" panose="02020603050405020304" pitchFamily="18" charset="0"/>
            </a:endParaRPr>
          </a:p>
          <a:p>
            <a:pPr>
              <a:lnSpc>
                <a:spcPct val="90000"/>
              </a:lnSpc>
              <a:buFontTx/>
              <a:buNone/>
            </a:pPr>
            <a:r>
              <a:rPr lang="en-US" altLang="en-US" sz="2800" b="1" smtClean="0">
                <a:solidFill>
                  <a:srgbClr val="0000FF"/>
                </a:solidFill>
                <a:latin typeface="Times New Roman" panose="02020603050405020304" pitchFamily="18" charset="0"/>
                <a:cs typeface="Times New Roman" panose="02020603050405020304" pitchFamily="18" charset="0"/>
              </a:rPr>
              <a:t>Câu 3: Nốt Đô  # và Pha # trong bài hát “Khát vọng mùa xuân”  là dấu hóa gì?</a:t>
            </a:r>
          </a:p>
          <a:p>
            <a:pPr>
              <a:lnSpc>
                <a:spcPct val="90000"/>
              </a:lnSpc>
              <a:buFontTx/>
              <a:buNone/>
            </a:pPr>
            <a:endParaRPr lang="en-US" altLang="en-US" sz="2800" b="1" smtClean="0">
              <a:latin typeface="Times New Roman" panose="02020603050405020304" pitchFamily="18" charset="0"/>
              <a:cs typeface="Times New Roman" panose="02020603050405020304" pitchFamily="18" charset="0"/>
            </a:endParaRPr>
          </a:p>
          <a:p>
            <a:pPr>
              <a:lnSpc>
                <a:spcPct val="90000"/>
              </a:lnSpc>
              <a:buFontTx/>
              <a:buNone/>
            </a:pPr>
            <a:r>
              <a:rPr lang="en-US" altLang="en-US" sz="2800" b="1" smtClean="0">
                <a:latin typeface="Times New Roman" panose="02020603050405020304" pitchFamily="18" charset="0"/>
                <a:cs typeface="Times New Roman" panose="02020603050405020304" pitchFamily="18" charset="0"/>
              </a:rPr>
              <a:t>	A. Dấu hóa suốt     </a:t>
            </a:r>
          </a:p>
          <a:p>
            <a:pPr>
              <a:lnSpc>
                <a:spcPct val="90000"/>
              </a:lnSpc>
              <a:buFontTx/>
              <a:buNone/>
            </a:pPr>
            <a:r>
              <a:rPr lang="en-US" altLang="en-US" sz="2800" b="1" smtClean="0">
                <a:latin typeface="Times New Roman" panose="02020603050405020304" pitchFamily="18" charset="0"/>
                <a:cs typeface="Times New Roman" panose="02020603050405020304" pitchFamily="18" charset="0"/>
              </a:rPr>
              <a:t> </a:t>
            </a:r>
          </a:p>
          <a:p>
            <a:pPr>
              <a:lnSpc>
                <a:spcPct val="90000"/>
              </a:lnSpc>
              <a:buFontTx/>
              <a:buNone/>
            </a:pPr>
            <a:r>
              <a:rPr lang="en-US" altLang="en-US" sz="2800" b="1" smtClean="0">
                <a:latin typeface="Times New Roman" panose="02020603050405020304" pitchFamily="18" charset="0"/>
                <a:cs typeface="Times New Roman" panose="02020603050405020304" pitchFamily="18" charset="0"/>
              </a:rPr>
              <a:t>	B.  Dấu hóa bất thường</a:t>
            </a:r>
          </a:p>
          <a:p>
            <a:pPr>
              <a:lnSpc>
                <a:spcPct val="90000"/>
              </a:lnSpc>
            </a:pPr>
            <a:endParaRPr lang="en-US" altLang="en-US" sz="2800" b="1" smtClean="0">
              <a:latin typeface="Times New Roman" panose="02020603050405020304" pitchFamily="18" charset="0"/>
              <a:cs typeface="Times New Roman" panose="02020603050405020304" pitchFamily="18" charset="0"/>
            </a:endParaRPr>
          </a:p>
          <a:p>
            <a:pPr>
              <a:lnSpc>
                <a:spcPct val="90000"/>
              </a:lnSpc>
              <a:buFontTx/>
              <a:buNone/>
            </a:pPr>
            <a:r>
              <a:rPr lang="en-US" altLang="en-US" sz="2800" b="1" smtClean="0">
                <a:latin typeface="Times New Roman" panose="02020603050405020304" pitchFamily="18" charset="0"/>
                <a:cs typeface="Times New Roman" panose="02020603050405020304" pitchFamily="18" charset="0"/>
              </a:rPr>
              <a:t>	C. Cả 2 đều đúng</a:t>
            </a:r>
          </a:p>
          <a:p>
            <a:pPr>
              <a:lnSpc>
                <a:spcPct val="90000"/>
              </a:lnSpc>
              <a:buFontTx/>
              <a:buNone/>
            </a:pPr>
            <a:endParaRPr lang="en-US" altLang="en-US" sz="2800" b="1" smtClean="0">
              <a:latin typeface="Times New Roman" panose="02020603050405020304" pitchFamily="18" charset="0"/>
              <a:cs typeface="Times New Roman" panose="02020603050405020304" pitchFamily="18" charset="0"/>
            </a:endParaRPr>
          </a:p>
        </p:txBody>
      </p:sp>
      <p:sp>
        <p:nvSpPr>
          <p:cNvPr id="153617" name="AutoShape 17"/>
          <p:cNvSpPr>
            <a:spLocks noChangeArrowheads="1"/>
          </p:cNvSpPr>
          <p:nvPr/>
        </p:nvSpPr>
        <p:spPr bwMode="auto">
          <a:xfrm>
            <a:off x="304800" y="3276600"/>
            <a:ext cx="762000" cy="571500"/>
          </a:xfrm>
          <a:prstGeom prst="star8">
            <a:avLst>
              <a:gd name="adj" fmla="val 30833"/>
            </a:avLst>
          </a:prstGeom>
          <a:gradFill rotWithShape="1">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24303671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3616">
                                            <p:txEl>
                                              <p:pRg st="1" end="1"/>
                                            </p:txEl>
                                          </p:spTgt>
                                        </p:tgtEl>
                                        <p:attrNameLst>
                                          <p:attrName>style.visibility</p:attrName>
                                        </p:attrNameLst>
                                      </p:cBhvr>
                                      <p:to>
                                        <p:strVal val="visible"/>
                                      </p:to>
                                    </p:set>
                                    <p:animEffect transition="in" filter="randombar(horizontal)">
                                      <p:cBhvr>
                                        <p:cTn id="7" dur="500"/>
                                        <p:tgtEl>
                                          <p:spTgt spid="153616">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53616">
                                            <p:txEl>
                                              <p:pRg st="3" end="3"/>
                                            </p:txEl>
                                          </p:spTgt>
                                        </p:tgtEl>
                                        <p:attrNameLst>
                                          <p:attrName>style.visibility</p:attrName>
                                        </p:attrNameLst>
                                      </p:cBhvr>
                                      <p:to>
                                        <p:strVal val="visible"/>
                                      </p:to>
                                    </p:set>
                                    <p:animEffect transition="in" filter="randombar(horizontal)">
                                      <p:cBhvr>
                                        <p:cTn id="10" dur="500"/>
                                        <p:tgtEl>
                                          <p:spTgt spid="153616">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53616">
                                            <p:txEl>
                                              <p:pRg st="4" end="4"/>
                                            </p:txEl>
                                          </p:spTgt>
                                        </p:tgtEl>
                                        <p:attrNameLst>
                                          <p:attrName>style.visibility</p:attrName>
                                        </p:attrNameLst>
                                      </p:cBhvr>
                                      <p:to>
                                        <p:strVal val="visible"/>
                                      </p:to>
                                    </p:set>
                                    <p:animEffect transition="in" filter="randombar(horizontal)">
                                      <p:cBhvr>
                                        <p:cTn id="13" dur="500"/>
                                        <p:tgtEl>
                                          <p:spTgt spid="153616">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53616">
                                            <p:txEl>
                                              <p:pRg st="5" end="5"/>
                                            </p:txEl>
                                          </p:spTgt>
                                        </p:tgtEl>
                                        <p:attrNameLst>
                                          <p:attrName>style.visibility</p:attrName>
                                        </p:attrNameLst>
                                      </p:cBhvr>
                                      <p:to>
                                        <p:strVal val="visible"/>
                                      </p:to>
                                    </p:set>
                                    <p:animEffect transition="in" filter="randombar(horizontal)">
                                      <p:cBhvr>
                                        <p:cTn id="16" dur="500"/>
                                        <p:tgtEl>
                                          <p:spTgt spid="153616">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53616">
                                            <p:txEl>
                                              <p:pRg st="7" end="7"/>
                                            </p:txEl>
                                          </p:spTgt>
                                        </p:tgtEl>
                                        <p:attrNameLst>
                                          <p:attrName>style.visibility</p:attrName>
                                        </p:attrNameLst>
                                      </p:cBhvr>
                                      <p:to>
                                        <p:strVal val="visible"/>
                                      </p:to>
                                    </p:set>
                                    <p:animEffect transition="in" filter="randombar(horizontal)">
                                      <p:cBhvr>
                                        <p:cTn id="19" dur="500"/>
                                        <p:tgtEl>
                                          <p:spTgt spid="153616">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153617"/>
                                        </p:tgtEl>
                                        <p:attrNameLst>
                                          <p:attrName>style.visibility</p:attrName>
                                        </p:attrNameLst>
                                      </p:cBhvr>
                                      <p:to>
                                        <p:strVal val="visible"/>
                                      </p:to>
                                    </p:set>
                                    <p:animEffect transition="in" filter="plus(in)">
                                      <p:cBhvr>
                                        <p:cTn id="24" dur="500"/>
                                        <p:tgtEl>
                                          <p:spTgt spid="153617"/>
                                        </p:tgtEl>
                                      </p:cBhvr>
                                    </p:animEffect>
                                  </p:childTnLst>
                                </p:cTn>
                              </p:par>
                              <p:par>
                                <p:cTn id="25" presetID="8" presetClass="emph" presetSubtype="0" repeatCount="indefinite" fill="hold" grpId="1" nodeType="withEffect">
                                  <p:stCondLst>
                                    <p:cond delay="0"/>
                                  </p:stCondLst>
                                  <p:childTnLst>
                                    <p:animRot by="21600000">
                                      <p:cBhvr>
                                        <p:cTn id="26" dur="2000" fill="hold"/>
                                        <p:tgtEl>
                                          <p:spTgt spid="1536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7" grpId="0" animBg="1"/>
      <p:bldP spid="15361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DẶN DÒ</a:t>
            </a:r>
            <a:endParaRPr lang="vi-VN" b="1" dirty="0">
              <a:solidFill>
                <a:srgbClr val="FF0000"/>
              </a:solidFill>
            </a:endParaRPr>
          </a:p>
        </p:txBody>
      </p:sp>
      <p:sp>
        <p:nvSpPr>
          <p:cNvPr id="3" name="Content Placeholder 2"/>
          <p:cNvSpPr>
            <a:spLocks noGrp="1"/>
          </p:cNvSpPr>
          <p:nvPr>
            <p:ph idx="1"/>
          </p:nvPr>
        </p:nvSpPr>
        <p:spPr>
          <a:xfrm>
            <a:off x="628650" y="1825625"/>
            <a:ext cx="7886700" cy="917575"/>
          </a:xfrm>
        </p:spPr>
        <p:txBody>
          <a:bodyPr/>
          <a:lstStyle/>
          <a:p>
            <a:r>
              <a:rPr lang="en-US" dirty="0" smtClean="0"/>
              <a:t>- Học thuộc lời bài hát Khát vọng mùa xuân</a:t>
            </a:r>
          </a:p>
          <a:p>
            <a:r>
              <a:rPr lang="en-US" dirty="0" smtClean="0"/>
              <a:t>- Xem bài tiếp theo</a:t>
            </a:r>
            <a:endParaRPr lang="vi-VN" dirty="0"/>
          </a:p>
        </p:txBody>
      </p:sp>
    </p:spTree>
    <p:extLst>
      <p:ext uri="{BB962C8B-B14F-4D97-AF65-F5344CB8AC3E}">
        <p14:creationId xmlns:p14="http://schemas.microsoft.com/office/powerpoint/2010/main" val="3013228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hoamai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08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KVMX the end.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7244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609600" y="838200"/>
            <a:ext cx="8153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b="1" dirty="0" smtClean="0">
                <a:solidFill>
                  <a:srgbClr val="FF0000"/>
                </a:solidFill>
                <a:latin typeface="Times New Roman" pitchFamily="18" charset="0"/>
                <a:cs typeface="Arial" charset="0"/>
              </a:rPr>
              <a:t>GIỜ HỌC ĐÃ KẾT THÚC!</a:t>
            </a:r>
          </a:p>
          <a:p>
            <a:pPr algn="ctr" eaLnBrk="1" hangingPunct="1">
              <a:spcBef>
                <a:spcPct val="50000"/>
              </a:spcBef>
            </a:pPr>
            <a:r>
              <a:rPr lang="en-US" altLang="en-US" sz="2800" b="1" dirty="0" smtClean="0">
                <a:solidFill>
                  <a:srgbClr val="FF0000"/>
                </a:solidFill>
                <a:latin typeface="Times New Roman" pitchFamily="18" charset="0"/>
                <a:cs typeface="Arial" charset="0"/>
              </a:rPr>
              <a:t>CHÀO TẠM BIỆT CÁC EM!</a:t>
            </a:r>
            <a:endParaRPr lang="en-US" altLang="en-US" sz="2800" b="1" dirty="0">
              <a:solidFill>
                <a:srgbClr val="FF0000"/>
              </a:solidFill>
              <a:latin typeface="Times New Roman" pitchFamily="18" charset="0"/>
              <a:cs typeface="Times New Roman" pitchFamily="18" charset="0"/>
            </a:endParaRPr>
          </a:p>
          <a:p>
            <a:pPr algn="ctr" eaLnBrk="1" hangingPunct="1">
              <a:spcBef>
                <a:spcPct val="50000"/>
              </a:spcBef>
            </a:pPr>
            <a:endParaRPr lang="en-US" altLang="en-US" sz="2800" b="1" i="1" dirty="0">
              <a:solidFill>
                <a:srgbClr val="0000CC"/>
              </a:solidFill>
              <a:latin typeface="Times New Roman" pitchFamily="18" charset="0"/>
              <a:cs typeface="Arial" charset="0"/>
            </a:endParaRPr>
          </a:p>
        </p:txBody>
      </p:sp>
    </p:spTree>
    <p:extLst>
      <p:ext uri="{BB962C8B-B14F-4D97-AF65-F5344CB8AC3E}">
        <p14:creationId xmlns:p14="http://schemas.microsoft.com/office/powerpoint/2010/main" val="20773757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5062" fill="hold"/>
                                        <p:tgtEl>
                                          <p:spTgt spid="440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403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0113" y="4851400"/>
            <a:ext cx="1612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2509838" y="2184400"/>
            <a:ext cx="748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vi-VN" altLang="en-US">
              <a:latin typeface="Times New Roman" pitchFamily="18" charset="0"/>
              <a:cs typeface="Arial" charset="0"/>
            </a:endParaRPr>
          </a:p>
        </p:txBody>
      </p:sp>
      <p:sp>
        <p:nvSpPr>
          <p:cNvPr id="4102" name="Text Box 6"/>
          <p:cNvSpPr txBox="1">
            <a:spLocks noChangeArrowheads="1"/>
          </p:cNvSpPr>
          <p:nvPr/>
        </p:nvSpPr>
        <p:spPr bwMode="auto">
          <a:xfrm>
            <a:off x="315913" y="609600"/>
            <a:ext cx="8964613"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3600" dirty="0" err="1">
                <a:solidFill>
                  <a:srgbClr val="0033CC"/>
                </a:solidFill>
                <a:latin typeface="Times New Roman" pitchFamily="18" charset="0"/>
                <a:cs typeface="Arial" charset="0"/>
              </a:rPr>
              <a:t>Tiết</a:t>
            </a:r>
            <a:r>
              <a:rPr lang="en-US" altLang="en-US" sz="3600">
                <a:solidFill>
                  <a:srgbClr val="0033CC"/>
                </a:solidFill>
                <a:latin typeface="Times New Roman" pitchFamily="18" charset="0"/>
                <a:cs typeface="Arial" charset="0"/>
              </a:rPr>
              <a:t> </a:t>
            </a:r>
            <a:r>
              <a:rPr lang="en-US" altLang="en-US" sz="3600" smtClean="0">
                <a:solidFill>
                  <a:srgbClr val="0033CC"/>
                </a:solidFill>
                <a:latin typeface="Times New Roman" pitchFamily="18" charset="0"/>
                <a:cs typeface="Arial" charset="0"/>
              </a:rPr>
              <a:t>1</a:t>
            </a:r>
            <a:r>
              <a:rPr lang="en-US" altLang="en-US" sz="3200" smtClean="0">
                <a:solidFill>
                  <a:srgbClr val="0033CC"/>
                </a:solidFill>
                <a:latin typeface="Times New Roman" pitchFamily="18" charset="0"/>
                <a:cs typeface="Arial" charset="0"/>
              </a:rPr>
              <a:t>9</a:t>
            </a:r>
            <a:endParaRPr lang="en-US" altLang="en-US" sz="3200" dirty="0">
              <a:solidFill>
                <a:srgbClr val="0033CC"/>
              </a:solidFill>
              <a:latin typeface="Times New Roman" pitchFamily="18" charset="0"/>
              <a:cs typeface="Arial" charset="0"/>
            </a:endParaRPr>
          </a:p>
          <a:p>
            <a:pPr algn="ctr" eaLnBrk="1" hangingPunct="1">
              <a:spcBef>
                <a:spcPct val="50000"/>
              </a:spcBef>
            </a:pPr>
            <a:r>
              <a:rPr lang="en-US" altLang="en-US" sz="3600" dirty="0" err="1">
                <a:solidFill>
                  <a:srgbClr val="0033CC"/>
                </a:solidFill>
                <a:latin typeface="Times New Roman" pitchFamily="18" charset="0"/>
                <a:cs typeface="Arial" charset="0"/>
              </a:rPr>
              <a:t>Học</a:t>
            </a:r>
            <a:r>
              <a:rPr lang="en-US" altLang="en-US" sz="3600" dirty="0">
                <a:solidFill>
                  <a:srgbClr val="0033CC"/>
                </a:solidFill>
                <a:latin typeface="Times New Roman" pitchFamily="18" charset="0"/>
                <a:cs typeface="Arial" charset="0"/>
              </a:rPr>
              <a:t> </a:t>
            </a:r>
            <a:r>
              <a:rPr lang="en-US" altLang="en-US" sz="3600" dirty="0" err="1">
                <a:solidFill>
                  <a:srgbClr val="0033CC"/>
                </a:solidFill>
                <a:latin typeface="Times New Roman" pitchFamily="18" charset="0"/>
                <a:cs typeface="Arial" charset="0"/>
              </a:rPr>
              <a:t>hát</a:t>
            </a:r>
            <a:r>
              <a:rPr lang="en-US" altLang="en-US" sz="3600" dirty="0">
                <a:solidFill>
                  <a:srgbClr val="0033CC"/>
                </a:solidFill>
                <a:latin typeface="Times New Roman" pitchFamily="18" charset="0"/>
                <a:cs typeface="Arial" charset="0"/>
              </a:rPr>
              <a:t> </a:t>
            </a:r>
            <a:r>
              <a:rPr lang="en-US" altLang="en-US" sz="4000" dirty="0">
                <a:solidFill>
                  <a:srgbClr val="0033CC"/>
                </a:solidFill>
                <a:latin typeface="Times New Roman" pitchFamily="18" charset="0"/>
                <a:cs typeface="Arial" charset="0"/>
              </a:rPr>
              <a:t>: </a:t>
            </a:r>
            <a:r>
              <a:rPr lang="en-US" altLang="en-US" sz="4000" dirty="0" err="1" smtClean="0">
                <a:solidFill>
                  <a:srgbClr val="0033CC"/>
                </a:solidFill>
                <a:latin typeface="Times New Roman" pitchFamily="18" charset="0"/>
                <a:cs typeface="Arial" charset="0"/>
              </a:rPr>
              <a:t>Bài</a:t>
            </a:r>
            <a:r>
              <a:rPr lang="en-US" altLang="en-US" sz="4000" dirty="0" smtClean="0">
                <a:solidFill>
                  <a:srgbClr val="0033CC"/>
                </a:solidFill>
                <a:latin typeface="Times New Roman" pitchFamily="18" charset="0"/>
                <a:cs typeface="Arial" charset="0"/>
              </a:rPr>
              <a:t> </a:t>
            </a:r>
            <a:r>
              <a:rPr lang="en-US" altLang="en-US" sz="2800" dirty="0" smtClean="0">
                <a:solidFill>
                  <a:srgbClr val="0033CC"/>
                </a:solidFill>
                <a:latin typeface="Times New Roman" pitchFamily="18" charset="0"/>
                <a:cs typeface="Arial" charset="0"/>
              </a:rPr>
              <a:t>KHÁT </a:t>
            </a:r>
            <a:r>
              <a:rPr lang="en-US" altLang="en-US" sz="2800" dirty="0">
                <a:solidFill>
                  <a:srgbClr val="0033CC"/>
                </a:solidFill>
                <a:latin typeface="Times New Roman" pitchFamily="18" charset="0"/>
                <a:cs typeface="Arial" charset="0"/>
              </a:rPr>
              <a:t>VỌNG MÙA XUÂN</a:t>
            </a:r>
          </a:p>
          <a:p>
            <a:pPr eaLnBrk="1" hangingPunct="1">
              <a:spcBef>
                <a:spcPct val="50000"/>
              </a:spcBef>
            </a:pPr>
            <a:r>
              <a:rPr lang="en-US" altLang="en-US" sz="4000" dirty="0">
                <a:solidFill>
                  <a:srgbClr val="0033CC"/>
                </a:solidFill>
                <a:latin typeface="Times New Roman" pitchFamily="18" charset="0"/>
                <a:cs typeface="Arial" charset="0"/>
              </a:rPr>
              <a:t>                       </a:t>
            </a:r>
            <a:r>
              <a:rPr lang="en-US" altLang="en-US" sz="3200" dirty="0" err="1">
                <a:solidFill>
                  <a:srgbClr val="0033CC"/>
                </a:solidFill>
                <a:latin typeface="Times New Roman" pitchFamily="18" charset="0"/>
                <a:cs typeface="Arial" charset="0"/>
              </a:rPr>
              <a:t>Nhạc</a:t>
            </a:r>
            <a:r>
              <a:rPr lang="en-US" altLang="en-US" sz="3200" dirty="0">
                <a:solidFill>
                  <a:srgbClr val="0033CC"/>
                </a:solidFill>
                <a:latin typeface="Times New Roman" pitchFamily="18" charset="0"/>
                <a:cs typeface="Arial" charset="0"/>
              </a:rPr>
              <a:t> : </a:t>
            </a:r>
            <a:r>
              <a:rPr lang="en-US" altLang="en-US" sz="3200" dirty="0" err="1">
                <a:solidFill>
                  <a:srgbClr val="0033CC"/>
                </a:solidFill>
                <a:latin typeface="Times New Roman" pitchFamily="18" charset="0"/>
                <a:cs typeface="Arial" charset="0"/>
              </a:rPr>
              <a:t>Mô</a:t>
            </a:r>
            <a:r>
              <a:rPr lang="en-US" altLang="en-US" sz="3200" dirty="0">
                <a:solidFill>
                  <a:srgbClr val="0033CC"/>
                </a:solidFill>
                <a:latin typeface="Times New Roman" pitchFamily="18" charset="0"/>
                <a:cs typeface="Arial" charset="0"/>
              </a:rPr>
              <a:t>-Da</a:t>
            </a:r>
          </a:p>
          <a:p>
            <a:pPr eaLnBrk="1" hangingPunct="1">
              <a:spcBef>
                <a:spcPct val="50000"/>
              </a:spcBef>
            </a:pPr>
            <a:r>
              <a:rPr lang="en-US" altLang="en-US" sz="3200" dirty="0">
                <a:solidFill>
                  <a:srgbClr val="0033CC"/>
                </a:solidFill>
                <a:latin typeface="Times New Roman" pitchFamily="18" charset="0"/>
                <a:cs typeface="Arial" charset="0"/>
              </a:rPr>
              <a:t>                             </a:t>
            </a:r>
            <a:r>
              <a:rPr lang="en-US" altLang="en-US" sz="3200" dirty="0" err="1">
                <a:solidFill>
                  <a:srgbClr val="0033CC"/>
                </a:solidFill>
                <a:latin typeface="Times New Roman" pitchFamily="18" charset="0"/>
                <a:cs typeface="Arial" charset="0"/>
              </a:rPr>
              <a:t>Phỏng</a:t>
            </a:r>
            <a:r>
              <a:rPr lang="en-US" altLang="en-US" sz="3200" dirty="0">
                <a:solidFill>
                  <a:srgbClr val="0033CC"/>
                </a:solidFill>
                <a:latin typeface="Times New Roman" pitchFamily="18" charset="0"/>
                <a:cs typeface="Arial" charset="0"/>
              </a:rPr>
              <a:t> </a:t>
            </a:r>
            <a:r>
              <a:rPr lang="en-US" altLang="en-US" sz="3200" dirty="0" err="1">
                <a:solidFill>
                  <a:srgbClr val="0033CC"/>
                </a:solidFill>
                <a:latin typeface="Times New Roman" pitchFamily="18" charset="0"/>
                <a:cs typeface="Arial" charset="0"/>
              </a:rPr>
              <a:t>dịch</a:t>
            </a:r>
            <a:r>
              <a:rPr lang="en-US" altLang="en-US" sz="3200" dirty="0">
                <a:solidFill>
                  <a:srgbClr val="0033CC"/>
                </a:solidFill>
                <a:latin typeface="Times New Roman" pitchFamily="18" charset="0"/>
                <a:cs typeface="Arial" charset="0"/>
              </a:rPr>
              <a:t> </a:t>
            </a:r>
            <a:r>
              <a:rPr lang="en-US" altLang="en-US" sz="3200" dirty="0" err="1">
                <a:solidFill>
                  <a:srgbClr val="0033CC"/>
                </a:solidFill>
                <a:latin typeface="Times New Roman" pitchFamily="18" charset="0"/>
                <a:cs typeface="Arial" charset="0"/>
              </a:rPr>
              <a:t>lời</a:t>
            </a:r>
            <a:r>
              <a:rPr lang="en-US" altLang="en-US" sz="3200" dirty="0">
                <a:solidFill>
                  <a:srgbClr val="0033CC"/>
                </a:solidFill>
                <a:latin typeface="Times New Roman" pitchFamily="18" charset="0"/>
                <a:cs typeface="Arial" charset="0"/>
              </a:rPr>
              <a:t> </a:t>
            </a:r>
            <a:r>
              <a:rPr lang="en-US" altLang="en-US" sz="3200" dirty="0" err="1">
                <a:solidFill>
                  <a:srgbClr val="0033CC"/>
                </a:solidFill>
                <a:latin typeface="Times New Roman" pitchFamily="18" charset="0"/>
                <a:cs typeface="Arial" charset="0"/>
              </a:rPr>
              <a:t>việt</a:t>
            </a:r>
            <a:r>
              <a:rPr lang="en-US" altLang="en-US" sz="3200" dirty="0">
                <a:solidFill>
                  <a:srgbClr val="0033CC"/>
                </a:solidFill>
                <a:latin typeface="Times New Roman" pitchFamily="18" charset="0"/>
                <a:cs typeface="Arial" charset="0"/>
              </a:rPr>
              <a:t> : </a:t>
            </a:r>
            <a:r>
              <a:rPr lang="en-US" altLang="en-US" sz="3200" dirty="0" err="1">
                <a:solidFill>
                  <a:srgbClr val="0033CC"/>
                </a:solidFill>
                <a:latin typeface="Times New Roman" pitchFamily="18" charset="0"/>
                <a:cs typeface="Arial" charset="0"/>
              </a:rPr>
              <a:t>Tô</a:t>
            </a:r>
            <a:r>
              <a:rPr lang="en-US" altLang="en-US" sz="3200" dirty="0">
                <a:solidFill>
                  <a:srgbClr val="0033CC"/>
                </a:solidFill>
                <a:latin typeface="Times New Roman" pitchFamily="18" charset="0"/>
                <a:cs typeface="Arial" charset="0"/>
              </a:rPr>
              <a:t> </a:t>
            </a:r>
            <a:r>
              <a:rPr lang="en-US" altLang="en-US" sz="3200" dirty="0" err="1">
                <a:solidFill>
                  <a:srgbClr val="0033CC"/>
                </a:solidFill>
                <a:latin typeface="Times New Roman" pitchFamily="18" charset="0"/>
                <a:cs typeface="Arial" charset="0"/>
              </a:rPr>
              <a:t>Hải</a:t>
            </a:r>
            <a:endParaRPr lang="en-US" altLang="en-US" sz="4000" dirty="0">
              <a:solidFill>
                <a:srgbClr val="0033CC"/>
              </a:solidFill>
              <a:latin typeface="Times New Roman" pitchFamily="18" charset="0"/>
              <a:cs typeface="Arial" charset="0"/>
            </a:endParaRPr>
          </a:p>
          <a:p>
            <a:pPr algn="ctr" eaLnBrk="1" hangingPunct="1">
              <a:spcBef>
                <a:spcPct val="50000"/>
              </a:spcBef>
            </a:pPr>
            <a:r>
              <a:rPr lang="en-US" altLang="en-US" sz="2800" dirty="0">
                <a:solidFill>
                  <a:srgbClr val="0033CC"/>
                </a:solidFill>
                <a:latin typeface="Times New Roman" pitchFamily="18" charset="0"/>
                <a:cs typeface="Arial" charset="0"/>
              </a:rPr>
              <a:t>                </a:t>
            </a: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4851400"/>
            <a:ext cx="48974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4" descr="hoamai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193800"/>
            <a:ext cx="14509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6096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 name="Đang Cập Nhật – Khát Vọng Mùa Xuân (Lời Việt- Tô Hả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762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005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3" name="Text Box 5"/>
          <p:cNvSpPr txBox="1">
            <a:spLocks noChangeArrowheads="1"/>
          </p:cNvSpPr>
          <p:nvPr/>
        </p:nvSpPr>
        <p:spPr bwMode="auto">
          <a:xfrm>
            <a:off x="193675" y="60325"/>
            <a:ext cx="42164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000">
                <a:solidFill>
                  <a:srgbClr val="FF0000"/>
                </a:solidFill>
                <a:latin typeface="Times New Roman" pitchFamily="18" charset="0"/>
              </a:rPr>
              <a:t>*Chọn đáp án đúng nhất</a:t>
            </a:r>
          </a:p>
          <a:p>
            <a:pPr eaLnBrk="1" hangingPunct="1"/>
            <a:r>
              <a:rPr lang="en-US" altLang="en-US" sz="2000">
                <a:solidFill>
                  <a:srgbClr val="FF0000"/>
                </a:solidFill>
                <a:latin typeface="Times New Roman" pitchFamily="18" charset="0"/>
              </a:rPr>
              <a:t>trong mỗi câu sau đây:</a:t>
            </a:r>
            <a:r>
              <a:rPr lang="en-US" altLang="en-US" sz="2000">
                <a:solidFill>
                  <a:srgbClr val="FF0000"/>
                </a:solidFill>
                <a:latin typeface="Times New Roman" pitchFamily="18" charset="0"/>
                <a:sym typeface="Wingdings" pitchFamily="2" charset="2"/>
              </a:rPr>
              <a:t>( cá nhân trả lời)</a:t>
            </a:r>
            <a:endParaRPr lang="en-US" altLang="en-US" sz="2000">
              <a:solidFill>
                <a:srgbClr val="0000FF"/>
              </a:solidFill>
              <a:latin typeface="Times New Roman" pitchFamily="18" charset="0"/>
            </a:endParaRPr>
          </a:p>
        </p:txBody>
      </p:sp>
      <p:sp>
        <p:nvSpPr>
          <p:cNvPr id="63494" name="Text Box 6"/>
          <p:cNvSpPr txBox="1">
            <a:spLocks noChangeArrowheads="1"/>
          </p:cNvSpPr>
          <p:nvPr/>
        </p:nvSpPr>
        <p:spPr bwMode="auto">
          <a:xfrm>
            <a:off x="217488" y="820738"/>
            <a:ext cx="32956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b="1" u="sng">
                <a:solidFill>
                  <a:srgbClr val="0000FF"/>
                </a:solidFill>
                <a:latin typeface="Times New Roman" pitchFamily="18" charset="0"/>
              </a:rPr>
              <a:t>Câu 1</a:t>
            </a:r>
            <a:r>
              <a:rPr lang="en-US" altLang="en-US" b="1">
                <a:solidFill>
                  <a:srgbClr val="0000FF"/>
                </a:solidFill>
                <a:latin typeface="Times New Roman" pitchFamily="18" charset="0"/>
              </a:rPr>
              <a:t>:</a:t>
            </a:r>
            <a:r>
              <a:rPr lang="en-US" altLang="en-US">
                <a:solidFill>
                  <a:srgbClr val="0000FF"/>
                </a:solidFill>
                <a:latin typeface="Times New Roman" pitchFamily="18" charset="0"/>
              </a:rPr>
              <a:t> Bài Khát vọng mùa xuân</a:t>
            </a:r>
          </a:p>
          <a:p>
            <a:pPr eaLnBrk="1" hangingPunct="1"/>
            <a:r>
              <a:rPr lang="en-US" altLang="en-US">
                <a:solidFill>
                  <a:srgbClr val="0000FF"/>
                </a:solidFill>
                <a:latin typeface="Times New Roman" pitchFamily="18" charset="0"/>
              </a:rPr>
              <a:t>được viết ở thể loại nào sau đây?</a:t>
            </a:r>
          </a:p>
          <a:p>
            <a:pPr eaLnBrk="1" hangingPunct="1">
              <a:buFontTx/>
              <a:buAutoNum type="alphaUcPeriod"/>
            </a:pPr>
            <a:r>
              <a:rPr lang="en-US" altLang="en-US">
                <a:solidFill>
                  <a:srgbClr val="0000FF"/>
                </a:solidFill>
                <a:latin typeface="Times New Roman" pitchFamily="18" charset="0"/>
              </a:rPr>
              <a:t>Hành khúc.</a:t>
            </a:r>
          </a:p>
          <a:p>
            <a:pPr eaLnBrk="1" hangingPunct="1">
              <a:buFontTx/>
              <a:buAutoNum type="alphaUcPeriod"/>
            </a:pPr>
            <a:r>
              <a:rPr lang="en-US" altLang="en-US">
                <a:solidFill>
                  <a:srgbClr val="0000FF"/>
                </a:solidFill>
                <a:latin typeface="Times New Roman" pitchFamily="18" charset="0"/>
              </a:rPr>
              <a:t>Trữ tình.</a:t>
            </a:r>
          </a:p>
          <a:p>
            <a:pPr eaLnBrk="1" hangingPunct="1">
              <a:buFontTx/>
              <a:buAutoNum type="alphaUcPeriod"/>
            </a:pPr>
            <a:r>
              <a:rPr lang="en-US" altLang="en-US">
                <a:solidFill>
                  <a:srgbClr val="0000FF"/>
                </a:solidFill>
                <a:latin typeface="Times New Roman" pitchFamily="18" charset="0"/>
              </a:rPr>
              <a:t>Hát ru.</a:t>
            </a:r>
          </a:p>
        </p:txBody>
      </p:sp>
      <p:sp>
        <p:nvSpPr>
          <p:cNvPr id="63495" name="Text Box 7"/>
          <p:cNvSpPr txBox="1">
            <a:spLocks noChangeArrowheads="1"/>
          </p:cNvSpPr>
          <p:nvPr/>
        </p:nvSpPr>
        <p:spPr bwMode="auto">
          <a:xfrm>
            <a:off x="217488" y="2371725"/>
            <a:ext cx="3394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b="1" u="sng">
                <a:solidFill>
                  <a:srgbClr val="0000FF"/>
                </a:solidFill>
                <a:latin typeface="Times New Roman" pitchFamily="18" charset="0"/>
              </a:rPr>
              <a:t>Câu 2</a:t>
            </a:r>
            <a:r>
              <a:rPr lang="en-US" altLang="en-US" b="1">
                <a:solidFill>
                  <a:srgbClr val="0000FF"/>
                </a:solidFill>
                <a:latin typeface="Times New Roman" pitchFamily="18" charset="0"/>
              </a:rPr>
              <a:t>:</a:t>
            </a:r>
            <a:r>
              <a:rPr lang="en-US" altLang="en-US">
                <a:solidFill>
                  <a:srgbClr val="0000FF"/>
                </a:solidFill>
                <a:latin typeface="Times New Roman" pitchFamily="18" charset="0"/>
              </a:rPr>
              <a:t> Thể loại Trữ tình có giai </a:t>
            </a:r>
          </a:p>
          <a:p>
            <a:pPr eaLnBrk="1" hangingPunct="1"/>
            <a:r>
              <a:rPr lang="en-US" altLang="en-US">
                <a:solidFill>
                  <a:srgbClr val="0000FF"/>
                </a:solidFill>
                <a:latin typeface="Times New Roman" pitchFamily="18" charset="0"/>
              </a:rPr>
              <a:t>điệu và tiết tấu như thế nào?</a:t>
            </a:r>
          </a:p>
          <a:p>
            <a:pPr eaLnBrk="1" hangingPunct="1">
              <a:buFontTx/>
              <a:buAutoNum type="alphaUcPeriod"/>
            </a:pPr>
            <a:r>
              <a:rPr lang="en-US" altLang="en-US">
                <a:solidFill>
                  <a:srgbClr val="0000FF"/>
                </a:solidFill>
                <a:latin typeface="Times New Roman" pitchFamily="18" charset="0"/>
              </a:rPr>
              <a:t>Nhẹ nhàng, tình cảm tiết tấu</a:t>
            </a:r>
          </a:p>
          <a:p>
            <a:pPr eaLnBrk="1" hangingPunct="1"/>
            <a:r>
              <a:rPr lang="en-US" altLang="en-US">
                <a:solidFill>
                  <a:srgbClr val="0000FF"/>
                </a:solidFill>
                <a:latin typeface="Times New Roman" pitchFamily="18" charset="0"/>
              </a:rPr>
              <a:t>nhịp nhàng, uyển chuyển.</a:t>
            </a:r>
          </a:p>
          <a:p>
            <a:pPr eaLnBrk="1" hangingPunct="1"/>
            <a:r>
              <a:rPr lang="en-US" altLang="en-US">
                <a:solidFill>
                  <a:srgbClr val="0000FF"/>
                </a:solidFill>
                <a:latin typeface="Times New Roman" pitchFamily="18" charset="0"/>
              </a:rPr>
              <a:t>B. Khỏe mạnh, hùng tráng tiết tấu</a:t>
            </a:r>
          </a:p>
          <a:p>
            <a:pPr eaLnBrk="1" hangingPunct="1"/>
            <a:r>
              <a:rPr lang="en-US" altLang="en-US">
                <a:solidFill>
                  <a:srgbClr val="0000FF"/>
                </a:solidFill>
                <a:latin typeface="Times New Roman" pitchFamily="18" charset="0"/>
              </a:rPr>
              <a:t>phù hợp với nhịp đi.</a:t>
            </a:r>
          </a:p>
          <a:p>
            <a:pPr eaLnBrk="1" hangingPunct="1"/>
            <a:r>
              <a:rPr lang="en-US" altLang="en-US">
                <a:solidFill>
                  <a:srgbClr val="0000FF"/>
                </a:solidFill>
                <a:latin typeface="Times New Roman" pitchFamily="18" charset="0"/>
              </a:rPr>
              <a:t>C. Khoan thai, nhẹ nhàng tiết tấu</a:t>
            </a:r>
          </a:p>
          <a:p>
            <a:pPr eaLnBrk="1" hangingPunct="1"/>
            <a:r>
              <a:rPr lang="en-US" altLang="en-US">
                <a:solidFill>
                  <a:srgbClr val="0000FF"/>
                </a:solidFill>
                <a:latin typeface="Times New Roman" pitchFamily="18" charset="0"/>
              </a:rPr>
              <a:t>đung đưa.</a:t>
            </a:r>
          </a:p>
        </p:txBody>
      </p:sp>
      <p:sp>
        <p:nvSpPr>
          <p:cNvPr id="63497" name="Text Box 9"/>
          <p:cNvSpPr txBox="1">
            <a:spLocks noChangeArrowheads="1"/>
          </p:cNvSpPr>
          <p:nvPr/>
        </p:nvSpPr>
        <p:spPr bwMode="auto">
          <a:xfrm>
            <a:off x="163513" y="4735513"/>
            <a:ext cx="4314825" cy="1739900"/>
          </a:xfrm>
          <a:prstGeom prst="rect">
            <a:avLst/>
          </a:prstGeom>
          <a:noFill/>
          <a:ln>
            <a:noFill/>
          </a:ln>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800" b="1" u="sng" dirty="0" err="1">
                <a:solidFill>
                  <a:srgbClr val="0000FF"/>
                </a:solidFill>
                <a:latin typeface="Times New Roman" panose="02020603050405020304" pitchFamily="18" charset="0"/>
              </a:rPr>
              <a:t>Câu</a:t>
            </a:r>
            <a:r>
              <a:rPr lang="en-US" altLang="en-US" sz="1800" b="1" u="sng" dirty="0">
                <a:solidFill>
                  <a:srgbClr val="0000FF"/>
                </a:solidFill>
                <a:latin typeface="Times New Roman" panose="02020603050405020304" pitchFamily="18" charset="0"/>
              </a:rPr>
              <a:t> 3</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Bài</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hát</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có</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những</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kí</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hiệu</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âm</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nhạc</a:t>
            </a:r>
            <a:endParaRPr lang="en-US" altLang="en-US" sz="1800" dirty="0">
              <a:solidFill>
                <a:srgbClr val="0000FF"/>
              </a:solidFill>
              <a:latin typeface="Times New Roman" panose="02020603050405020304" pitchFamily="18" charset="0"/>
            </a:endParaRPr>
          </a:p>
          <a:p>
            <a:pPr eaLnBrk="1" hangingPunct="1">
              <a:spcBef>
                <a:spcPct val="0"/>
              </a:spcBef>
              <a:buFontTx/>
              <a:buNone/>
              <a:defRPr/>
            </a:pP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thường</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gặp</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nào</a:t>
            </a:r>
            <a:r>
              <a:rPr lang="en-US" altLang="en-US" sz="1800" dirty="0">
                <a:solidFill>
                  <a:srgbClr val="0000FF"/>
                </a:solidFill>
                <a:latin typeface="Times New Roman" panose="02020603050405020304" pitchFamily="18" charset="0"/>
              </a:rPr>
              <a:t>? </a:t>
            </a:r>
          </a:p>
          <a:p>
            <a:pPr marL="0" indent="0" eaLnBrk="1" hangingPunct="1">
              <a:spcBef>
                <a:spcPct val="0"/>
              </a:spcBef>
              <a:buFontTx/>
              <a:buNone/>
              <a:defRPr/>
            </a:pPr>
            <a:r>
              <a:rPr lang="en-US" altLang="en-US" sz="1800" dirty="0">
                <a:solidFill>
                  <a:srgbClr val="0000FF"/>
                </a:solidFill>
                <a:latin typeface="Times New Roman" panose="02020603050405020304" pitchFamily="18" charset="0"/>
              </a:rPr>
              <a:t>A. </a:t>
            </a:r>
            <a:r>
              <a:rPr lang="en-US" altLang="en-US" sz="1800" dirty="0" err="1">
                <a:solidFill>
                  <a:srgbClr val="0000FF"/>
                </a:solidFill>
                <a:latin typeface="Times New Roman" panose="02020603050405020304" pitchFamily="18" charset="0"/>
              </a:rPr>
              <a:t>Dấu</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luyến</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dấu</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hóa</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bất</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thường</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nhịp</a:t>
            </a:r>
            <a:r>
              <a:rPr lang="en-US" altLang="en-US" sz="1800" dirty="0">
                <a:solidFill>
                  <a:srgbClr val="0000FF"/>
                </a:solidFill>
                <a:latin typeface="Times New Roman" panose="02020603050405020304" pitchFamily="18" charset="0"/>
              </a:rPr>
              <a:t> 6/8.</a:t>
            </a:r>
          </a:p>
          <a:p>
            <a:pPr eaLnBrk="1" hangingPunct="1">
              <a:spcBef>
                <a:spcPct val="0"/>
              </a:spcBef>
              <a:buFontTx/>
              <a:buNone/>
              <a:defRPr/>
            </a:pPr>
            <a:r>
              <a:rPr lang="en-US" altLang="en-US" sz="1800" dirty="0">
                <a:solidFill>
                  <a:srgbClr val="0000FF"/>
                </a:solidFill>
                <a:latin typeface="Times New Roman" panose="02020603050405020304" pitchFamily="18" charset="0"/>
              </a:rPr>
              <a:t>B. </a:t>
            </a:r>
            <a:r>
              <a:rPr lang="en-US" altLang="en-US" sz="1800" dirty="0" err="1">
                <a:solidFill>
                  <a:srgbClr val="0000FF"/>
                </a:solidFill>
                <a:latin typeface="Times New Roman" panose="02020603050405020304" pitchFamily="18" charset="0"/>
              </a:rPr>
              <a:t>Dấu</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luyến</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lặng</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đơn</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lặng</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đen</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nhịp</a:t>
            </a:r>
            <a:r>
              <a:rPr lang="en-US" altLang="en-US" sz="1800" dirty="0">
                <a:solidFill>
                  <a:srgbClr val="0000FF"/>
                </a:solidFill>
                <a:latin typeface="Times New Roman" panose="02020603050405020304" pitchFamily="18" charset="0"/>
              </a:rPr>
              <a:t> 6/8.</a:t>
            </a:r>
          </a:p>
          <a:p>
            <a:pPr eaLnBrk="1" hangingPunct="1">
              <a:spcBef>
                <a:spcPct val="0"/>
              </a:spcBef>
              <a:buFontTx/>
              <a:buNone/>
              <a:defRPr/>
            </a:pPr>
            <a:r>
              <a:rPr lang="en-US" altLang="en-US" sz="1800" dirty="0">
                <a:solidFill>
                  <a:srgbClr val="0000FF"/>
                </a:solidFill>
                <a:latin typeface="Times New Roman" panose="02020603050405020304" pitchFamily="18" charset="0"/>
              </a:rPr>
              <a:t>C. </a:t>
            </a:r>
            <a:r>
              <a:rPr lang="en-US" altLang="en-US" sz="1800" dirty="0" err="1">
                <a:solidFill>
                  <a:srgbClr val="0000FF"/>
                </a:solidFill>
                <a:latin typeface="Times New Roman" panose="02020603050405020304" pitchFamily="18" charset="0"/>
              </a:rPr>
              <a:t>Nhịp</a:t>
            </a:r>
            <a:r>
              <a:rPr lang="en-US" altLang="en-US" sz="1800" dirty="0">
                <a:solidFill>
                  <a:srgbClr val="0000FF"/>
                </a:solidFill>
                <a:latin typeface="Times New Roman" panose="02020603050405020304" pitchFamily="18" charset="0"/>
              </a:rPr>
              <a:t> 6/8, </a:t>
            </a:r>
            <a:r>
              <a:rPr lang="en-US" altLang="en-US" sz="1800" dirty="0" err="1">
                <a:solidFill>
                  <a:srgbClr val="0000FF"/>
                </a:solidFill>
                <a:latin typeface="Times New Roman" panose="02020603050405020304" pitchFamily="18" charset="0"/>
              </a:rPr>
              <a:t>dấu</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chấm</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dôi</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lặng</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đen</a:t>
            </a:r>
            <a:r>
              <a:rPr lang="en-US" altLang="en-US" sz="1800" dirty="0">
                <a:solidFill>
                  <a:srgbClr val="0000FF"/>
                </a:solidFill>
                <a:latin typeface="Times New Roman" panose="02020603050405020304" pitchFamily="18" charset="0"/>
              </a:rPr>
              <a:t>,</a:t>
            </a:r>
          </a:p>
          <a:p>
            <a:pPr eaLnBrk="1" hangingPunct="1">
              <a:spcBef>
                <a:spcPct val="0"/>
              </a:spcBef>
              <a:buFontTx/>
              <a:buNone/>
              <a:defRPr/>
            </a:pPr>
            <a:r>
              <a:rPr lang="en-US" altLang="en-US" sz="1800" dirty="0" err="1">
                <a:solidFill>
                  <a:srgbClr val="0000FF"/>
                </a:solidFill>
                <a:latin typeface="Times New Roman" panose="02020603050405020304" pitchFamily="18" charset="0"/>
              </a:rPr>
              <a:t>dấu</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luyến</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dấu</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hóa</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bất</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thường</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dấu</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lặng</a:t>
            </a:r>
            <a:r>
              <a:rPr lang="en-US" altLang="en-US" sz="1800" dirty="0">
                <a:solidFill>
                  <a:srgbClr val="0000FF"/>
                </a:solidFill>
                <a:latin typeface="Times New Roman" panose="02020603050405020304" pitchFamily="18" charset="0"/>
              </a:rPr>
              <a:t> </a:t>
            </a:r>
            <a:r>
              <a:rPr lang="en-US" altLang="en-US" sz="1800" dirty="0" err="1">
                <a:solidFill>
                  <a:srgbClr val="0000FF"/>
                </a:solidFill>
                <a:latin typeface="Times New Roman" panose="02020603050405020304" pitchFamily="18" charset="0"/>
              </a:rPr>
              <a:t>đơn</a:t>
            </a:r>
            <a:r>
              <a:rPr lang="en-US" altLang="en-US" sz="1800" dirty="0">
                <a:solidFill>
                  <a:srgbClr val="0000FF"/>
                </a:solidFill>
                <a:latin typeface="Times New Roman" panose="02020603050405020304" pitchFamily="18" charset="0"/>
              </a:rPr>
              <a:t>.</a:t>
            </a:r>
          </a:p>
        </p:txBody>
      </p:sp>
      <p:sp>
        <p:nvSpPr>
          <p:cNvPr id="9222" name="Text Box 10"/>
          <p:cNvSpPr txBox="1">
            <a:spLocks noChangeArrowheads="1"/>
          </p:cNvSpPr>
          <p:nvPr/>
        </p:nvSpPr>
        <p:spPr bwMode="auto">
          <a:xfrm>
            <a:off x="517525" y="63087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vi-VN" altLang="en-US" sz="2000">
              <a:solidFill>
                <a:srgbClr val="0000FF"/>
              </a:solidFill>
              <a:latin typeface="Times New Roman" pitchFamily="18" charset="0"/>
            </a:endParaRPr>
          </a:p>
        </p:txBody>
      </p:sp>
      <p:sp>
        <p:nvSpPr>
          <p:cNvPr id="51212" name="Oval 12"/>
          <p:cNvSpPr>
            <a:spLocks noChangeArrowheads="1"/>
          </p:cNvSpPr>
          <p:nvPr/>
        </p:nvSpPr>
        <p:spPr bwMode="auto">
          <a:xfrm>
            <a:off x="266700" y="1714500"/>
            <a:ext cx="287338" cy="28892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vi-VN" altLang="en-US">
              <a:solidFill>
                <a:srgbClr val="0033CC"/>
              </a:solidFill>
              <a:latin typeface="Times New Roman" pitchFamily="18" charset="0"/>
            </a:endParaRPr>
          </a:p>
        </p:txBody>
      </p:sp>
      <p:sp>
        <p:nvSpPr>
          <p:cNvPr id="51228" name="Oval 28"/>
          <p:cNvSpPr>
            <a:spLocks noChangeArrowheads="1"/>
          </p:cNvSpPr>
          <p:nvPr/>
        </p:nvSpPr>
        <p:spPr bwMode="auto">
          <a:xfrm>
            <a:off x="265113" y="3005138"/>
            <a:ext cx="287337" cy="288925"/>
          </a:xfrm>
          <a:prstGeom prst="ellipse">
            <a:avLst/>
          </a:prstGeom>
          <a:noFill/>
          <a:ln w="571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vi-VN" altLang="en-US">
              <a:solidFill>
                <a:srgbClr val="0033CC"/>
              </a:solidFill>
              <a:latin typeface="Times New Roman" pitchFamily="18" charset="0"/>
            </a:endParaRPr>
          </a:p>
        </p:txBody>
      </p:sp>
      <p:sp>
        <p:nvSpPr>
          <p:cNvPr id="51229" name="Oval 29"/>
          <p:cNvSpPr>
            <a:spLocks noChangeArrowheads="1"/>
          </p:cNvSpPr>
          <p:nvPr/>
        </p:nvSpPr>
        <p:spPr bwMode="auto">
          <a:xfrm>
            <a:off x="193675" y="5891213"/>
            <a:ext cx="287338" cy="288925"/>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vi-VN" altLang="en-US">
              <a:solidFill>
                <a:srgbClr val="0033CC"/>
              </a:solidFill>
              <a:latin typeface="Times New Roman" pitchFamily="18" charset="0"/>
            </a:endParaRPr>
          </a:p>
        </p:txBody>
      </p:sp>
      <p:pic>
        <p:nvPicPr>
          <p:cNvPr id="922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
            <a:ext cx="4505325" cy="6477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351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562600"/>
            <a:ext cx="457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2"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8100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895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4"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752600"/>
            <a:ext cx="30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838200"/>
            <a:ext cx="30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6"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6338" y="762000"/>
            <a:ext cx="2714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Rectangle 20"/>
          <p:cNvSpPr>
            <a:spLocks noChangeArrowheads="1"/>
          </p:cNvSpPr>
          <p:nvPr/>
        </p:nvSpPr>
        <p:spPr bwMode="auto">
          <a:xfrm>
            <a:off x="5410200" y="228600"/>
            <a:ext cx="2514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en-US">
              <a:latin typeface="Arial" charset="0"/>
            </a:endParaRPr>
          </a:p>
        </p:txBody>
      </p:sp>
      <p:sp>
        <p:nvSpPr>
          <p:cNvPr id="9234" name="WordArt 21"/>
          <p:cNvSpPr>
            <a:spLocks noChangeArrowheads="1" noChangeShapeType="1" noTextEdit="1"/>
          </p:cNvSpPr>
          <p:nvPr/>
        </p:nvSpPr>
        <p:spPr bwMode="auto">
          <a:xfrm>
            <a:off x="4572000" y="381000"/>
            <a:ext cx="3200400" cy="228600"/>
          </a:xfrm>
          <a:prstGeom prst="rect">
            <a:avLst/>
          </a:prstGeom>
        </p:spPr>
        <p:txBody>
          <a:bodyPr wrap="none" fromWordArt="1">
            <a:prstTxWarp prst="textInflateBottom">
              <a:avLst>
                <a:gd name="adj" fmla="val 68056"/>
              </a:avLst>
            </a:prstTxWarp>
          </a:bodyPr>
          <a:lstStyle/>
          <a:p>
            <a:r>
              <a:rPr lang="en-US" sz="3600" kern="10">
                <a:ln w="9525">
                  <a:solidFill>
                    <a:srgbClr val="008000"/>
                  </a:solidFill>
                  <a:round/>
                  <a:headEnd/>
                  <a:tailEnd/>
                </a:ln>
                <a:gradFill rotWithShape="1">
                  <a:gsLst>
                    <a:gs pos="0">
                      <a:srgbClr val="1EEA28"/>
                    </a:gs>
                    <a:gs pos="50000">
                      <a:srgbClr val="FF33CC"/>
                    </a:gs>
                    <a:gs pos="100000">
                      <a:srgbClr val="1EEA28"/>
                    </a:gs>
                  </a:gsLst>
                  <a:lin ang="0" scaled="1"/>
                </a:gradFill>
                <a:effectLst>
                  <a:outerShdw dist="563972" dir="14049741" sx="125000" sy="125000" algn="tl" rotWithShape="0">
                    <a:srgbClr val="C7DFD3">
                      <a:alpha val="79999"/>
                    </a:srgbClr>
                  </a:outerShdw>
                </a:effectLst>
                <a:latin typeface="Times New Roman"/>
                <a:cs typeface="Times New Roman"/>
              </a:rPr>
              <a:t>KHÁT VỌNG MÙA XUÂN</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circle(in)">
                                      <p:cBhvr>
                                        <p:cTn id="7" dur="500"/>
                                        <p:tgtEl>
                                          <p:spTgt spid="63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3494">
                                            <p:txEl>
                                              <p:pRg st="0" end="0"/>
                                            </p:txEl>
                                          </p:spTgt>
                                        </p:tgtEl>
                                        <p:attrNameLst>
                                          <p:attrName>style.visibility</p:attrName>
                                        </p:attrNameLst>
                                      </p:cBhvr>
                                      <p:to>
                                        <p:strVal val="visible"/>
                                      </p:to>
                                    </p:set>
                                    <p:animEffect transition="in" filter="diamond(in)">
                                      <p:cBhvr>
                                        <p:cTn id="12" dur="500"/>
                                        <p:tgtEl>
                                          <p:spTgt spid="63494">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3494">
                                            <p:txEl>
                                              <p:pRg st="1" end="1"/>
                                            </p:txEl>
                                          </p:spTgt>
                                        </p:tgtEl>
                                        <p:attrNameLst>
                                          <p:attrName>style.visibility</p:attrName>
                                        </p:attrNameLst>
                                      </p:cBhvr>
                                      <p:to>
                                        <p:strVal val="visible"/>
                                      </p:to>
                                    </p:set>
                                    <p:animEffect transition="in" filter="diamond(in)">
                                      <p:cBhvr>
                                        <p:cTn id="15" dur="500"/>
                                        <p:tgtEl>
                                          <p:spTgt spid="63494">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3494">
                                            <p:txEl>
                                              <p:pRg st="2" end="2"/>
                                            </p:txEl>
                                          </p:spTgt>
                                        </p:tgtEl>
                                        <p:attrNameLst>
                                          <p:attrName>style.visibility</p:attrName>
                                        </p:attrNameLst>
                                      </p:cBhvr>
                                      <p:to>
                                        <p:strVal val="visible"/>
                                      </p:to>
                                    </p:set>
                                    <p:animEffect transition="in" filter="diamond(in)">
                                      <p:cBhvr>
                                        <p:cTn id="18" dur="500"/>
                                        <p:tgtEl>
                                          <p:spTgt spid="63494">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63494">
                                            <p:txEl>
                                              <p:pRg st="3" end="3"/>
                                            </p:txEl>
                                          </p:spTgt>
                                        </p:tgtEl>
                                        <p:attrNameLst>
                                          <p:attrName>style.visibility</p:attrName>
                                        </p:attrNameLst>
                                      </p:cBhvr>
                                      <p:to>
                                        <p:strVal val="visible"/>
                                      </p:to>
                                    </p:set>
                                    <p:animEffect transition="in" filter="diamond(in)">
                                      <p:cBhvr>
                                        <p:cTn id="21" dur="500"/>
                                        <p:tgtEl>
                                          <p:spTgt spid="63494">
                                            <p:txEl>
                                              <p:pRg st="3" end="3"/>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63494">
                                            <p:txEl>
                                              <p:pRg st="4" end="4"/>
                                            </p:txEl>
                                          </p:spTgt>
                                        </p:tgtEl>
                                        <p:attrNameLst>
                                          <p:attrName>style.visibility</p:attrName>
                                        </p:attrNameLst>
                                      </p:cBhvr>
                                      <p:to>
                                        <p:strVal val="visible"/>
                                      </p:to>
                                    </p:set>
                                    <p:animEffect transition="in" filter="diamond(in)">
                                      <p:cBhvr>
                                        <p:cTn id="24" dur="500"/>
                                        <p:tgtEl>
                                          <p:spTgt spid="63494">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1212"/>
                                        </p:tgtEl>
                                        <p:attrNameLst>
                                          <p:attrName>style.visibility</p:attrName>
                                        </p:attrNameLst>
                                      </p:cBhvr>
                                      <p:to>
                                        <p:strVal val="visible"/>
                                      </p:to>
                                    </p:set>
                                    <p:animEffect transition="in" filter="blinds(horizontal)">
                                      <p:cBhvr>
                                        <p:cTn id="29" dur="500"/>
                                        <p:tgtEl>
                                          <p:spTgt spid="51212"/>
                                        </p:tgtEl>
                                      </p:cBhvr>
                                    </p:animEffect>
                                  </p:childTnLst>
                                </p:cTn>
                              </p:par>
                              <p:par>
                                <p:cTn id="30" presetID="3" presetClass="emph" presetSubtype="2" fill="hold" nodeType="withEffect">
                                  <p:stCondLst>
                                    <p:cond delay="0"/>
                                  </p:stCondLst>
                                  <p:childTnLst>
                                    <p:animClr clrSpc="rgb" dir="cw">
                                      <p:cBhvr override="childStyle">
                                        <p:cTn id="31" dur="500" fill="hold"/>
                                        <p:tgtEl>
                                          <p:spTgt spid="63494">
                                            <p:txEl>
                                              <p:pRg st="3" end="3"/>
                                            </p:txEl>
                                          </p:spTgt>
                                        </p:tgtEl>
                                        <p:attrNameLst>
                                          <p:attrName>style.color</p:attrName>
                                        </p:attrNameLst>
                                      </p:cBhvr>
                                      <p:to>
                                        <a:srgbClr val="FF0000"/>
                                      </p:to>
                                    </p:animClr>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63495">
                                            <p:txEl>
                                              <p:pRg st="0" end="0"/>
                                            </p:txEl>
                                          </p:spTgt>
                                        </p:tgtEl>
                                        <p:attrNameLst>
                                          <p:attrName>style.visibility</p:attrName>
                                        </p:attrNameLst>
                                      </p:cBhvr>
                                      <p:to>
                                        <p:strVal val="visible"/>
                                      </p:to>
                                    </p:set>
                                    <p:animEffect transition="in" filter="diamond(in)">
                                      <p:cBhvr>
                                        <p:cTn id="36" dur="500"/>
                                        <p:tgtEl>
                                          <p:spTgt spid="63495">
                                            <p:txEl>
                                              <p:pRg st="0" end="0"/>
                                            </p:txEl>
                                          </p:spTgt>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63495">
                                            <p:txEl>
                                              <p:pRg st="1" end="1"/>
                                            </p:txEl>
                                          </p:spTgt>
                                        </p:tgtEl>
                                        <p:attrNameLst>
                                          <p:attrName>style.visibility</p:attrName>
                                        </p:attrNameLst>
                                      </p:cBhvr>
                                      <p:to>
                                        <p:strVal val="visible"/>
                                      </p:to>
                                    </p:set>
                                    <p:animEffect transition="in" filter="diamond(in)">
                                      <p:cBhvr>
                                        <p:cTn id="39" dur="500"/>
                                        <p:tgtEl>
                                          <p:spTgt spid="63495">
                                            <p:txEl>
                                              <p:pRg st="1" end="1"/>
                                            </p:txEl>
                                          </p:spTgt>
                                        </p:tgtEl>
                                      </p:cBhvr>
                                    </p:animEffect>
                                  </p:childTnLst>
                                </p:cTn>
                              </p:par>
                              <p:par>
                                <p:cTn id="40" presetID="8" presetClass="entr" presetSubtype="16" fill="hold" grpId="0" nodeType="withEffect">
                                  <p:stCondLst>
                                    <p:cond delay="0"/>
                                  </p:stCondLst>
                                  <p:iterate type="lt">
                                    <p:tmPct val="0"/>
                                  </p:iterate>
                                  <p:childTnLst>
                                    <p:set>
                                      <p:cBhvr>
                                        <p:cTn id="41" dur="1" fill="hold">
                                          <p:stCondLst>
                                            <p:cond delay="0"/>
                                          </p:stCondLst>
                                        </p:cTn>
                                        <p:tgtEl>
                                          <p:spTgt spid="63495">
                                            <p:txEl>
                                              <p:pRg st="2" end="2"/>
                                            </p:txEl>
                                          </p:spTgt>
                                        </p:tgtEl>
                                        <p:attrNameLst>
                                          <p:attrName>style.visibility</p:attrName>
                                        </p:attrNameLst>
                                      </p:cBhvr>
                                      <p:to>
                                        <p:strVal val="visible"/>
                                      </p:to>
                                    </p:set>
                                    <p:animEffect transition="in" filter="diamond(in)">
                                      <p:cBhvr>
                                        <p:cTn id="42" dur="500"/>
                                        <p:tgtEl>
                                          <p:spTgt spid="63495">
                                            <p:txEl>
                                              <p:pRg st="2" end="2"/>
                                            </p:txEl>
                                          </p:spTgt>
                                        </p:tgtEl>
                                      </p:cBhvr>
                                    </p:animEffect>
                                  </p:childTnLst>
                                </p:cTn>
                              </p:par>
                              <p:par>
                                <p:cTn id="43" presetID="8" presetClass="entr" presetSubtype="16" fill="hold" grpId="0" nodeType="withEffect">
                                  <p:stCondLst>
                                    <p:cond delay="0"/>
                                  </p:stCondLst>
                                  <p:iterate type="lt">
                                    <p:tmPct val="0"/>
                                  </p:iterate>
                                  <p:childTnLst>
                                    <p:set>
                                      <p:cBhvr>
                                        <p:cTn id="44" dur="1" fill="hold">
                                          <p:stCondLst>
                                            <p:cond delay="0"/>
                                          </p:stCondLst>
                                        </p:cTn>
                                        <p:tgtEl>
                                          <p:spTgt spid="63495">
                                            <p:txEl>
                                              <p:pRg st="3" end="3"/>
                                            </p:txEl>
                                          </p:spTgt>
                                        </p:tgtEl>
                                        <p:attrNameLst>
                                          <p:attrName>style.visibility</p:attrName>
                                        </p:attrNameLst>
                                      </p:cBhvr>
                                      <p:to>
                                        <p:strVal val="visible"/>
                                      </p:to>
                                    </p:set>
                                    <p:animEffect transition="in" filter="diamond(in)">
                                      <p:cBhvr>
                                        <p:cTn id="45" dur="500"/>
                                        <p:tgtEl>
                                          <p:spTgt spid="63495">
                                            <p:txEl>
                                              <p:pRg st="3" end="3"/>
                                            </p:txEl>
                                          </p:spTgt>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63495">
                                            <p:txEl>
                                              <p:pRg st="4" end="4"/>
                                            </p:txEl>
                                          </p:spTgt>
                                        </p:tgtEl>
                                        <p:attrNameLst>
                                          <p:attrName>style.visibility</p:attrName>
                                        </p:attrNameLst>
                                      </p:cBhvr>
                                      <p:to>
                                        <p:strVal val="visible"/>
                                      </p:to>
                                    </p:set>
                                    <p:animEffect transition="in" filter="diamond(in)">
                                      <p:cBhvr>
                                        <p:cTn id="48" dur="500"/>
                                        <p:tgtEl>
                                          <p:spTgt spid="63495">
                                            <p:txEl>
                                              <p:pRg st="4" end="4"/>
                                            </p:txEl>
                                          </p:spTgt>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63495">
                                            <p:txEl>
                                              <p:pRg st="5" end="5"/>
                                            </p:txEl>
                                          </p:spTgt>
                                        </p:tgtEl>
                                        <p:attrNameLst>
                                          <p:attrName>style.visibility</p:attrName>
                                        </p:attrNameLst>
                                      </p:cBhvr>
                                      <p:to>
                                        <p:strVal val="visible"/>
                                      </p:to>
                                    </p:set>
                                    <p:animEffect transition="in" filter="diamond(in)">
                                      <p:cBhvr>
                                        <p:cTn id="51" dur="500"/>
                                        <p:tgtEl>
                                          <p:spTgt spid="63495">
                                            <p:txEl>
                                              <p:pRg st="5" end="5"/>
                                            </p:txEl>
                                          </p:spTgt>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63495">
                                            <p:txEl>
                                              <p:pRg st="6" end="6"/>
                                            </p:txEl>
                                          </p:spTgt>
                                        </p:tgtEl>
                                        <p:attrNameLst>
                                          <p:attrName>style.visibility</p:attrName>
                                        </p:attrNameLst>
                                      </p:cBhvr>
                                      <p:to>
                                        <p:strVal val="visible"/>
                                      </p:to>
                                    </p:set>
                                    <p:animEffect transition="in" filter="diamond(in)">
                                      <p:cBhvr>
                                        <p:cTn id="54" dur="500"/>
                                        <p:tgtEl>
                                          <p:spTgt spid="63495">
                                            <p:txEl>
                                              <p:pRg st="6" end="6"/>
                                            </p:txEl>
                                          </p:spTgt>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63495">
                                            <p:txEl>
                                              <p:pRg st="7" end="7"/>
                                            </p:txEl>
                                          </p:spTgt>
                                        </p:tgtEl>
                                        <p:attrNameLst>
                                          <p:attrName>style.visibility</p:attrName>
                                        </p:attrNameLst>
                                      </p:cBhvr>
                                      <p:to>
                                        <p:strVal val="visible"/>
                                      </p:to>
                                    </p:set>
                                    <p:animEffect transition="in" filter="diamond(in)">
                                      <p:cBhvr>
                                        <p:cTn id="57" dur="500"/>
                                        <p:tgtEl>
                                          <p:spTgt spid="63495">
                                            <p:txEl>
                                              <p:pRg st="7" end="7"/>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1228"/>
                                        </p:tgtEl>
                                        <p:attrNameLst>
                                          <p:attrName>style.visibility</p:attrName>
                                        </p:attrNameLst>
                                      </p:cBhvr>
                                      <p:to>
                                        <p:strVal val="visible"/>
                                      </p:to>
                                    </p:set>
                                    <p:animEffect transition="in" filter="blinds(horizontal)">
                                      <p:cBhvr>
                                        <p:cTn id="62" dur="50"/>
                                        <p:tgtEl>
                                          <p:spTgt spid="51228"/>
                                        </p:tgtEl>
                                      </p:cBhvr>
                                    </p:animEffect>
                                  </p:childTnLst>
                                </p:cTn>
                              </p:par>
                            </p:childTnLst>
                          </p:cTn>
                        </p:par>
                        <p:par>
                          <p:cTn id="63" fill="hold" nodeType="afterGroup">
                            <p:stCondLst>
                              <p:cond delay="50"/>
                            </p:stCondLst>
                            <p:childTnLst>
                              <p:par>
                                <p:cTn id="64" presetID="3" presetClass="emph" presetSubtype="6" fill="hold" nodeType="afterEffect">
                                  <p:stCondLst>
                                    <p:cond delay="0"/>
                                  </p:stCondLst>
                                  <p:iterate type="lt">
                                    <p:tmPct val="0"/>
                                  </p:iterate>
                                  <p:childTnLst>
                                    <p:animClr clrSpc="hsl" dir="cw">
                                      <p:cBhvr override="childStyle">
                                        <p:cTn id="65" dur="10" fill="hold"/>
                                        <p:tgtEl>
                                          <p:spTgt spid="63495">
                                            <p:txEl>
                                              <p:pRg st="2" end="2"/>
                                            </p:txEl>
                                          </p:spTgt>
                                        </p:tgtEl>
                                        <p:attrNameLst>
                                          <p:attrName>style.color</p:attrName>
                                        </p:attrNameLst>
                                      </p:cBhvr>
                                      <p:to>
                                        <a:srgbClr val="FF0000"/>
                                      </p:to>
                                    </p:animClr>
                                  </p:childTnLst>
                                </p:cTn>
                              </p:par>
                              <p:par>
                                <p:cTn id="66" presetID="3" presetClass="emph" presetSubtype="6" fill="hold" nodeType="withEffect">
                                  <p:stCondLst>
                                    <p:cond delay="0"/>
                                  </p:stCondLst>
                                  <p:iterate type="lt">
                                    <p:tmPct val="0"/>
                                  </p:iterate>
                                  <p:childTnLst>
                                    <p:animClr clrSpc="hsl" dir="cw">
                                      <p:cBhvr override="childStyle">
                                        <p:cTn id="67" dur="10" fill="hold"/>
                                        <p:tgtEl>
                                          <p:spTgt spid="63495">
                                            <p:txEl>
                                              <p:pRg st="3" end="3"/>
                                            </p:txEl>
                                          </p:spTgt>
                                        </p:tgtEl>
                                        <p:attrNameLst>
                                          <p:attrName>style.color</p:attrName>
                                        </p:attrNameLst>
                                      </p:cBhvr>
                                      <p:to>
                                        <a:srgbClr val="FF0000"/>
                                      </p:to>
                                    </p:animClr>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63497">
                                            <p:txEl>
                                              <p:pRg st="0" end="0"/>
                                            </p:txEl>
                                          </p:spTgt>
                                        </p:tgtEl>
                                        <p:attrNameLst>
                                          <p:attrName>style.visibility</p:attrName>
                                        </p:attrNameLst>
                                      </p:cBhvr>
                                      <p:to>
                                        <p:strVal val="visible"/>
                                      </p:to>
                                    </p:set>
                                    <p:animEffect transition="in" filter="diamond(in)">
                                      <p:cBhvr>
                                        <p:cTn id="72" dur="500"/>
                                        <p:tgtEl>
                                          <p:spTgt spid="63497">
                                            <p:txEl>
                                              <p:pRg st="0" end="0"/>
                                            </p:txEl>
                                          </p:spTgt>
                                        </p:tgtEl>
                                      </p:cBhvr>
                                    </p:animEffect>
                                  </p:childTnLst>
                                </p:cTn>
                              </p:par>
                              <p:par>
                                <p:cTn id="73" presetID="8" presetClass="entr" presetSubtype="16" fill="hold" grpId="0" nodeType="withEffect">
                                  <p:stCondLst>
                                    <p:cond delay="0"/>
                                  </p:stCondLst>
                                  <p:childTnLst>
                                    <p:set>
                                      <p:cBhvr>
                                        <p:cTn id="74" dur="1" fill="hold">
                                          <p:stCondLst>
                                            <p:cond delay="0"/>
                                          </p:stCondLst>
                                        </p:cTn>
                                        <p:tgtEl>
                                          <p:spTgt spid="63497">
                                            <p:txEl>
                                              <p:pRg st="1" end="1"/>
                                            </p:txEl>
                                          </p:spTgt>
                                        </p:tgtEl>
                                        <p:attrNameLst>
                                          <p:attrName>style.visibility</p:attrName>
                                        </p:attrNameLst>
                                      </p:cBhvr>
                                      <p:to>
                                        <p:strVal val="visible"/>
                                      </p:to>
                                    </p:set>
                                    <p:animEffect transition="in" filter="diamond(in)">
                                      <p:cBhvr>
                                        <p:cTn id="75" dur="500"/>
                                        <p:tgtEl>
                                          <p:spTgt spid="63497">
                                            <p:txEl>
                                              <p:pRg st="1" end="1"/>
                                            </p:txEl>
                                          </p:spTgt>
                                        </p:tgtEl>
                                      </p:cBhvr>
                                    </p:animEffect>
                                  </p:childTnLst>
                                </p:cTn>
                              </p:par>
                              <p:par>
                                <p:cTn id="76" presetID="8" presetClass="entr" presetSubtype="16" fill="hold" grpId="0" nodeType="withEffect">
                                  <p:stCondLst>
                                    <p:cond delay="0"/>
                                  </p:stCondLst>
                                  <p:childTnLst>
                                    <p:set>
                                      <p:cBhvr>
                                        <p:cTn id="77" dur="1" fill="hold">
                                          <p:stCondLst>
                                            <p:cond delay="0"/>
                                          </p:stCondLst>
                                        </p:cTn>
                                        <p:tgtEl>
                                          <p:spTgt spid="63497">
                                            <p:txEl>
                                              <p:pRg st="2" end="2"/>
                                            </p:txEl>
                                          </p:spTgt>
                                        </p:tgtEl>
                                        <p:attrNameLst>
                                          <p:attrName>style.visibility</p:attrName>
                                        </p:attrNameLst>
                                      </p:cBhvr>
                                      <p:to>
                                        <p:strVal val="visible"/>
                                      </p:to>
                                    </p:set>
                                    <p:animEffect transition="in" filter="diamond(in)">
                                      <p:cBhvr>
                                        <p:cTn id="78" dur="500"/>
                                        <p:tgtEl>
                                          <p:spTgt spid="63497">
                                            <p:txEl>
                                              <p:pRg st="2" end="2"/>
                                            </p:txEl>
                                          </p:spTgt>
                                        </p:tgtEl>
                                      </p:cBhvr>
                                    </p:animEffect>
                                  </p:childTnLst>
                                </p:cTn>
                              </p:par>
                              <p:par>
                                <p:cTn id="79" presetID="8" presetClass="entr" presetSubtype="16" fill="hold" grpId="0" nodeType="withEffect">
                                  <p:stCondLst>
                                    <p:cond delay="0"/>
                                  </p:stCondLst>
                                  <p:childTnLst>
                                    <p:set>
                                      <p:cBhvr>
                                        <p:cTn id="80" dur="1" fill="hold">
                                          <p:stCondLst>
                                            <p:cond delay="0"/>
                                          </p:stCondLst>
                                        </p:cTn>
                                        <p:tgtEl>
                                          <p:spTgt spid="63497">
                                            <p:txEl>
                                              <p:pRg st="3" end="3"/>
                                            </p:txEl>
                                          </p:spTgt>
                                        </p:tgtEl>
                                        <p:attrNameLst>
                                          <p:attrName>style.visibility</p:attrName>
                                        </p:attrNameLst>
                                      </p:cBhvr>
                                      <p:to>
                                        <p:strVal val="visible"/>
                                      </p:to>
                                    </p:set>
                                    <p:animEffect transition="in" filter="diamond(in)">
                                      <p:cBhvr>
                                        <p:cTn id="81" dur="500"/>
                                        <p:tgtEl>
                                          <p:spTgt spid="63497">
                                            <p:txEl>
                                              <p:pRg st="3" end="3"/>
                                            </p:txEl>
                                          </p:spTgt>
                                        </p:tgtEl>
                                      </p:cBhvr>
                                    </p:animEffect>
                                  </p:childTnLst>
                                </p:cTn>
                              </p:par>
                              <p:par>
                                <p:cTn id="82" presetID="8" presetClass="entr" presetSubtype="16" fill="hold" grpId="0" nodeType="withEffect">
                                  <p:stCondLst>
                                    <p:cond delay="0"/>
                                  </p:stCondLst>
                                  <p:childTnLst>
                                    <p:set>
                                      <p:cBhvr>
                                        <p:cTn id="83" dur="1" fill="hold">
                                          <p:stCondLst>
                                            <p:cond delay="0"/>
                                          </p:stCondLst>
                                        </p:cTn>
                                        <p:tgtEl>
                                          <p:spTgt spid="63497">
                                            <p:txEl>
                                              <p:pRg st="4" end="4"/>
                                            </p:txEl>
                                          </p:spTgt>
                                        </p:tgtEl>
                                        <p:attrNameLst>
                                          <p:attrName>style.visibility</p:attrName>
                                        </p:attrNameLst>
                                      </p:cBhvr>
                                      <p:to>
                                        <p:strVal val="visible"/>
                                      </p:to>
                                    </p:set>
                                    <p:animEffect transition="in" filter="diamond(in)">
                                      <p:cBhvr>
                                        <p:cTn id="84" dur="500"/>
                                        <p:tgtEl>
                                          <p:spTgt spid="63497">
                                            <p:txEl>
                                              <p:pRg st="4" end="4"/>
                                            </p:txEl>
                                          </p:spTgt>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63497">
                                            <p:txEl>
                                              <p:pRg st="5" end="5"/>
                                            </p:txEl>
                                          </p:spTgt>
                                        </p:tgtEl>
                                        <p:attrNameLst>
                                          <p:attrName>style.visibility</p:attrName>
                                        </p:attrNameLst>
                                      </p:cBhvr>
                                      <p:to>
                                        <p:strVal val="visible"/>
                                      </p:to>
                                    </p:set>
                                    <p:animEffect transition="in" filter="diamond(in)">
                                      <p:cBhvr>
                                        <p:cTn id="87" dur="500"/>
                                        <p:tgtEl>
                                          <p:spTgt spid="63497">
                                            <p:txEl>
                                              <p:pRg st="5" end="5"/>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1229"/>
                                        </p:tgtEl>
                                        <p:attrNameLst>
                                          <p:attrName>style.visibility</p:attrName>
                                        </p:attrNameLst>
                                      </p:cBhvr>
                                      <p:to>
                                        <p:strVal val="visible"/>
                                      </p:to>
                                    </p:set>
                                    <p:animEffect transition="in" filter="blinds(horizontal)">
                                      <p:cBhvr>
                                        <p:cTn id="92" dur="500"/>
                                        <p:tgtEl>
                                          <p:spTgt spid="51229"/>
                                        </p:tgtEl>
                                      </p:cBhvr>
                                    </p:animEffect>
                                  </p:childTnLst>
                                </p:cTn>
                              </p:par>
                              <p:par>
                                <p:cTn id="93" presetID="3" presetClass="entr" presetSubtype="10" fill="hold" nodeType="withEffect">
                                  <p:stCondLst>
                                    <p:cond delay="0"/>
                                  </p:stCondLst>
                                  <p:childTnLst>
                                    <p:set>
                                      <p:cBhvr>
                                        <p:cTn id="94" dur="1" fill="hold">
                                          <p:stCondLst>
                                            <p:cond delay="0"/>
                                          </p:stCondLst>
                                        </p:cTn>
                                        <p:tgtEl>
                                          <p:spTgt spid="63516"/>
                                        </p:tgtEl>
                                        <p:attrNameLst>
                                          <p:attrName>style.visibility</p:attrName>
                                        </p:attrNameLst>
                                      </p:cBhvr>
                                      <p:to>
                                        <p:strVal val="visible"/>
                                      </p:to>
                                    </p:set>
                                    <p:animEffect transition="in" filter="blinds(horizontal)">
                                      <p:cBhvr>
                                        <p:cTn id="95" dur="500"/>
                                        <p:tgtEl>
                                          <p:spTgt spid="63516"/>
                                        </p:tgtEl>
                                      </p:cBhvr>
                                    </p:animEffect>
                                  </p:childTnLst>
                                </p:cTn>
                              </p:par>
                              <p:par>
                                <p:cTn id="96" presetID="3" presetClass="entr" presetSubtype="10" fill="hold" nodeType="withEffect">
                                  <p:stCondLst>
                                    <p:cond delay="0"/>
                                  </p:stCondLst>
                                  <p:childTnLst>
                                    <p:set>
                                      <p:cBhvr>
                                        <p:cTn id="97" dur="1" fill="hold">
                                          <p:stCondLst>
                                            <p:cond delay="0"/>
                                          </p:stCondLst>
                                        </p:cTn>
                                        <p:tgtEl>
                                          <p:spTgt spid="63515"/>
                                        </p:tgtEl>
                                        <p:attrNameLst>
                                          <p:attrName>style.visibility</p:attrName>
                                        </p:attrNameLst>
                                      </p:cBhvr>
                                      <p:to>
                                        <p:strVal val="visible"/>
                                      </p:to>
                                    </p:set>
                                    <p:animEffect transition="in" filter="blinds(horizontal)">
                                      <p:cBhvr>
                                        <p:cTn id="98" dur="500"/>
                                        <p:tgtEl>
                                          <p:spTgt spid="63515"/>
                                        </p:tgtEl>
                                      </p:cBhvr>
                                    </p:animEffect>
                                  </p:childTnLst>
                                </p:cTn>
                              </p:par>
                              <p:par>
                                <p:cTn id="99" presetID="3" presetClass="entr" presetSubtype="10" fill="hold" nodeType="withEffect">
                                  <p:stCondLst>
                                    <p:cond delay="0"/>
                                  </p:stCondLst>
                                  <p:childTnLst>
                                    <p:set>
                                      <p:cBhvr>
                                        <p:cTn id="100" dur="1" fill="hold">
                                          <p:stCondLst>
                                            <p:cond delay="0"/>
                                          </p:stCondLst>
                                        </p:cTn>
                                        <p:tgtEl>
                                          <p:spTgt spid="63514"/>
                                        </p:tgtEl>
                                        <p:attrNameLst>
                                          <p:attrName>style.visibility</p:attrName>
                                        </p:attrNameLst>
                                      </p:cBhvr>
                                      <p:to>
                                        <p:strVal val="visible"/>
                                      </p:to>
                                    </p:set>
                                    <p:animEffect transition="in" filter="blinds(horizontal)">
                                      <p:cBhvr>
                                        <p:cTn id="101" dur="500"/>
                                        <p:tgtEl>
                                          <p:spTgt spid="63514"/>
                                        </p:tgtEl>
                                      </p:cBhvr>
                                    </p:animEffect>
                                  </p:childTnLst>
                                </p:cTn>
                              </p:par>
                              <p:par>
                                <p:cTn id="102" presetID="3" presetClass="entr" presetSubtype="10" fill="hold" nodeType="withEffect">
                                  <p:stCondLst>
                                    <p:cond delay="0"/>
                                  </p:stCondLst>
                                  <p:childTnLst>
                                    <p:set>
                                      <p:cBhvr>
                                        <p:cTn id="103" dur="1" fill="hold">
                                          <p:stCondLst>
                                            <p:cond delay="0"/>
                                          </p:stCondLst>
                                        </p:cTn>
                                        <p:tgtEl>
                                          <p:spTgt spid="63513"/>
                                        </p:tgtEl>
                                        <p:attrNameLst>
                                          <p:attrName>style.visibility</p:attrName>
                                        </p:attrNameLst>
                                      </p:cBhvr>
                                      <p:to>
                                        <p:strVal val="visible"/>
                                      </p:to>
                                    </p:set>
                                    <p:animEffect transition="in" filter="blinds(horizontal)">
                                      <p:cBhvr>
                                        <p:cTn id="104" dur="500"/>
                                        <p:tgtEl>
                                          <p:spTgt spid="63513"/>
                                        </p:tgtEl>
                                      </p:cBhvr>
                                    </p:animEffect>
                                  </p:childTnLst>
                                </p:cTn>
                              </p:par>
                              <p:par>
                                <p:cTn id="105" presetID="3" presetClass="entr" presetSubtype="10" fill="hold" nodeType="withEffect">
                                  <p:stCondLst>
                                    <p:cond delay="0"/>
                                  </p:stCondLst>
                                  <p:childTnLst>
                                    <p:set>
                                      <p:cBhvr>
                                        <p:cTn id="106" dur="1" fill="hold">
                                          <p:stCondLst>
                                            <p:cond delay="0"/>
                                          </p:stCondLst>
                                        </p:cTn>
                                        <p:tgtEl>
                                          <p:spTgt spid="63512"/>
                                        </p:tgtEl>
                                        <p:attrNameLst>
                                          <p:attrName>style.visibility</p:attrName>
                                        </p:attrNameLst>
                                      </p:cBhvr>
                                      <p:to>
                                        <p:strVal val="visible"/>
                                      </p:to>
                                    </p:set>
                                    <p:animEffect transition="in" filter="blinds(horizontal)">
                                      <p:cBhvr>
                                        <p:cTn id="107" dur="500"/>
                                        <p:tgtEl>
                                          <p:spTgt spid="63512"/>
                                        </p:tgtEl>
                                      </p:cBhvr>
                                    </p:animEffect>
                                  </p:childTnLst>
                                </p:cTn>
                              </p:par>
                              <p:par>
                                <p:cTn id="108" presetID="3" presetClass="entr" presetSubtype="10" fill="hold" nodeType="withEffect">
                                  <p:stCondLst>
                                    <p:cond delay="0"/>
                                  </p:stCondLst>
                                  <p:childTnLst>
                                    <p:set>
                                      <p:cBhvr>
                                        <p:cTn id="109" dur="1" fill="hold">
                                          <p:stCondLst>
                                            <p:cond delay="0"/>
                                          </p:stCondLst>
                                        </p:cTn>
                                        <p:tgtEl>
                                          <p:spTgt spid="63511"/>
                                        </p:tgtEl>
                                        <p:attrNameLst>
                                          <p:attrName>style.visibility</p:attrName>
                                        </p:attrNameLst>
                                      </p:cBhvr>
                                      <p:to>
                                        <p:strVal val="visible"/>
                                      </p:to>
                                    </p:set>
                                    <p:animEffect transition="in" filter="blinds(horizontal)">
                                      <p:cBhvr>
                                        <p:cTn id="110" dur="500"/>
                                        <p:tgtEl>
                                          <p:spTgt spid="63511"/>
                                        </p:tgtEl>
                                      </p:cBhvr>
                                    </p:animEffect>
                                  </p:childTnLst>
                                </p:cTn>
                              </p:par>
                              <p:par>
                                <p:cTn id="111" presetID="3" presetClass="emph" presetSubtype="2" fill="hold" nodeType="withEffect">
                                  <p:stCondLst>
                                    <p:cond delay="0"/>
                                  </p:stCondLst>
                                  <p:childTnLst>
                                    <p:animClr clrSpc="rgb" dir="cw">
                                      <p:cBhvr override="childStyle">
                                        <p:cTn id="112" dur="500" fill="hold"/>
                                        <p:tgtEl>
                                          <p:spTgt spid="63497">
                                            <p:txEl>
                                              <p:pRg st="4" end="4"/>
                                            </p:txEl>
                                          </p:spTgt>
                                        </p:tgtEl>
                                        <p:attrNameLst>
                                          <p:attrName>style.color</p:attrName>
                                        </p:attrNameLst>
                                      </p:cBhvr>
                                      <p:to>
                                        <a:srgbClr val="FF0000"/>
                                      </p:to>
                                    </p:animClr>
                                  </p:childTnLst>
                                </p:cTn>
                              </p:par>
                              <p:par>
                                <p:cTn id="113" presetID="3" presetClass="emph" presetSubtype="2" fill="hold" nodeType="withEffect">
                                  <p:stCondLst>
                                    <p:cond delay="0"/>
                                  </p:stCondLst>
                                  <p:childTnLst>
                                    <p:animClr clrSpc="rgb" dir="cw">
                                      <p:cBhvr override="childStyle">
                                        <p:cTn id="114" dur="500" fill="hold"/>
                                        <p:tgtEl>
                                          <p:spTgt spid="63497">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P spid="63494" grpId="0" build="allAtOnce"/>
      <p:bldP spid="63495" grpId="0" build="allAtOnce"/>
      <p:bldP spid="63497" grpId="0" build="allAtOnce"/>
      <p:bldP spid="51212" grpId="0" animBg="1"/>
      <p:bldP spid="51228" grpId="0" animBg="1"/>
      <p:bldP spid="5122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09538" y="231775"/>
            <a:ext cx="4779962"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000">
                <a:solidFill>
                  <a:srgbClr val="FF3300"/>
                </a:solidFill>
                <a:latin typeface="Times New Roman" pitchFamily="18" charset="0"/>
              </a:rPr>
              <a:t>*Chọn đáp án đúng nhất</a:t>
            </a:r>
          </a:p>
          <a:p>
            <a:pPr eaLnBrk="1" hangingPunct="1"/>
            <a:r>
              <a:rPr lang="en-US" altLang="en-US" sz="2000">
                <a:solidFill>
                  <a:srgbClr val="FF3300"/>
                </a:solidFill>
                <a:latin typeface="Times New Roman" pitchFamily="18" charset="0"/>
              </a:rPr>
              <a:t>trong mỗi câu sau đây:(cá nhân trả lời) </a:t>
            </a:r>
          </a:p>
        </p:txBody>
      </p:sp>
      <p:sp>
        <p:nvSpPr>
          <p:cNvPr id="67589" name="Text Box 5"/>
          <p:cNvSpPr txBox="1">
            <a:spLocks noChangeArrowheads="1"/>
          </p:cNvSpPr>
          <p:nvPr/>
        </p:nvSpPr>
        <p:spPr bwMode="auto">
          <a:xfrm>
            <a:off x="109538" y="1268413"/>
            <a:ext cx="42227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000" b="1" u="sng">
                <a:solidFill>
                  <a:srgbClr val="0000FF"/>
                </a:solidFill>
                <a:latin typeface="Times New Roman" pitchFamily="18" charset="0"/>
              </a:rPr>
              <a:t>Câu 4</a:t>
            </a:r>
            <a:r>
              <a:rPr lang="en-US" altLang="en-US" sz="2000" b="1">
                <a:solidFill>
                  <a:srgbClr val="0000FF"/>
                </a:solidFill>
                <a:latin typeface="Times New Roman" pitchFamily="18" charset="0"/>
              </a:rPr>
              <a:t>:</a:t>
            </a:r>
            <a:r>
              <a:rPr lang="en-US" altLang="en-US" sz="2000">
                <a:solidFill>
                  <a:srgbClr val="0000FF"/>
                </a:solidFill>
                <a:latin typeface="Times New Roman" pitchFamily="18" charset="0"/>
              </a:rPr>
              <a:t> Bài được viết ở giọng gì?</a:t>
            </a:r>
          </a:p>
          <a:p>
            <a:pPr eaLnBrk="1" hangingPunct="1">
              <a:buFontTx/>
              <a:buAutoNum type="alphaUcPeriod"/>
            </a:pPr>
            <a:r>
              <a:rPr lang="en-US" altLang="en-US" sz="2000">
                <a:solidFill>
                  <a:srgbClr val="0000FF"/>
                </a:solidFill>
                <a:latin typeface="Times New Roman" pitchFamily="18" charset="0"/>
              </a:rPr>
              <a:t>Đô trưởng vì có hóa biểu không dấu</a:t>
            </a:r>
          </a:p>
          <a:p>
            <a:pPr eaLnBrk="1" hangingPunct="1"/>
            <a:r>
              <a:rPr lang="en-US" altLang="en-US" sz="2000">
                <a:solidFill>
                  <a:srgbClr val="0000FF"/>
                </a:solidFill>
                <a:latin typeface="Times New Roman" pitchFamily="18" charset="0"/>
              </a:rPr>
              <a:t>và kết thúc ở nốt La.</a:t>
            </a:r>
          </a:p>
          <a:p>
            <a:pPr eaLnBrk="1" hangingPunct="1"/>
            <a:r>
              <a:rPr lang="en-US" altLang="en-US" sz="2000">
                <a:solidFill>
                  <a:srgbClr val="0000FF"/>
                </a:solidFill>
                <a:latin typeface="Times New Roman" pitchFamily="18" charset="0"/>
              </a:rPr>
              <a:t>B. Đô trưởng vì có hóa biểu không dấu </a:t>
            </a:r>
          </a:p>
          <a:p>
            <a:pPr eaLnBrk="1" hangingPunct="1"/>
            <a:r>
              <a:rPr lang="en-US" altLang="en-US" sz="2000">
                <a:solidFill>
                  <a:srgbClr val="0000FF"/>
                </a:solidFill>
                <a:latin typeface="Times New Roman" pitchFamily="18" charset="0"/>
              </a:rPr>
              <a:t>và kết thúc ở nốt Đô.</a:t>
            </a:r>
          </a:p>
          <a:p>
            <a:pPr eaLnBrk="1" hangingPunct="1"/>
            <a:r>
              <a:rPr lang="en-US" altLang="en-US" sz="2000">
                <a:solidFill>
                  <a:srgbClr val="0000FF"/>
                </a:solidFill>
                <a:latin typeface="Times New Roman" pitchFamily="18" charset="0"/>
              </a:rPr>
              <a:t>C. La thứ vì có hóa biểu không dấu và </a:t>
            </a:r>
          </a:p>
          <a:p>
            <a:pPr eaLnBrk="1" hangingPunct="1"/>
            <a:r>
              <a:rPr lang="en-US" altLang="en-US" sz="2000">
                <a:solidFill>
                  <a:srgbClr val="0000FF"/>
                </a:solidFill>
                <a:latin typeface="Times New Roman" pitchFamily="18" charset="0"/>
              </a:rPr>
              <a:t>kết thúc ở nốt Đô.</a:t>
            </a:r>
          </a:p>
          <a:p>
            <a:pPr eaLnBrk="1" hangingPunct="1">
              <a:buFontTx/>
              <a:buAutoNum type="alphaUcPeriod"/>
            </a:pPr>
            <a:endParaRPr lang="en-US" altLang="en-US" sz="2000">
              <a:solidFill>
                <a:srgbClr val="0000FF"/>
              </a:solidFill>
              <a:latin typeface="Times New Roman" pitchFamily="18" charset="0"/>
            </a:endParaRPr>
          </a:p>
        </p:txBody>
      </p:sp>
      <p:sp>
        <p:nvSpPr>
          <p:cNvPr id="10244" name="Text Box 6"/>
          <p:cNvSpPr txBox="1">
            <a:spLocks noChangeArrowheads="1"/>
          </p:cNvSpPr>
          <p:nvPr/>
        </p:nvSpPr>
        <p:spPr bwMode="auto">
          <a:xfrm>
            <a:off x="285750" y="3824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vi-VN" altLang="en-US">
              <a:solidFill>
                <a:srgbClr val="0000FF"/>
              </a:solidFill>
              <a:latin typeface="Times New Roman" pitchFamily="18" charset="0"/>
            </a:endParaRPr>
          </a:p>
        </p:txBody>
      </p:sp>
      <p:sp>
        <p:nvSpPr>
          <p:cNvPr id="10245" name="Text Box 8"/>
          <p:cNvSpPr txBox="1">
            <a:spLocks noChangeArrowheads="1"/>
          </p:cNvSpPr>
          <p:nvPr/>
        </p:nvSpPr>
        <p:spPr bwMode="auto">
          <a:xfrm>
            <a:off x="517525" y="63087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vi-VN" altLang="en-US" sz="2000">
              <a:solidFill>
                <a:srgbClr val="0000FF"/>
              </a:solidFill>
              <a:latin typeface=".VnCommercial Script" pitchFamily="34" charset="0"/>
            </a:endParaRPr>
          </a:p>
        </p:txBody>
      </p:sp>
      <p:sp>
        <p:nvSpPr>
          <p:cNvPr id="51212" name="Oval 12"/>
          <p:cNvSpPr>
            <a:spLocks noChangeArrowheads="1"/>
          </p:cNvSpPr>
          <p:nvPr/>
        </p:nvSpPr>
        <p:spPr bwMode="auto">
          <a:xfrm>
            <a:off x="60325" y="2189163"/>
            <a:ext cx="4572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vi-VN" altLang="en-US">
              <a:solidFill>
                <a:srgbClr val="0033CC"/>
              </a:solidFill>
              <a:latin typeface="Times New Roman" pitchFamily="18" charset="0"/>
            </a:endParaRPr>
          </a:p>
        </p:txBody>
      </p:sp>
      <p:pic>
        <p:nvPicPr>
          <p:cNvPr id="1024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650" y="228600"/>
            <a:ext cx="4603750" cy="63246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 name="Oval 12"/>
          <p:cNvSpPr>
            <a:spLocks noChangeArrowheads="1"/>
          </p:cNvSpPr>
          <p:nvPr/>
        </p:nvSpPr>
        <p:spPr bwMode="auto">
          <a:xfrm>
            <a:off x="7239000" y="5638800"/>
            <a:ext cx="4572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vi-VN" altLang="en-US">
              <a:solidFill>
                <a:srgbClr val="0033CC"/>
              </a:solidFill>
              <a:latin typeface="Arial" charset="0"/>
            </a:endParaRPr>
          </a:p>
        </p:txBody>
      </p:sp>
      <p:sp>
        <p:nvSpPr>
          <p:cNvPr id="3" name="Oval 12"/>
          <p:cNvSpPr>
            <a:spLocks noChangeArrowheads="1"/>
          </p:cNvSpPr>
          <p:nvPr/>
        </p:nvSpPr>
        <p:spPr bwMode="auto">
          <a:xfrm>
            <a:off x="4724400" y="914400"/>
            <a:ext cx="4572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vi-VN" altLang="en-US">
              <a:solidFill>
                <a:srgbClr val="0033CC"/>
              </a:solidFill>
              <a:latin typeface="Arial" charset="0"/>
            </a:endParaRPr>
          </a:p>
        </p:txBody>
      </p:sp>
      <p:sp>
        <p:nvSpPr>
          <p:cNvPr id="10250" name="Rectangle 13"/>
          <p:cNvSpPr>
            <a:spLocks noChangeArrowheads="1"/>
          </p:cNvSpPr>
          <p:nvPr/>
        </p:nvSpPr>
        <p:spPr bwMode="auto">
          <a:xfrm>
            <a:off x="5410200" y="304800"/>
            <a:ext cx="2514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en-US">
              <a:latin typeface="Arial" charset="0"/>
            </a:endParaRPr>
          </a:p>
        </p:txBody>
      </p:sp>
      <p:sp>
        <p:nvSpPr>
          <p:cNvPr id="10251" name="WordArt 14"/>
          <p:cNvSpPr>
            <a:spLocks noChangeArrowheads="1" noChangeShapeType="1" noTextEdit="1"/>
          </p:cNvSpPr>
          <p:nvPr/>
        </p:nvSpPr>
        <p:spPr bwMode="auto">
          <a:xfrm>
            <a:off x="4572000" y="381000"/>
            <a:ext cx="3124200" cy="261938"/>
          </a:xfrm>
          <a:prstGeom prst="rect">
            <a:avLst/>
          </a:prstGeom>
        </p:spPr>
        <p:txBody>
          <a:bodyPr wrap="none" fromWordArt="1">
            <a:prstTxWarp prst="textInflateBottom">
              <a:avLst>
                <a:gd name="adj" fmla="val 51611"/>
              </a:avLst>
            </a:prstTxWarp>
          </a:bodyPr>
          <a:lstStyle/>
          <a:p>
            <a:r>
              <a:rPr lang="en-US" sz="3600" kern="10">
                <a:ln w="9525">
                  <a:solidFill>
                    <a:srgbClr val="008000"/>
                  </a:solidFill>
                  <a:round/>
                  <a:headEnd/>
                  <a:tailEnd/>
                </a:ln>
                <a:gradFill rotWithShape="1">
                  <a:gsLst>
                    <a:gs pos="0">
                      <a:srgbClr val="1EEA28"/>
                    </a:gs>
                    <a:gs pos="50000">
                      <a:srgbClr val="FF33CC"/>
                    </a:gs>
                    <a:gs pos="100000">
                      <a:srgbClr val="1EEA28"/>
                    </a:gs>
                  </a:gsLst>
                  <a:lin ang="0" scaled="1"/>
                </a:gradFill>
                <a:effectLst>
                  <a:outerShdw dist="563972" dir="14049741" sx="125000" sy="125000" algn="tl" rotWithShape="0">
                    <a:srgbClr val="C7DFD3">
                      <a:alpha val="79999"/>
                    </a:srgbClr>
                  </a:outerShdw>
                </a:effectLst>
                <a:latin typeface="Times New Roman"/>
                <a:cs typeface="Times New Roman"/>
              </a:rPr>
              <a:t>KHÁT VỌNG MÙA XUÂN</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12"/>
                                        </p:tgtEl>
                                        <p:attrNameLst>
                                          <p:attrName>style.visibility</p:attrName>
                                        </p:attrNameLst>
                                      </p:cBhvr>
                                      <p:to>
                                        <p:strVal val="visible"/>
                                      </p:to>
                                    </p:set>
                                    <p:animEffect transition="in" filter="blinds(horizontal)">
                                      <p:cBhvr>
                                        <p:cTn id="7" dur="500"/>
                                        <p:tgtEl>
                                          <p:spTgt spid="512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mph" presetSubtype="2" fill="hold" nodeType="withEffect">
                                  <p:stCondLst>
                                    <p:cond delay="0"/>
                                  </p:stCondLst>
                                  <p:childTnLst>
                                    <p:animClr clrSpc="rgb" dir="cw">
                                      <p:cBhvr override="childStyle">
                                        <p:cTn id="15" dur="500" fill="hold"/>
                                        <p:tgtEl>
                                          <p:spTgt spid="67589">
                                            <p:txEl>
                                              <p:pRg st="3" end="3"/>
                                            </p:txEl>
                                          </p:spTgt>
                                        </p:tgtEl>
                                        <p:attrNameLst>
                                          <p:attrName>style.color</p:attrName>
                                        </p:attrNameLst>
                                      </p:cBhvr>
                                      <p:to>
                                        <a:srgbClr val="FF0000"/>
                                      </p:to>
                                    </p:animClr>
                                  </p:childTnLst>
                                </p:cTn>
                              </p:par>
                              <p:par>
                                <p:cTn id="16" presetID="3" presetClass="emph" presetSubtype="2" fill="hold" nodeType="withEffect">
                                  <p:stCondLst>
                                    <p:cond delay="0"/>
                                  </p:stCondLst>
                                  <p:childTnLst>
                                    <p:animClr clrSpc="rgb" dir="cw">
                                      <p:cBhvr override="childStyle">
                                        <p:cTn id="17" dur="500" fill="hold"/>
                                        <p:tgtEl>
                                          <p:spTgt spid="67589">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2"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3" descr="Grndp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73413"/>
            <a:ext cx="3886200"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000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26263" y="304800"/>
            <a:ext cx="22177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descr="girl_playing_violin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876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eas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0963"/>
            <a:ext cx="9144000" cy="6858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8" name="Line 10"/>
          <p:cNvSpPr>
            <a:spLocks noChangeShapeType="1"/>
          </p:cNvSpPr>
          <p:nvPr/>
        </p:nvSpPr>
        <p:spPr bwMode="auto">
          <a:xfrm>
            <a:off x="-15875" y="47625"/>
            <a:ext cx="60325" cy="6729413"/>
          </a:xfrm>
          <a:prstGeom prst="line">
            <a:avLst/>
          </a:prstGeom>
          <a:noFill/>
          <a:ln w="76200">
            <a:pattFill prst="dashVert">
              <a:fgClr>
                <a:srgbClr val="66CCFF"/>
              </a:fgClr>
              <a:bgClr>
                <a:schemeClr val="hlink"/>
              </a:bgClr>
            </a:pattFill>
            <a:round/>
            <a:headEnd/>
            <a:tailEnd/>
          </a:ln>
          <a:effectLst>
            <a:prstShdw prst="shdw17" dist="17961" dir="2700000">
              <a:srgbClr val="3D7A99"/>
            </a:prstShdw>
          </a:effectLst>
          <a:extLst>
            <a:ext uri="{909E8E84-426E-40DD-AFC4-6F175D3DCCD1}">
              <a14:hiddenFill xmlns:a14="http://schemas.microsoft.com/office/drawing/2010/main">
                <a:noFill/>
              </a14:hiddenFill>
            </a:ext>
          </a:extLst>
        </p:spPr>
        <p:txBody>
          <a:bodyPr>
            <a:spAutoFit/>
          </a:bodyPr>
          <a:lstStyle/>
          <a:p>
            <a:endParaRPr lang="en-US"/>
          </a:p>
        </p:txBody>
      </p:sp>
      <p:sp>
        <p:nvSpPr>
          <p:cNvPr id="13319" name="Line 11"/>
          <p:cNvSpPr>
            <a:spLocks noChangeShapeType="1"/>
          </p:cNvSpPr>
          <p:nvPr/>
        </p:nvSpPr>
        <p:spPr bwMode="auto">
          <a:xfrm>
            <a:off x="9144000" y="0"/>
            <a:ext cx="0" cy="6858000"/>
          </a:xfrm>
          <a:prstGeom prst="line">
            <a:avLst/>
          </a:prstGeom>
          <a:noFill/>
          <a:ln w="76200">
            <a:pattFill prst="dashVert">
              <a:fgClr>
                <a:srgbClr val="66CCFF"/>
              </a:fgClr>
              <a:bgClr>
                <a:schemeClr val="hlink"/>
              </a:bgClr>
            </a:pattFill>
            <a:round/>
            <a:headEnd/>
            <a:tailEnd/>
          </a:ln>
          <a:effectLst>
            <a:prstShdw prst="shdw17" dist="17961" dir="2700000">
              <a:srgbClr val="3D7A99"/>
            </a:prstShdw>
          </a:effectLst>
          <a:extLst>
            <a:ext uri="{909E8E84-426E-40DD-AFC4-6F175D3DCCD1}">
              <a14:hiddenFill xmlns:a14="http://schemas.microsoft.com/office/drawing/2010/main">
                <a:noFill/>
              </a14:hiddenFill>
            </a:ext>
          </a:extLst>
        </p:spPr>
        <p:txBody>
          <a:bodyPr>
            <a:spAutoFit/>
          </a:bodyPr>
          <a:lstStyle/>
          <a:p>
            <a:endParaRPr lang="en-US"/>
          </a:p>
        </p:txBody>
      </p:sp>
      <p:sp>
        <p:nvSpPr>
          <p:cNvPr id="174092" name="Line 12"/>
          <p:cNvSpPr>
            <a:spLocks noChangeShapeType="1"/>
          </p:cNvSpPr>
          <p:nvPr/>
        </p:nvSpPr>
        <p:spPr bwMode="auto">
          <a:xfrm>
            <a:off x="0" y="6858000"/>
            <a:ext cx="9144000" cy="0"/>
          </a:xfrm>
          <a:prstGeom prst="line">
            <a:avLst/>
          </a:prstGeom>
          <a:noFill/>
          <a:ln w="76200">
            <a:pattFill prst="dashHorz">
              <a:fgClr>
                <a:schemeClr val="accent1"/>
              </a:fgClr>
              <a:bgClr>
                <a:schemeClr val="hlink"/>
              </a:bgClr>
            </a:pattFill>
            <a:round/>
            <a:headEnd/>
            <a:tailEnd/>
          </a:ln>
          <a:effectLst>
            <a:prstShdw prst="shdw17" dist="17961" dir="2700000">
              <a:schemeClr val="accent1">
                <a:gamma/>
                <a:shade val="60000"/>
                <a:invGamma/>
              </a:schemeClr>
            </a:prstShdw>
          </a:effectLst>
        </p:spPr>
        <p:txBody>
          <a:bodyPr>
            <a:spAutoFit/>
          </a:bodyPr>
          <a:lstStyle/>
          <a:p>
            <a:pPr>
              <a:defRPr/>
            </a:pPr>
            <a:endParaRPr lang="en-US">
              <a:cs typeface="Arial" charset="0"/>
            </a:endParaRPr>
          </a:p>
        </p:txBody>
      </p:sp>
      <p:sp>
        <p:nvSpPr>
          <p:cNvPr id="174093" name="Line 13"/>
          <p:cNvSpPr>
            <a:spLocks noChangeShapeType="1"/>
          </p:cNvSpPr>
          <p:nvPr/>
        </p:nvSpPr>
        <p:spPr bwMode="auto">
          <a:xfrm flipV="1">
            <a:off x="28575" y="0"/>
            <a:ext cx="9115425" cy="47625"/>
          </a:xfrm>
          <a:prstGeom prst="line">
            <a:avLst/>
          </a:prstGeom>
          <a:noFill/>
          <a:ln w="76200">
            <a:pattFill prst="dashHorz">
              <a:fgClr>
                <a:schemeClr val="accent1"/>
              </a:fgClr>
              <a:bgClr>
                <a:schemeClr val="hlink"/>
              </a:bgClr>
            </a:pattFill>
            <a:round/>
            <a:headEnd/>
            <a:tailEnd/>
          </a:ln>
          <a:effectLst>
            <a:prstShdw prst="shdw17" dist="17961" dir="2700000">
              <a:schemeClr val="accent1">
                <a:gamma/>
                <a:shade val="60000"/>
                <a:invGamma/>
              </a:schemeClr>
            </a:prstShdw>
          </a:effectLst>
        </p:spPr>
        <p:txBody>
          <a:bodyPr>
            <a:spAutoFit/>
          </a:bodyPr>
          <a:lstStyle/>
          <a:p>
            <a:pPr>
              <a:defRPr/>
            </a:pPr>
            <a:endParaRPr lang="en-US">
              <a:cs typeface="Arial" charset="0"/>
            </a:endParaRPr>
          </a:p>
        </p:txBody>
      </p:sp>
      <p:sp>
        <p:nvSpPr>
          <p:cNvPr id="13322" name="Text Box 99"/>
          <p:cNvSpPr txBox="1">
            <a:spLocks noChangeArrowheads="1"/>
          </p:cNvSpPr>
          <p:nvPr/>
        </p:nvSpPr>
        <p:spPr bwMode="auto">
          <a:xfrm>
            <a:off x="1358900" y="838200"/>
            <a:ext cx="6448425" cy="523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2800" b="1" i="1">
                <a:solidFill>
                  <a:srgbClr val="A30CD2"/>
                </a:solidFill>
                <a:latin typeface="Times New Roman" pitchFamily="18" charset="0"/>
                <a:cs typeface="Times New Roman" pitchFamily="18" charset="0"/>
              </a:rPr>
              <a:t>LUYỆN GAM ĐÔ TRƯỞNG</a:t>
            </a:r>
            <a:endParaRPr lang="en-US" sz="2800">
              <a:solidFill>
                <a:srgbClr val="A30CD2"/>
              </a:solidFill>
              <a:latin typeface="Times New Roman" pitchFamily="18" charset="0"/>
              <a:cs typeface="Times New Roman" pitchFamily="18" charset="0"/>
            </a:endParaRPr>
          </a:p>
        </p:txBody>
      </p:sp>
      <p:grpSp>
        <p:nvGrpSpPr>
          <p:cNvPr id="13323" name="Group 39"/>
          <p:cNvGrpSpPr>
            <a:grpSpLocks/>
          </p:cNvGrpSpPr>
          <p:nvPr/>
        </p:nvGrpSpPr>
        <p:grpSpPr bwMode="auto">
          <a:xfrm>
            <a:off x="-222250" y="1223963"/>
            <a:ext cx="8743950" cy="2430462"/>
            <a:chOff x="384" y="1392"/>
            <a:chExt cx="4534" cy="1064"/>
          </a:xfrm>
        </p:grpSpPr>
        <p:sp>
          <p:nvSpPr>
            <p:cNvPr id="13329" name="TextBox 2"/>
            <p:cNvSpPr txBox="1">
              <a:spLocks noChangeArrowheads="1"/>
            </p:cNvSpPr>
            <p:nvPr/>
          </p:nvSpPr>
          <p:spPr bwMode="auto">
            <a:xfrm>
              <a:off x="384" y="1824"/>
              <a:ext cx="29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vi-VN" altLang="en-US" sz="2400">
                <a:solidFill>
                  <a:srgbClr val="000066"/>
                </a:solidFill>
                <a:latin typeface="Times New Roman" pitchFamily="18" charset="0"/>
                <a:cs typeface="Arial" charset="0"/>
              </a:endParaRPr>
            </a:p>
          </p:txBody>
        </p:sp>
        <p:grpSp>
          <p:nvGrpSpPr>
            <p:cNvPr id="13330" name="Group 16"/>
            <p:cNvGrpSpPr>
              <a:grpSpLocks/>
            </p:cNvGrpSpPr>
            <p:nvPr/>
          </p:nvGrpSpPr>
          <p:grpSpPr bwMode="auto">
            <a:xfrm>
              <a:off x="768" y="1392"/>
              <a:ext cx="4150" cy="745"/>
              <a:chOff x="144" y="1389"/>
              <a:chExt cx="5503" cy="879"/>
            </a:xfrm>
          </p:grpSpPr>
          <p:grpSp>
            <p:nvGrpSpPr>
              <p:cNvPr id="13338" name="Group 17"/>
              <p:cNvGrpSpPr>
                <a:grpSpLocks/>
              </p:cNvGrpSpPr>
              <p:nvPr/>
            </p:nvGrpSpPr>
            <p:grpSpPr bwMode="auto">
              <a:xfrm>
                <a:off x="144" y="1389"/>
                <a:ext cx="5472" cy="879"/>
                <a:chOff x="144" y="1389"/>
                <a:chExt cx="5472" cy="879"/>
              </a:xfrm>
            </p:grpSpPr>
            <p:pic>
              <p:nvPicPr>
                <p:cNvPr id="13341" name="Picture 18" descr="dong-ke-tr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1634"/>
                  <a:ext cx="5472"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19" descr="key1Thang"/>
                <p:cNvPicPr>
                  <a:picLocks noChangeAspect="1" noChangeArrowheads="1"/>
                </p:cNvPicPr>
                <p:nvPr/>
              </p:nvPicPr>
              <p:blipFill>
                <a:blip r:embed="rId8">
                  <a:extLst>
                    <a:ext uri="{28A0092B-C50C-407E-A947-70E740481C1C}">
                      <a14:useLocalDpi xmlns:a14="http://schemas.microsoft.com/office/drawing/2010/main" val="0"/>
                    </a:ext>
                  </a:extLst>
                </a:blip>
                <a:srcRect r="30989"/>
                <a:stretch>
                  <a:fillRect/>
                </a:stretch>
              </p:blipFill>
              <p:spPr bwMode="auto">
                <a:xfrm>
                  <a:off x="249" y="1389"/>
                  <a:ext cx="363"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21" descr="notTr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 y="2129"/>
                  <a:ext cx="18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22" descr="notTr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6" y="1793"/>
                  <a:ext cx="18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23" descr="notTr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6" y="1852"/>
                  <a:ext cx="18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24" descr="notTr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6" y="1969"/>
                  <a:ext cx="18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25" descr="notTr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4" y="2015"/>
                  <a:ext cx="18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26" descr="notTr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5" y="2074"/>
                  <a:ext cx="18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27" descr="notTr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5" y="1903"/>
                  <a:ext cx="18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39" name="Line 29"/>
              <p:cNvSpPr>
                <a:spLocks noChangeShapeType="1"/>
              </p:cNvSpPr>
              <p:nvPr/>
            </p:nvSpPr>
            <p:spPr bwMode="auto">
              <a:xfrm>
                <a:off x="5602" y="162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340" name="Line 30"/>
              <p:cNvSpPr>
                <a:spLocks noChangeShapeType="1"/>
              </p:cNvSpPr>
              <p:nvPr/>
            </p:nvSpPr>
            <p:spPr bwMode="auto">
              <a:xfrm>
                <a:off x="5647" y="1625"/>
                <a:ext cx="0" cy="45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74111" name="Rectangle 31"/>
            <p:cNvSpPr>
              <a:spLocks noChangeArrowheads="1"/>
            </p:cNvSpPr>
            <p:nvPr/>
          </p:nvSpPr>
          <p:spPr bwMode="auto">
            <a:xfrm>
              <a:off x="1176" y="2254"/>
              <a:ext cx="291" cy="202"/>
            </a:xfrm>
            <a:prstGeom prst="rect">
              <a:avLst/>
            </a:prstGeom>
            <a:noFill/>
            <a:ln>
              <a:noFill/>
            </a:ln>
            <a:effectLst/>
          </p:spPr>
          <p:txBody>
            <a:bodyPr wrap="none">
              <a:spAutoFit/>
            </a:bodyPr>
            <a:lstStyle/>
            <a:p>
              <a:pPr>
                <a:defRPr/>
              </a:pPr>
              <a:r>
                <a:rPr lang="en-US" sz="2400" b="1" dirty="0" err="1">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a:t>
              </a:r>
              <a:endParaRPr lang="vi-VN" sz="24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4112" name="Rectangle 32"/>
            <p:cNvSpPr>
              <a:spLocks noChangeArrowheads="1"/>
            </p:cNvSpPr>
            <p:nvPr/>
          </p:nvSpPr>
          <p:spPr bwMode="auto">
            <a:xfrm>
              <a:off x="1675" y="2254"/>
              <a:ext cx="282" cy="202"/>
            </a:xfrm>
            <a:prstGeom prst="rect">
              <a:avLst/>
            </a:prstGeom>
            <a:noFill/>
            <a:ln>
              <a:noFill/>
            </a:ln>
            <a:effectLst/>
          </p:spPr>
          <p:txBody>
            <a:bodyPr wrap="none">
              <a:spAutoFit/>
            </a:bodyPr>
            <a:lstStyle/>
            <a:p>
              <a:pPr>
                <a:defRPr/>
              </a:pPr>
              <a:r>
                <a:rPr lang="en-US" sz="2400" b="1" dirty="0" err="1">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Rê</a:t>
              </a:r>
              <a:endParaRPr lang="en-US" sz="24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4113" name="Rectangle 33"/>
            <p:cNvSpPr>
              <a:spLocks noChangeArrowheads="1"/>
            </p:cNvSpPr>
            <p:nvPr/>
          </p:nvSpPr>
          <p:spPr bwMode="auto">
            <a:xfrm>
              <a:off x="2134" y="2245"/>
              <a:ext cx="290" cy="202"/>
            </a:xfrm>
            <a:prstGeom prst="rect">
              <a:avLst/>
            </a:prstGeom>
            <a:noFill/>
            <a:ln>
              <a:noFill/>
            </a:ln>
            <a:effectLst/>
          </p:spPr>
          <p:txBody>
            <a:bodyPr wrap="none">
              <a:spAutoFit/>
            </a:bodyPr>
            <a:lstStyle/>
            <a:p>
              <a:pPr>
                <a:defRPr/>
              </a:pPr>
              <a:r>
                <a:rPr lang="en-US" sz="24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Mi</a:t>
              </a:r>
            </a:p>
          </p:txBody>
        </p:sp>
        <p:sp>
          <p:nvSpPr>
            <p:cNvPr id="174114" name="Rectangle 34"/>
            <p:cNvSpPr>
              <a:spLocks noChangeArrowheads="1"/>
            </p:cNvSpPr>
            <p:nvPr/>
          </p:nvSpPr>
          <p:spPr bwMode="auto">
            <a:xfrm>
              <a:off x="2629" y="2241"/>
              <a:ext cx="362" cy="202"/>
            </a:xfrm>
            <a:prstGeom prst="rect">
              <a:avLst/>
            </a:prstGeom>
            <a:noFill/>
            <a:ln>
              <a:noFill/>
            </a:ln>
            <a:effectLst/>
          </p:spPr>
          <p:txBody>
            <a:bodyPr wrap="none">
              <a:spAutoFit/>
            </a:bodyPr>
            <a:lstStyle/>
            <a:p>
              <a:pPr>
                <a:defRPr/>
              </a:pPr>
              <a:r>
                <a:rPr lang="en-US" sz="2400" b="1" dirty="0" err="1">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Pha</a:t>
              </a:r>
              <a:endParaRPr lang="en-US" sz="24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4115" name="Rectangle 35"/>
            <p:cNvSpPr>
              <a:spLocks noChangeArrowheads="1"/>
            </p:cNvSpPr>
            <p:nvPr/>
          </p:nvSpPr>
          <p:spPr bwMode="auto">
            <a:xfrm>
              <a:off x="3117" y="2245"/>
              <a:ext cx="467" cy="202"/>
            </a:xfrm>
            <a:prstGeom prst="rect">
              <a:avLst/>
            </a:prstGeom>
            <a:noFill/>
            <a:ln>
              <a:noFill/>
            </a:ln>
            <a:effectLst/>
          </p:spPr>
          <p:txBody>
            <a:bodyPr>
              <a:spAutoFit/>
            </a:bodyPr>
            <a:lstStyle/>
            <a:p>
              <a:pPr>
                <a:defRPr/>
              </a:pPr>
              <a:r>
                <a:rPr lang="en-US" sz="24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Son</a:t>
              </a:r>
              <a:endParaRPr lang="vi-VN" sz="24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4116" name="Rectangle 36"/>
            <p:cNvSpPr>
              <a:spLocks noChangeArrowheads="1"/>
            </p:cNvSpPr>
            <p:nvPr/>
          </p:nvSpPr>
          <p:spPr bwMode="auto">
            <a:xfrm>
              <a:off x="3665" y="2254"/>
              <a:ext cx="323" cy="202"/>
            </a:xfrm>
            <a:prstGeom prst="rect">
              <a:avLst/>
            </a:prstGeom>
            <a:noFill/>
            <a:ln>
              <a:noFill/>
            </a:ln>
            <a:effectLst/>
          </p:spPr>
          <p:txBody>
            <a:bodyPr>
              <a:spAutoFit/>
            </a:bodyPr>
            <a:lstStyle/>
            <a:p>
              <a:pPr>
                <a:defRPr/>
              </a:pPr>
              <a:r>
                <a:rPr lang="en-US" sz="24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La</a:t>
              </a:r>
            </a:p>
          </p:txBody>
        </p:sp>
        <p:sp>
          <p:nvSpPr>
            <p:cNvPr id="174117" name="Rectangle 37"/>
            <p:cNvSpPr>
              <a:spLocks noChangeArrowheads="1"/>
            </p:cNvSpPr>
            <p:nvPr/>
          </p:nvSpPr>
          <p:spPr bwMode="auto">
            <a:xfrm>
              <a:off x="4177" y="2242"/>
              <a:ext cx="229" cy="202"/>
            </a:xfrm>
            <a:prstGeom prst="rect">
              <a:avLst/>
            </a:prstGeom>
            <a:noFill/>
            <a:ln>
              <a:noFill/>
            </a:ln>
            <a:effectLst/>
          </p:spPr>
          <p:txBody>
            <a:bodyPr wrap="none">
              <a:spAutoFit/>
            </a:bodyPr>
            <a:lstStyle/>
            <a:p>
              <a:pPr>
                <a:defRPr/>
              </a:pPr>
              <a:r>
                <a:rPr lang="en-US" sz="24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a:t>
              </a:r>
            </a:p>
          </p:txBody>
        </p:sp>
      </p:grpSp>
      <p:pic>
        <p:nvPicPr>
          <p:cNvPr id="13324" name="Picture 21" descr="notTr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6413" y="1911350"/>
            <a:ext cx="2619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1"/>
          <p:cNvSpPr>
            <a:spLocks noChangeArrowheads="1"/>
          </p:cNvSpPr>
          <p:nvPr/>
        </p:nvSpPr>
        <p:spPr bwMode="auto">
          <a:xfrm>
            <a:off x="7986713" y="3200400"/>
            <a:ext cx="623887" cy="461963"/>
          </a:xfrm>
          <a:prstGeom prst="rect">
            <a:avLst/>
          </a:prstGeom>
          <a:noFill/>
          <a:ln>
            <a:noFill/>
          </a:ln>
          <a:effectLst/>
        </p:spPr>
        <p:txBody>
          <a:bodyPr>
            <a:spAutoFit/>
          </a:bodyPr>
          <a:lstStyle/>
          <a:p>
            <a:pPr>
              <a:defRPr/>
            </a:pPr>
            <a:r>
              <a:rPr lang="en-US" sz="2400" b="1" dirty="0" err="1">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Đố</a:t>
            </a:r>
            <a:endParaRPr lang="vi-VN" sz="24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40" name="Picture 4" descr="Untitled-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962400"/>
            <a:ext cx="4664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Line 85"/>
          <p:cNvSpPr>
            <a:spLocks noChangeShapeType="1"/>
          </p:cNvSpPr>
          <p:nvPr/>
        </p:nvSpPr>
        <p:spPr bwMode="auto">
          <a:xfrm flipV="1">
            <a:off x="1233488" y="2760663"/>
            <a:ext cx="477837"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style.rotation</p:attrName>
                                        </p:attrNameLst>
                                      </p:cBhvr>
                                      <p:tavLst>
                                        <p:tav tm="0">
                                          <p:val>
                                            <p:fltVal val="90"/>
                                          </p:val>
                                        </p:tav>
                                        <p:tav tm="100000">
                                          <p:val>
                                            <p:fltVal val="0"/>
                                          </p:val>
                                        </p:tav>
                                      </p:tavLst>
                                    </p:anim>
                                    <p:animEffect transition="in" filter="fade">
                                      <p:cBhvr>
                                        <p:cTn id="1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255" name="Text Box 7"/>
          <p:cNvSpPr txBox="1">
            <a:spLocks noChangeArrowheads="1"/>
          </p:cNvSpPr>
          <p:nvPr/>
        </p:nvSpPr>
        <p:spPr bwMode="auto">
          <a:xfrm>
            <a:off x="0" y="609600"/>
            <a:ext cx="44196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4000" u="sng">
                <a:solidFill>
                  <a:srgbClr val="0000CC"/>
                </a:solidFill>
                <a:latin typeface="Times New Roman" pitchFamily="18" charset="0"/>
                <a:cs typeface="Times New Roman" pitchFamily="18" charset="0"/>
              </a:rPr>
              <a:t>Lưu ý</a:t>
            </a:r>
            <a:r>
              <a:rPr lang="en-US" altLang="en-US" sz="4000">
                <a:solidFill>
                  <a:srgbClr val="0000CC"/>
                </a:solidFill>
                <a:latin typeface="Times New Roman" pitchFamily="18" charset="0"/>
                <a:cs typeface="Times New Roman" pitchFamily="18" charset="0"/>
              </a:rPr>
              <a:t> :</a:t>
            </a:r>
          </a:p>
          <a:p>
            <a:pPr eaLnBrk="1" hangingPunct="1">
              <a:spcBef>
                <a:spcPct val="50000"/>
              </a:spcBef>
              <a:buFontTx/>
              <a:buChar char="-"/>
            </a:pPr>
            <a:r>
              <a:rPr lang="en-US" altLang="en-US" sz="2800">
                <a:solidFill>
                  <a:srgbClr val="FF3300"/>
                </a:solidFill>
                <a:latin typeface="Times New Roman" pitchFamily="18" charset="0"/>
                <a:cs typeface="Times New Roman" pitchFamily="18" charset="0"/>
              </a:rPr>
              <a:t>Thể hiện dấu luyến </a:t>
            </a:r>
            <a:endParaRPr lang="vi-VN" altLang="en-US" sz="2800">
              <a:solidFill>
                <a:srgbClr val="FF3300"/>
              </a:solidFill>
              <a:latin typeface="Times New Roman" pitchFamily="18" charset="0"/>
              <a:cs typeface="Times New Roman" pitchFamily="18" charset="0"/>
            </a:endParaRPr>
          </a:p>
          <a:p>
            <a:pPr eaLnBrk="1" hangingPunct="1">
              <a:spcBef>
                <a:spcPct val="50000"/>
              </a:spcBef>
            </a:pPr>
            <a:endParaRPr lang="vi-VN" altLang="en-US" sz="2800">
              <a:solidFill>
                <a:srgbClr val="FF3300"/>
              </a:solidFill>
              <a:latin typeface="Times New Roman" pitchFamily="18" charset="0"/>
              <a:cs typeface="Times New Roman" pitchFamily="18" charset="0"/>
            </a:endParaRPr>
          </a:p>
        </p:txBody>
      </p:sp>
      <p:pic>
        <p:nvPicPr>
          <p:cNvPr id="1126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33400"/>
            <a:ext cx="4800600" cy="63246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09257" name="Rectangle 9"/>
          <p:cNvSpPr>
            <a:spLocks noChangeArrowheads="1"/>
          </p:cNvSpPr>
          <p:nvPr/>
        </p:nvSpPr>
        <p:spPr bwMode="auto">
          <a:xfrm>
            <a:off x="0" y="2971800"/>
            <a:ext cx="42291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vi-VN" altLang="en-US" sz="2800" dirty="0">
                <a:solidFill>
                  <a:srgbClr val="FF3300"/>
                </a:solidFill>
                <a:latin typeface="Times New Roman" pitchFamily="18" charset="0"/>
                <a:cs typeface="Arial" charset="0"/>
              </a:rPr>
              <a:t> N</a:t>
            </a:r>
            <a:r>
              <a:rPr lang="en-US" altLang="en-US" sz="2800" dirty="0" err="1">
                <a:solidFill>
                  <a:srgbClr val="FF3300"/>
                </a:solidFill>
                <a:latin typeface="Times New Roman" pitchFamily="18" charset="0"/>
                <a:cs typeface="Arial" charset="0"/>
              </a:rPr>
              <a:t>ốt</a:t>
            </a:r>
            <a:r>
              <a:rPr lang="en-US" altLang="en-US" sz="2800" dirty="0">
                <a:solidFill>
                  <a:srgbClr val="FF3300"/>
                </a:solidFill>
                <a:latin typeface="Times New Roman" pitchFamily="18" charset="0"/>
                <a:cs typeface="Arial" charset="0"/>
              </a:rPr>
              <a:t> </a:t>
            </a:r>
            <a:r>
              <a:rPr lang="en-US" altLang="en-US" sz="2800" dirty="0" err="1">
                <a:solidFill>
                  <a:srgbClr val="FF3300"/>
                </a:solidFill>
                <a:latin typeface="Times New Roman" pitchFamily="18" charset="0"/>
                <a:cs typeface="Arial" charset="0"/>
              </a:rPr>
              <a:t>đen</a:t>
            </a:r>
            <a:r>
              <a:rPr lang="en-US" altLang="en-US" sz="2800" dirty="0">
                <a:solidFill>
                  <a:srgbClr val="FF3300"/>
                </a:solidFill>
                <a:latin typeface="Times New Roman" pitchFamily="18" charset="0"/>
                <a:cs typeface="Arial" charset="0"/>
              </a:rPr>
              <a:t> </a:t>
            </a:r>
            <a:r>
              <a:rPr lang="en-US" altLang="en-US" sz="2800" dirty="0" err="1">
                <a:solidFill>
                  <a:srgbClr val="FF3300"/>
                </a:solidFill>
                <a:latin typeface="Times New Roman" pitchFamily="18" charset="0"/>
                <a:cs typeface="Arial" charset="0"/>
              </a:rPr>
              <a:t>chấm</a:t>
            </a:r>
            <a:r>
              <a:rPr lang="en-US" altLang="en-US" sz="2800" dirty="0">
                <a:solidFill>
                  <a:srgbClr val="FF3300"/>
                </a:solidFill>
                <a:latin typeface="Times New Roman" pitchFamily="18" charset="0"/>
                <a:cs typeface="Arial" charset="0"/>
              </a:rPr>
              <a:t> </a:t>
            </a:r>
            <a:r>
              <a:rPr lang="en-US" altLang="en-US" sz="2800" dirty="0" err="1">
                <a:solidFill>
                  <a:srgbClr val="FF3300"/>
                </a:solidFill>
                <a:latin typeface="Times New Roman" pitchFamily="18" charset="0"/>
                <a:cs typeface="Arial" charset="0"/>
              </a:rPr>
              <a:t>dôi</a:t>
            </a:r>
            <a:r>
              <a:rPr lang="en-US" altLang="en-US" sz="2800" dirty="0">
                <a:solidFill>
                  <a:srgbClr val="FF3300"/>
                </a:solidFill>
                <a:latin typeface="Times New Roman" pitchFamily="18" charset="0"/>
                <a:cs typeface="Arial" charset="0"/>
              </a:rPr>
              <a:t> </a:t>
            </a:r>
            <a:r>
              <a:rPr lang="en-US" altLang="en-US" sz="2800" dirty="0" err="1">
                <a:solidFill>
                  <a:srgbClr val="FF3300"/>
                </a:solidFill>
                <a:latin typeface="Times New Roman" pitchFamily="18" charset="0"/>
                <a:cs typeface="Arial" charset="0"/>
              </a:rPr>
              <a:t>ngân</a:t>
            </a:r>
            <a:r>
              <a:rPr lang="en-US" altLang="en-US" sz="2800" dirty="0">
                <a:solidFill>
                  <a:srgbClr val="FF3300"/>
                </a:solidFill>
                <a:latin typeface="Times New Roman" pitchFamily="18" charset="0"/>
                <a:cs typeface="Arial" charset="0"/>
              </a:rPr>
              <a:t> </a:t>
            </a:r>
            <a:r>
              <a:rPr lang="en-US" altLang="en-US" sz="2800" dirty="0" err="1">
                <a:solidFill>
                  <a:srgbClr val="FF3300"/>
                </a:solidFill>
                <a:latin typeface="Times New Roman" pitchFamily="18" charset="0"/>
                <a:cs typeface="Arial" charset="0"/>
              </a:rPr>
              <a:t>dài</a:t>
            </a:r>
            <a:r>
              <a:rPr lang="en-US" altLang="en-US" sz="2800" dirty="0">
                <a:solidFill>
                  <a:srgbClr val="FF3300"/>
                </a:solidFill>
                <a:latin typeface="Times New Roman" pitchFamily="18" charset="0"/>
                <a:cs typeface="Arial" charset="0"/>
              </a:rPr>
              <a:t> 3 </a:t>
            </a:r>
            <a:r>
              <a:rPr lang="en-US" altLang="en-US" sz="2800" dirty="0" err="1">
                <a:solidFill>
                  <a:srgbClr val="FF3300"/>
                </a:solidFill>
                <a:latin typeface="Times New Roman" pitchFamily="18" charset="0"/>
                <a:cs typeface="Arial" charset="0"/>
              </a:rPr>
              <a:t>phách</a:t>
            </a:r>
            <a:r>
              <a:rPr lang="en-US" altLang="en-US" sz="2800" dirty="0">
                <a:solidFill>
                  <a:srgbClr val="FF3300"/>
                </a:solidFill>
                <a:latin typeface="Times New Roman" pitchFamily="18" charset="0"/>
                <a:cs typeface="Arial" charset="0"/>
              </a:rPr>
              <a:t> </a:t>
            </a:r>
            <a:r>
              <a:rPr lang="en-US" altLang="en-US" sz="2800" dirty="0">
                <a:solidFill>
                  <a:srgbClr val="0000CC"/>
                </a:solidFill>
                <a:latin typeface="Times New Roman" pitchFamily="18" charset="0"/>
                <a:cs typeface="Arial" charset="0"/>
              </a:rPr>
              <a:t>(</a:t>
            </a:r>
            <a:r>
              <a:rPr lang="en-US" altLang="en-US" sz="2800" dirty="0" err="1">
                <a:solidFill>
                  <a:srgbClr val="0000CC"/>
                </a:solidFill>
                <a:latin typeface="Times New Roman" pitchFamily="18" charset="0"/>
                <a:cs typeface="Arial" charset="0"/>
              </a:rPr>
              <a:t>vì</a:t>
            </a:r>
            <a:r>
              <a:rPr lang="en-US" altLang="en-US" sz="2800" dirty="0">
                <a:solidFill>
                  <a:srgbClr val="0000CC"/>
                </a:solidFill>
                <a:latin typeface="Times New Roman" pitchFamily="18" charset="0"/>
                <a:cs typeface="Arial" charset="0"/>
              </a:rPr>
              <a:t> </a:t>
            </a:r>
            <a:r>
              <a:rPr lang="en-US" altLang="en-US" sz="2800" dirty="0" err="1">
                <a:solidFill>
                  <a:srgbClr val="0000CC"/>
                </a:solidFill>
                <a:latin typeface="Times New Roman" pitchFamily="18" charset="0"/>
                <a:cs typeface="Arial" charset="0"/>
              </a:rPr>
              <a:t>nhịp</a:t>
            </a:r>
            <a:r>
              <a:rPr lang="en-US" altLang="en-US" sz="2800" dirty="0">
                <a:solidFill>
                  <a:srgbClr val="0000CC"/>
                </a:solidFill>
                <a:latin typeface="Times New Roman" pitchFamily="18" charset="0"/>
                <a:cs typeface="Arial" charset="0"/>
              </a:rPr>
              <a:t> 6/8 </a:t>
            </a:r>
            <a:r>
              <a:rPr lang="en-US" altLang="en-US" sz="2800" dirty="0" err="1">
                <a:solidFill>
                  <a:srgbClr val="0000CC"/>
                </a:solidFill>
                <a:latin typeface="Times New Roman" pitchFamily="18" charset="0"/>
                <a:cs typeface="Arial" charset="0"/>
              </a:rPr>
              <a:t>có</a:t>
            </a:r>
            <a:r>
              <a:rPr lang="en-US" altLang="en-US" sz="2800" dirty="0">
                <a:solidFill>
                  <a:srgbClr val="0000CC"/>
                </a:solidFill>
                <a:latin typeface="Times New Roman" pitchFamily="18" charset="0"/>
                <a:cs typeface="Arial" charset="0"/>
              </a:rPr>
              <a:t> </a:t>
            </a:r>
            <a:r>
              <a:rPr lang="en-US" altLang="en-US" sz="2800" dirty="0" err="1">
                <a:solidFill>
                  <a:srgbClr val="0000CC"/>
                </a:solidFill>
                <a:latin typeface="Times New Roman" pitchFamily="18" charset="0"/>
                <a:cs typeface="Arial" charset="0"/>
              </a:rPr>
              <a:t>nốt</a:t>
            </a:r>
            <a:r>
              <a:rPr lang="en-US" altLang="en-US" sz="2800" dirty="0">
                <a:solidFill>
                  <a:srgbClr val="0000CC"/>
                </a:solidFill>
                <a:latin typeface="Times New Roman" pitchFamily="18" charset="0"/>
                <a:cs typeface="Arial" charset="0"/>
              </a:rPr>
              <a:t> </a:t>
            </a:r>
            <a:r>
              <a:rPr lang="en-US" altLang="en-US" sz="2800" dirty="0" err="1">
                <a:solidFill>
                  <a:srgbClr val="0000CC"/>
                </a:solidFill>
                <a:latin typeface="Times New Roman" pitchFamily="18" charset="0"/>
                <a:cs typeface="Arial" charset="0"/>
              </a:rPr>
              <a:t>móc</a:t>
            </a:r>
            <a:r>
              <a:rPr lang="en-US" altLang="en-US" sz="2800" dirty="0">
                <a:solidFill>
                  <a:srgbClr val="0000CC"/>
                </a:solidFill>
                <a:latin typeface="Times New Roman" pitchFamily="18" charset="0"/>
                <a:cs typeface="Arial" charset="0"/>
              </a:rPr>
              <a:t> </a:t>
            </a:r>
            <a:r>
              <a:rPr lang="en-US" altLang="en-US" sz="2800" dirty="0" err="1">
                <a:solidFill>
                  <a:srgbClr val="0000CC"/>
                </a:solidFill>
                <a:latin typeface="Times New Roman" pitchFamily="18" charset="0"/>
                <a:cs typeface="Arial" charset="0"/>
              </a:rPr>
              <a:t>đơn</a:t>
            </a:r>
            <a:r>
              <a:rPr lang="en-US" altLang="en-US" sz="2800" dirty="0">
                <a:solidFill>
                  <a:srgbClr val="0000CC"/>
                </a:solidFill>
                <a:latin typeface="Times New Roman" pitchFamily="18" charset="0"/>
                <a:cs typeface="Arial" charset="0"/>
              </a:rPr>
              <a:t> </a:t>
            </a:r>
            <a:r>
              <a:rPr lang="en-US" altLang="en-US" sz="2800" dirty="0" err="1">
                <a:solidFill>
                  <a:srgbClr val="0000CC"/>
                </a:solidFill>
                <a:latin typeface="Times New Roman" pitchFamily="18" charset="0"/>
                <a:cs typeface="Arial" charset="0"/>
              </a:rPr>
              <a:t>bằng</a:t>
            </a:r>
            <a:r>
              <a:rPr lang="en-US" altLang="en-US" sz="2800" dirty="0">
                <a:solidFill>
                  <a:srgbClr val="0000CC"/>
                </a:solidFill>
                <a:latin typeface="Times New Roman" pitchFamily="18" charset="0"/>
                <a:cs typeface="Arial" charset="0"/>
              </a:rPr>
              <a:t> 1 </a:t>
            </a:r>
            <a:r>
              <a:rPr lang="en-US" altLang="en-US" sz="2800" dirty="0" err="1">
                <a:solidFill>
                  <a:srgbClr val="0000CC"/>
                </a:solidFill>
                <a:latin typeface="Times New Roman" pitchFamily="18" charset="0"/>
                <a:cs typeface="Arial" charset="0"/>
              </a:rPr>
              <a:t>phách</a:t>
            </a:r>
            <a:r>
              <a:rPr lang="en-US" altLang="en-US" sz="2800" dirty="0">
                <a:solidFill>
                  <a:srgbClr val="0000CC"/>
                </a:solidFill>
                <a:latin typeface="Times New Roman" pitchFamily="18" charset="0"/>
                <a:cs typeface="Arial" charset="0"/>
              </a:rPr>
              <a:t> </a:t>
            </a:r>
            <a:r>
              <a:rPr lang="en-US" altLang="en-US" sz="2800" dirty="0" err="1">
                <a:solidFill>
                  <a:srgbClr val="0000CC"/>
                </a:solidFill>
                <a:latin typeface="Times New Roman" pitchFamily="18" charset="0"/>
                <a:cs typeface="Arial" charset="0"/>
              </a:rPr>
              <a:t>khác</a:t>
            </a:r>
            <a:r>
              <a:rPr lang="en-US" altLang="en-US" sz="2800" dirty="0">
                <a:solidFill>
                  <a:srgbClr val="0000CC"/>
                </a:solidFill>
                <a:latin typeface="Times New Roman" pitchFamily="18" charset="0"/>
                <a:cs typeface="Arial" charset="0"/>
              </a:rPr>
              <a:t> </a:t>
            </a:r>
            <a:r>
              <a:rPr lang="en-US" altLang="en-US" sz="2800" dirty="0" err="1">
                <a:solidFill>
                  <a:srgbClr val="0000CC"/>
                </a:solidFill>
                <a:latin typeface="Times New Roman" pitchFamily="18" charset="0"/>
                <a:cs typeface="Arial" charset="0"/>
              </a:rPr>
              <a:t>với</a:t>
            </a:r>
            <a:r>
              <a:rPr lang="en-US" altLang="en-US" sz="2800" dirty="0">
                <a:solidFill>
                  <a:srgbClr val="0000CC"/>
                </a:solidFill>
                <a:latin typeface="Times New Roman" pitchFamily="18" charset="0"/>
                <a:cs typeface="Arial" charset="0"/>
              </a:rPr>
              <a:t> </a:t>
            </a:r>
            <a:r>
              <a:rPr lang="en-US" altLang="en-US" sz="2800" dirty="0" err="1">
                <a:solidFill>
                  <a:srgbClr val="0000CC"/>
                </a:solidFill>
                <a:latin typeface="Times New Roman" pitchFamily="18" charset="0"/>
                <a:cs typeface="Arial" charset="0"/>
              </a:rPr>
              <a:t>nhịp</a:t>
            </a:r>
            <a:r>
              <a:rPr lang="en-US" altLang="en-US" sz="2800" dirty="0">
                <a:solidFill>
                  <a:srgbClr val="0000CC"/>
                </a:solidFill>
                <a:latin typeface="Times New Roman" pitchFamily="18" charset="0"/>
                <a:cs typeface="Arial" charset="0"/>
              </a:rPr>
              <a:t> 2/4,3/4,4/4)</a:t>
            </a:r>
            <a:endParaRPr lang="vi-VN" altLang="en-US" sz="2800" dirty="0">
              <a:solidFill>
                <a:srgbClr val="0000CC"/>
              </a:solidFill>
              <a:latin typeface="Times New Roman" pitchFamily="18" charset="0"/>
              <a:cs typeface="Arial" charset="0"/>
            </a:endParaRPr>
          </a:p>
        </p:txBody>
      </p:sp>
      <p:sp>
        <p:nvSpPr>
          <p:cNvPr id="309258" name="Rectangle 10"/>
          <p:cNvSpPr>
            <a:spLocks noChangeArrowheads="1"/>
          </p:cNvSpPr>
          <p:nvPr/>
        </p:nvSpPr>
        <p:spPr bwMode="auto">
          <a:xfrm>
            <a:off x="0" y="2209800"/>
            <a:ext cx="3444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vi-VN" altLang="en-US" sz="2800">
                <a:solidFill>
                  <a:srgbClr val="FF3300"/>
                </a:solidFill>
                <a:latin typeface="Times New Roman" pitchFamily="18" charset="0"/>
                <a:cs typeface="Arial" charset="0"/>
              </a:rPr>
              <a:t>- Dấu hóa bất thường</a:t>
            </a:r>
          </a:p>
        </p:txBody>
      </p:sp>
      <p:sp>
        <p:nvSpPr>
          <p:cNvPr id="309259" name="Oval 11"/>
          <p:cNvSpPr>
            <a:spLocks noChangeArrowheads="1"/>
          </p:cNvSpPr>
          <p:nvPr/>
        </p:nvSpPr>
        <p:spPr bwMode="auto">
          <a:xfrm>
            <a:off x="6553200" y="2743200"/>
            <a:ext cx="762000" cy="609600"/>
          </a:xfrm>
          <a:prstGeom prst="ellipse">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60" name="Oval 12"/>
          <p:cNvSpPr>
            <a:spLocks noChangeArrowheads="1"/>
          </p:cNvSpPr>
          <p:nvPr/>
        </p:nvSpPr>
        <p:spPr bwMode="auto">
          <a:xfrm>
            <a:off x="5105400" y="3733800"/>
            <a:ext cx="533400" cy="609600"/>
          </a:xfrm>
          <a:prstGeom prst="ellipse">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61" name="Oval 13"/>
          <p:cNvSpPr>
            <a:spLocks noChangeArrowheads="1"/>
          </p:cNvSpPr>
          <p:nvPr/>
        </p:nvSpPr>
        <p:spPr bwMode="auto">
          <a:xfrm>
            <a:off x="7391400" y="3733800"/>
            <a:ext cx="381000" cy="609600"/>
          </a:xfrm>
          <a:prstGeom prst="ellipse">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62" name="Oval 14"/>
          <p:cNvSpPr>
            <a:spLocks noChangeArrowheads="1"/>
          </p:cNvSpPr>
          <p:nvPr/>
        </p:nvSpPr>
        <p:spPr bwMode="auto">
          <a:xfrm>
            <a:off x="8077200" y="3657600"/>
            <a:ext cx="457200" cy="609600"/>
          </a:xfrm>
          <a:prstGeom prst="ellipse">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63" name="Oval 15"/>
          <p:cNvSpPr>
            <a:spLocks noChangeArrowheads="1"/>
          </p:cNvSpPr>
          <p:nvPr/>
        </p:nvSpPr>
        <p:spPr bwMode="auto">
          <a:xfrm>
            <a:off x="4876800" y="5715000"/>
            <a:ext cx="762000" cy="609600"/>
          </a:xfrm>
          <a:prstGeom prst="ellipse">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64" name="Oval 16"/>
          <p:cNvSpPr>
            <a:spLocks noChangeArrowheads="1"/>
          </p:cNvSpPr>
          <p:nvPr/>
        </p:nvSpPr>
        <p:spPr bwMode="auto">
          <a:xfrm>
            <a:off x="6019800" y="5791200"/>
            <a:ext cx="762000" cy="609600"/>
          </a:xfrm>
          <a:prstGeom prst="ellipse">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65" name="Oval 17"/>
          <p:cNvSpPr>
            <a:spLocks noChangeArrowheads="1"/>
          </p:cNvSpPr>
          <p:nvPr/>
        </p:nvSpPr>
        <p:spPr bwMode="auto">
          <a:xfrm>
            <a:off x="8458200" y="3810000"/>
            <a:ext cx="609600" cy="609600"/>
          </a:xfrm>
          <a:prstGeom prst="ellipse">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66" name="Oval 18"/>
          <p:cNvSpPr>
            <a:spLocks noChangeArrowheads="1"/>
          </p:cNvSpPr>
          <p:nvPr/>
        </p:nvSpPr>
        <p:spPr bwMode="auto">
          <a:xfrm>
            <a:off x="4800600" y="3733800"/>
            <a:ext cx="381000" cy="609600"/>
          </a:xfrm>
          <a:prstGeom prst="ellipse">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67" name="Oval 19"/>
          <p:cNvSpPr>
            <a:spLocks noChangeArrowheads="1"/>
          </p:cNvSpPr>
          <p:nvPr/>
        </p:nvSpPr>
        <p:spPr bwMode="auto">
          <a:xfrm>
            <a:off x="6477000" y="1828800"/>
            <a:ext cx="457200" cy="609600"/>
          </a:xfrm>
          <a:prstGeom prst="ellipse">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68" name="Oval 20"/>
          <p:cNvSpPr>
            <a:spLocks noChangeArrowheads="1"/>
          </p:cNvSpPr>
          <p:nvPr/>
        </p:nvSpPr>
        <p:spPr bwMode="auto">
          <a:xfrm>
            <a:off x="4648200" y="2743200"/>
            <a:ext cx="381000" cy="609600"/>
          </a:xfrm>
          <a:prstGeom prst="ellipse">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69" name="Oval 21"/>
          <p:cNvSpPr>
            <a:spLocks noChangeArrowheads="1"/>
          </p:cNvSpPr>
          <p:nvPr/>
        </p:nvSpPr>
        <p:spPr bwMode="auto">
          <a:xfrm>
            <a:off x="7696200" y="990600"/>
            <a:ext cx="457200" cy="609600"/>
          </a:xfrm>
          <a:prstGeom prst="ellipse">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70" name="Oval 22"/>
          <p:cNvSpPr>
            <a:spLocks noChangeArrowheads="1"/>
          </p:cNvSpPr>
          <p:nvPr/>
        </p:nvSpPr>
        <p:spPr bwMode="auto">
          <a:xfrm>
            <a:off x="7696200" y="2819400"/>
            <a:ext cx="457200" cy="609600"/>
          </a:xfrm>
          <a:prstGeom prst="ellipse">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
        <p:nvSpPr>
          <p:cNvPr id="309271" name="Oval 23"/>
          <p:cNvSpPr>
            <a:spLocks noChangeArrowheads="1"/>
          </p:cNvSpPr>
          <p:nvPr/>
        </p:nvSpPr>
        <p:spPr bwMode="auto">
          <a:xfrm>
            <a:off x="7391400" y="5867400"/>
            <a:ext cx="533400" cy="457200"/>
          </a:xfrm>
          <a:prstGeom prst="ellipse">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en-US" sz="2400">
              <a:solidFill>
                <a:srgbClr val="FF0000"/>
              </a:solidFill>
              <a:latin typeface="Times New Roman" pitchFamily="18" charset="0"/>
              <a:cs typeface="Arial"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9255">
                                            <p:txEl>
                                              <p:pRg st="0" end="0"/>
                                            </p:txEl>
                                          </p:spTgt>
                                        </p:tgtEl>
                                        <p:attrNameLst>
                                          <p:attrName>style.visibility</p:attrName>
                                        </p:attrNameLst>
                                      </p:cBhvr>
                                      <p:to>
                                        <p:strVal val="visible"/>
                                      </p:to>
                                    </p:set>
                                    <p:anim calcmode="lin" valueType="num">
                                      <p:cBhvr additive="base">
                                        <p:cTn id="7" dur="500" fill="hold"/>
                                        <p:tgtEl>
                                          <p:spTgt spid="3092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92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9255">
                                            <p:txEl>
                                              <p:pRg st="1" end="1"/>
                                            </p:txEl>
                                          </p:spTgt>
                                        </p:tgtEl>
                                        <p:attrNameLst>
                                          <p:attrName>style.visibility</p:attrName>
                                        </p:attrNameLst>
                                      </p:cBhvr>
                                      <p:to>
                                        <p:strVal val="visible"/>
                                      </p:to>
                                    </p:set>
                                    <p:anim calcmode="lin" valueType="num">
                                      <p:cBhvr additive="base">
                                        <p:cTn id="11" dur="500" fill="hold"/>
                                        <p:tgtEl>
                                          <p:spTgt spid="3092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92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9259"/>
                                        </p:tgtEl>
                                        <p:attrNameLst>
                                          <p:attrName>style.visibility</p:attrName>
                                        </p:attrNameLst>
                                      </p:cBhvr>
                                      <p:to>
                                        <p:strVal val="visible"/>
                                      </p:to>
                                    </p:set>
                                    <p:animEffect transition="in" filter="blinds(horizontal)">
                                      <p:cBhvr>
                                        <p:cTn id="17" dur="500"/>
                                        <p:tgtEl>
                                          <p:spTgt spid="30925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9260"/>
                                        </p:tgtEl>
                                        <p:attrNameLst>
                                          <p:attrName>style.visibility</p:attrName>
                                        </p:attrNameLst>
                                      </p:cBhvr>
                                      <p:to>
                                        <p:strVal val="visible"/>
                                      </p:to>
                                    </p:set>
                                    <p:animEffect transition="in" filter="blinds(horizontal)">
                                      <p:cBhvr>
                                        <p:cTn id="20" dur="500"/>
                                        <p:tgtEl>
                                          <p:spTgt spid="30926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09261"/>
                                        </p:tgtEl>
                                        <p:attrNameLst>
                                          <p:attrName>style.visibility</p:attrName>
                                        </p:attrNameLst>
                                      </p:cBhvr>
                                      <p:to>
                                        <p:strVal val="visible"/>
                                      </p:to>
                                    </p:set>
                                    <p:animEffect transition="in" filter="blinds(horizontal)">
                                      <p:cBhvr>
                                        <p:cTn id="23" dur="500"/>
                                        <p:tgtEl>
                                          <p:spTgt spid="30926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09262"/>
                                        </p:tgtEl>
                                        <p:attrNameLst>
                                          <p:attrName>style.visibility</p:attrName>
                                        </p:attrNameLst>
                                      </p:cBhvr>
                                      <p:to>
                                        <p:strVal val="visible"/>
                                      </p:to>
                                    </p:set>
                                    <p:animEffect transition="in" filter="blinds(horizontal)">
                                      <p:cBhvr>
                                        <p:cTn id="26" dur="500"/>
                                        <p:tgtEl>
                                          <p:spTgt spid="30926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09263"/>
                                        </p:tgtEl>
                                        <p:attrNameLst>
                                          <p:attrName>style.visibility</p:attrName>
                                        </p:attrNameLst>
                                      </p:cBhvr>
                                      <p:to>
                                        <p:strVal val="visible"/>
                                      </p:to>
                                    </p:set>
                                    <p:animEffect transition="in" filter="blinds(horizontal)">
                                      <p:cBhvr>
                                        <p:cTn id="29" dur="500"/>
                                        <p:tgtEl>
                                          <p:spTgt spid="30926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09264"/>
                                        </p:tgtEl>
                                        <p:attrNameLst>
                                          <p:attrName>style.visibility</p:attrName>
                                        </p:attrNameLst>
                                      </p:cBhvr>
                                      <p:to>
                                        <p:strVal val="visible"/>
                                      </p:to>
                                    </p:set>
                                    <p:animEffect transition="in" filter="blinds(horizontal)">
                                      <p:cBhvr>
                                        <p:cTn id="32" dur="500"/>
                                        <p:tgtEl>
                                          <p:spTgt spid="3092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09258"/>
                                        </p:tgtEl>
                                        <p:attrNameLst>
                                          <p:attrName>style.visibility</p:attrName>
                                        </p:attrNameLst>
                                      </p:cBhvr>
                                      <p:to>
                                        <p:strVal val="visible"/>
                                      </p:to>
                                    </p:set>
                                    <p:animEffect transition="in" filter="box(in)">
                                      <p:cBhvr>
                                        <p:cTn id="37" dur="500"/>
                                        <p:tgtEl>
                                          <p:spTgt spid="30925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09266"/>
                                        </p:tgtEl>
                                        <p:attrNameLst>
                                          <p:attrName>style.visibility</p:attrName>
                                        </p:attrNameLst>
                                      </p:cBhvr>
                                      <p:to>
                                        <p:strVal val="visible"/>
                                      </p:to>
                                    </p:set>
                                    <p:animEffect transition="in" filter="box(in)">
                                      <p:cBhvr>
                                        <p:cTn id="42" dur="500"/>
                                        <p:tgtEl>
                                          <p:spTgt spid="309266"/>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09265"/>
                                        </p:tgtEl>
                                        <p:attrNameLst>
                                          <p:attrName>style.visibility</p:attrName>
                                        </p:attrNameLst>
                                      </p:cBhvr>
                                      <p:to>
                                        <p:strVal val="visible"/>
                                      </p:to>
                                    </p:set>
                                    <p:animEffect transition="in" filter="box(in)">
                                      <p:cBhvr>
                                        <p:cTn id="45" dur="500"/>
                                        <p:tgtEl>
                                          <p:spTgt spid="30926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09257"/>
                                        </p:tgtEl>
                                        <p:attrNameLst>
                                          <p:attrName>style.visibility</p:attrName>
                                        </p:attrNameLst>
                                      </p:cBhvr>
                                      <p:to>
                                        <p:strVal val="visible"/>
                                      </p:to>
                                    </p:set>
                                    <p:animEffect transition="in" filter="box(in)">
                                      <p:cBhvr>
                                        <p:cTn id="50" dur="500"/>
                                        <p:tgtEl>
                                          <p:spTgt spid="30925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09269"/>
                                        </p:tgtEl>
                                        <p:attrNameLst>
                                          <p:attrName>style.visibility</p:attrName>
                                        </p:attrNameLst>
                                      </p:cBhvr>
                                      <p:to>
                                        <p:strVal val="visible"/>
                                      </p:to>
                                    </p:set>
                                    <p:animEffect transition="in" filter="blinds(horizontal)">
                                      <p:cBhvr>
                                        <p:cTn id="55" dur="500"/>
                                        <p:tgtEl>
                                          <p:spTgt spid="30926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09267"/>
                                        </p:tgtEl>
                                        <p:attrNameLst>
                                          <p:attrName>style.visibility</p:attrName>
                                        </p:attrNameLst>
                                      </p:cBhvr>
                                      <p:to>
                                        <p:strVal val="visible"/>
                                      </p:to>
                                    </p:set>
                                    <p:animEffect transition="in" filter="blinds(horizontal)">
                                      <p:cBhvr>
                                        <p:cTn id="58" dur="500"/>
                                        <p:tgtEl>
                                          <p:spTgt spid="30926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09268"/>
                                        </p:tgtEl>
                                        <p:attrNameLst>
                                          <p:attrName>style.visibility</p:attrName>
                                        </p:attrNameLst>
                                      </p:cBhvr>
                                      <p:to>
                                        <p:strVal val="visible"/>
                                      </p:to>
                                    </p:set>
                                    <p:animEffect transition="in" filter="blinds(horizontal)">
                                      <p:cBhvr>
                                        <p:cTn id="61" dur="500"/>
                                        <p:tgtEl>
                                          <p:spTgt spid="30926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09270"/>
                                        </p:tgtEl>
                                        <p:attrNameLst>
                                          <p:attrName>style.visibility</p:attrName>
                                        </p:attrNameLst>
                                      </p:cBhvr>
                                      <p:to>
                                        <p:strVal val="visible"/>
                                      </p:to>
                                    </p:set>
                                    <p:animEffect transition="in" filter="blinds(horizontal)">
                                      <p:cBhvr>
                                        <p:cTn id="64" dur="500"/>
                                        <p:tgtEl>
                                          <p:spTgt spid="30927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09271"/>
                                        </p:tgtEl>
                                        <p:attrNameLst>
                                          <p:attrName>style.visibility</p:attrName>
                                        </p:attrNameLst>
                                      </p:cBhvr>
                                      <p:to>
                                        <p:strVal val="visible"/>
                                      </p:to>
                                    </p:set>
                                    <p:animEffect transition="in" filter="blinds(horizontal)">
                                      <p:cBhvr>
                                        <p:cTn id="67" dur="500"/>
                                        <p:tgtEl>
                                          <p:spTgt spid="30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7" grpId="0"/>
      <p:bldP spid="309258" grpId="0"/>
      <p:bldP spid="309259" grpId="0" animBg="1"/>
      <p:bldP spid="309260" grpId="0" animBg="1"/>
      <p:bldP spid="309261" grpId="0" animBg="1"/>
      <p:bldP spid="309262" grpId="0" animBg="1"/>
      <p:bldP spid="309263" grpId="0" animBg="1"/>
      <p:bldP spid="309264" grpId="0" animBg="1"/>
      <p:bldP spid="309265" grpId="0" animBg="1"/>
      <p:bldP spid="309266" grpId="0" animBg="1"/>
      <p:bldP spid="309267" grpId="0" animBg="1"/>
      <p:bldP spid="309268" grpId="0" animBg="1"/>
      <p:bldP spid="309269" grpId="0" animBg="1"/>
      <p:bldP spid="309270" grpId="0" animBg="1"/>
      <p:bldP spid="30927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143000" y="5373688"/>
            <a:ext cx="7315200" cy="1016000"/>
          </a:xfrm>
          <a:prstGeom prst="rect">
            <a:avLst/>
          </a:prstGeom>
          <a:noFill/>
          <a:ln>
            <a:noFill/>
          </a:ln>
          <a:effectLst/>
        </p:spPr>
        <p:txBody>
          <a:bodyPr>
            <a:spAutoFit/>
          </a:body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cho</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thêm</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xanh</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lá</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cây</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rừng</a:t>
            </a:r>
            <a:r>
              <a:rPr lang="en-US" sz="2400" dirty="0">
                <a:solidFill>
                  <a:schemeClr val="accent6">
                    <a:lumMod val="50000"/>
                  </a:schemeClr>
                </a:solidFill>
                <a:cs typeface="Times New Roman" pitchFamily="18" charset="0"/>
              </a:rPr>
              <a:t>.</a:t>
            </a:r>
          </a:p>
          <a:p>
            <a:pPr eaLnBrk="1" hangingPunct="1">
              <a:spcBef>
                <a:spcPct val="50000"/>
              </a:spcBef>
              <a:defRPr/>
            </a:pPr>
            <a:r>
              <a:rPr lang="en-US" sz="2400" dirty="0">
                <a:solidFill>
                  <a:schemeClr val="accent6">
                    <a:lumMod val="50000"/>
                  </a:schemeClr>
                </a:solidFill>
                <a:cs typeface="Times New Roman" pitchFamily="18" charset="0"/>
              </a:rPr>
              <a:t> </a:t>
            </a:r>
          </a:p>
        </p:txBody>
      </p:sp>
      <p:sp>
        <p:nvSpPr>
          <p:cNvPr id="36868" name="Text Box 4"/>
          <p:cNvSpPr txBox="1">
            <a:spLocks noChangeArrowheads="1"/>
          </p:cNvSpPr>
          <p:nvPr/>
        </p:nvSpPr>
        <p:spPr bwMode="auto">
          <a:xfrm>
            <a:off x="1219200" y="3265488"/>
            <a:ext cx="7543800" cy="457200"/>
          </a:xfrm>
          <a:prstGeom prst="rect">
            <a:avLst/>
          </a:prstGeom>
          <a:noFill/>
          <a:ln>
            <a:noFill/>
          </a:ln>
          <a:effec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eaLnBrk="1" hangingPunct="1">
              <a:spcBef>
                <a:spcPct val="50000"/>
              </a:spcBef>
              <a:defRPr/>
            </a:pP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Này</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mùa</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xuân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ơi</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đến</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mau</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đây</a:t>
            </a:r>
            <a:r>
              <a:rPr lang="en-US" sz="2400" dirty="0">
                <a:solidFill>
                  <a:schemeClr val="accent6">
                    <a:lumMod val="50000"/>
                  </a:schemeClr>
                </a:solidFill>
                <a:cs typeface="Times New Roman" pitchFamily="18" charset="0"/>
              </a:rPr>
              <a:t>       </a:t>
            </a:r>
            <a:r>
              <a:rPr lang="en-US" sz="2400" dirty="0" err="1">
                <a:solidFill>
                  <a:schemeClr val="accent6">
                    <a:lumMod val="50000"/>
                  </a:schemeClr>
                </a:solidFill>
                <a:cs typeface="Times New Roman" pitchFamily="18" charset="0"/>
              </a:rPr>
              <a:t>về</a:t>
            </a:r>
            <a:endParaRPr lang="en-US" sz="2400" dirty="0">
              <a:solidFill>
                <a:schemeClr val="accent6">
                  <a:lumMod val="50000"/>
                </a:schemeClr>
              </a:solidFill>
              <a:cs typeface="Times New Roman" pitchFamily="18" charset="0"/>
            </a:endParaRPr>
          </a:p>
        </p:txBody>
      </p:sp>
      <p:sp>
        <p:nvSpPr>
          <p:cNvPr id="9220" name="Text Box 5"/>
          <p:cNvSpPr txBox="1">
            <a:spLocks noChangeArrowheads="1"/>
          </p:cNvSpPr>
          <p:nvPr/>
        </p:nvSpPr>
        <p:spPr bwMode="auto">
          <a:xfrm>
            <a:off x="838200" y="1360488"/>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Câu 1:</a:t>
            </a:r>
          </a:p>
        </p:txBody>
      </p:sp>
      <p:sp>
        <p:nvSpPr>
          <p:cNvPr id="9221" name="TextBox 1"/>
          <p:cNvSpPr txBox="1">
            <a:spLocks noChangeArrowheads="1"/>
          </p:cNvSpPr>
          <p:nvPr/>
        </p:nvSpPr>
        <p:spPr bwMode="auto">
          <a:xfrm>
            <a:off x="304800" y="4572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FF"/>
                </a:solidFill>
                <a:latin typeface="Times New Roman" panose="02020603050405020304" pitchFamily="18" charset="0"/>
              </a:rPr>
              <a:t>Tập hát từng câu</a:t>
            </a:r>
          </a:p>
        </p:txBody>
      </p:sp>
      <p:sp>
        <p:nvSpPr>
          <p:cNvPr id="8" name="Oval 7"/>
          <p:cNvSpPr/>
          <p:nvPr/>
        </p:nvSpPr>
        <p:spPr bwMode="auto">
          <a:xfrm>
            <a:off x="6248400" y="2838450"/>
            <a:ext cx="46038" cy="46038"/>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a:lstStyle/>
          <a:p>
            <a:pPr eaLnBrk="1" hangingPunct="1">
              <a:defRPr/>
            </a:pPr>
            <a:endParaRPr lang="en-US">
              <a:cs typeface="Arial" charset="0"/>
            </a:endParaRPr>
          </a:p>
        </p:txBody>
      </p:sp>
      <p:sp>
        <p:nvSpPr>
          <p:cNvPr id="9" name="Oval 8"/>
          <p:cNvSpPr/>
          <p:nvPr/>
        </p:nvSpPr>
        <p:spPr bwMode="auto">
          <a:xfrm>
            <a:off x="6858000" y="5124450"/>
            <a:ext cx="46038" cy="46038"/>
          </a:xfrm>
          <a:prstGeom prst="ellipse">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a:lstStyle/>
          <a:p>
            <a:pPr eaLnBrk="1" hangingPunct="1">
              <a:defRPr/>
            </a:pPr>
            <a:endParaRPr lang="en-US">
              <a:cs typeface="Arial" charset="0"/>
            </a:endParaRPr>
          </a:p>
        </p:txBody>
      </p:sp>
      <p:pic>
        <p:nvPicPr>
          <p:cNvPr id="922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74888"/>
            <a:ext cx="81534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00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3468</TotalTime>
  <Words>1108</Words>
  <Application>Microsoft Office PowerPoint</Application>
  <PresentationFormat>On-screen Show (4:3)</PresentationFormat>
  <Paragraphs>161</Paragraphs>
  <Slides>22</Slides>
  <Notes>3</Notes>
  <HiddenSlides>0</HiddenSlides>
  <MMClips>5</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.VnCommercial Script</vt:lpstr>
      <vt:lpstr>.VnVogue</vt:lpstr>
      <vt:lpstr>Arial</vt:lpstr>
      <vt:lpstr>Calibri</vt:lpstr>
      <vt:lpstr>Calibri Light</vt:lpstr>
      <vt:lpstr>Tahoma</vt:lpstr>
      <vt:lpstr>Times New Roman</vt:lpstr>
      <vt:lpstr>Wingdings</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2: Bài hát “Khát vọng mùa xuân” được viết ở nhịp nào? Có mấy đoạn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MOI</dc:creator>
  <cp:lastModifiedBy>MyPC</cp:lastModifiedBy>
  <cp:revision>523</cp:revision>
  <dcterms:created xsi:type="dcterms:W3CDTF">2009-03-01T03:26:30Z</dcterms:created>
  <dcterms:modified xsi:type="dcterms:W3CDTF">2022-08-17T15:48:57Z</dcterms:modified>
</cp:coreProperties>
</file>