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518" r:id="rId2"/>
    <p:sldId id="269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1" r:id="rId14"/>
    <p:sldId id="262" r:id="rId15"/>
    <p:sldId id="266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4CD64-8369-4067-BAA2-0A0CE336CA6A}" v="14" dt="2021-08-09T23:19:0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>
        <p:scale>
          <a:sx n="50" d="100"/>
          <a:sy n="50" d="100"/>
        </p:scale>
        <p:origin x="12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894CD64-8369-4067-BAA2-0A0CE336CA6A}"/>
    <pc:docChg chg="custSel addSld modSld modMainMaster">
      <pc:chgData name="Nasil Phạm" userId="72956dafe1aa49c0" providerId="LiveId" clId="{0894CD64-8369-4067-BAA2-0A0CE336CA6A}" dt="2021-08-09T23:20:15.157" v="54" actId="1076"/>
      <pc:docMkLst>
        <pc:docMk/>
      </pc:docMkLst>
      <pc:sldChg chg="modSp">
        <pc:chgData name="Nasil Phạm" userId="72956dafe1aa49c0" providerId="LiveId" clId="{0894CD64-8369-4067-BAA2-0A0CE336CA6A}" dt="2021-08-09T23:18:03.357" v="23" actId="1076"/>
        <pc:sldMkLst>
          <pc:docMk/>
          <pc:sldMk cId="4281690253" sldId="256"/>
        </pc:sldMkLst>
        <pc:picChg chg="mod">
          <ac:chgData name="Nasil Phạm" userId="72956dafe1aa49c0" providerId="LiveId" clId="{0894CD64-8369-4067-BAA2-0A0CE336CA6A}" dt="2021-08-09T23:18:03.357" v="23" actId="1076"/>
          <ac:picMkLst>
            <pc:docMk/>
            <pc:sldMk cId="4281690253" sldId="256"/>
            <ac:picMk id="1028" creationId="{00000000-0000-0000-0000-000000000000}"/>
          </ac:picMkLst>
        </pc:picChg>
      </pc:sldChg>
      <pc:sldChg chg="modSp">
        <pc:chgData name="Nasil Phạm" userId="72956dafe1aa49c0" providerId="LiveId" clId="{0894CD64-8369-4067-BAA2-0A0CE336CA6A}" dt="2021-08-09T23:18:08.589" v="26" actId="1076"/>
        <pc:sldMkLst>
          <pc:docMk/>
          <pc:sldMk cId="1504529579" sldId="257"/>
        </pc:sldMkLst>
        <pc:picChg chg="mod">
          <ac:chgData name="Nasil Phạm" userId="72956dafe1aa49c0" providerId="LiveId" clId="{0894CD64-8369-4067-BAA2-0A0CE336CA6A}" dt="2021-08-09T23:18:08.589" v="26" actId="1076"/>
          <ac:picMkLst>
            <pc:docMk/>
            <pc:sldMk cId="1504529579" sldId="257"/>
            <ac:picMk id="1026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8:40.549" v="31" actId="1076"/>
        <pc:sldMkLst>
          <pc:docMk/>
          <pc:sldMk cId="3361150753" sldId="258"/>
        </pc:sldMkLst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4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9.315" v="29" actId="404"/>
          <ac:spMkLst>
            <pc:docMk/>
            <pc:sldMk cId="3361150753" sldId="258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6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8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9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10" creationId="{00000000-0000-0000-0000-000000000000}"/>
          </ac:spMkLst>
        </pc:spChg>
        <pc:picChg chg="mod">
          <ac:chgData name="Nasil Phạm" userId="72956dafe1aa49c0" providerId="LiveId" clId="{0894CD64-8369-4067-BAA2-0A0CE336CA6A}" dt="2021-08-09T23:18:23.334" v="28" actId="1076"/>
          <ac:picMkLst>
            <pc:docMk/>
            <pc:sldMk cId="3361150753" sldId="258"/>
            <ac:picMk id="2" creationId="{00000000-0000-0000-0000-000000000000}"/>
          </ac:picMkLst>
        </pc:picChg>
        <pc:picChg chg="mod">
          <ac:chgData name="Nasil Phạm" userId="72956dafe1aa49c0" providerId="LiveId" clId="{0894CD64-8369-4067-BAA2-0A0CE336CA6A}" dt="2021-08-09T23:18:36.557" v="30" actId="1076"/>
          <ac:picMkLst>
            <pc:docMk/>
            <pc:sldMk cId="3361150753" sldId="258"/>
            <ac:picMk id="3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8:54.333" v="33" actId="1076"/>
        <pc:sldMkLst>
          <pc:docMk/>
          <pc:sldMk cId="2430033934" sldId="259"/>
        </pc:sldMkLst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8" creationId="{00000000-0000-0000-0000-000000000000}"/>
          </ac:spMkLst>
        </pc:spChg>
        <pc:picChg chg="mod">
          <ac:chgData name="Nasil Phạm" userId="72956dafe1aa49c0" providerId="LiveId" clId="{0894CD64-8369-4067-BAA2-0A0CE336CA6A}" dt="2021-08-09T23:18:46.397" v="32" actId="1076"/>
          <ac:picMkLst>
            <pc:docMk/>
            <pc:sldMk cId="2430033934" sldId="259"/>
            <ac:picMk id="3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9:37.045" v="42" actId="1076"/>
        <pc:sldMkLst>
          <pc:docMk/>
          <pc:sldMk cId="1788472354" sldId="261"/>
        </pc:sldMkLst>
        <pc:spChg chg="mod">
          <ac:chgData name="Nasil Phạm" userId="72956dafe1aa49c0" providerId="LiveId" clId="{0894CD64-8369-4067-BAA2-0A0CE336CA6A}" dt="2021-08-09T23:19:26.421" v="38" actId="1076"/>
          <ac:spMkLst>
            <pc:docMk/>
            <pc:sldMk cId="1788472354" sldId="261"/>
            <ac:spMk id="3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29.797" v="39" actId="1076"/>
          <ac:spMkLst>
            <pc:docMk/>
            <pc:sldMk cId="1788472354" sldId="261"/>
            <ac:spMk id="4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1.757" v="40" actId="1076"/>
          <ac:spMkLst>
            <pc:docMk/>
            <pc:sldMk cId="1788472354" sldId="261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3.877" v="41" actId="1076"/>
          <ac:spMkLst>
            <pc:docMk/>
            <pc:sldMk cId="1788472354" sldId="261"/>
            <ac:spMk id="6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7.045" v="42" actId="1076"/>
          <ac:spMkLst>
            <pc:docMk/>
            <pc:sldMk cId="1788472354" sldId="261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21.390" v="37" actId="404"/>
          <ac:spMkLst>
            <pc:docMk/>
            <pc:sldMk cId="1788472354" sldId="261"/>
            <ac:spMk id="8" creationId="{00000000-0000-0000-0000-000000000000}"/>
          </ac:spMkLst>
        </pc:spChg>
      </pc:sldChg>
      <pc:sldChg chg="modSp">
        <pc:chgData name="Nasil Phạm" userId="72956dafe1aa49c0" providerId="LiveId" clId="{0894CD64-8369-4067-BAA2-0A0CE336CA6A}" dt="2021-08-09T23:19:05.285" v="35" actId="1076"/>
        <pc:sldMkLst>
          <pc:docMk/>
          <pc:sldMk cId="3319511376" sldId="264"/>
        </pc:sldMkLst>
        <pc:picChg chg="mod">
          <ac:chgData name="Nasil Phạm" userId="72956dafe1aa49c0" providerId="LiveId" clId="{0894CD64-8369-4067-BAA2-0A0CE336CA6A}" dt="2021-08-09T23:19:05.285" v="35" actId="1076"/>
          <ac:picMkLst>
            <pc:docMk/>
            <pc:sldMk cId="3319511376" sldId="264"/>
            <ac:picMk id="1026" creationId="{00000000-0000-0000-0000-000000000000}"/>
          </ac:picMkLst>
        </pc:picChg>
      </pc:sldChg>
      <pc:sldChg chg="addSp delSp modSp mod">
        <pc:chgData name="Nasil Phạm" userId="72956dafe1aa49c0" providerId="LiveId" clId="{0894CD64-8369-4067-BAA2-0A0CE336CA6A}" dt="2021-08-09T23:19:51.469" v="43" actId="1076"/>
        <pc:sldMkLst>
          <pc:docMk/>
          <pc:sldMk cId="1065606768" sldId="271"/>
        </pc:sldMkLst>
        <pc:spChg chg="mod">
          <ac:chgData name="Nasil Phạm" userId="72956dafe1aa49c0" providerId="LiveId" clId="{0894CD64-8369-4067-BAA2-0A0CE336CA6A}" dt="2021-08-09T23:19:51.469" v="43" actId="1076"/>
          <ac:spMkLst>
            <pc:docMk/>
            <pc:sldMk cId="1065606768" sldId="271"/>
            <ac:spMk id="3" creationId="{00000000-0000-0000-0000-000000000000}"/>
          </ac:spMkLst>
        </pc:spChg>
        <pc:spChg chg="add del mod">
          <ac:chgData name="Nasil Phạm" userId="72956dafe1aa49c0" providerId="LiveId" clId="{0894CD64-8369-4067-BAA2-0A0CE336CA6A}" dt="2021-08-09T09:27:51.569" v="1"/>
          <ac:spMkLst>
            <pc:docMk/>
            <pc:sldMk cId="1065606768" sldId="271"/>
            <ac:spMk id="5" creationId="{70499134-C41F-4B86-B1CA-3331F0B63237}"/>
          </ac:spMkLst>
        </pc:spChg>
        <pc:picChg chg="add del mod">
          <ac:chgData name="Nasil Phạm" userId="72956dafe1aa49c0" providerId="LiveId" clId="{0894CD64-8369-4067-BAA2-0A0CE336CA6A}" dt="2021-08-09T09:27:51.569" v="1"/>
          <ac:picMkLst>
            <pc:docMk/>
            <pc:sldMk cId="1065606768" sldId="271"/>
            <ac:picMk id="4" creationId="{08623F8F-AA45-4F1B-9262-24480A727440}"/>
          </ac:picMkLst>
        </pc:picChg>
        <pc:picChg chg="add del mod">
          <ac:chgData name="Nasil Phạm" userId="72956dafe1aa49c0" providerId="LiveId" clId="{0894CD64-8369-4067-BAA2-0A0CE336CA6A}" dt="2021-08-09T09:27:51.569" v="1"/>
          <ac:picMkLst>
            <pc:docMk/>
            <pc:sldMk cId="1065606768" sldId="271"/>
            <ac:picMk id="6" creationId="{53CD4F88-5F7E-4D36-A802-A8863CFA48DC}"/>
          </ac:picMkLst>
        </pc:picChg>
      </pc:sldChg>
      <pc:sldChg chg="delSp modSp add mod">
        <pc:chgData name="Nasil Phạm" userId="72956dafe1aa49c0" providerId="LiveId" clId="{0894CD64-8369-4067-BAA2-0A0CE336CA6A}" dt="2021-08-09T23:20:15.157" v="54" actId="1076"/>
        <pc:sldMkLst>
          <pc:docMk/>
          <pc:sldMk cId="822077034" sldId="297"/>
        </pc:sldMkLst>
        <pc:spChg chg="del">
          <ac:chgData name="Nasil Phạm" userId="72956dafe1aa49c0" providerId="LiveId" clId="{0894CD64-8369-4067-BAA2-0A0CE336CA6A}" dt="2021-08-09T23:19:56.146" v="45" actId="478"/>
          <ac:spMkLst>
            <pc:docMk/>
            <pc:sldMk cId="822077034" sldId="297"/>
            <ac:spMk id="2" creationId="{48624BDA-CC39-4424-8D88-C1B8728E5BBD}"/>
          </ac:spMkLst>
        </pc:spChg>
        <pc:spChg chg="del">
          <ac:chgData name="Nasil Phạm" userId="72956dafe1aa49c0" providerId="LiveId" clId="{0894CD64-8369-4067-BAA2-0A0CE336CA6A}" dt="2021-08-09T23:19:57.691" v="46" actId="478"/>
          <ac:spMkLst>
            <pc:docMk/>
            <pc:sldMk cId="822077034" sldId="297"/>
            <ac:spMk id="3" creationId="{7D79A46F-A062-4436-B2FA-4EAAA6BAAF1F}"/>
          </ac:spMkLst>
        </pc:spChg>
        <pc:spChg chg="mod">
          <ac:chgData name="Nasil Phạm" userId="72956dafe1aa49c0" providerId="LiveId" clId="{0894CD64-8369-4067-BAA2-0A0CE336CA6A}" dt="2021-08-09T23:20:04.349" v="49" actId="14100"/>
          <ac:spMkLst>
            <pc:docMk/>
            <pc:sldMk cId="822077034" sldId="297"/>
            <ac:spMk id="6" creationId="{C34320A9-E5E5-4847-9695-F9F8947EEDB2}"/>
          </ac:spMkLst>
        </pc:spChg>
        <pc:spChg chg="mod">
          <ac:chgData name="Nasil Phạm" userId="72956dafe1aa49c0" providerId="LiveId" clId="{0894CD64-8369-4067-BAA2-0A0CE336CA6A}" dt="2021-08-09T23:20:07.157" v="50" actId="1076"/>
          <ac:spMkLst>
            <pc:docMk/>
            <pc:sldMk cId="822077034" sldId="297"/>
            <ac:spMk id="7" creationId="{DDE95E73-761A-4873-8A9F-E404E05229D8}"/>
          </ac:spMkLst>
        </pc:spChg>
        <pc:spChg chg="mod">
          <ac:chgData name="Nasil Phạm" userId="72956dafe1aa49c0" providerId="LiveId" clId="{0894CD64-8369-4067-BAA2-0A0CE336CA6A}" dt="2021-08-09T23:20:15.157" v="54" actId="1076"/>
          <ac:spMkLst>
            <pc:docMk/>
            <pc:sldMk cId="822077034" sldId="297"/>
            <ac:spMk id="8" creationId="{6FBC0567-12BD-4D34-A238-FCF070792EAB}"/>
          </ac:spMkLst>
        </pc:spChg>
        <pc:picChg chg="mod">
          <ac:chgData name="Nasil Phạm" userId="72956dafe1aa49c0" providerId="LiveId" clId="{0894CD64-8369-4067-BAA2-0A0CE336CA6A}" dt="2021-08-09T23:19:59.485" v="47" actId="1076"/>
          <ac:picMkLst>
            <pc:docMk/>
            <pc:sldMk cId="822077034" sldId="297"/>
            <ac:picMk id="4" creationId="{2F8F5AE7-2AE5-4DF9-9F6A-9BF9BB532003}"/>
          </ac:picMkLst>
        </pc:picChg>
        <pc:picChg chg="mod">
          <ac:chgData name="Nasil Phạm" userId="72956dafe1aa49c0" providerId="LiveId" clId="{0894CD64-8369-4067-BAA2-0A0CE336CA6A}" dt="2021-08-09T23:20:13.189" v="53" actId="1076"/>
          <ac:picMkLst>
            <pc:docMk/>
            <pc:sldMk cId="822077034" sldId="297"/>
            <ac:picMk id="5" creationId="{2A504D4C-6437-435E-B61A-7DFF0716D300}"/>
          </ac:picMkLst>
        </pc:picChg>
      </pc:sldChg>
      <pc:sldChg chg="add">
        <pc:chgData name="Nasil Phạm" userId="72956dafe1aa49c0" providerId="LiveId" clId="{0894CD64-8369-4067-BAA2-0A0CE336CA6A}" dt="2021-08-09T09:28:52.323" v="18"/>
        <pc:sldMkLst>
          <pc:docMk/>
          <pc:sldMk cId="1510731552" sldId="517"/>
        </pc:sldMkLst>
      </pc:sldChg>
      <pc:sldChg chg="new">
        <pc:chgData name="Nasil Phạm" userId="72956dafe1aa49c0" providerId="LiveId" clId="{0894CD64-8369-4067-BAA2-0A0CE336CA6A}" dt="2021-08-09T09:29:40.601" v="19" actId="680"/>
        <pc:sldMkLst>
          <pc:docMk/>
          <pc:sldMk cId="483582440" sldId="518"/>
        </pc:sldMkLst>
      </pc:sldChg>
      <pc:sldMasterChg chg="addSp modSp mod modSldLayout">
        <pc:chgData name="Nasil Phạm" userId="72956dafe1aa49c0" providerId="LiveId" clId="{0894CD64-8369-4067-BAA2-0A0CE336CA6A}" dt="2021-08-09T09:28:18.977" v="17" actId="20577"/>
        <pc:sldMasterMkLst>
          <pc:docMk/>
          <pc:sldMasterMk cId="1144364908" sldId="2147483648"/>
        </pc:sldMasterMkLst>
        <pc:spChg chg="add mod">
          <ac:chgData name="Nasil Phạm" userId="72956dafe1aa49c0" providerId="LiveId" clId="{0894CD64-8369-4067-BAA2-0A0CE336CA6A}" dt="2021-08-09T09:28:05.577" v="7" actId="1036"/>
          <ac:spMkLst>
            <pc:docMk/>
            <pc:sldMasterMk cId="1144364908" sldId="2147483648"/>
            <ac:spMk id="8" creationId="{B2BA7E7B-B379-4505-BFE8-5E52C48E1A99}"/>
          </ac:spMkLst>
        </pc:spChg>
        <pc:picChg chg="add mod">
          <ac:chgData name="Nasil Phạm" userId="72956dafe1aa49c0" providerId="LiveId" clId="{0894CD64-8369-4067-BAA2-0A0CE336CA6A}" dt="2021-08-09T09:28:01.764" v="2"/>
          <ac:picMkLst>
            <pc:docMk/>
            <pc:sldMasterMk cId="1144364908" sldId="2147483648"/>
            <ac:picMk id="7" creationId="{2BFCC79B-23C4-41B6-8B13-511E912B6850}"/>
          </ac:picMkLst>
        </pc:picChg>
        <pc:picChg chg="add mod">
          <ac:chgData name="Nasil Phạm" userId="72956dafe1aa49c0" providerId="LiveId" clId="{0894CD64-8369-4067-BAA2-0A0CE336CA6A}" dt="2021-08-09T09:28:01.764" v="2"/>
          <ac:picMkLst>
            <pc:docMk/>
            <pc:sldMasterMk cId="1144364908" sldId="2147483648"/>
            <ac:picMk id="9" creationId="{11269A1B-F2A1-45F6-AB14-7C99D8D53134}"/>
          </ac:picMkLst>
        </pc:picChg>
        <pc:sldLayoutChg chg="modSp mod">
          <pc:chgData name="Nasil Phạm" userId="72956dafe1aa49c0" providerId="LiveId" clId="{0894CD64-8369-4067-BAA2-0A0CE336CA6A}" dt="2021-08-09T09:28:18.977" v="17" actId="20577"/>
          <pc:sldLayoutMkLst>
            <pc:docMk/>
            <pc:sldMasterMk cId="1144364908" sldId="2147483648"/>
            <pc:sldLayoutMk cId="1534765532" sldId="2147483660"/>
          </pc:sldLayoutMkLst>
          <pc:spChg chg="mod">
            <ac:chgData name="Nasil Phạm" userId="72956dafe1aa49c0" providerId="LiveId" clId="{0894CD64-8369-4067-BAA2-0A0CE336CA6A}" dt="2021-08-09T09:28:18.977" v="17" actId="20577"/>
            <ac:spMkLst>
              <pc:docMk/>
              <pc:sldMasterMk cId="1144364908" sldId="2147483648"/>
              <pc:sldLayoutMk cId="1534765532" sldId="2147483660"/>
              <ac:spMk id="20" creationId="{4031702D-1C58-49CA-A7CB-B4EF0021C8A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6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3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Starter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1: Vocabulary</a:t>
            </a:r>
          </a:p>
        </p:txBody>
      </p:sp>
    </p:spTree>
    <p:extLst>
      <p:ext uri="{BB962C8B-B14F-4D97-AF65-F5344CB8AC3E}">
        <p14:creationId xmlns:p14="http://schemas.microsoft.com/office/powerpoint/2010/main" val="15347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9A9147-AAF8-4FA5-A381-A3FDD6B2E94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BFCC79B-23C4-41B6-8B13-511E912B6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A7E7B-B379-4505-BFE8-5E52C48E1A99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1269A1B-F2A1-45F6-AB14-7C99D8D531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688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8714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cooking.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good at: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653289"/>
            <a:ext cx="11531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playing video games.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interested in: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20248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Favorite Things Song | What's Your Favourite...? Kids So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655"/>
            <a:ext cx="10172700" cy="57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1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871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cooking.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good at:  </a:t>
            </a:r>
            <a:endParaRPr lang="en-US" altLang="en-US" sz="4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427544"/>
            <a:ext cx="1153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playing video games.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1036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interested in: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ɪn.trɪ.stɪd</a:t>
            </a:r>
            <a:r>
              <a:rPr lang="en-US" altLang="en-US" sz="4800" dirty="0">
                <a:solidFill>
                  <a:srgbClr val="7030A0"/>
                </a:solidFill>
              </a:rPr>
              <a:t>/          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78" y="4634457"/>
            <a:ext cx="976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favorite (n)        </a:t>
            </a:r>
            <a:r>
              <a:rPr lang="en-US" altLang="en-US" sz="4800" dirty="0">
                <a:solidFill>
                  <a:prstClr val="black"/>
                </a:solidFill>
              </a:rPr>
              <a:t>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feɪ.vər.ət</a:t>
            </a:r>
            <a:r>
              <a:rPr lang="en-US" altLang="en-US" sz="4800" dirty="0">
                <a:solidFill>
                  <a:srgbClr val="7030A0"/>
                </a:solidFill>
              </a:rPr>
              <a:t>/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499" y="5465454"/>
            <a:ext cx="1030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prstClr val="black"/>
                </a:solidFill>
              </a:rPr>
              <a:t>a person or thing that is best liked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3008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873" y="375700"/>
            <a:ext cx="11954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Hi! I’m Kate. I’m twelve and I’m from Oxford in the UK. I’m into sport and I’m good at basketball. Apart from sport, I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and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online. I’m not interested in shopping. This is my brother Jack. Jack isn’t into sport. He’s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and his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football games. Jack isn’t on his computer twenty-four hours a day – he and his friends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, but they aren’t very good!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063" y="1461726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9339" y="1491100"/>
            <a:ext cx="258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chatting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749" y="3429000"/>
            <a:ext cx="428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347" y="4716892"/>
            <a:ext cx="436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skateboarding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19" y="0"/>
            <a:ext cx="53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2 (P.6)</a:t>
            </a: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8199" y="147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32" y="1054041"/>
            <a:ext cx="117107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parents, Jen and Ed, like books and they’re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…………….My mum is interested in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…………………and her photos are really good. Our mum and dad are good at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. Italian food is their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and your family? What are your hobbies and interests?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135" y="1518977"/>
            <a:ext cx="235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64" y="2135565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photography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6462" y="2786983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1599" y="132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4" y="-23813"/>
            <a:ext cx="11015003" cy="690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5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9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cycling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5" y="3120757"/>
            <a:ext cx="560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films and watching TV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0964" y="3059201"/>
            <a:ext cx="247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09" y="4093330"/>
            <a:ext cx="703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shopping and meeting friends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0029" y="4053835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chatting online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8322" y="5004348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skateboarding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6711" y="4993739"/>
            <a:ext cx="1238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9547" y="5932471"/>
            <a:ext cx="353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animals, dogs</a:t>
            </a:r>
          </a:p>
        </p:txBody>
      </p:sp>
      <p:pic>
        <p:nvPicPr>
          <p:cNvPr id="14" name="Friends Plus for Vietnam G6 SB Track 1.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015" y="186926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8512" y="-23813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.VnMemorandum" panose="020B7200000000000000" pitchFamily="34" charset="0"/>
              </a:rPr>
              <a:t>Exercise 3 (P.6)</a:t>
            </a:r>
          </a:p>
        </p:txBody>
      </p:sp>
    </p:spTree>
    <p:extLst>
      <p:ext uri="{BB962C8B-B14F-4D97-AF65-F5344CB8AC3E}">
        <p14:creationId xmlns:p14="http://schemas.microsoft.com/office/powerpoint/2010/main" val="31116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1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81" y="0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4 (P.6)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8340" y="1905066"/>
            <a:ext cx="97424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1. What is your hobby?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2. What do you like doing?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3. Do you play any sports?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4. What sort of hobbies do you have?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40079" y="801269"/>
            <a:ext cx="997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Talking about hobbies and interests.</a:t>
            </a:r>
          </a:p>
        </p:txBody>
      </p:sp>
    </p:spTree>
    <p:extLst>
      <p:ext uri="{BB962C8B-B14F-4D97-AF65-F5344CB8AC3E}">
        <p14:creationId xmlns:p14="http://schemas.microsoft.com/office/powerpoint/2010/main" val="193058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590" y="318664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43494" y="928264"/>
            <a:ext cx="11308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Learn new words and grammar of the today lesson. 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Finish the exercise.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Prepare for the next lesson - Language focus: the Verb " To be“</a:t>
            </a:r>
          </a:p>
          <a:p>
            <a:pPr lvl="0">
              <a:defRPr/>
            </a:pPr>
            <a:r>
              <a:rPr lang="en-US" sz="4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 are the 3 forms of the verb to be in present?   </a:t>
            </a:r>
          </a:p>
        </p:txBody>
      </p:sp>
    </p:spTree>
    <p:extLst>
      <p:ext uri="{BB962C8B-B14F-4D97-AF65-F5344CB8AC3E}">
        <p14:creationId xmlns:p14="http://schemas.microsoft.com/office/powerpoint/2010/main" val="106560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243" y="239150"/>
            <a:ext cx="11929848" cy="6618850"/>
            <a:chOff x="102243" y="239150"/>
            <a:chExt cx="11929848" cy="6618850"/>
          </a:xfrm>
        </p:grpSpPr>
        <p:pic>
          <p:nvPicPr>
            <p:cNvPr id="3" name="Picture 4" descr="Facts about Skateboarding for Kids | DK Find Ou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436" y="3429000"/>
              <a:ext cx="4659655" cy="310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remium Vector | Males enjoying free time activities colle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" t="4445" r="46828" b="52077"/>
            <a:stretch/>
          </p:blipFill>
          <p:spPr bwMode="auto">
            <a:xfrm>
              <a:off x="4115662" y="3561511"/>
              <a:ext cx="3256774" cy="310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Shoreline Gallery | Things to Do | Lunenburg Reg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3" y="2857499"/>
              <a:ext cx="4762500" cy="400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Free Vector | Collection of people enjoying their free ti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76" r="44098" b="7723"/>
            <a:stretch/>
          </p:blipFill>
          <p:spPr bwMode="auto">
            <a:xfrm>
              <a:off x="102243" y="239150"/>
              <a:ext cx="3865299" cy="285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12782" y="347995"/>
              <a:ext cx="7846827" cy="1200329"/>
            </a:xfrm>
            <a:prstGeom prst="rect">
              <a:avLst/>
            </a:prstGeom>
            <a:noFill/>
            <a:ln>
              <a:noFill/>
            </a:ln>
            <a:effectLst>
              <a:glow rad="19050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STARTER UNIT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07196" y="1467507"/>
              <a:ext cx="7115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Lesson 1</a:t>
              </a:r>
            </a:p>
            <a:p>
              <a:pPr algn="ctr"/>
              <a:r>
                <a:rPr lang="en-US" sz="4800" dirty="0">
                  <a:latin typeface="Arial Rounded MT Bold" panose="020F0704030504030204" pitchFamily="34" charset="0"/>
                </a:rPr>
                <a:t>Vocabulary – Free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-What do you do in your free time---Tiếng Anh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Males enjoying free time activities col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7" t="53339" r="5987" b="5891"/>
          <a:stretch/>
        </p:blipFill>
        <p:spPr bwMode="auto">
          <a:xfrm>
            <a:off x="8051180" y="2221639"/>
            <a:ext cx="4140820" cy="44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956" y="2506043"/>
            <a:ext cx="7794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What do you do </a:t>
            </a:r>
          </a:p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in your free time?</a:t>
            </a:r>
            <a:endParaRPr lang="en-US" altLang="en-US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Skateboarding </a:t>
            </a:r>
            <a:r>
              <a:rPr lang="en-US" altLang="en-US" sz="4400" dirty="0">
                <a:solidFill>
                  <a:prstClr val="black"/>
                </a:solidFill>
              </a:rPr>
              <a:t>(n)</a:t>
            </a:r>
            <a:r>
              <a:rPr lang="en-US" altLang="en-US" sz="4400" b="1" dirty="0">
                <a:solidFill>
                  <a:prstClr val="black"/>
                </a:solidFill>
              </a:rPr>
              <a:t>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acts about Skateboarding for Kid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30" y="1672897"/>
            <a:ext cx="6610539" cy="4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11493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She's taking an evening class in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photography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photography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/fəˈtɑː.ɡrə.fi/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Shoreline Gallery | Things to Do | Lunenburg 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2" y="2492063"/>
            <a:ext cx="4317086" cy="36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78" y="2549712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art 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r>
              <a:rPr lang="en-US" altLang="en-US" sz="4400" dirty="0" err="1">
                <a:solidFill>
                  <a:srgbClr val="7030A0"/>
                </a:solidFill>
              </a:rPr>
              <a:t>ɑːrt</a:t>
            </a:r>
            <a:r>
              <a:rPr lang="en-US" altLang="en-US" sz="4400" dirty="0">
                <a:solidFill>
                  <a:srgbClr val="7030A0"/>
                </a:solidFill>
              </a:rPr>
              <a:t>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78" y="3538847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cycling </a:t>
            </a:r>
            <a:r>
              <a:rPr lang="en-US" altLang="en-US" sz="4400" dirty="0">
                <a:solidFill>
                  <a:prstClr val="black"/>
                </a:solidFill>
              </a:rPr>
              <a:t>(n) 	</a:t>
            </a:r>
            <a:r>
              <a:rPr lang="en-US" altLang="en-US" sz="4400" dirty="0">
                <a:solidFill>
                  <a:srgbClr val="7030A0"/>
                </a:solidFill>
              </a:rPr>
              <a:t>/ˈ</a:t>
            </a:r>
            <a:r>
              <a:rPr lang="en-US" altLang="en-US" sz="4400" dirty="0" err="1">
                <a:solidFill>
                  <a:srgbClr val="7030A0"/>
                </a:solidFill>
              </a:rPr>
              <a:t>saɪ.klɪŋ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798" y="4308288"/>
            <a:ext cx="569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the sport of riding </a:t>
            </a:r>
          </a:p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a bike-show picture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5045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274"/>
            <a:ext cx="11945891" cy="217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5" y="3326371"/>
            <a:ext cx="11945891" cy="2166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95" y="2593938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chatting 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7595" y="2593938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257" y="5456204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52" y="5456203"/>
            <a:ext cx="340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photography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1024" y="2619107"/>
            <a:ext cx="401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meeting friends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5338" y="5431035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cycling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719" y="0"/>
            <a:ext cx="53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1 (P.6)</a:t>
            </a:r>
          </a:p>
        </p:txBody>
      </p:sp>
      <p:pic>
        <p:nvPicPr>
          <p:cNvPr id="11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9380" y="130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695"/>
            <a:ext cx="12192000" cy="2262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0" y="3233583"/>
            <a:ext cx="12125420" cy="228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72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 sport 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793" y="5342170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video games 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8557" y="5342169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watching TV 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5403" y="5342168"/>
            <a:ext cx="211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films 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253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 animals 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0334" y="262708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 music  </a:t>
            </a:r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604" y="71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6" y="711201"/>
            <a:ext cx="11977324" cy="221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921527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skateboarding 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4229" y="292152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 cooking 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5086" y="292152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 shopping  </a:t>
            </a:r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925" y="5965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421</Words>
  <Application>Microsoft Office PowerPoint</Application>
  <PresentationFormat>Widescreen</PresentationFormat>
  <Paragraphs>75</Paragraphs>
  <Slides>17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.VnMemorandum</vt:lpstr>
      <vt:lpstr>Arial</vt:lpstr>
      <vt:lpstr>Arial Black</vt:lpstr>
      <vt:lpstr>Arial Rounded MT Bold</vt:lpstr>
      <vt:lpstr>Lato Black</vt:lpstr>
      <vt:lpstr>MS Mincho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34</cp:revision>
  <dcterms:created xsi:type="dcterms:W3CDTF">2021-03-31T14:47:02Z</dcterms:created>
  <dcterms:modified xsi:type="dcterms:W3CDTF">2022-07-26T01:52:12Z</dcterms:modified>
</cp:coreProperties>
</file>