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9"/>
  </p:notesMasterIdLst>
  <p:sldIdLst>
    <p:sldId id="502" r:id="rId3"/>
    <p:sldId id="262" r:id="rId4"/>
    <p:sldId id="304" r:id="rId5"/>
    <p:sldId id="307" r:id="rId6"/>
    <p:sldId id="301" r:id="rId7"/>
    <p:sldId id="309" r:id="rId8"/>
    <p:sldId id="275" r:id="rId9"/>
    <p:sldId id="317" r:id="rId10"/>
    <p:sldId id="318" r:id="rId11"/>
    <p:sldId id="321" r:id="rId12"/>
    <p:sldId id="316" r:id="rId13"/>
    <p:sldId id="322" r:id="rId14"/>
    <p:sldId id="323" r:id="rId15"/>
    <p:sldId id="302" r:id="rId16"/>
    <p:sldId id="319" r:id="rId17"/>
    <p:sldId id="320" r:id="rId18"/>
  </p:sldIdLst>
  <p:sldSz cx="12192000" cy="6858000"/>
  <p:notesSz cx="6858000" cy="9144000"/>
  <p:embeddedFontLst>
    <p:embeddedFont>
      <p:font typeface="Segoe UI Black" panose="020B0A02040204020203" pitchFamily="34" charset="0"/>
      <p:bold r:id="rId20"/>
      <p:boldItalic r:id="rId21"/>
    </p:embeddedFont>
    <p:embeddedFont>
      <p:font typeface="Elephant" panose="02020904090505020303" pitchFamily="18" charset="0"/>
      <p:regular r:id="rId22"/>
      <p: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Segoe UI Historic" panose="020B0502040204020203" pitchFamily="34" charset="0"/>
      <p:regular r:id="rId28"/>
    </p:embeddedFont>
    <p:embeddedFont>
      <p:font typeface="Berlin Sans FB Demi" panose="020E0802020502020306" pitchFamily="34" charset="0"/>
      <p:bold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ckwell Condensed" panose="02060603050405020104" pitchFamily="18" charset="0"/>
      <p:regular r:id="rId38"/>
      <p:bold r:id="rId39"/>
    </p:embeddedFont>
    <p:embeddedFont>
      <p:font typeface="Cooper Black" panose="0208090404030B020404" pitchFamily="18" charset="0"/>
      <p:regular r:id="rId40"/>
    </p:embeddedFont>
    <p:embeddedFont>
      <p:font typeface="Amatic SC" panose="020B0604020202020204" charset="-79"/>
      <p:regular r:id="rId41"/>
      <p:bold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Bahnschrift SemiLight Condensed" panose="020B0502040204020203" pitchFamily="34" charset="0"/>
      <p:regular r:id="rId45"/>
    </p:embeddedFont>
    <p:embeddedFont>
      <p:font typeface="Century Gothic" panose="020B0502020202020204" pitchFamily="34" charset="0"/>
      <p:regular r:id="rId46"/>
      <p:bold r:id="rId47"/>
      <p:italic r:id="rId48"/>
      <p:boldItalic r:id="rId49"/>
    </p:embeddedFont>
    <p:embeddedFont>
      <p:font typeface="Castellar" panose="020A0402060406010301" pitchFamily="18" charset="0"/>
      <p:regular r:id="rId50"/>
    </p:embeddedFont>
    <p:embeddedFont>
      <p:font typeface="Arial Black" panose="020B0A04020102020204" pitchFamily="34" charset="0"/>
      <p:bold r:id="rId51"/>
    </p:embeddedFont>
    <p:embeddedFont>
      <p:font typeface="Bahnschrift Light" panose="020B0502040204020203" pitchFamily="34" charset="0"/>
      <p:regular r:id="rId52"/>
    </p:embeddedFont>
    <p:embeddedFont>
      <p:font typeface="Bernard MT Condensed" panose="02050806060905020404" pitchFamily="18" charset="0"/>
      <p:regular r:id="rId53"/>
    </p:embeddedFont>
    <p:embeddedFont>
      <p:font typeface="Playfair Display Regular" panose="020B0604020202020204" charset="0"/>
      <p:regular r:id="rId54"/>
      <p:bold r:id="rId55"/>
      <p:italic r:id="rId56"/>
      <p:boldItalic r:id="rId57"/>
    </p:embeddedFont>
    <p:embeddedFont>
      <p:font typeface="VNI-Bandit" pitchFamily="2" charset="0"/>
      <p:boldItalic r:id="rId58"/>
    </p:embeddedFont>
    <p:embeddedFont>
      <p:font typeface="Bahnschrift" panose="020B0502040204020203" pitchFamily="34" charset="0"/>
      <p:regular r:id="rId59"/>
      <p:bold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DE16F9-C99E-4869-90BB-2C556FE8F4B5}" v="2" dt="2021-08-31T03:15:27.970"/>
  </p1510:revLst>
</p1510:revInfo>
</file>

<file path=ppt/tableStyles.xml><?xml version="1.0" encoding="utf-8"?>
<a:tblStyleLst xmlns:a="http://schemas.openxmlformats.org/drawingml/2006/main" def="{29174E11-B3FB-41AF-9E85-473C67B3DC44}">
  <a:tblStyle styleId="{29174E11-B3FB-41AF-9E85-473C67B3DC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font" Target="fonts/font31.fntdata"/><Relationship Id="rId55" Type="http://schemas.openxmlformats.org/officeDocument/2006/relationships/font" Target="fonts/font36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54" Type="http://schemas.openxmlformats.org/officeDocument/2006/relationships/font" Target="fonts/font3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openxmlformats.org/officeDocument/2006/relationships/font" Target="fonts/font34.fntdata"/><Relationship Id="rId58" Type="http://schemas.openxmlformats.org/officeDocument/2006/relationships/font" Target="fonts/font39.fntdata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font" Target="fonts/font30.fntdata"/><Relationship Id="rId57" Type="http://schemas.openxmlformats.org/officeDocument/2006/relationships/font" Target="fonts/font38.fntdata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font" Target="fonts/font33.fntdata"/><Relationship Id="rId60" Type="http://schemas.openxmlformats.org/officeDocument/2006/relationships/font" Target="fonts/font41.fntdata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56" Type="http://schemas.openxmlformats.org/officeDocument/2006/relationships/font" Target="fonts/font37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3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59" Type="http://schemas.openxmlformats.org/officeDocument/2006/relationships/font" Target="fonts/font4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2BDE16F9-C99E-4869-90BB-2C556FE8F4B5}"/>
    <pc:docChg chg="addSld modSld modMainMaster">
      <pc:chgData name="Nasil Phạm" userId="72956dafe1aa49c0" providerId="LiveId" clId="{2BDE16F9-C99E-4869-90BB-2C556FE8F4B5}" dt="2021-08-31T03:15:45.250" v="13" actId="680"/>
      <pc:docMkLst>
        <pc:docMk/>
      </pc:docMkLst>
      <pc:sldChg chg="add">
        <pc:chgData name="Nasil Phạm" userId="72956dafe1aa49c0" providerId="LiveId" clId="{2BDE16F9-C99E-4869-90BB-2C556FE8F4B5}" dt="2021-08-31T03:15:20.475" v="0"/>
        <pc:sldMkLst>
          <pc:docMk/>
          <pc:sldMk cId="2948499370" sldId="333"/>
        </pc:sldMkLst>
      </pc:sldChg>
      <pc:sldChg chg="add">
        <pc:chgData name="Nasil Phạm" userId="72956dafe1aa49c0" providerId="LiveId" clId="{2BDE16F9-C99E-4869-90BB-2C556FE8F4B5}" dt="2021-08-31T03:15:20.475" v="0"/>
        <pc:sldMkLst>
          <pc:docMk/>
          <pc:sldMk cId="2691325579" sldId="501"/>
        </pc:sldMkLst>
      </pc:sldChg>
      <pc:sldChg chg="new">
        <pc:chgData name="Nasil Phạm" userId="72956dafe1aa49c0" providerId="LiveId" clId="{2BDE16F9-C99E-4869-90BB-2C556FE8F4B5}" dt="2021-08-31T03:15:45.250" v="13" actId="680"/>
        <pc:sldMkLst>
          <pc:docMk/>
          <pc:sldMk cId="3674094372" sldId="502"/>
        </pc:sldMkLst>
      </pc:sldChg>
      <pc:sldMasterChg chg="modSldLayout">
        <pc:chgData name="Nasil Phạm" userId="72956dafe1aa49c0" providerId="LiveId" clId="{2BDE16F9-C99E-4869-90BB-2C556FE8F4B5}" dt="2021-08-31T03:15:38.163" v="12" actId="20577"/>
        <pc:sldMasterMkLst>
          <pc:docMk/>
          <pc:sldMasterMk cId="1016080290" sldId="2147483675"/>
        </pc:sldMasterMkLst>
        <pc:sldLayoutChg chg="modSp mod">
          <pc:chgData name="Nasil Phạm" userId="72956dafe1aa49c0" providerId="LiveId" clId="{2BDE16F9-C99E-4869-90BB-2C556FE8F4B5}" dt="2021-08-31T03:15:38.163" v="12" actId="20577"/>
          <pc:sldLayoutMkLst>
            <pc:docMk/>
            <pc:sldMasterMk cId="1016080290" sldId="2147483675"/>
            <pc:sldLayoutMk cId="1028351463" sldId="2147483676"/>
          </pc:sldLayoutMkLst>
          <pc:spChg chg="mod">
            <ac:chgData name="Nasil Phạm" userId="72956dafe1aa49c0" providerId="LiveId" clId="{2BDE16F9-C99E-4869-90BB-2C556FE8F4B5}" dt="2021-08-31T03:15:38.163" v="12" actId="20577"/>
            <ac:spMkLst>
              <pc:docMk/>
              <pc:sldMasterMk cId="1016080290" sldId="2147483675"/>
              <pc:sldLayoutMk cId="1028351463" sldId="2147483676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0fbc45a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0fbc45a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3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3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-1023820" y="-2019536"/>
            <a:ext cx="14933235" cy="10347816"/>
            <a:chOff x="-767865" y="-1514652"/>
            <a:chExt cx="11199926" cy="7760862"/>
          </a:xfrm>
        </p:grpSpPr>
        <p:sp>
          <p:nvSpPr>
            <p:cNvPr id="57" name="Google Shape;57;p8"/>
            <p:cNvSpPr/>
            <p:nvPr/>
          </p:nvSpPr>
          <p:spPr>
            <a:xfrm rot="10800000" flipH="1">
              <a:off x="2255836" y="-402068"/>
              <a:ext cx="3640842" cy="1133443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8"/>
            <p:cNvSpPr/>
            <p:nvPr/>
          </p:nvSpPr>
          <p:spPr>
            <a:xfrm rot="-2700000" flipH="1">
              <a:off x="7042270" y="-971928"/>
              <a:ext cx="2753262" cy="2940677"/>
            </a:xfrm>
            <a:custGeom>
              <a:avLst/>
              <a:gdLst/>
              <a:ahLst/>
              <a:cxnLst/>
              <a:rect l="l" t="t" r="r" b="b"/>
              <a:pathLst>
                <a:path w="66180" h="77985" extrusionOk="0">
                  <a:moveTo>
                    <a:pt x="41421" y="1"/>
                  </a:moveTo>
                  <a:cubicBezTo>
                    <a:pt x="30886" y="1"/>
                    <a:pt x="19650" y="6761"/>
                    <a:pt x="12831" y="13852"/>
                  </a:cubicBezTo>
                  <a:cubicBezTo>
                    <a:pt x="6707" y="20255"/>
                    <a:pt x="0" y="31239"/>
                    <a:pt x="633" y="40501"/>
                  </a:cubicBezTo>
                  <a:cubicBezTo>
                    <a:pt x="1215" y="49486"/>
                    <a:pt x="5264" y="59052"/>
                    <a:pt x="11211" y="65759"/>
                  </a:cubicBezTo>
                  <a:cubicBezTo>
                    <a:pt x="17538" y="72845"/>
                    <a:pt x="26700" y="77527"/>
                    <a:pt x="36216" y="77957"/>
                  </a:cubicBezTo>
                  <a:cubicBezTo>
                    <a:pt x="36585" y="77974"/>
                    <a:pt x="36959" y="77984"/>
                    <a:pt x="37334" y="77984"/>
                  </a:cubicBezTo>
                  <a:cubicBezTo>
                    <a:pt x="40202" y="77984"/>
                    <a:pt x="43177" y="77415"/>
                    <a:pt x="45124" y="75401"/>
                  </a:cubicBezTo>
                  <a:cubicBezTo>
                    <a:pt x="48718" y="71731"/>
                    <a:pt x="47376" y="64923"/>
                    <a:pt x="46820" y="60343"/>
                  </a:cubicBezTo>
                  <a:cubicBezTo>
                    <a:pt x="45326" y="48372"/>
                    <a:pt x="50514" y="42020"/>
                    <a:pt x="57348" y="33112"/>
                  </a:cubicBezTo>
                  <a:cubicBezTo>
                    <a:pt x="62839" y="25924"/>
                    <a:pt x="66180" y="18129"/>
                    <a:pt x="60309" y="9980"/>
                  </a:cubicBezTo>
                  <a:cubicBezTo>
                    <a:pt x="57246" y="5703"/>
                    <a:pt x="52514" y="2388"/>
                    <a:pt x="47807" y="920"/>
                  </a:cubicBezTo>
                  <a:cubicBezTo>
                    <a:pt x="45738" y="288"/>
                    <a:pt x="43594" y="1"/>
                    <a:pt x="4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8"/>
            <p:cNvSpPr/>
            <p:nvPr/>
          </p:nvSpPr>
          <p:spPr>
            <a:xfrm rot="6704476">
              <a:off x="961565" y="918544"/>
              <a:ext cx="518361" cy="494029"/>
            </a:xfrm>
            <a:custGeom>
              <a:avLst/>
              <a:gdLst/>
              <a:ahLst/>
              <a:cxnLst/>
              <a:rect l="l" t="t" r="r" b="b"/>
              <a:pathLst>
                <a:path w="17236" h="14692" extrusionOk="0">
                  <a:moveTo>
                    <a:pt x="6543" y="0"/>
                  </a:moveTo>
                  <a:cubicBezTo>
                    <a:pt x="5423" y="0"/>
                    <a:pt x="4317" y="237"/>
                    <a:pt x="3314" y="818"/>
                  </a:cubicBezTo>
                  <a:cubicBezTo>
                    <a:pt x="1429" y="1912"/>
                    <a:pt x="153" y="4070"/>
                    <a:pt x="92" y="6289"/>
                  </a:cubicBezTo>
                  <a:cubicBezTo>
                    <a:pt x="1" y="8599"/>
                    <a:pt x="1186" y="10879"/>
                    <a:pt x="2888" y="12307"/>
                  </a:cubicBezTo>
                  <a:cubicBezTo>
                    <a:pt x="4074" y="13311"/>
                    <a:pt x="5533" y="13888"/>
                    <a:pt x="7053" y="14101"/>
                  </a:cubicBezTo>
                  <a:cubicBezTo>
                    <a:pt x="7752" y="14374"/>
                    <a:pt x="8512" y="14557"/>
                    <a:pt x="9241" y="14648"/>
                  </a:cubicBezTo>
                  <a:cubicBezTo>
                    <a:pt x="9530" y="14677"/>
                    <a:pt x="9820" y="14692"/>
                    <a:pt x="10111" y="14692"/>
                  </a:cubicBezTo>
                  <a:cubicBezTo>
                    <a:pt x="12241" y="14692"/>
                    <a:pt x="14378" y="13901"/>
                    <a:pt x="15715" y="12216"/>
                  </a:cubicBezTo>
                  <a:cubicBezTo>
                    <a:pt x="17235" y="10301"/>
                    <a:pt x="17235" y="7687"/>
                    <a:pt x="16171" y="5560"/>
                  </a:cubicBezTo>
                  <a:cubicBezTo>
                    <a:pt x="15107" y="3341"/>
                    <a:pt x="13010" y="1882"/>
                    <a:pt x="10791" y="970"/>
                  </a:cubicBezTo>
                  <a:cubicBezTo>
                    <a:pt x="9484" y="402"/>
                    <a:pt x="8002" y="0"/>
                    <a:pt x="6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8"/>
            <p:cNvSpPr/>
            <p:nvPr/>
          </p:nvSpPr>
          <p:spPr>
            <a:xfrm rot="5400000" flipH="1">
              <a:off x="-610777" y="-273488"/>
              <a:ext cx="2705389" cy="200973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-767865" y="4000500"/>
              <a:ext cx="4533953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8"/>
            <p:cNvSpPr/>
            <p:nvPr/>
          </p:nvSpPr>
          <p:spPr>
            <a:xfrm rot="-8100000" flipH="1">
              <a:off x="7215086" y="-313823"/>
              <a:ext cx="1744007" cy="2090396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8"/>
            <p:cNvSpPr/>
            <p:nvPr/>
          </p:nvSpPr>
          <p:spPr>
            <a:xfrm rot="3616208" flipH="1">
              <a:off x="604658" y="3057983"/>
              <a:ext cx="1744069" cy="2090470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64" name="Google Shape;64;p8"/>
            <p:cNvGrpSpPr/>
            <p:nvPr/>
          </p:nvGrpSpPr>
          <p:grpSpPr>
            <a:xfrm>
              <a:off x="7786330" y="3629221"/>
              <a:ext cx="2466678" cy="2616989"/>
              <a:chOff x="7786330" y="3629221"/>
              <a:chExt cx="2466678" cy="2616989"/>
            </a:xfrm>
          </p:grpSpPr>
          <p:sp>
            <p:nvSpPr>
              <p:cNvPr id="65" name="Google Shape;65;p8"/>
              <p:cNvSpPr/>
              <p:nvPr/>
            </p:nvSpPr>
            <p:spPr>
              <a:xfrm rot="9900096">
                <a:off x="7984439" y="4205444"/>
                <a:ext cx="2070460" cy="1803578"/>
              </a:xfrm>
              <a:custGeom>
                <a:avLst/>
                <a:gdLst/>
                <a:ahLst/>
                <a:cxnLst/>
                <a:rect l="l" t="t" r="r" b="b"/>
                <a:pathLst>
                  <a:path w="60613" h="52800" extrusionOk="0">
                    <a:moveTo>
                      <a:pt x="31966" y="1"/>
                    </a:moveTo>
                    <a:cubicBezTo>
                      <a:pt x="30936" y="1"/>
                      <a:pt x="29827" y="197"/>
                      <a:pt x="28623" y="634"/>
                    </a:cubicBezTo>
                    <a:cubicBezTo>
                      <a:pt x="25080" y="1950"/>
                      <a:pt x="22549" y="4683"/>
                      <a:pt x="20246" y="7594"/>
                    </a:cubicBezTo>
                    <a:cubicBezTo>
                      <a:pt x="19538" y="8479"/>
                      <a:pt x="18854" y="9390"/>
                      <a:pt x="18146" y="10276"/>
                    </a:cubicBezTo>
                    <a:cubicBezTo>
                      <a:pt x="13869" y="15667"/>
                      <a:pt x="10326" y="21361"/>
                      <a:pt x="6327" y="26954"/>
                    </a:cubicBezTo>
                    <a:cubicBezTo>
                      <a:pt x="3822" y="30446"/>
                      <a:pt x="1519" y="34243"/>
                      <a:pt x="1012" y="38469"/>
                    </a:cubicBezTo>
                    <a:cubicBezTo>
                      <a:pt x="0" y="47225"/>
                      <a:pt x="7972" y="51730"/>
                      <a:pt x="15716" y="51983"/>
                    </a:cubicBezTo>
                    <a:cubicBezTo>
                      <a:pt x="16055" y="51995"/>
                      <a:pt x="16393" y="52000"/>
                      <a:pt x="16731" y="52000"/>
                    </a:cubicBezTo>
                    <a:cubicBezTo>
                      <a:pt x="21204" y="52000"/>
                      <a:pt x="25678" y="51070"/>
                      <a:pt x="30151" y="51070"/>
                    </a:cubicBezTo>
                    <a:cubicBezTo>
                      <a:pt x="30578" y="51070"/>
                      <a:pt x="31005" y="51079"/>
                      <a:pt x="31432" y="51098"/>
                    </a:cubicBezTo>
                    <a:cubicBezTo>
                      <a:pt x="36570" y="51325"/>
                      <a:pt x="41555" y="52717"/>
                      <a:pt x="46693" y="52793"/>
                    </a:cubicBezTo>
                    <a:cubicBezTo>
                      <a:pt x="46863" y="52797"/>
                      <a:pt x="47034" y="52799"/>
                      <a:pt x="47205" y="52799"/>
                    </a:cubicBezTo>
                    <a:cubicBezTo>
                      <a:pt x="50161" y="52799"/>
                      <a:pt x="53216" y="52170"/>
                      <a:pt x="55728" y="50591"/>
                    </a:cubicBezTo>
                    <a:cubicBezTo>
                      <a:pt x="60612" y="47529"/>
                      <a:pt x="60486" y="42670"/>
                      <a:pt x="58638" y="37684"/>
                    </a:cubicBezTo>
                    <a:cubicBezTo>
                      <a:pt x="54690" y="26979"/>
                      <a:pt x="49224" y="16856"/>
                      <a:pt x="42416" y="7720"/>
                    </a:cubicBezTo>
                    <a:cubicBezTo>
                      <a:pt x="39565" y="3877"/>
                      <a:pt x="36545" y="1"/>
                      <a:pt x="319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6" name="Google Shape;66;p8"/>
              <p:cNvSpPr/>
              <p:nvPr/>
            </p:nvSpPr>
            <p:spPr>
              <a:xfrm rot="10135164">
                <a:off x="8131928" y="3689721"/>
                <a:ext cx="821266" cy="451264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14692" extrusionOk="0">
                    <a:moveTo>
                      <a:pt x="6543" y="0"/>
                    </a:moveTo>
                    <a:cubicBezTo>
                      <a:pt x="5423" y="0"/>
                      <a:pt x="4317" y="237"/>
                      <a:pt x="3314" y="818"/>
                    </a:cubicBezTo>
                    <a:cubicBezTo>
                      <a:pt x="1429" y="1912"/>
                      <a:pt x="153" y="4070"/>
                      <a:pt x="92" y="6289"/>
                    </a:cubicBezTo>
                    <a:cubicBezTo>
                      <a:pt x="1" y="8599"/>
                      <a:pt x="1186" y="10879"/>
                      <a:pt x="2888" y="12307"/>
                    </a:cubicBezTo>
                    <a:cubicBezTo>
                      <a:pt x="4074" y="13311"/>
                      <a:pt x="5533" y="13888"/>
                      <a:pt x="7053" y="14101"/>
                    </a:cubicBezTo>
                    <a:cubicBezTo>
                      <a:pt x="7752" y="14374"/>
                      <a:pt x="8512" y="14557"/>
                      <a:pt x="9241" y="14648"/>
                    </a:cubicBezTo>
                    <a:cubicBezTo>
                      <a:pt x="9530" y="14677"/>
                      <a:pt x="9820" y="14692"/>
                      <a:pt x="10111" y="14692"/>
                    </a:cubicBezTo>
                    <a:cubicBezTo>
                      <a:pt x="12241" y="14692"/>
                      <a:pt x="14378" y="13901"/>
                      <a:pt x="15715" y="12216"/>
                    </a:cubicBezTo>
                    <a:cubicBezTo>
                      <a:pt x="17235" y="10301"/>
                      <a:pt x="17235" y="7687"/>
                      <a:pt x="16171" y="5560"/>
                    </a:cubicBezTo>
                    <a:cubicBezTo>
                      <a:pt x="15107" y="3341"/>
                      <a:pt x="13010" y="1882"/>
                      <a:pt x="10791" y="970"/>
                    </a:cubicBezTo>
                    <a:cubicBezTo>
                      <a:pt x="9484" y="402"/>
                      <a:pt x="8002" y="0"/>
                      <a:pt x="65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67" name="Google Shape;67;p8"/>
            <p:cNvSpPr/>
            <p:nvPr/>
          </p:nvSpPr>
          <p:spPr>
            <a:xfrm rot="-4332054">
              <a:off x="168200" y="3251580"/>
              <a:ext cx="552682" cy="469444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8"/>
            <p:cNvSpPr/>
            <p:nvPr/>
          </p:nvSpPr>
          <p:spPr>
            <a:xfrm flipH="1">
              <a:off x="4981111" y="4194042"/>
              <a:ext cx="2705389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2743200" y="1953600"/>
            <a:ext cx="6705600" cy="29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5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8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04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74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2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28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50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7"/>
          <p:cNvGrpSpPr/>
          <p:nvPr/>
        </p:nvGrpSpPr>
        <p:grpSpPr>
          <a:xfrm>
            <a:off x="-2131247" y="-1578737"/>
            <a:ext cx="15221833" cy="4371335"/>
            <a:chOff x="-1598436" y="-1184053"/>
            <a:chExt cx="11416375" cy="3278501"/>
          </a:xfrm>
        </p:grpSpPr>
        <p:sp>
          <p:nvSpPr>
            <p:cNvPr id="155" name="Google Shape;155;p17"/>
            <p:cNvSpPr/>
            <p:nvPr/>
          </p:nvSpPr>
          <p:spPr>
            <a:xfrm rot="1858098" flipH="1">
              <a:off x="-1238219" y="-672750"/>
              <a:ext cx="2572704" cy="2112557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" name="Google Shape;156;p17"/>
            <p:cNvSpPr/>
            <p:nvPr/>
          </p:nvSpPr>
          <p:spPr>
            <a:xfrm rot="9035610" flipH="1">
              <a:off x="7326519" y="-130472"/>
              <a:ext cx="904032" cy="742251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" name="Google Shape;157;p17"/>
            <p:cNvSpPr/>
            <p:nvPr/>
          </p:nvSpPr>
          <p:spPr>
            <a:xfrm rot="-1225117" flipH="1">
              <a:off x="7842564" y="-488660"/>
              <a:ext cx="1776565" cy="1458609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17"/>
            <p:cNvSpPr/>
            <p:nvPr/>
          </p:nvSpPr>
          <p:spPr>
            <a:xfrm rot="-5931689" flipH="1">
              <a:off x="-686233" y="531467"/>
              <a:ext cx="1388260" cy="1520004"/>
            </a:xfrm>
            <a:custGeom>
              <a:avLst/>
              <a:gdLst/>
              <a:ahLst/>
              <a:cxnLst/>
              <a:rect l="l" t="t" r="r" b="b"/>
              <a:pathLst>
                <a:path w="46668" h="45226" extrusionOk="0">
                  <a:moveTo>
                    <a:pt x="22247" y="3604"/>
                  </a:moveTo>
                  <a:cubicBezTo>
                    <a:pt x="22456" y="3797"/>
                    <a:pt x="22634" y="3997"/>
                    <a:pt x="22777" y="4177"/>
                  </a:cubicBezTo>
                  <a:cubicBezTo>
                    <a:pt x="22929" y="4379"/>
                    <a:pt x="23131" y="4683"/>
                    <a:pt x="23309" y="4986"/>
                  </a:cubicBezTo>
                  <a:cubicBezTo>
                    <a:pt x="23817" y="5813"/>
                    <a:pt x="24433" y="6782"/>
                    <a:pt x="25200" y="7105"/>
                  </a:cubicBezTo>
                  <a:lnTo>
                    <a:pt x="25200" y="7105"/>
                  </a:lnTo>
                  <a:cubicBezTo>
                    <a:pt x="24526" y="6657"/>
                    <a:pt x="24010" y="5891"/>
                    <a:pt x="23536" y="5189"/>
                  </a:cubicBezTo>
                  <a:cubicBezTo>
                    <a:pt x="23359" y="4885"/>
                    <a:pt x="23131" y="4582"/>
                    <a:pt x="22954" y="4328"/>
                  </a:cubicBezTo>
                  <a:cubicBezTo>
                    <a:pt x="22722" y="4037"/>
                    <a:pt x="22487" y="3796"/>
                    <a:pt x="22247" y="3604"/>
                  </a:cubicBezTo>
                  <a:close/>
                  <a:moveTo>
                    <a:pt x="26983" y="4053"/>
                  </a:moveTo>
                  <a:cubicBezTo>
                    <a:pt x="26753" y="4053"/>
                    <a:pt x="26549" y="4175"/>
                    <a:pt x="26345" y="4379"/>
                  </a:cubicBezTo>
                  <a:cubicBezTo>
                    <a:pt x="26016" y="4733"/>
                    <a:pt x="25966" y="5265"/>
                    <a:pt x="25941" y="5746"/>
                  </a:cubicBezTo>
                  <a:lnTo>
                    <a:pt x="25941" y="6328"/>
                  </a:lnTo>
                  <a:lnTo>
                    <a:pt x="25941" y="6707"/>
                  </a:lnTo>
                  <a:lnTo>
                    <a:pt x="25941" y="6783"/>
                  </a:lnTo>
                  <a:lnTo>
                    <a:pt x="25941" y="6986"/>
                  </a:lnTo>
                  <a:lnTo>
                    <a:pt x="25941" y="7138"/>
                  </a:lnTo>
                  <a:cubicBezTo>
                    <a:pt x="25941" y="7214"/>
                    <a:pt x="25941" y="7239"/>
                    <a:pt x="25915" y="7239"/>
                  </a:cubicBezTo>
                  <a:lnTo>
                    <a:pt x="25814" y="7239"/>
                  </a:lnTo>
                  <a:cubicBezTo>
                    <a:pt x="25789" y="7239"/>
                    <a:pt x="25713" y="7239"/>
                    <a:pt x="25662" y="7214"/>
                  </a:cubicBezTo>
                  <a:cubicBezTo>
                    <a:pt x="25502" y="7205"/>
                    <a:pt x="25348" y="7167"/>
                    <a:pt x="25200" y="7105"/>
                  </a:cubicBezTo>
                  <a:lnTo>
                    <a:pt x="25200" y="7105"/>
                  </a:lnTo>
                  <a:cubicBezTo>
                    <a:pt x="25559" y="7344"/>
                    <a:pt x="25964" y="7492"/>
                    <a:pt x="26431" y="7492"/>
                  </a:cubicBezTo>
                  <a:cubicBezTo>
                    <a:pt x="26445" y="7492"/>
                    <a:pt x="26458" y="7492"/>
                    <a:pt x="26472" y="7492"/>
                  </a:cubicBezTo>
                  <a:cubicBezTo>
                    <a:pt x="26573" y="7492"/>
                    <a:pt x="26649" y="7416"/>
                    <a:pt x="26649" y="7365"/>
                  </a:cubicBezTo>
                  <a:cubicBezTo>
                    <a:pt x="26725" y="6986"/>
                    <a:pt x="26700" y="6606"/>
                    <a:pt x="26700" y="6201"/>
                  </a:cubicBezTo>
                  <a:cubicBezTo>
                    <a:pt x="26674" y="5771"/>
                    <a:pt x="26649" y="5341"/>
                    <a:pt x="26801" y="4936"/>
                  </a:cubicBezTo>
                  <a:cubicBezTo>
                    <a:pt x="26907" y="4618"/>
                    <a:pt x="27119" y="4318"/>
                    <a:pt x="27453" y="4318"/>
                  </a:cubicBezTo>
                  <a:cubicBezTo>
                    <a:pt x="27512" y="4318"/>
                    <a:pt x="27575" y="4327"/>
                    <a:pt x="27642" y="4347"/>
                  </a:cubicBezTo>
                  <a:lnTo>
                    <a:pt x="27642" y="4347"/>
                  </a:lnTo>
                  <a:cubicBezTo>
                    <a:pt x="27485" y="4212"/>
                    <a:pt x="27320" y="4115"/>
                    <a:pt x="27155" y="4075"/>
                  </a:cubicBezTo>
                  <a:cubicBezTo>
                    <a:pt x="27096" y="4061"/>
                    <a:pt x="27039" y="4053"/>
                    <a:pt x="26983" y="4053"/>
                  </a:cubicBezTo>
                  <a:close/>
                  <a:moveTo>
                    <a:pt x="27642" y="4347"/>
                  </a:moveTo>
                  <a:cubicBezTo>
                    <a:pt x="27990" y="4648"/>
                    <a:pt x="28297" y="5132"/>
                    <a:pt x="28471" y="5569"/>
                  </a:cubicBezTo>
                  <a:cubicBezTo>
                    <a:pt x="28800" y="6277"/>
                    <a:pt x="28724" y="7112"/>
                    <a:pt x="28674" y="7872"/>
                  </a:cubicBezTo>
                  <a:cubicBezTo>
                    <a:pt x="28623" y="7973"/>
                    <a:pt x="28623" y="8099"/>
                    <a:pt x="28623" y="8175"/>
                  </a:cubicBezTo>
                  <a:cubicBezTo>
                    <a:pt x="28598" y="8428"/>
                    <a:pt x="28497" y="8732"/>
                    <a:pt x="28446" y="8985"/>
                  </a:cubicBezTo>
                  <a:cubicBezTo>
                    <a:pt x="28345" y="9289"/>
                    <a:pt x="28218" y="9643"/>
                    <a:pt x="28244" y="9947"/>
                  </a:cubicBezTo>
                  <a:cubicBezTo>
                    <a:pt x="28277" y="10397"/>
                    <a:pt x="28464" y="10584"/>
                    <a:pt x="28704" y="10680"/>
                  </a:cubicBezTo>
                  <a:lnTo>
                    <a:pt x="28704" y="10680"/>
                  </a:lnTo>
                  <a:cubicBezTo>
                    <a:pt x="28514" y="10431"/>
                    <a:pt x="28395" y="10112"/>
                    <a:pt x="28395" y="9770"/>
                  </a:cubicBezTo>
                  <a:cubicBezTo>
                    <a:pt x="28395" y="9491"/>
                    <a:pt x="28446" y="9263"/>
                    <a:pt x="28547" y="9010"/>
                  </a:cubicBezTo>
                  <a:cubicBezTo>
                    <a:pt x="28573" y="8884"/>
                    <a:pt x="28648" y="8757"/>
                    <a:pt x="28674" y="8605"/>
                  </a:cubicBezTo>
                  <a:cubicBezTo>
                    <a:pt x="28800" y="8049"/>
                    <a:pt x="28800" y="7416"/>
                    <a:pt x="28800" y="6783"/>
                  </a:cubicBezTo>
                  <a:cubicBezTo>
                    <a:pt x="28800" y="6227"/>
                    <a:pt x="28674" y="5720"/>
                    <a:pt x="28421" y="5240"/>
                  </a:cubicBezTo>
                  <a:cubicBezTo>
                    <a:pt x="28370" y="5138"/>
                    <a:pt x="28319" y="5088"/>
                    <a:pt x="28294" y="5012"/>
                  </a:cubicBezTo>
                  <a:lnTo>
                    <a:pt x="28269" y="4986"/>
                  </a:lnTo>
                  <a:cubicBezTo>
                    <a:pt x="28092" y="4759"/>
                    <a:pt x="27915" y="4455"/>
                    <a:pt x="27661" y="4354"/>
                  </a:cubicBezTo>
                  <a:cubicBezTo>
                    <a:pt x="27655" y="4352"/>
                    <a:pt x="27648" y="4349"/>
                    <a:pt x="27642" y="4347"/>
                  </a:cubicBezTo>
                  <a:close/>
                  <a:moveTo>
                    <a:pt x="28704" y="10680"/>
                  </a:moveTo>
                  <a:cubicBezTo>
                    <a:pt x="28711" y="10689"/>
                    <a:pt x="28718" y="10698"/>
                    <a:pt x="28724" y="10706"/>
                  </a:cubicBezTo>
                  <a:cubicBezTo>
                    <a:pt x="28927" y="10934"/>
                    <a:pt x="29079" y="10934"/>
                    <a:pt x="29281" y="10959"/>
                  </a:cubicBezTo>
                  <a:cubicBezTo>
                    <a:pt x="29408" y="10959"/>
                    <a:pt x="29534" y="11010"/>
                    <a:pt x="29711" y="11060"/>
                  </a:cubicBezTo>
                  <a:cubicBezTo>
                    <a:pt x="29723" y="11068"/>
                    <a:pt x="29734" y="11076"/>
                    <a:pt x="29746" y="11083"/>
                  </a:cubicBezTo>
                  <a:lnTo>
                    <a:pt x="29746" y="11083"/>
                  </a:lnTo>
                  <a:cubicBezTo>
                    <a:pt x="29599" y="10879"/>
                    <a:pt x="29368" y="10822"/>
                    <a:pt x="29104" y="10782"/>
                  </a:cubicBezTo>
                  <a:cubicBezTo>
                    <a:pt x="28966" y="10756"/>
                    <a:pt x="28828" y="10730"/>
                    <a:pt x="28704" y="10680"/>
                  </a:cubicBezTo>
                  <a:close/>
                  <a:moveTo>
                    <a:pt x="19183" y="4253"/>
                  </a:moveTo>
                  <a:lnTo>
                    <a:pt x="19209" y="4303"/>
                  </a:lnTo>
                  <a:cubicBezTo>
                    <a:pt x="19411" y="4455"/>
                    <a:pt x="19614" y="4607"/>
                    <a:pt x="19816" y="4733"/>
                  </a:cubicBezTo>
                  <a:cubicBezTo>
                    <a:pt x="20069" y="4885"/>
                    <a:pt x="20322" y="5088"/>
                    <a:pt x="20575" y="5315"/>
                  </a:cubicBezTo>
                  <a:cubicBezTo>
                    <a:pt x="20980" y="5695"/>
                    <a:pt x="21335" y="6125"/>
                    <a:pt x="21638" y="6581"/>
                  </a:cubicBezTo>
                  <a:cubicBezTo>
                    <a:pt x="21739" y="6707"/>
                    <a:pt x="21841" y="6859"/>
                    <a:pt x="21967" y="6986"/>
                  </a:cubicBezTo>
                  <a:cubicBezTo>
                    <a:pt x="22777" y="8049"/>
                    <a:pt x="23663" y="9036"/>
                    <a:pt x="24498" y="9947"/>
                  </a:cubicBezTo>
                  <a:cubicBezTo>
                    <a:pt x="24903" y="10428"/>
                    <a:pt x="25207" y="10807"/>
                    <a:pt x="25510" y="11187"/>
                  </a:cubicBezTo>
                  <a:lnTo>
                    <a:pt x="25561" y="11263"/>
                  </a:lnTo>
                  <a:lnTo>
                    <a:pt x="25561" y="11263"/>
                  </a:lnTo>
                  <a:lnTo>
                    <a:pt x="25510" y="11237"/>
                  </a:lnTo>
                  <a:cubicBezTo>
                    <a:pt x="24772" y="10816"/>
                    <a:pt x="24104" y="10605"/>
                    <a:pt x="23360" y="10605"/>
                  </a:cubicBezTo>
                  <a:cubicBezTo>
                    <a:pt x="23212" y="10605"/>
                    <a:pt x="23060" y="10613"/>
                    <a:pt x="22904" y="10630"/>
                  </a:cubicBezTo>
                  <a:cubicBezTo>
                    <a:pt x="22777" y="10630"/>
                    <a:pt x="22625" y="10655"/>
                    <a:pt x="22499" y="10655"/>
                  </a:cubicBezTo>
                  <a:cubicBezTo>
                    <a:pt x="22146" y="10691"/>
                    <a:pt x="21782" y="10738"/>
                    <a:pt x="21413" y="10738"/>
                  </a:cubicBezTo>
                  <a:cubicBezTo>
                    <a:pt x="21253" y="10738"/>
                    <a:pt x="21091" y="10729"/>
                    <a:pt x="20930" y="10706"/>
                  </a:cubicBezTo>
                  <a:cubicBezTo>
                    <a:pt x="19867" y="10504"/>
                    <a:pt x="19032" y="10175"/>
                    <a:pt x="18222" y="9820"/>
                  </a:cubicBezTo>
                  <a:lnTo>
                    <a:pt x="18171" y="9820"/>
                  </a:lnTo>
                  <a:cubicBezTo>
                    <a:pt x="18019" y="9263"/>
                    <a:pt x="17665" y="9061"/>
                    <a:pt x="17159" y="8808"/>
                  </a:cubicBezTo>
                  <a:cubicBezTo>
                    <a:pt x="16248" y="8352"/>
                    <a:pt x="15514" y="7467"/>
                    <a:pt x="15134" y="6454"/>
                  </a:cubicBezTo>
                  <a:cubicBezTo>
                    <a:pt x="15058" y="6252"/>
                    <a:pt x="15008" y="6075"/>
                    <a:pt x="15033" y="5872"/>
                  </a:cubicBezTo>
                  <a:cubicBezTo>
                    <a:pt x="15058" y="5695"/>
                    <a:pt x="15134" y="5569"/>
                    <a:pt x="15286" y="5467"/>
                  </a:cubicBezTo>
                  <a:cubicBezTo>
                    <a:pt x="15413" y="5388"/>
                    <a:pt x="15588" y="5349"/>
                    <a:pt x="15783" y="5349"/>
                  </a:cubicBezTo>
                  <a:cubicBezTo>
                    <a:pt x="15900" y="5349"/>
                    <a:pt x="16023" y="5363"/>
                    <a:pt x="16146" y="5391"/>
                  </a:cubicBezTo>
                  <a:cubicBezTo>
                    <a:pt x="16400" y="5467"/>
                    <a:pt x="16653" y="5619"/>
                    <a:pt x="16906" y="5746"/>
                  </a:cubicBezTo>
                  <a:lnTo>
                    <a:pt x="16956" y="5771"/>
                  </a:lnTo>
                  <a:cubicBezTo>
                    <a:pt x="17159" y="5872"/>
                    <a:pt x="17336" y="5999"/>
                    <a:pt x="17538" y="6125"/>
                  </a:cubicBezTo>
                  <a:cubicBezTo>
                    <a:pt x="18190" y="6525"/>
                    <a:pt x="18964" y="7029"/>
                    <a:pt x="19686" y="7029"/>
                  </a:cubicBezTo>
                  <a:cubicBezTo>
                    <a:pt x="19833" y="7029"/>
                    <a:pt x="19978" y="7008"/>
                    <a:pt x="20120" y="6960"/>
                  </a:cubicBezTo>
                  <a:cubicBezTo>
                    <a:pt x="20196" y="6910"/>
                    <a:pt x="20221" y="6885"/>
                    <a:pt x="20246" y="6859"/>
                  </a:cubicBezTo>
                  <a:cubicBezTo>
                    <a:pt x="20297" y="6783"/>
                    <a:pt x="20246" y="6758"/>
                    <a:pt x="20246" y="6707"/>
                  </a:cubicBezTo>
                  <a:cubicBezTo>
                    <a:pt x="20170" y="6530"/>
                    <a:pt x="20069" y="6378"/>
                    <a:pt x="19968" y="6201"/>
                  </a:cubicBezTo>
                  <a:cubicBezTo>
                    <a:pt x="19588" y="5594"/>
                    <a:pt x="19183" y="4885"/>
                    <a:pt x="19183" y="4303"/>
                  </a:cubicBezTo>
                  <a:lnTo>
                    <a:pt x="19183" y="4253"/>
                  </a:lnTo>
                  <a:close/>
                  <a:moveTo>
                    <a:pt x="29746" y="11083"/>
                  </a:moveTo>
                  <a:cubicBezTo>
                    <a:pt x="29782" y="11133"/>
                    <a:pt x="29813" y="11192"/>
                    <a:pt x="29838" y="11263"/>
                  </a:cubicBezTo>
                  <a:cubicBezTo>
                    <a:pt x="29874" y="11371"/>
                    <a:pt x="29865" y="11476"/>
                    <a:pt x="29828" y="11578"/>
                  </a:cubicBezTo>
                  <a:lnTo>
                    <a:pt x="29828" y="11578"/>
                  </a:lnTo>
                  <a:cubicBezTo>
                    <a:pt x="29917" y="11489"/>
                    <a:pt x="29984" y="11409"/>
                    <a:pt x="29964" y="11313"/>
                  </a:cubicBezTo>
                  <a:cubicBezTo>
                    <a:pt x="29964" y="11220"/>
                    <a:pt x="29878" y="11170"/>
                    <a:pt x="29746" y="11083"/>
                  </a:cubicBezTo>
                  <a:close/>
                  <a:moveTo>
                    <a:pt x="29828" y="11578"/>
                  </a:moveTo>
                  <a:cubicBezTo>
                    <a:pt x="29799" y="11607"/>
                    <a:pt x="29768" y="11636"/>
                    <a:pt x="29737" y="11668"/>
                  </a:cubicBezTo>
                  <a:cubicBezTo>
                    <a:pt x="29711" y="11693"/>
                    <a:pt x="29661" y="11769"/>
                    <a:pt x="29610" y="11820"/>
                  </a:cubicBezTo>
                  <a:cubicBezTo>
                    <a:pt x="29560" y="11921"/>
                    <a:pt x="29484" y="12022"/>
                    <a:pt x="29408" y="12073"/>
                  </a:cubicBezTo>
                  <a:cubicBezTo>
                    <a:pt x="29332" y="12174"/>
                    <a:pt x="29281" y="12275"/>
                    <a:pt x="29180" y="12351"/>
                  </a:cubicBezTo>
                  <a:cubicBezTo>
                    <a:pt x="29129" y="12427"/>
                    <a:pt x="29079" y="12452"/>
                    <a:pt x="29053" y="12528"/>
                  </a:cubicBezTo>
                  <a:cubicBezTo>
                    <a:pt x="28949" y="12653"/>
                    <a:pt x="28837" y="12782"/>
                    <a:pt x="28739" y="12919"/>
                  </a:cubicBezTo>
                  <a:lnTo>
                    <a:pt x="28739" y="12919"/>
                  </a:lnTo>
                  <a:cubicBezTo>
                    <a:pt x="28824" y="12810"/>
                    <a:pt x="28913" y="12705"/>
                    <a:pt x="29003" y="12604"/>
                  </a:cubicBezTo>
                  <a:cubicBezTo>
                    <a:pt x="29104" y="12528"/>
                    <a:pt x="29205" y="12402"/>
                    <a:pt x="29306" y="12300"/>
                  </a:cubicBezTo>
                  <a:cubicBezTo>
                    <a:pt x="29332" y="12224"/>
                    <a:pt x="29382" y="12174"/>
                    <a:pt x="29458" y="12098"/>
                  </a:cubicBezTo>
                  <a:cubicBezTo>
                    <a:pt x="29605" y="11935"/>
                    <a:pt x="29762" y="11761"/>
                    <a:pt x="29828" y="11578"/>
                  </a:cubicBezTo>
                  <a:close/>
                  <a:moveTo>
                    <a:pt x="28739" y="12919"/>
                  </a:moveTo>
                  <a:cubicBezTo>
                    <a:pt x="28631" y="13056"/>
                    <a:pt x="28531" y="13197"/>
                    <a:pt x="28446" y="13338"/>
                  </a:cubicBezTo>
                  <a:cubicBezTo>
                    <a:pt x="28319" y="13591"/>
                    <a:pt x="28294" y="13869"/>
                    <a:pt x="28370" y="14123"/>
                  </a:cubicBezTo>
                  <a:cubicBezTo>
                    <a:pt x="28471" y="14350"/>
                    <a:pt x="28674" y="14477"/>
                    <a:pt x="28876" y="14553"/>
                  </a:cubicBezTo>
                  <a:cubicBezTo>
                    <a:pt x="28909" y="14558"/>
                    <a:pt x="28942" y="14562"/>
                    <a:pt x="28973" y="14564"/>
                  </a:cubicBezTo>
                  <a:lnTo>
                    <a:pt x="28973" y="14564"/>
                  </a:lnTo>
                  <a:cubicBezTo>
                    <a:pt x="28884" y="14506"/>
                    <a:pt x="28801" y="14436"/>
                    <a:pt x="28724" y="14350"/>
                  </a:cubicBezTo>
                  <a:cubicBezTo>
                    <a:pt x="28547" y="14123"/>
                    <a:pt x="28446" y="13844"/>
                    <a:pt x="28471" y="13566"/>
                  </a:cubicBezTo>
                  <a:cubicBezTo>
                    <a:pt x="28486" y="13327"/>
                    <a:pt x="28598" y="13115"/>
                    <a:pt x="28739" y="12919"/>
                  </a:cubicBezTo>
                  <a:close/>
                  <a:moveTo>
                    <a:pt x="35508" y="16183"/>
                  </a:moveTo>
                  <a:lnTo>
                    <a:pt x="35508" y="16183"/>
                  </a:lnTo>
                  <a:cubicBezTo>
                    <a:pt x="35525" y="16195"/>
                    <a:pt x="35542" y="16207"/>
                    <a:pt x="35558" y="16220"/>
                  </a:cubicBezTo>
                  <a:lnTo>
                    <a:pt x="35558" y="16220"/>
                  </a:lnTo>
                  <a:lnTo>
                    <a:pt x="35558" y="16198"/>
                  </a:lnTo>
                  <a:lnTo>
                    <a:pt x="35532" y="16198"/>
                  </a:lnTo>
                  <a:cubicBezTo>
                    <a:pt x="35524" y="16193"/>
                    <a:pt x="35516" y="16188"/>
                    <a:pt x="35508" y="16183"/>
                  </a:cubicBezTo>
                  <a:close/>
                  <a:moveTo>
                    <a:pt x="35869" y="17482"/>
                  </a:moveTo>
                  <a:cubicBezTo>
                    <a:pt x="35867" y="17493"/>
                    <a:pt x="35864" y="17503"/>
                    <a:pt x="35861" y="17514"/>
                  </a:cubicBezTo>
                  <a:cubicBezTo>
                    <a:pt x="35813" y="17678"/>
                    <a:pt x="35768" y="17849"/>
                    <a:pt x="35740" y="18014"/>
                  </a:cubicBezTo>
                  <a:lnTo>
                    <a:pt x="35740" y="18014"/>
                  </a:lnTo>
                  <a:cubicBezTo>
                    <a:pt x="35746" y="17999"/>
                    <a:pt x="35753" y="17984"/>
                    <a:pt x="35760" y="17969"/>
                  </a:cubicBezTo>
                  <a:cubicBezTo>
                    <a:pt x="35760" y="17893"/>
                    <a:pt x="35785" y="17868"/>
                    <a:pt x="35785" y="17843"/>
                  </a:cubicBezTo>
                  <a:cubicBezTo>
                    <a:pt x="35785" y="17792"/>
                    <a:pt x="35811" y="17767"/>
                    <a:pt x="35811" y="17742"/>
                  </a:cubicBezTo>
                  <a:cubicBezTo>
                    <a:pt x="35831" y="17653"/>
                    <a:pt x="35851" y="17567"/>
                    <a:pt x="35869" y="17482"/>
                  </a:cubicBezTo>
                  <a:close/>
                  <a:moveTo>
                    <a:pt x="34908" y="16005"/>
                  </a:moveTo>
                  <a:cubicBezTo>
                    <a:pt x="34744" y="16005"/>
                    <a:pt x="34576" y="16036"/>
                    <a:pt x="34419" y="16097"/>
                  </a:cubicBezTo>
                  <a:cubicBezTo>
                    <a:pt x="33811" y="16350"/>
                    <a:pt x="33381" y="16881"/>
                    <a:pt x="32926" y="17413"/>
                  </a:cubicBezTo>
                  <a:cubicBezTo>
                    <a:pt x="32815" y="17589"/>
                    <a:pt x="32685" y="17728"/>
                    <a:pt x="32553" y="17895"/>
                  </a:cubicBezTo>
                  <a:lnTo>
                    <a:pt x="32553" y="17895"/>
                  </a:lnTo>
                  <a:cubicBezTo>
                    <a:pt x="32535" y="17861"/>
                    <a:pt x="32516" y="17826"/>
                    <a:pt x="32495" y="17792"/>
                  </a:cubicBezTo>
                  <a:cubicBezTo>
                    <a:pt x="32369" y="17615"/>
                    <a:pt x="32268" y="17413"/>
                    <a:pt x="32116" y="17286"/>
                  </a:cubicBezTo>
                  <a:cubicBezTo>
                    <a:pt x="32049" y="17231"/>
                    <a:pt x="31975" y="17199"/>
                    <a:pt x="31896" y="17184"/>
                  </a:cubicBezTo>
                  <a:lnTo>
                    <a:pt x="31896" y="17184"/>
                  </a:lnTo>
                  <a:cubicBezTo>
                    <a:pt x="32071" y="17331"/>
                    <a:pt x="32207" y="17549"/>
                    <a:pt x="32343" y="17767"/>
                  </a:cubicBezTo>
                  <a:cubicBezTo>
                    <a:pt x="32369" y="17843"/>
                    <a:pt x="32419" y="17893"/>
                    <a:pt x="32470" y="17969"/>
                  </a:cubicBezTo>
                  <a:lnTo>
                    <a:pt x="32470" y="17995"/>
                  </a:lnTo>
                  <a:lnTo>
                    <a:pt x="32495" y="17969"/>
                  </a:lnTo>
                  <a:cubicBezTo>
                    <a:pt x="32515" y="17944"/>
                    <a:pt x="32534" y="17919"/>
                    <a:pt x="32553" y="17895"/>
                  </a:cubicBezTo>
                  <a:lnTo>
                    <a:pt x="32553" y="17895"/>
                  </a:lnTo>
                  <a:cubicBezTo>
                    <a:pt x="32602" y="17985"/>
                    <a:pt x="32649" y="18073"/>
                    <a:pt x="32723" y="18146"/>
                  </a:cubicBezTo>
                  <a:cubicBezTo>
                    <a:pt x="32748" y="18172"/>
                    <a:pt x="32774" y="18172"/>
                    <a:pt x="32824" y="18172"/>
                  </a:cubicBezTo>
                  <a:cubicBezTo>
                    <a:pt x="32875" y="18172"/>
                    <a:pt x="32951" y="18146"/>
                    <a:pt x="32976" y="18121"/>
                  </a:cubicBezTo>
                  <a:cubicBezTo>
                    <a:pt x="33204" y="17893"/>
                    <a:pt x="33381" y="17666"/>
                    <a:pt x="33584" y="17463"/>
                  </a:cubicBezTo>
                  <a:lnTo>
                    <a:pt x="34140" y="16780"/>
                  </a:lnTo>
                  <a:cubicBezTo>
                    <a:pt x="34368" y="16577"/>
                    <a:pt x="34646" y="16248"/>
                    <a:pt x="35001" y="16147"/>
                  </a:cubicBezTo>
                  <a:cubicBezTo>
                    <a:pt x="35074" y="16126"/>
                    <a:pt x="35152" y="16114"/>
                    <a:pt x="35229" y="16114"/>
                  </a:cubicBezTo>
                  <a:cubicBezTo>
                    <a:pt x="35327" y="16114"/>
                    <a:pt x="35424" y="16134"/>
                    <a:pt x="35508" y="16183"/>
                  </a:cubicBezTo>
                  <a:lnTo>
                    <a:pt x="35508" y="16183"/>
                  </a:lnTo>
                  <a:cubicBezTo>
                    <a:pt x="35476" y="16160"/>
                    <a:pt x="35441" y="16140"/>
                    <a:pt x="35406" y="16122"/>
                  </a:cubicBezTo>
                  <a:cubicBezTo>
                    <a:pt x="35260" y="16042"/>
                    <a:pt x="35087" y="16005"/>
                    <a:pt x="34908" y="16005"/>
                  </a:cubicBezTo>
                  <a:close/>
                  <a:moveTo>
                    <a:pt x="42883" y="1336"/>
                  </a:moveTo>
                  <a:cubicBezTo>
                    <a:pt x="42445" y="1812"/>
                    <a:pt x="41963" y="2223"/>
                    <a:pt x="41505" y="2633"/>
                  </a:cubicBezTo>
                  <a:cubicBezTo>
                    <a:pt x="41353" y="2759"/>
                    <a:pt x="41201" y="2911"/>
                    <a:pt x="41049" y="3038"/>
                  </a:cubicBezTo>
                  <a:cubicBezTo>
                    <a:pt x="40239" y="3721"/>
                    <a:pt x="39556" y="4556"/>
                    <a:pt x="38898" y="5366"/>
                  </a:cubicBezTo>
                  <a:lnTo>
                    <a:pt x="38797" y="5467"/>
                  </a:lnTo>
                  <a:cubicBezTo>
                    <a:pt x="37936" y="6505"/>
                    <a:pt x="37076" y="7593"/>
                    <a:pt x="36291" y="8656"/>
                  </a:cubicBezTo>
                  <a:cubicBezTo>
                    <a:pt x="35608" y="9592"/>
                    <a:pt x="34874" y="10529"/>
                    <a:pt x="34140" y="11415"/>
                  </a:cubicBezTo>
                  <a:cubicBezTo>
                    <a:pt x="33584" y="12123"/>
                    <a:pt x="32976" y="12781"/>
                    <a:pt x="32369" y="13414"/>
                  </a:cubicBezTo>
                  <a:cubicBezTo>
                    <a:pt x="31964" y="13819"/>
                    <a:pt x="31559" y="14249"/>
                    <a:pt x="31179" y="14705"/>
                  </a:cubicBezTo>
                  <a:cubicBezTo>
                    <a:pt x="30825" y="15084"/>
                    <a:pt x="30496" y="15514"/>
                    <a:pt x="30218" y="15945"/>
                  </a:cubicBezTo>
                  <a:cubicBezTo>
                    <a:pt x="29863" y="16400"/>
                    <a:pt x="29534" y="16881"/>
                    <a:pt x="29104" y="17337"/>
                  </a:cubicBezTo>
                  <a:lnTo>
                    <a:pt x="28952" y="17488"/>
                  </a:lnTo>
                  <a:cubicBezTo>
                    <a:pt x="28612" y="17829"/>
                    <a:pt x="28290" y="18169"/>
                    <a:pt x="28435" y="18629"/>
                  </a:cubicBezTo>
                  <a:lnTo>
                    <a:pt x="28435" y="18629"/>
                  </a:lnTo>
                  <a:cubicBezTo>
                    <a:pt x="28468" y="18240"/>
                    <a:pt x="28918" y="17753"/>
                    <a:pt x="29231" y="17463"/>
                  </a:cubicBezTo>
                  <a:cubicBezTo>
                    <a:pt x="29332" y="17362"/>
                    <a:pt x="29382" y="17286"/>
                    <a:pt x="29433" y="17235"/>
                  </a:cubicBezTo>
                  <a:cubicBezTo>
                    <a:pt x="29838" y="16755"/>
                    <a:pt x="30142" y="16375"/>
                    <a:pt x="30395" y="15995"/>
                  </a:cubicBezTo>
                  <a:cubicBezTo>
                    <a:pt x="30496" y="15869"/>
                    <a:pt x="30572" y="15768"/>
                    <a:pt x="30648" y="15641"/>
                  </a:cubicBezTo>
                  <a:cubicBezTo>
                    <a:pt x="30850" y="15388"/>
                    <a:pt x="31027" y="15135"/>
                    <a:pt x="31255" y="14882"/>
                  </a:cubicBezTo>
                  <a:cubicBezTo>
                    <a:pt x="32622" y="13566"/>
                    <a:pt x="33811" y="12047"/>
                    <a:pt x="34874" y="10706"/>
                  </a:cubicBezTo>
                  <a:cubicBezTo>
                    <a:pt x="35279" y="10175"/>
                    <a:pt x="35709" y="9618"/>
                    <a:pt x="36140" y="9061"/>
                  </a:cubicBezTo>
                  <a:cubicBezTo>
                    <a:pt x="37051" y="7872"/>
                    <a:pt x="37987" y="6631"/>
                    <a:pt x="38999" y="5467"/>
                  </a:cubicBezTo>
                  <a:cubicBezTo>
                    <a:pt x="39632" y="4733"/>
                    <a:pt x="40265" y="3974"/>
                    <a:pt x="40999" y="3341"/>
                  </a:cubicBezTo>
                  <a:cubicBezTo>
                    <a:pt x="41100" y="3291"/>
                    <a:pt x="41201" y="3190"/>
                    <a:pt x="41252" y="3114"/>
                  </a:cubicBezTo>
                  <a:cubicBezTo>
                    <a:pt x="41834" y="2658"/>
                    <a:pt x="42391" y="2152"/>
                    <a:pt x="42871" y="1570"/>
                  </a:cubicBezTo>
                  <a:cubicBezTo>
                    <a:pt x="42918" y="1477"/>
                    <a:pt x="42922" y="1406"/>
                    <a:pt x="42883" y="1336"/>
                  </a:cubicBezTo>
                  <a:close/>
                  <a:moveTo>
                    <a:pt x="35740" y="18014"/>
                  </a:moveTo>
                  <a:lnTo>
                    <a:pt x="35740" y="18014"/>
                  </a:lnTo>
                  <a:cubicBezTo>
                    <a:pt x="35680" y="18164"/>
                    <a:pt x="35661" y="18363"/>
                    <a:pt x="35684" y="18501"/>
                  </a:cubicBezTo>
                  <a:cubicBezTo>
                    <a:pt x="35714" y="18597"/>
                    <a:pt x="35760" y="18667"/>
                    <a:pt x="35816" y="18718"/>
                  </a:cubicBezTo>
                  <a:lnTo>
                    <a:pt x="35816" y="18718"/>
                  </a:lnTo>
                  <a:cubicBezTo>
                    <a:pt x="35698" y="18533"/>
                    <a:pt x="35695" y="18281"/>
                    <a:pt x="35740" y="18014"/>
                  </a:cubicBezTo>
                  <a:close/>
                  <a:moveTo>
                    <a:pt x="28435" y="18629"/>
                  </a:moveTo>
                  <a:cubicBezTo>
                    <a:pt x="28431" y="18681"/>
                    <a:pt x="28434" y="18731"/>
                    <a:pt x="28446" y="18779"/>
                  </a:cubicBezTo>
                  <a:cubicBezTo>
                    <a:pt x="28466" y="18787"/>
                    <a:pt x="28486" y="18793"/>
                    <a:pt x="28507" y="18797"/>
                  </a:cubicBezTo>
                  <a:lnTo>
                    <a:pt x="28507" y="18797"/>
                  </a:lnTo>
                  <a:cubicBezTo>
                    <a:pt x="28476" y="18739"/>
                    <a:pt x="28453" y="18683"/>
                    <a:pt x="28435" y="18629"/>
                  </a:cubicBezTo>
                  <a:close/>
                  <a:moveTo>
                    <a:pt x="31416" y="17003"/>
                  </a:moveTo>
                  <a:cubicBezTo>
                    <a:pt x="31388" y="17003"/>
                    <a:pt x="31360" y="17005"/>
                    <a:pt x="31331" y="17008"/>
                  </a:cubicBezTo>
                  <a:cubicBezTo>
                    <a:pt x="30977" y="17033"/>
                    <a:pt x="30622" y="17337"/>
                    <a:pt x="30344" y="17539"/>
                  </a:cubicBezTo>
                  <a:cubicBezTo>
                    <a:pt x="30319" y="17590"/>
                    <a:pt x="30243" y="17615"/>
                    <a:pt x="30218" y="17640"/>
                  </a:cubicBezTo>
                  <a:cubicBezTo>
                    <a:pt x="30116" y="17716"/>
                    <a:pt x="30015" y="17792"/>
                    <a:pt x="29863" y="17919"/>
                  </a:cubicBezTo>
                  <a:cubicBezTo>
                    <a:pt x="29481" y="18301"/>
                    <a:pt x="28958" y="18804"/>
                    <a:pt x="28580" y="18804"/>
                  </a:cubicBezTo>
                  <a:cubicBezTo>
                    <a:pt x="28555" y="18804"/>
                    <a:pt x="28531" y="18802"/>
                    <a:pt x="28507" y="18797"/>
                  </a:cubicBezTo>
                  <a:lnTo>
                    <a:pt x="28507" y="18797"/>
                  </a:lnTo>
                  <a:cubicBezTo>
                    <a:pt x="28526" y="18833"/>
                    <a:pt x="28548" y="18869"/>
                    <a:pt x="28573" y="18906"/>
                  </a:cubicBezTo>
                  <a:cubicBezTo>
                    <a:pt x="28592" y="18963"/>
                    <a:pt x="28653" y="18991"/>
                    <a:pt x="28715" y="18991"/>
                  </a:cubicBezTo>
                  <a:cubicBezTo>
                    <a:pt x="28735" y="18991"/>
                    <a:pt x="28756" y="18988"/>
                    <a:pt x="28775" y="18982"/>
                  </a:cubicBezTo>
                  <a:cubicBezTo>
                    <a:pt x="28842" y="19004"/>
                    <a:pt x="28910" y="19014"/>
                    <a:pt x="28977" y="19014"/>
                  </a:cubicBezTo>
                  <a:cubicBezTo>
                    <a:pt x="29364" y="19014"/>
                    <a:pt x="29742" y="18672"/>
                    <a:pt x="30066" y="18349"/>
                  </a:cubicBezTo>
                  <a:lnTo>
                    <a:pt x="30369" y="18020"/>
                  </a:lnTo>
                  <a:cubicBezTo>
                    <a:pt x="30420" y="17995"/>
                    <a:pt x="30471" y="17969"/>
                    <a:pt x="30496" y="17893"/>
                  </a:cubicBezTo>
                  <a:cubicBezTo>
                    <a:pt x="30852" y="17597"/>
                    <a:pt x="31378" y="17176"/>
                    <a:pt x="31797" y="17176"/>
                  </a:cubicBezTo>
                  <a:cubicBezTo>
                    <a:pt x="31831" y="17176"/>
                    <a:pt x="31864" y="17179"/>
                    <a:pt x="31896" y="17184"/>
                  </a:cubicBezTo>
                  <a:lnTo>
                    <a:pt x="31896" y="17184"/>
                  </a:lnTo>
                  <a:cubicBezTo>
                    <a:pt x="31764" y="17074"/>
                    <a:pt x="31609" y="17003"/>
                    <a:pt x="31416" y="17003"/>
                  </a:cubicBezTo>
                  <a:close/>
                  <a:moveTo>
                    <a:pt x="9845" y="9365"/>
                  </a:moveTo>
                  <a:cubicBezTo>
                    <a:pt x="10503" y="9390"/>
                    <a:pt x="11136" y="9770"/>
                    <a:pt x="11718" y="10073"/>
                  </a:cubicBezTo>
                  <a:cubicBezTo>
                    <a:pt x="11819" y="10149"/>
                    <a:pt x="11945" y="10225"/>
                    <a:pt x="12021" y="10250"/>
                  </a:cubicBezTo>
                  <a:lnTo>
                    <a:pt x="12123" y="10301"/>
                  </a:lnTo>
                  <a:cubicBezTo>
                    <a:pt x="12629" y="10605"/>
                    <a:pt x="13185" y="10908"/>
                    <a:pt x="13793" y="10959"/>
                  </a:cubicBezTo>
                  <a:cubicBezTo>
                    <a:pt x="13844" y="10968"/>
                    <a:pt x="13895" y="10973"/>
                    <a:pt x="13946" y="10973"/>
                  </a:cubicBezTo>
                  <a:cubicBezTo>
                    <a:pt x="14172" y="10973"/>
                    <a:pt x="14391" y="10890"/>
                    <a:pt x="14577" y="10807"/>
                  </a:cubicBezTo>
                  <a:cubicBezTo>
                    <a:pt x="14808" y="10736"/>
                    <a:pt x="15051" y="10653"/>
                    <a:pt x="15306" y="10653"/>
                  </a:cubicBezTo>
                  <a:cubicBezTo>
                    <a:pt x="15415" y="10653"/>
                    <a:pt x="15527" y="10668"/>
                    <a:pt x="15640" y="10706"/>
                  </a:cubicBezTo>
                  <a:cubicBezTo>
                    <a:pt x="16146" y="10858"/>
                    <a:pt x="16551" y="11288"/>
                    <a:pt x="16906" y="11642"/>
                  </a:cubicBezTo>
                  <a:cubicBezTo>
                    <a:pt x="16956" y="11718"/>
                    <a:pt x="17058" y="11794"/>
                    <a:pt x="17108" y="11870"/>
                  </a:cubicBezTo>
                  <a:cubicBezTo>
                    <a:pt x="17716" y="12452"/>
                    <a:pt x="18374" y="13034"/>
                    <a:pt x="19082" y="13566"/>
                  </a:cubicBezTo>
                  <a:cubicBezTo>
                    <a:pt x="19740" y="14097"/>
                    <a:pt x="20272" y="14477"/>
                    <a:pt x="20778" y="14806"/>
                  </a:cubicBezTo>
                  <a:cubicBezTo>
                    <a:pt x="20854" y="14831"/>
                    <a:pt x="20904" y="14907"/>
                    <a:pt x="21006" y="14932"/>
                  </a:cubicBezTo>
                  <a:cubicBezTo>
                    <a:pt x="21484" y="15220"/>
                    <a:pt x="22076" y="15620"/>
                    <a:pt x="22631" y="15620"/>
                  </a:cubicBezTo>
                  <a:cubicBezTo>
                    <a:pt x="22663" y="15620"/>
                    <a:pt x="22695" y="15618"/>
                    <a:pt x="22726" y="15616"/>
                  </a:cubicBezTo>
                  <a:cubicBezTo>
                    <a:pt x="22980" y="15590"/>
                    <a:pt x="23131" y="15489"/>
                    <a:pt x="23233" y="15337"/>
                  </a:cubicBezTo>
                  <a:cubicBezTo>
                    <a:pt x="23410" y="14983"/>
                    <a:pt x="23258" y="14350"/>
                    <a:pt x="23030" y="13920"/>
                  </a:cubicBezTo>
                  <a:cubicBezTo>
                    <a:pt x="22448" y="12756"/>
                    <a:pt x="21410" y="12275"/>
                    <a:pt x="20322" y="11744"/>
                  </a:cubicBezTo>
                  <a:lnTo>
                    <a:pt x="19563" y="11364"/>
                  </a:lnTo>
                  <a:cubicBezTo>
                    <a:pt x="19209" y="11162"/>
                    <a:pt x="18829" y="10984"/>
                    <a:pt x="18551" y="10681"/>
                  </a:cubicBezTo>
                  <a:cubicBezTo>
                    <a:pt x="18348" y="10504"/>
                    <a:pt x="18298" y="10377"/>
                    <a:pt x="18247" y="10175"/>
                  </a:cubicBezTo>
                  <a:lnTo>
                    <a:pt x="18247" y="10149"/>
                  </a:lnTo>
                  <a:lnTo>
                    <a:pt x="18298" y="10149"/>
                  </a:lnTo>
                  <a:cubicBezTo>
                    <a:pt x="19294" y="10557"/>
                    <a:pt x="20352" y="10924"/>
                    <a:pt x="21452" y="10924"/>
                  </a:cubicBezTo>
                  <a:cubicBezTo>
                    <a:pt x="21581" y="10924"/>
                    <a:pt x="21711" y="10919"/>
                    <a:pt x="21841" y="10908"/>
                  </a:cubicBezTo>
                  <a:cubicBezTo>
                    <a:pt x="21993" y="10908"/>
                    <a:pt x="22195" y="10883"/>
                    <a:pt x="22347" y="10858"/>
                  </a:cubicBezTo>
                  <a:cubicBezTo>
                    <a:pt x="22693" y="10803"/>
                    <a:pt x="23053" y="10762"/>
                    <a:pt x="23398" y="10762"/>
                  </a:cubicBezTo>
                  <a:cubicBezTo>
                    <a:pt x="23531" y="10762"/>
                    <a:pt x="23662" y="10768"/>
                    <a:pt x="23789" y="10782"/>
                  </a:cubicBezTo>
                  <a:cubicBezTo>
                    <a:pt x="24549" y="10883"/>
                    <a:pt x="25181" y="11313"/>
                    <a:pt x="25789" y="11744"/>
                  </a:cubicBezTo>
                  <a:lnTo>
                    <a:pt x="25915" y="11820"/>
                  </a:lnTo>
                  <a:cubicBezTo>
                    <a:pt x="25991" y="11946"/>
                    <a:pt x="26042" y="12047"/>
                    <a:pt x="26118" y="12174"/>
                  </a:cubicBezTo>
                  <a:cubicBezTo>
                    <a:pt x="26371" y="12629"/>
                    <a:pt x="26523" y="13060"/>
                    <a:pt x="26649" y="13540"/>
                  </a:cubicBezTo>
                  <a:cubicBezTo>
                    <a:pt x="26750" y="13895"/>
                    <a:pt x="26801" y="14224"/>
                    <a:pt x="26877" y="14553"/>
                  </a:cubicBezTo>
                  <a:cubicBezTo>
                    <a:pt x="27029" y="15312"/>
                    <a:pt x="27181" y="16046"/>
                    <a:pt x="27535" y="16729"/>
                  </a:cubicBezTo>
                  <a:cubicBezTo>
                    <a:pt x="27434" y="16830"/>
                    <a:pt x="27332" y="16957"/>
                    <a:pt x="27257" y="17058"/>
                  </a:cubicBezTo>
                  <a:lnTo>
                    <a:pt x="27155" y="17134"/>
                  </a:lnTo>
                  <a:cubicBezTo>
                    <a:pt x="26573" y="17767"/>
                    <a:pt x="25991" y="18450"/>
                    <a:pt x="25283" y="19133"/>
                  </a:cubicBezTo>
                  <a:cubicBezTo>
                    <a:pt x="25257" y="19133"/>
                    <a:pt x="25257" y="19133"/>
                    <a:pt x="25232" y="19159"/>
                  </a:cubicBezTo>
                  <a:cubicBezTo>
                    <a:pt x="25202" y="19178"/>
                    <a:pt x="25165" y="19186"/>
                    <a:pt x="25123" y="19186"/>
                  </a:cubicBezTo>
                  <a:cubicBezTo>
                    <a:pt x="24881" y="19186"/>
                    <a:pt x="24459" y="18900"/>
                    <a:pt x="24093" y="18577"/>
                  </a:cubicBezTo>
                  <a:cubicBezTo>
                    <a:pt x="24042" y="18526"/>
                    <a:pt x="24017" y="18501"/>
                    <a:pt x="23992" y="18501"/>
                  </a:cubicBezTo>
                  <a:cubicBezTo>
                    <a:pt x="23536" y="18146"/>
                    <a:pt x="23106" y="17817"/>
                    <a:pt x="22701" y="17413"/>
                  </a:cubicBezTo>
                  <a:lnTo>
                    <a:pt x="22499" y="17261"/>
                  </a:lnTo>
                  <a:cubicBezTo>
                    <a:pt x="21461" y="16375"/>
                    <a:pt x="20246" y="15818"/>
                    <a:pt x="19183" y="15312"/>
                  </a:cubicBezTo>
                  <a:cubicBezTo>
                    <a:pt x="18348" y="14932"/>
                    <a:pt x="17462" y="14452"/>
                    <a:pt x="16678" y="13819"/>
                  </a:cubicBezTo>
                  <a:cubicBezTo>
                    <a:pt x="16577" y="13743"/>
                    <a:pt x="16501" y="13667"/>
                    <a:pt x="16425" y="13591"/>
                  </a:cubicBezTo>
                  <a:cubicBezTo>
                    <a:pt x="15792" y="13085"/>
                    <a:pt x="15159" y="12553"/>
                    <a:pt x="14476" y="12098"/>
                  </a:cubicBezTo>
                  <a:cubicBezTo>
                    <a:pt x="13742" y="11642"/>
                    <a:pt x="12958" y="11263"/>
                    <a:pt x="12123" y="10934"/>
                  </a:cubicBezTo>
                  <a:cubicBezTo>
                    <a:pt x="11971" y="10883"/>
                    <a:pt x="11844" y="10833"/>
                    <a:pt x="11692" y="10782"/>
                  </a:cubicBezTo>
                  <a:cubicBezTo>
                    <a:pt x="10807" y="10529"/>
                    <a:pt x="9921" y="10225"/>
                    <a:pt x="9162" y="9618"/>
                  </a:cubicBezTo>
                  <a:cubicBezTo>
                    <a:pt x="9288" y="9415"/>
                    <a:pt x="9491" y="9365"/>
                    <a:pt x="9845" y="9365"/>
                  </a:cubicBezTo>
                  <a:close/>
                  <a:moveTo>
                    <a:pt x="9086" y="10023"/>
                  </a:moveTo>
                  <a:lnTo>
                    <a:pt x="9111" y="10048"/>
                  </a:lnTo>
                  <a:cubicBezTo>
                    <a:pt x="9895" y="10630"/>
                    <a:pt x="10857" y="10959"/>
                    <a:pt x="11768" y="11313"/>
                  </a:cubicBezTo>
                  <a:cubicBezTo>
                    <a:pt x="12603" y="11642"/>
                    <a:pt x="13439" y="11946"/>
                    <a:pt x="14198" y="12452"/>
                  </a:cubicBezTo>
                  <a:cubicBezTo>
                    <a:pt x="14755" y="12807"/>
                    <a:pt x="15210" y="13211"/>
                    <a:pt x="15691" y="13591"/>
                  </a:cubicBezTo>
                  <a:cubicBezTo>
                    <a:pt x="16071" y="13920"/>
                    <a:pt x="16475" y="14224"/>
                    <a:pt x="16906" y="14502"/>
                  </a:cubicBezTo>
                  <a:cubicBezTo>
                    <a:pt x="17665" y="15059"/>
                    <a:pt x="18500" y="15464"/>
                    <a:pt x="19335" y="15843"/>
                  </a:cubicBezTo>
                  <a:cubicBezTo>
                    <a:pt x="19436" y="15869"/>
                    <a:pt x="19487" y="15945"/>
                    <a:pt x="19588" y="15970"/>
                  </a:cubicBezTo>
                  <a:lnTo>
                    <a:pt x="19740" y="16021"/>
                  </a:lnTo>
                  <a:cubicBezTo>
                    <a:pt x="20398" y="16350"/>
                    <a:pt x="21081" y="16653"/>
                    <a:pt x="21638" y="17109"/>
                  </a:cubicBezTo>
                  <a:cubicBezTo>
                    <a:pt x="21891" y="17337"/>
                    <a:pt x="22144" y="17564"/>
                    <a:pt x="22397" y="17742"/>
                  </a:cubicBezTo>
                  <a:cubicBezTo>
                    <a:pt x="22625" y="17919"/>
                    <a:pt x="22853" y="18121"/>
                    <a:pt x="23106" y="18298"/>
                  </a:cubicBezTo>
                  <a:cubicBezTo>
                    <a:pt x="23157" y="18349"/>
                    <a:pt x="23233" y="18450"/>
                    <a:pt x="23309" y="18501"/>
                  </a:cubicBezTo>
                  <a:cubicBezTo>
                    <a:pt x="23713" y="18804"/>
                    <a:pt x="24296" y="19361"/>
                    <a:pt x="24802" y="19513"/>
                  </a:cubicBezTo>
                  <a:lnTo>
                    <a:pt x="24852" y="19513"/>
                  </a:lnTo>
                  <a:lnTo>
                    <a:pt x="24802" y="19538"/>
                  </a:lnTo>
                  <a:cubicBezTo>
                    <a:pt x="24549" y="19791"/>
                    <a:pt x="24346" y="20019"/>
                    <a:pt x="24093" y="20247"/>
                  </a:cubicBezTo>
                  <a:cubicBezTo>
                    <a:pt x="23334" y="20956"/>
                    <a:pt x="22651" y="21639"/>
                    <a:pt x="22018" y="22322"/>
                  </a:cubicBezTo>
                  <a:cubicBezTo>
                    <a:pt x="21993" y="22322"/>
                    <a:pt x="21967" y="22322"/>
                    <a:pt x="21942" y="22348"/>
                  </a:cubicBezTo>
                  <a:cubicBezTo>
                    <a:pt x="21633" y="22521"/>
                    <a:pt x="21269" y="22595"/>
                    <a:pt x="20879" y="22595"/>
                  </a:cubicBezTo>
                  <a:cubicBezTo>
                    <a:pt x="19736" y="22595"/>
                    <a:pt x="18375" y="21958"/>
                    <a:pt x="17564" y="21335"/>
                  </a:cubicBezTo>
                  <a:cubicBezTo>
                    <a:pt x="16804" y="20778"/>
                    <a:pt x="15995" y="20374"/>
                    <a:pt x="15159" y="19994"/>
                  </a:cubicBezTo>
                  <a:lnTo>
                    <a:pt x="14021" y="19412"/>
                  </a:lnTo>
                  <a:cubicBezTo>
                    <a:pt x="13616" y="19184"/>
                    <a:pt x="13261" y="18982"/>
                    <a:pt x="12958" y="18653"/>
                  </a:cubicBezTo>
                  <a:cubicBezTo>
                    <a:pt x="12781" y="18501"/>
                    <a:pt x="12705" y="18298"/>
                    <a:pt x="12578" y="18146"/>
                  </a:cubicBezTo>
                  <a:cubicBezTo>
                    <a:pt x="12477" y="17995"/>
                    <a:pt x="12376" y="17843"/>
                    <a:pt x="12249" y="17716"/>
                  </a:cubicBezTo>
                  <a:cubicBezTo>
                    <a:pt x="11895" y="17286"/>
                    <a:pt x="11465" y="17109"/>
                    <a:pt x="10984" y="16881"/>
                  </a:cubicBezTo>
                  <a:lnTo>
                    <a:pt x="10807" y="16780"/>
                  </a:lnTo>
                  <a:cubicBezTo>
                    <a:pt x="9212" y="16071"/>
                    <a:pt x="7896" y="15312"/>
                    <a:pt x="6808" y="14502"/>
                  </a:cubicBezTo>
                  <a:lnTo>
                    <a:pt x="6808" y="14502"/>
                  </a:lnTo>
                  <a:lnTo>
                    <a:pt x="6884" y="14553"/>
                  </a:lnTo>
                  <a:lnTo>
                    <a:pt x="6909" y="14553"/>
                  </a:lnTo>
                  <a:cubicBezTo>
                    <a:pt x="6970" y="14538"/>
                    <a:pt x="7036" y="14531"/>
                    <a:pt x="7105" y="14531"/>
                  </a:cubicBezTo>
                  <a:cubicBezTo>
                    <a:pt x="7493" y="14531"/>
                    <a:pt x="7966" y="14741"/>
                    <a:pt x="8073" y="14806"/>
                  </a:cubicBezTo>
                  <a:cubicBezTo>
                    <a:pt x="8605" y="15059"/>
                    <a:pt x="9111" y="15261"/>
                    <a:pt x="9718" y="15464"/>
                  </a:cubicBezTo>
                  <a:cubicBezTo>
                    <a:pt x="10553" y="15768"/>
                    <a:pt x="11237" y="16198"/>
                    <a:pt x="12021" y="16755"/>
                  </a:cubicBezTo>
                  <a:cubicBezTo>
                    <a:pt x="13388" y="17742"/>
                    <a:pt x="14906" y="18602"/>
                    <a:pt x="16627" y="19412"/>
                  </a:cubicBezTo>
                  <a:cubicBezTo>
                    <a:pt x="17423" y="19791"/>
                    <a:pt x="18276" y="20156"/>
                    <a:pt x="19100" y="20156"/>
                  </a:cubicBezTo>
                  <a:cubicBezTo>
                    <a:pt x="19377" y="20156"/>
                    <a:pt x="19650" y="20115"/>
                    <a:pt x="19917" y="20019"/>
                  </a:cubicBezTo>
                  <a:cubicBezTo>
                    <a:pt x="20297" y="19893"/>
                    <a:pt x="20550" y="19640"/>
                    <a:pt x="20626" y="19387"/>
                  </a:cubicBezTo>
                  <a:cubicBezTo>
                    <a:pt x="20727" y="19108"/>
                    <a:pt x="20626" y="18779"/>
                    <a:pt x="20423" y="18501"/>
                  </a:cubicBezTo>
                  <a:cubicBezTo>
                    <a:pt x="19841" y="17767"/>
                    <a:pt x="18981" y="17463"/>
                    <a:pt x="18146" y="17159"/>
                  </a:cubicBezTo>
                  <a:lnTo>
                    <a:pt x="18019" y="17134"/>
                  </a:lnTo>
                  <a:cubicBezTo>
                    <a:pt x="17943" y="17109"/>
                    <a:pt x="17893" y="17109"/>
                    <a:pt x="17791" y="17084"/>
                  </a:cubicBezTo>
                  <a:cubicBezTo>
                    <a:pt x="17108" y="16856"/>
                    <a:pt x="16172" y="16527"/>
                    <a:pt x="15969" y="15843"/>
                  </a:cubicBezTo>
                  <a:cubicBezTo>
                    <a:pt x="15944" y="15717"/>
                    <a:pt x="15944" y="15616"/>
                    <a:pt x="15919" y="15514"/>
                  </a:cubicBezTo>
                  <a:cubicBezTo>
                    <a:pt x="15893" y="15363"/>
                    <a:pt x="15893" y="15211"/>
                    <a:pt x="15767" y="15059"/>
                  </a:cubicBezTo>
                  <a:cubicBezTo>
                    <a:pt x="15640" y="14831"/>
                    <a:pt x="15413" y="14629"/>
                    <a:pt x="15210" y="14477"/>
                  </a:cubicBezTo>
                  <a:cubicBezTo>
                    <a:pt x="14400" y="13794"/>
                    <a:pt x="13413" y="13211"/>
                    <a:pt x="12502" y="12705"/>
                  </a:cubicBezTo>
                  <a:cubicBezTo>
                    <a:pt x="12350" y="12604"/>
                    <a:pt x="12224" y="12553"/>
                    <a:pt x="12047" y="12452"/>
                  </a:cubicBezTo>
                  <a:cubicBezTo>
                    <a:pt x="11161" y="11971"/>
                    <a:pt x="10275" y="11516"/>
                    <a:pt x="9592" y="10807"/>
                  </a:cubicBezTo>
                  <a:cubicBezTo>
                    <a:pt x="9389" y="10630"/>
                    <a:pt x="9212" y="10326"/>
                    <a:pt x="9111" y="10073"/>
                  </a:cubicBezTo>
                  <a:lnTo>
                    <a:pt x="9086" y="10023"/>
                  </a:lnTo>
                  <a:close/>
                  <a:moveTo>
                    <a:pt x="44744" y="20019"/>
                  </a:moveTo>
                  <a:cubicBezTo>
                    <a:pt x="44744" y="20146"/>
                    <a:pt x="44719" y="20247"/>
                    <a:pt x="44643" y="20348"/>
                  </a:cubicBezTo>
                  <a:cubicBezTo>
                    <a:pt x="44618" y="20399"/>
                    <a:pt x="44592" y="20475"/>
                    <a:pt x="44592" y="20500"/>
                  </a:cubicBezTo>
                  <a:cubicBezTo>
                    <a:pt x="44415" y="20829"/>
                    <a:pt x="44289" y="21057"/>
                    <a:pt x="44643" y="21386"/>
                  </a:cubicBezTo>
                  <a:cubicBezTo>
                    <a:pt x="44896" y="21614"/>
                    <a:pt x="45174" y="21765"/>
                    <a:pt x="45503" y="21917"/>
                  </a:cubicBezTo>
                  <a:cubicBezTo>
                    <a:pt x="45731" y="22019"/>
                    <a:pt x="45908" y="22145"/>
                    <a:pt x="46111" y="22272"/>
                  </a:cubicBezTo>
                  <a:cubicBezTo>
                    <a:pt x="46313" y="22398"/>
                    <a:pt x="46440" y="22550"/>
                    <a:pt x="46516" y="22677"/>
                  </a:cubicBezTo>
                  <a:cubicBezTo>
                    <a:pt x="46566" y="22803"/>
                    <a:pt x="46566" y="22904"/>
                    <a:pt x="46541" y="23031"/>
                  </a:cubicBezTo>
                  <a:cubicBezTo>
                    <a:pt x="46415" y="23461"/>
                    <a:pt x="45554" y="23714"/>
                    <a:pt x="45048" y="23714"/>
                  </a:cubicBezTo>
                  <a:cubicBezTo>
                    <a:pt x="44238" y="23714"/>
                    <a:pt x="43479" y="23461"/>
                    <a:pt x="42720" y="23208"/>
                  </a:cubicBezTo>
                  <a:cubicBezTo>
                    <a:pt x="41951" y="22952"/>
                    <a:pt x="41183" y="22696"/>
                    <a:pt x="40376" y="22696"/>
                  </a:cubicBezTo>
                  <a:cubicBezTo>
                    <a:pt x="40305" y="22696"/>
                    <a:pt x="40235" y="22698"/>
                    <a:pt x="40164" y="22702"/>
                  </a:cubicBezTo>
                  <a:cubicBezTo>
                    <a:pt x="39936" y="22727"/>
                    <a:pt x="39733" y="22778"/>
                    <a:pt x="39607" y="22904"/>
                  </a:cubicBezTo>
                  <a:cubicBezTo>
                    <a:pt x="38620" y="22398"/>
                    <a:pt x="37582" y="22094"/>
                    <a:pt x="36545" y="22044"/>
                  </a:cubicBezTo>
                  <a:cubicBezTo>
                    <a:pt x="36393" y="22035"/>
                    <a:pt x="36246" y="22033"/>
                    <a:pt x="36108" y="22033"/>
                  </a:cubicBezTo>
                  <a:cubicBezTo>
                    <a:pt x="35830" y="22033"/>
                    <a:pt x="35583" y="22044"/>
                    <a:pt x="35380" y="22044"/>
                  </a:cubicBezTo>
                  <a:lnTo>
                    <a:pt x="35304" y="22044"/>
                  </a:lnTo>
                  <a:lnTo>
                    <a:pt x="35330" y="22019"/>
                  </a:lnTo>
                  <a:cubicBezTo>
                    <a:pt x="36848" y="20778"/>
                    <a:pt x="38797" y="20728"/>
                    <a:pt x="40644" y="20652"/>
                  </a:cubicBezTo>
                  <a:cubicBezTo>
                    <a:pt x="42062" y="20551"/>
                    <a:pt x="43479" y="20500"/>
                    <a:pt x="44744" y="20019"/>
                  </a:cubicBezTo>
                  <a:close/>
                  <a:moveTo>
                    <a:pt x="39355" y="23348"/>
                  </a:moveTo>
                  <a:lnTo>
                    <a:pt x="39355" y="23348"/>
                  </a:lnTo>
                  <a:cubicBezTo>
                    <a:pt x="39344" y="23376"/>
                    <a:pt x="39335" y="23405"/>
                    <a:pt x="39328" y="23436"/>
                  </a:cubicBezTo>
                  <a:cubicBezTo>
                    <a:pt x="39261" y="23721"/>
                    <a:pt x="39461" y="24096"/>
                    <a:pt x="39707" y="24441"/>
                  </a:cubicBezTo>
                  <a:lnTo>
                    <a:pt x="39707" y="24441"/>
                  </a:lnTo>
                  <a:cubicBezTo>
                    <a:pt x="39578" y="24217"/>
                    <a:pt x="39472" y="23984"/>
                    <a:pt x="39404" y="23739"/>
                  </a:cubicBezTo>
                  <a:cubicBezTo>
                    <a:pt x="39352" y="23601"/>
                    <a:pt x="39336" y="23463"/>
                    <a:pt x="39355" y="23348"/>
                  </a:cubicBezTo>
                  <a:close/>
                  <a:moveTo>
                    <a:pt x="6631" y="14755"/>
                  </a:moveTo>
                  <a:lnTo>
                    <a:pt x="6656" y="14806"/>
                  </a:lnTo>
                  <a:cubicBezTo>
                    <a:pt x="7820" y="15641"/>
                    <a:pt x="9212" y="16451"/>
                    <a:pt x="11085" y="17286"/>
                  </a:cubicBezTo>
                  <a:cubicBezTo>
                    <a:pt x="11642" y="17539"/>
                    <a:pt x="11996" y="17843"/>
                    <a:pt x="12350" y="18298"/>
                  </a:cubicBezTo>
                  <a:cubicBezTo>
                    <a:pt x="12401" y="18374"/>
                    <a:pt x="12452" y="18425"/>
                    <a:pt x="12477" y="18526"/>
                  </a:cubicBezTo>
                  <a:cubicBezTo>
                    <a:pt x="12629" y="18754"/>
                    <a:pt x="12755" y="18982"/>
                    <a:pt x="12958" y="19133"/>
                  </a:cubicBezTo>
                  <a:cubicBezTo>
                    <a:pt x="13388" y="19538"/>
                    <a:pt x="13995" y="19817"/>
                    <a:pt x="14552" y="20070"/>
                  </a:cubicBezTo>
                  <a:cubicBezTo>
                    <a:pt x="14653" y="20120"/>
                    <a:pt x="14729" y="20146"/>
                    <a:pt x="14805" y="20171"/>
                  </a:cubicBezTo>
                  <a:cubicBezTo>
                    <a:pt x="14906" y="20247"/>
                    <a:pt x="15033" y="20272"/>
                    <a:pt x="15134" y="20323"/>
                  </a:cubicBezTo>
                  <a:cubicBezTo>
                    <a:pt x="15691" y="20576"/>
                    <a:pt x="16298" y="20880"/>
                    <a:pt x="16830" y="21209"/>
                  </a:cubicBezTo>
                  <a:cubicBezTo>
                    <a:pt x="17032" y="21335"/>
                    <a:pt x="17235" y="21512"/>
                    <a:pt x="17437" y="21639"/>
                  </a:cubicBezTo>
                  <a:cubicBezTo>
                    <a:pt x="17842" y="21943"/>
                    <a:pt x="18222" y="22221"/>
                    <a:pt x="18703" y="22423"/>
                  </a:cubicBezTo>
                  <a:cubicBezTo>
                    <a:pt x="19120" y="22612"/>
                    <a:pt x="20125" y="22955"/>
                    <a:pt x="21047" y="22955"/>
                  </a:cubicBezTo>
                  <a:cubicBezTo>
                    <a:pt x="21241" y="22955"/>
                    <a:pt x="21432" y="22940"/>
                    <a:pt x="21613" y="22904"/>
                  </a:cubicBezTo>
                  <a:lnTo>
                    <a:pt x="21689" y="22904"/>
                  </a:lnTo>
                  <a:lnTo>
                    <a:pt x="21638" y="22930"/>
                  </a:lnTo>
                  <a:cubicBezTo>
                    <a:pt x="21486" y="23107"/>
                    <a:pt x="21360" y="23284"/>
                    <a:pt x="21233" y="23436"/>
                  </a:cubicBezTo>
                  <a:cubicBezTo>
                    <a:pt x="20449" y="24448"/>
                    <a:pt x="19816" y="25587"/>
                    <a:pt x="19209" y="26700"/>
                  </a:cubicBezTo>
                  <a:cubicBezTo>
                    <a:pt x="19183" y="26726"/>
                    <a:pt x="19158" y="26776"/>
                    <a:pt x="19158" y="26827"/>
                  </a:cubicBezTo>
                  <a:cubicBezTo>
                    <a:pt x="19158" y="26852"/>
                    <a:pt x="19107" y="26878"/>
                    <a:pt x="19107" y="26903"/>
                  </a:cubicBezTo>
                  <a:cubicBezTo>
                    <a:pt x="18912" y="26916"/>
                    <a:pt x="18712" y="26922"/>
                    <a:pt x="18508" y="26922"/>
                  </a:cubicBezTo>
                  <a:cubicBezTo>
                    <a:pt x="17501" y="26922"/>
                    <a:pt x="16389" y="26767"/>
                    <a:pt x="15084" y="26473"/>
                  </a:cubicBezTo>
                  <a:cubicBezTo>
                    <a:pt x="14856" y="26397"/>
                    <a:pt x="14552" y="26346"/>
                    <a:pt x="14274" y="26321"/>
                  </a:cubicBezTo>
                  <a:cubicBezTo>
                    <a:pt x="13160" y="26093"/>
                    <a:pt x="12021" y="25865"/>
                    <a:pt x="11136" y="25233"/>
                  </a:cubicBezTo>
                  <a:cubicBezTo>
                    <a:pt x="10224" y="24575"/>
                    <a:pt x="9187" y="24043"/>
                    <a:pt x="7972" y="23588"/>
                  </a:cubicBezTo>
                  <a:cubicBezTo>
                    <a:pt x="7795" y="23537"/>
                    <a:pt x="7592" y="23436"/>
                    <a:pt x="7390" y="23360"/>
                  </a:cubicBezTo>
                  <a:cubicBezTo>
                    <a:pt x="6555" y="23056"/>
                    <a:pt x="5694" y="22727"/>
                    <a:pt x="4884" y="22677"/>
                  </a:cubicBezTo>
                  <a:lnTo>
                    <a:pt x="4783" y="22677"/>
                  </a:lnTo>
                  <a:lnTo>
                    <a:pt x="4809" y="22651"/>
                  </a:lnTo>
                  <a:cubicBezTo>
                    <a:pt x="5062" y="22442"/>
                    <a:pt x="5407" y="22372"/>
                    <a:pt x="5772" y="22372"/>
                  </a:cubicBezTo>
                  <a:cubicBezTo>
                    <a:pt x="6244" y="22372"/>
                    <a:pt x="6751" y="22490"/>
                    <a:pt x="7137" y="22575"/>
                  </a:cubicBezTo>
                  <a:lnTo>
                    <a:pt x="7188" y="22575"/>
                  </a:lnTo>
                  <a:lnTo>
                    <a:pt x="7567" y="22677"/>
                  </a:lnTo>
                  <a:cubicBezTo>
                    <a:pt x="7972" y="22778"/>
                    <a:pt x="8402" y="22904"/>
                    <a:pt x="8807" y="22930"/>
                  </a:cubicBezTo>
                  <a:cubicBezTo>
                    <a:pt x="8881" y="22937"/>
                    <a:pt x="8958" y="22940"/>
                    <a:pt x="9035" y="22940"/>
                  </a:cubicBezTo>
                  <a:cubicBezTo>
                    <a:pt x="9223" y="22940"/>
                    <a:pt x="9420" y="22922"/>
                    <a:pt x="9617" y="22904"/>
                  </a:cubicBezTo>
                  <a:cubicBezTo>
                    <a:pt x="9833" y="22870"/>
                    <a:pt x="10048" y="22846"/>
                    <a:pt x="10259" y="22846"/>
                  </a:cubicBezTo>
                  <a:cubicBezTo>
                    <a:pt x="10519" y="22846"/>
                    <a:pt x="10772" y="22883"/>
                    <a:pt x="11009" y="22980"/>
                  </a:cubicBezTo>
                  <a:cubicBezTo>
                    <a:pt x="11313" y="23107"/>
                    <a:pt x="11566" y="23335"/>
                    <a:pt x="11819" y="23537"/>
                  </a:cubicBezTo>
                  <a:cubicBezTo>
                    <a:pt x="11996" y="23689"/>
                    <a:pt x="12224" y="23841"/>
                    <a:pt x="12452" y="23967"/>
                  </a:cubicBezTo>
                  <a:cubicBezTo>
                    <a:pt x="12831" y="24195"/>
                    <a:pt x="13337" y="24473"/>
                    <a:pt x="13869" y="24600"/>
                  </a:cubicBezTo>
                  <a:cubicBezTo>
                    <a:pt x="14026" y="24652"/>
                    <a:pt x="14225" y="24698"/>
                    <a:pt x="14422" y="24698"/>
                  </a:cubicBezTo>
                  <a:cubicBezTo>
                    <a:pt x="14604" y="24698"/>
                    <a:pt x="14786" y="24659"/>
                    <a:pt x="14932" y="24549"/>
                  </a:cubicBezTo>
                  <a:cubicBezTo>
                    <a:pt x="15185" y="24347"/>
                    <a:pt x="15185" y="24170"/>
                    <a:pt x="15159" y="23917"/>
                  </a:cubicBezTo>
                  <a:lnTo>
                    <a:pt x="15159" y="23739"/>
                  </a:lnTo>
                  <a:cubicBezTo>
                    <a:pt x="15134" y="22575"/>
                    <a:pt x="14476" y="21411"/>
                    <a:pt x="13388" y="20627"/>
                  </a:cubicBezTo>
                  <a:cubicBezTo>
                    <a:pt x="12958" y="20298"/>
                    <a:pt x="12452" y="20045"/>
                    <a:pt x="11844" y="19791"/>
                  </a:cubicBezTo>
                  <a:cubicBezTo>
                    <a:pt x="11768" y="19766"/>
                    <a:pt x="11692" y="19741"/>
                    <a:pt x="11591" y="19716"/>
                  </a:cubicBezTo>
                  <a:cubicBezTo>
                    <a:pt x="11110" y="19538"/>
                    <a:pt x="10553" y="19361"/>
                    <a:pt x="10478" y="19007"/>
                  </a:cubicBezTo>
                  <a:cubicBezTo>
                    <a:pt x="10452" y="18855"/>
                    <a:pt x="10553" y="18653"/>
                    <a:pt x="10807" y="18475"/>
                  </a:cubicBezTo>
                  <a:cubicBezTo>
                    <a:pt x="10832" y="18450"/>
                    <a:pt x="10857" y="18400"/>
                    <a:pt x="10857" y="18349"/>
                  </a:cubicBezTo>
                  <a:cubicBezTo>
                    <a:pt x="10857" y="18273"/>
                    <a:pt x="10832" y="18248"/>
                    <a:pt x="10807" y="18222"/>
                  </a:cubicBezTo>
                  <a:cubicBezTo>
                    <a:pt x="10300" y="17767"/>
                    <a:pt x="9693" y="17413"/>
                    <a:pt x="9162" y="17109"/>
                  </a:cubicBezTo>
                  <a:cubicBezTo>
                    <a:pt x="8453" y="16704"/>
                    <a:pt x="7770" y="16274"/>
                    <a:pt x="7188" y="15717"/>
                  </a:cubicBezTo>
                  <a:lnTo>
                    <a:pt x="7137" y="15641"/>
                  </a:lnTo>
                  <a:cubicBezTo>
                    <a:pt x="6934" y="15464"/>
                    <a:pt x="6580" y="15135"/>
                    <a:pt x="6631" y="14856"/>
                  </a:cubicBezTo>
                  <a:lnTo>
                    <a:pt x="6631" y="14806"/>
                  </a:lnTo>
                  <a:lnTo>
                    <a:pt x="6631" y="14755"/>
                  </a:lnTo>
                  <a:close/>
                  <a:moveTo>
                    <a:pt x="4606" y="22980"/>
                  </a:moveTo>
                  <a:cubicBezTo>
                    <a:pt x="5239" y="22980"/>
                    <a:pt x="5770" y="23208"/>
                    <a:pt x="6378" y="23436"/>
                  </a:cubicBezTo>
                  <a:cubicBezTo>
                    <a:pt x="6428" y="23461"/>
                    <a:pt x="6504" y="23461"/>
                    <a:pt x="6555" y="23512"/>
                  </a:cubicBezTo>
                  <a:cubicBezTo>
                    <a:pt x="6783" y="23588"/>
                    <a:pt x="7036" y="23664"/>
                    <a:pt x="7263" y="23739"/>
                  </a:cubicBezTo>
                  <a:cubicBezTo>
                    <a:pt x="7643" y="23891"/>
                    <a:pt x="8023" y="23993"/>
                    <a:pt x="8402" y="24170"/>
                  </a:cubicBezTo>
                  <a:lnTo>
                    <a:pt x="8453" y="24195"/>
                  </a:lnTo>
                  <a:cubicBezTo>
                    <a:pt x="9086" y="24448"/>
                    <a:pt x="9718" y="24726"/>
                    <a:pt x="10300" y="25106"/>
                  </a:cubicBezTo>
                  <a:cubicBezTo>
                    <a:pt x="10452" y="25207"/>
                    <a:pt x="10579" y="25334"/>
                    <a:pt x="10731" y="25435"/>
                  </a:cubicBezTo>
                  <a:cubicBezTo>
                    <a:pt x="11060" y="25688"/>
                    <a:pt x="11363" y="25891"/>
                    <a:pt x="11743" y="26068"/>
                  </a:cubicBezTo>
                  <a:cubicBezTo>
                    <a:pt x="12578" y="26397"/>
                    <a:pt x="13514" y="26574"/>
                    <a:pt x="14400" y="26751"/>
                  </a:cubicBezTo>
                  <a:cubicBezTo>
                    <a:pt x="14729" y="26827"/>
                    <a:pt x="15008" y="26878"/>
                    <a:pt x="15286" y="26954"/>
                  </a:cubicBezTo>
                  <a:cubicBezTo>
                    <a:pt x="16469" y="27209"/>
                    <a:pt x="17525" y="27336"/>
                    <a:pt x="18511" y="27336"/>
                  </a:cubicBezTo>
                  <a:cubicBezTo>
                    <a:pt x="18601" y="27336"/>
                    <a:pt x="18690" y="27335"/>
                    <a:pt x="18778" y="27333"/>
                  </a:cubicBezTo>
                  <a:lnTo>
                    <a:pt x="18804" y="27333"/>
                  </a:lnTo>
                  <a:lnTo>
                    <a:pt x="18778" y="27358"/>
                  </a:lnTo>
                  <a:cubicBezTo>
                    <a:pt x="18146" y="28421"/>
                    <a:pt x="17336" y="29560"/>
                    <a:pt x="16298" y="30902"/>
                  </a:cubicBezTo>
                  <a:cubicBezTo>
                    <a:pt x="15855" y="31026"/>
                    <a:pt x="15388" y="31088"/>
                    <a:pt x="14843" y="31088"/>
                  </a:cubicBezTo>
                  <a:cubicBezTo>
                    <a:pt x="14610" y="31088"/>
                    <a:pt x="14362" y="31076"/>
                    <a:pt x="14097" y="31053"/>
                  </a:cubicBezTo>
                  <a:cubicBezTo>
                    <a:pt x="13413" y="31003"/>
                    <a:pt x="12882" y="30775"/>
                    <a:pt x="12325" y="30522"/>
                  </a:cubicBezTo>
                  <a:cubicBezTo>
                    <a:pt x="12224" y="30497"/>
                    <a:pt x="12123" y="30421"/>
                    <a:pt x="11996" y="30395"/>
                  </a:cubicBezTo>
                  <a:cubicBezTo>
                    <a:pt x="11060" y="29990"/>
                    <a:pt x="9870" y="29763"/>
                    <a:pt x="8478" y="29737"/>
                  </a:cubicBezTo>
                  <a:cubicBezTo>
                    <a:pt x="8149" y="29737"/>
                    <a:pt x="7770" y="29763"/>
                    <a:pt x="7415" y="29763"/>
                  </a:cubicBezTo>
                  <a:cubicBezTo>
                    <a:pt x="7137" y="29788"/>
                    <a:pt x="6833" y="29788"/>
                    <a:pt x="6580" y="29788"/>
                  </a:cubicBezTo>
                  <a:cubicBezTo>
                    <a:pt x="6251" y="29788"/>
                    <a:pt x="5897" y="29763"/>
                    <a:pt x="5568" y="29687"/>
                  </a:cubicBezTo>
                  <a:cubicBezTo>
                    <a:pt x="5264" y="29661"/>
                    <a:pt x="4986" y="29611"/>
                    <a:pt x="4657" y="29611"/>
                  </a:cubicBezTo>
                  <a:cubicBezTo>
                    <a:pt x="4302" y="29611"/>
                    <a:pt x="3923" y="29661"/>
                    <a:pt x="3594" y="29687"/>
                  </a:cubicBezTo>
                  <a:cubicBezTo>
                    <a:pt x="3290" y="29737"/>
                    <a:pt x="2986" y="29788"/>
                    <a:pt x="2657" y="29788"/>
                  </a:cubicBezTo>
                  <a:cubicBezTo>
                    <a:pt x="2500" y="29810"/>
                    <a:pt x="2336" y="29819"/>
                    <a:pt x="2163" y="29819"/>
                  </a:cubicBezTo>
                  <a:cubicBezTo>
                    <a:pt x="1726" y="29819"/>
                    <a:pt x="1231" y="29759"/>
                    <a:pt x="633" y="29687"/>
                  </a:cubicBezTo>
                  <a:cubicBezTo>
                    <a:pt x="810" y="29434"/>
                    <a:pt x="1012" y="29282"/>
                    <a:pt x="1139" y="29231"/>
                  </a:cubicBezTo>
                  <a:cubicBezTo>
                    <a:pt x="1594" y="28947"/>
                    <a:pt x="2036" y="28890"/>
                    <a:pt x="2474" y="28890"/>
                  </a:cubicBezTo>
                  <a:cubicBezTo>
                    <a:pt x="2619" y="28890"/>
                    <a:pt x="2765" y="28896"/>
                    <a:pt x="2910" y="28902"/>
                  </a:cubicBezTo>
                  <a:cubicBezTo>
                    <a:pt x="3045" y="28902"/>
                    <a:pt x="3192" y="28913"/>
                    <a:pt x="3327" y="28913"/>
                  </a:cubicBezTo>
                  <a:cubicBezTo>
                    <a:pt x="3394" y="28913"/>
                    <a:pt x="3459" y="28911"/>
                    <a:pt x="3518" y="28902"/>
                  </a:cubicBezTo>
                  <a:cubicBezTo>
                    <a:pt x="4125" y="28902"/>
                    <a:pt x="4555" y="28649"/>
                    <a:pt x="5062" y="28371"/>
                  </a:cubicBezTo>
                  <a:cubicBezTo>
                    <a:pt x="5138" y="28345"/>
                    <a:pt x="5239" y="28270"/>
                    <a:pt x="5289" y="28244"/>
                  </a:cubicBezTo>
                  <a:cubicBezTo>
                    <a:pt x="5810" y="27960"/>
                    <a:pt x="6271" y="27834"/>
                    <a:pt x="6747" y="27834"/>
                  </a:cubicBezTo>
                  <a:cubicBezTo>
                    <a:pt x="7035" y="27834"/>
                    <a:pt x="7328" y="27880"/>
                    <a:pt x="7643" y="27966"/>
                  </a:cubicBezTo>
                  <a:cubicBezTo>
                    <a:pt x="8073" y="28092"/>
                    <a:pt x="8478" y="28244"/>
                    <a:pt x="8908" y="28421"/>
                  </a:cubicBezTo>
                  <a:cubicBezTo>
                    <a:pt x="9566" y="28725"/>
                    <a:pt x="10224" y="28978"/>
                    <a:pt x="10984" y="29029"/>
                  </a:cubicBezTo>
                  <a:cubicBezTo>
                    <a:pt x="11131" y="29039"/>
                    <a:pt x="11270" y="29044"/>
                    <a:pt x="11401" y="29044"/>
                  </a:cubicBezTo>
                  <a:cubicBezTo>
                    <a:pt x="12235" y="29044"/>
                    <a:pt x="12725" y="28834"/>
                    <a:pt x="12856" y="28396"/>
                  </a:cubicBezTo>
                  <a:cubicBezTo>
                    <a:pt x="13110" y="27662"/>
                    <a:pt x="12198" y="27029"/>
                    <a:pt x="11515" y="26776"/>
                  </a:cubicBezTo>
                  <a:cubicBezTo>
                    <a:pt x="11237" y="26700"/>
                    <a:pt x="10958" y="26625"/>
                    <a:pt x="10655" y="26574"/>
                  </a:cubicBezTo>
                  <a:lnTo>
                    <a:pt x="9921" y="26371"/>
                  </a:lnTo>
                  <a:cubicBezTo>
                    <a:pt x="9617" y="26270"/>
                    <a:pt x="9288" y="26144"/>
                    <a:pt x="9035" y="25941"/>
                  </a:cubicBezTo>
                  <a:cubicBezTo>
                    <a:pt x="8858" y="25764"/>
                    <a:pt x="8782" y="25587"/>
                    <a:pt x="8706" y="25384"/>
                  </a:cubicBezTo>
                  <a:cubicBezTo>
                    <a:pt x="8681" y="25258"/>
                    <a:pt x="8605" y="25182"/>
                    <a:pt x="8554" y="25055"/>
                  </a:cubicBezTo>
                  <a:cubicBezTo>
                    <a:pt x="8175" y="24448"/>
                    <a:pt x="7415" y="24322"/>
                    <a:pt x="6681" y="24195"/>
                  </a:cubicBezTo>
                  <a:cubicBezTo>
                    <a:pt x="6327" y="24119"/>
                    <a:pt x="6023" y="24094"/>
                    <a:pt x="5745" y="23967"/>
                  </a:cubicBezTo>
                  <a:cubicBezTo>
                    <a:pt x="5289" y="23815"/>
                    <a:pt x="4555" y="23461"/>
                    <a:pt x="4555" y="23031"/>
                  </a:cubicBezTo>
                  <a:lnTo>
                    <a:pt x="4555" y="22980"/>
                  </a:lnTo>
                  <a:close/>
                  <a:moveTo>
                    <a:pt x="25561" y="19412"/>
                  </a:moveTo>
                  <a:cubicBezTo>
                    <a:pt x="26472" y="19766"/>
                    <a:pt x="27332" y="20272"/>
                    <a:pt x="28193" y="20778"/>
                  </a:cubicBezTo>
                  <a:cubicBezTo>
                    <a:pt x="29382" y="21512"/>
                    <a:pt x="30622" y="22221"/>
                    <a:pt x="32014" y="22474"/>
                  </a:cubicBezTo>
                  <a:cubicBezTo>
                    <a:pt x="32014" y="22474"/>
                    <a:pt x="32065" y="22525"/>
                    <a:pt x="32090" y="22525"/>
                  </a:cubicBezTo>
                  <a:cubicBezTo>
                    <a:pt x="32698" y="22778"/>
                    <a:pt x="33204" y="23183"/>
                    <a:pt x="33659" y="23562"/>
                  </a:cubicBezTo>
                  <a:cubicBezTo>
                    <a:pt x="33862" y="23714"/>
                    <a:pt x="34039" y="23841"/>
                    <a:pt x="34242" y="23993"/>
                  </a:cubicBezTo>
                  <a:cubicBezTo>
                    <a:pt x="35178" y="24701"/>
                    <a:pt x="35760" y="25486"/>
                    <a:pt x="36367" y="26574"/>
                  </a:cubicBezTo>
                  <a:cubicBezTo>
                    <a:pt x="36165" y="26700"/>
                    <a:pt x="36140" y="27004"/>
                    <a:pt x="36317" y="27409"/>
                  </a:cubicBezTo>
                  <a:cubicBezTo>
                    <a:pt x="36570" y="27890"/>
                    <a:pt x="37000" y="28270"/>
                    <a:pt x="37380" y="28624"/>
                  </a:cubicBezTo>
                  <a:cubicBezTo>
                    <a:pt x="37785" y="28978"/>
                    <a:pt x="38190" y="29358"/>
                    <a:pt x="38443" y="29864"/>
                  </a:cubicBezTo>
                  <a:cubicBezTo>
                    <a:pt x="38468" y="29889"/>
                    <a:pt x="38468" y="29915"/>
                    <a:pt x="38519" y="29940"/>
                  </a:cubicBezTo>
                  <a:cubicBezTo>
                    <a:pt x="38772" y="30446"/>
                    <a:pt x="38848" y="31003"/>
                    <a:pt x="38848" y="31534"/>
                  </a:cubicBezTo>
                  <a:cubicBezTo>
                    <a:pt x="38848" y="31813"/>
                    <a:pt x="38822" y="32015"/>
                    <a:pt x="38721" y="32066"/>
                  </a:cubicBezTo>
                  <a:cubicBezTo>
                    <a:pt x="38699" y="32087"/>
                    <a:pt x="38670" y="32097"/>
                    <a:pt x="38633" y="32097"/>
                  </a:cubicBezTo>
                  <a:cubicBezTo>
                    <a:pt x="38539" y="32097"/>
                    <a:pt x="38396" y="32037"/>
                    <a:pt x="38215" y="31964"/>
                  </a:cubicBezTo>
                  <a:cubicBezTo>
                    <a:pt x="37456" y="31635"/>
                    <a:pt x="36798" y="31028"/>
                    <a:pt x="36165" y="30471"/>
                  </a:cubicBezTo>
                  <a:cubicBezTo>
                    <a:pt x="35406" y="29763"/>
                    <a:pt x="34874" y="29054"/>
                    <a:pt x="34419" y="28270"/>
                  </a:cubicBezTo>
                  <a:cubicBezTo>
                    <a:pt x="34267" y="27991"/>
                    <a:pt x="34115" y="27662"/>
                    <a:pt x="33988" y="27358"/>
                  </a:cubicBezTo>
                  <a:cubicBezTo>
                    <a:pt x="33735" y="26776"/>
                    <a:pt x="33457" y="26220"/>
                    <a:pt x="33103" y="25739"/>
                  </a:cubicBezTo>
                  <a:cubicBezTo>
                    <a:pt x="32571" y="25005"/>
                    <a:pt x="31761" y="24322"/>
                    <a:pt x="30850" y="23739"/>
                  </a:cubicBezTo>
                  <a:cubicBezTo>
                    <a:pt x="30600" y="23596"/>
                    <a:pt x="29984" y="23226"/>
                    <a:pt x="29402" y="23226"/>
                  </a:cubicBezTo>
                  <a:cubicBezTo>
                    <a:pt x="29161" y="23226"/>
                    <a:pt x="28925" y="23290"/>
                    <a:pt x="28724" y="23461"/>
                  </a:cubicBezTo>
                  <a:cubicBezTo>
                    <a:pt x="28269" y="23866"/>
                    <a:pt x="28269" y="24549"/>
                    <a:pt x="28345" y="25005"/>
                  </a:cubicBezTo>
                  <a:cubicBezTo>
                    <a:pt x="28471" y="25638"/>
                    <a:pt x="28775" y="26220"/>
                    <a:pt x="29028" y="26523"/>
                  </a:cubicBezTo>
                  <a:cubicBezTo>
                    <a:pt x="29534" y="27207"/>
                    <a:pt x="30218" y="27637"/>
                    <a:pt x="30876" y="27991"/>
                  </a:cubicBezTo>
                  <a:cubicBezTo>
                    <a:pt x="31382" y="28270"/>
                    <a:pt x="31812" y="28548"/>
                    <a:pt x="31863" y="29257"/>
                  </a:cubicBezTo>
                  <a:cubicBezTo>
                    <a:pt x="31888" y="29408"/>
                    <a:pt x="31863" y="29560"/>
                    <a:pt x="31863" y="29737"/>
                  </a:cubicBezTo>
                  <a:lnTo>
                    <a:pt x="31863" y="29940"/>
                  </a:lnTo>
                  <a:lnTo>
                    <a:pt x="31863" y="29990"/>
                  </a:lnTo>
                  <a:lnTo>
                    <a:pt x="31837" y="29990"/>
                  </a:lnTo>
                  <a:cubicBezTo>
                    <a:pt x="30977" y="29560"/>
                    <a:pt x="30319" y="28978"/>
                    <a:pt x="29661" y="28345"/>
                  </a:cubicBezTo>
                  <a:cubicBezTo>
                    <a:pt x="29433" y="28143"/>
                    <a:pt x="29231" y="27915"/>
                    <a:pt x="28977" y="27738"/>
                  </a:cubicBezTo>
                  <a:cubicBezTo>
                    <a:pt x="28724" y="27510"/>
                    <a:pt x="28522" y="27333"/>
                    <a:pt x="28269" y="27131"/>
                  </a:cubicBezTo>
                  <a:cubicBezTo>
                    <a:pt x="27535" y="26574"/>
                    <a:pt x="26776" y="25967"/>
                    <a:pt x="26295" y="25106"/>
                  </a:cubicBezTo>
                  <a:cubicBezTo>
                    <a:pt x="25915" y="24448"/>
                    <a:pt x="25612" y="23739"/>
                    <a:pt x="25283" y="23081"/>
                  </a:cubicBezTo>
                  <a:cubicBezTo>
                    <a:pt x="25181" y="22904"/>
                    <a:pt x="25131" y="22727"/>
                    <a:pt x="25029" y="22550"/>
                  </a:cubicBezTo>
                  <a:cubicBezTo>
                    <a:pt x="25004" y="22449"/>
                    <a:pt x="24928" y="22348"/>
                    <a:pt x="24903" y="22272"/>
                  </a:cubicBezTo>
                  <a:cubicBezTo>
                    <a:pt x="24675" y="21791"/>
                    <a:pt x="24473" y="21259"/>
                    <a:pt x="24042" y="20930"/>
                  </a:cubicBezTo>
                  <a:lnTo>
                    <a:pt x="24017" y="20930"/>
                  </a:lnTo>
                  <a:cubicBezTo>
                    <a:pt x="24498" y="20449"/>
                    <a:pt x="25029" y="19943"/>
                    <a:pt x="25536" y="19412"/>
                  </a:cubicBezTo>
                  <a:close/>
                  <a:moveTo>
                    <a:pt x="4569" y="29894"/>
                  </a:moveTo>
                  <a:cubicBezTo>
                    <a:pt x="4899" y="29894"/>
                    <a:pt x="5214" y="29936"/>
                    <a:pt x="5542" y="29990"/>
                  </a:cubicBezTo>
                  <a:cubicBezTo>
                    <a:pt x="5821" y="30016"/>
                    <a:pt x="6099" y="30041"/>
                    <a:pt x="6428" y="30041"/>
                  </a:cubicBezTo>
                  <a:cubicBezTo>
                    <a:pt x="6783" y="30041"/>
                    <a:pt x="7162" y="30016"/>
                    <a:pt x="7491" y="30016"/>
                  </a:cubicBezTo>
                  <a:cubicBezTo>
                    <a:pt x="7742" y="29998"/>
                    <a:pt x="8005" y="29980"/>
                    <a:pt x="8263" y="29980"/>
                  </a:cubicBezTo>
                  <a:cubicBezTo>
                    <a:pt x="8370" y="29980"/>
                    <a:pt x="8476" y="29983"/>
                    <a:pt x="8579" y="29990"/>
                  </a:cubicBezTo>
                  <a:cubicBezTo>
                    <a:pt x="9364" y="29990"/>
                    <a:pt x="10123" y="30092"/>
                    <a:pt x="10857" y="30269"/>
                  </a:cubicBezTo>
                  <a:cubicBezTo>
                    <a:pt x="11389" y="30395"/>
                    <a:pt x="11869" y="30623"/>
                    <a:pt x="12350" y="30851"/>
                  </a:cubicBezTo>
                  <a:cubicBezTo>
                    <a:pt x="12502" y="30902"/>
                    <a:pt x="12654" y="30977"/>
                    <a:pt x="12806" y="31053"/>
                  </a:cubicBezTo>
                  <a:cubicBezTo>
                    <a:pt x="13360" y="31298"/>
                    <a:pt x="14061" y="31427"/>
                    <a:pt x="14774" y="31427"/>
                  </a:cubicBezTo>
                  <a:cubicBezTo>
                    <a:pt x="15168" y="31427"/>
                    <a:pt x="15566" y="31388"/>
                    <a:pt x="15944" y="31306"/>
                  </a:cubicBezTo>
                  <a:lnTo>
                    <a:pt x="16020" y="31306"/>
                  </a:lnTo>
                  <a:lnTo>
                    <a:pt x="15969" y="31357"/>
                  </a:lnTo>
                  <a:cubicBezTo>
                    <a:pt x="15564" y="31889"/>
                    <a:pt x="15134" y="32420"/>
                    <a:pt x="14679" y="32926"/>
                  </a:cubicBezTo>
                  <a:cubicBezTo>
                    <a:pt x="14426" y="33255"/>
                    <a:pt x="14147" y="33584"/>
                    <a:pt x="13869" y="33913"/>
                  </a:cubicBezTo>
                  <a:cubicBezTo>
                    <a:pt x="13439" y="34419"/>
                    <a:pt x="13008" y="34900"/>
                    <a:pt x="12553" y="35356"/>
                  </a:cubicBezTo>
                  <a:cubicBezTo>
                    <a:pt x="12527" y="35356"/>
                    <a:pt x="12502" y="35356"/>
                    <a:pt x="12477" y="35406"/>
                  </a:cubicBezTo>
                  <a:cubicBezTo>
                    <a:pt x="11905" y="35819"/>
                    <a:pt x="11242" y="35951"/>
                    <a:pt x="10543" y="35951"/>
                  </a:cubicBezTo>
                  <a:cubicBezTo>
                    <a:pt x="9913" y="35951"/>
                    <a:pt x="9253" y="35843"/>
                    <a:pt x="8605" y="35735"/>
                  </a:cubicBezTo>
                  <a:cubicBezTo>
                    <a:pt x="8073" y="35659"/>
                    <a:pt x="7592" y="35583"/>
                    <a:pt x="7112" y="35558"/>
                  </a:cubicBezTo>
                  <a:cubicBezTo>
                    <a:pt x="5441" y="35558"/>
                    <a:pt x="4024" y="36469"/>
                    <a:pt x="2632" y="37355"/>
                  </a:cubicBezTo>
                  <a:cubicBezTo>
                    <a:pt x="2354" y="37532"/>
                    <a:pt x="2025" y="37735"/>
                    <a:pt x="1746" y="37912"/>
                  </a:cubicBezTo>
                  <a:lnTo>
                    <a:pt x="1721" y="37912"/>
                  </a:lnTo>
                  <a:lnTo>
                    <a:pt x="1721" y="37886"/>
                  </a:lnTo>
                  <a:cubicBezTo>
                    <a:pt x="1620" y="37608"/>
                    <a:pt x="1696" y="37228"/>
                    <a:pt x="1848" y="36925"/>
                  </a:cubicBezTo>
                  <a:cubicBezTo>
                    <a:pt x="2328" y="35963"/>
                    <a:pt x="3341" y="35204"/>
                    <a:pt x="4151" y="34647"/>
                  </a:cubicBezTo>
                  <a:cubicBezTo>
                    <a:pt x="5112" y="33964"/>
                    <a:pt x="6201" y="33837"/>
                    <a:pt x="7289" y="33711"/>
                  </a:cubicBezTo>
                  <a:cubicBezTo>
                    <a:pt x="7567" y="33685"/>
                    <a:pt x="7846" y="33660"/>
                    <a:pt x="8175" y="33584"/>
                  </a:cubicBezTo>
                  <a:cubicBezTo>
                    <a:pt x="9820" y="33331"/>
                    <a:pt x="10756" y="32825"/>
                    <a:pt x="10857" y="32167"/>
                  </a:cubicBezTo>
                  <a:cubicBezTo>
                    <a:pt x="10882" y="31964"/>
                    <a:pt x="10832" y="31813"/>
                    <a:pt x="10731" y="31686"/>
                  </a:cubicBezTo>
                  <a:cubicBezTo>
                    <a:pt x="10461" y="31372"/>
                    <a:pt x="9854" y="31277"/>
                    <a:pt x="9473" y="31277"/>
                  </a:cubicBezTo>
                  <a:cubicBezTo>
                    <a:pt x="9424" y="31277"/>
                    <a:pt x="9379" y="31278"/>
                    <a:pt x="9339" y="31281"/>
                  </a:cubicBezTo>
                  <a:cubicBezTo>
                    <a:pt x="8934" y="31281"/>
                    <a:pt x="8579" y="31433"/>
                    <a:pt x="8200" y="31560"/>
                  </a:cubicBezTo>
                  <a:cubicBezTo>
                    <a:pt x="7972" y="31661"/>
                    <a:pt x="7770" y="31737"/>
                    <a:pt x="7491" y="31787"/>
                  </a:cubicBezTo>
                  <a:cubicBezTo>
                    <a:pt x="7338" y="31826"/>
                    <a:pt x="7196" y="31843"/>
                    <a:pt x="7064" y="31843"/>
                  </a:cubicBezTo>
                  <a:cubicBezTo>
                    <a:pt x="6586" y="31843"/>
                    <a:pt x="6234" y="31620"/>
                    <a:pt x="5897" y="31382"/>
                  </a:cubicBezTo>
                  <a:cubicBezTo>
                    <a:pt x="5669" y="31256"/>
                    <a:pt x="5441" y="31104"/>
                    <a:pt x="5188" y="30977"/>
                  </a:cubicBezTo>
                  <a:cubicBezTo>
                    <a:pt x="5026" y="30896"/>
                    <a:pt x="4879" y="30863"/>
                    <a:pt x="4733" y="30863"/>
                  </a:cubicBezTo>
                  <a:cubicBezTo>
                    <a:pt x="4562" y="30863"/>
                    <a:pt x="4393" y="30909"/>
                    <a:pt x="4201" y="30977"/>
                  </a:cubicBezTo>
                  <a:cubicBezTo>
                    <a:pt x="3767" y="31102"/>
                    <a:pt x="3294" y="31216"/>
                    <a:pt x="2789" y="31216"/>
                  </a:cubicBezTo>
                  <a:cubicBezTo>
                    <a:pt x="2470" y="31216"/>
                    <a:pt x="2139" y="31171"/>
                    <a:pt x="1797" y="31053"/>
                  </a:cubicBezTo>
                  <a:cubicBezTo>
                    <a:pt x="1341" y="30927"/>
                    <a:pt x="582" y="30598"/>
                    <a:pt x="532" y="30016"/>
                  </a:cubicBezTo>
                  <a:lnTo>
                    <a:pt x="532" y="29990"/>
                  </a:lnTo>
                  <a:lnTo>
                    <a:pt x="532" y="29965"/>
                  </a:lnTo>
                  <a:lnTo>
                    <a:pt x="582" y="29965"/>
                  </a:lnTo>
                  <a:cubicBezTo>
                    <a:pt x="1134" y="30036"/>
                    <a:pt x="1675" y="30073"/>
                    <a:pt x="2223" y="30073"/>
                  </a:cubicBezTo>
                  <a:cubicBezTo>
                    <a:pt x="2856" y="30073"/>
                    <a:pt x="3498" y="30023"/>
                    <a:pt x="4176" y="29915"/>
                  </a:cubicBezTo>
                  <a:cubicBezTo>
                    <a:pt x="4310" y="29900"/>
                    <a:pt x="4440" y="29894"/>
                    <a:pt x="4569" y="29894"/>
                  </a:cubicBezTo>
                  <a:close/>
                  <a:moveTo>
                    <a:pt x="23865" y="21158"/>
                  </a:moveTo>
                  <a:cubicBezTo>
                    <a:pt x="24296" y="21436"/>
                    <a:pt x="24599" y="22069"/>
                    <a:pt x="24802" y="22677"/>
                  </a:cubicBezTo>
                  <a:cubicBezTo>
                    <a:pt x="24878" y="22879"/>
                    <a:pt x="24979" y="23056"/>
                    <a:pt x="25029" y="23183"/>
                  </a:cubicBezTo>
                  <a:cubicBezTo>
                    <a:pt x="25156" y="23410"/>
                    <a:pt x="25257" y="23664"/>
                    <a:pt x="25384" y="23917"/>
                  </a:cubicBezTo>
                  <a:cubicBezTo>
                    <a:pt x="25738" y="24676"/>
                    <a:pt x="26118" y="25460"/>
                    <a:pt x="26649" y="26093"/>
                  </a:cubicBezTo>
                  <a:cubicBezTo>
                    <a:pt x="27155" y="26675"/>
                    <a:pt x="27763" y="27131"/>
                    <a:pt x="28319" y="27612"/>
                  </a:cubicBezTo>
                  <a:cubicBezTo>
                    <a:pt x="28775" y="27966"/>
                    <a:pt x="29205" y="28345"/>
                    <a:pt x="29610" y="28725"/>
                  </a:cubicBezTo>
                  <a:cubicBezTo>
                    <a:pt x="30420" y="29484"/>
                    <a:pt x="31103" y="29990"/>
                    <a:pt x="31964" y="30319"/>
                  </a:cubicBezTo>
                  <a:cubicBezTo>
                    <a:pt x="31989" y="30395"/>
                    <a:pt x="31989" y="30471"/>
                    <a:pt x="32014" y="30522"/>
                  </a:cubicBezTo>
                  <a:cubicBezTo>
                    <a:pt x="32217" y="31028"/>
                    <a:pt x="32521" y="31458"/>
                    <a:pt x="32850" y="31889"/>
                  </a:cubicBezTo>
                  <a:cubicBezTo>
                    <a:pt x="33027" y="32142"/>
                    <a:pt x="33229" y="32395"/>
                    <a:pt x="33381" y="32648"/>
                  </a:cubicBezTo>
                  <a:cubicBezTo>
                    <a:pt x="33457" y="32724"/>
                    <a:pt x="33482" y="32800"/>
                    <a:pt x="33508" y="32850"/>
                  </a:cubicBezTo>
                  <a:cubicBezTo>
                    <a:pt x="33887" y="33559"/>
                    <a:pt x="33786" y="33812"/>
                    <a:pt x="33634" y="33913"/>
                  </a:cubicBezTo>
                  <a:cubicBezTo>
                    <a:pt x="33612" y="33924"/>
                    <a:pt x="33584" y="33930"/>
                    <a:pt x="33552" y="33930"/>
                  </a:cubicBezTo>
                  <a:cubicBezTo>
                    <a:pt x="33366" y="33930"/>
                    <a:pt x="33017" y="33741"/>
                    <a:pt x="32521" y="33331"/>
                  </a:cubicBezTo>
                  <a:cubicBezTo>
                    <a:pt x="31812" y="32698"/>
                    <a:pt x="31255" y="31889"/>
                    <a:pt x="30800" y="31104"/>
                  </a:cubicBezTo>
                  <a:cubicBezTo>
                    <a:pt x="30597" y="30775"/>
                    <a:pt x="30369" y="30421"/>
                    <a:pt x="30167" y="30117"/>
                  </a:cubicBezTo>
                  <a:cubicBezTo>
                    <a:pt x="29484" y="29155"/>
                    <a:pt x="28674" y="28194"/>
                    <a:pt x="27636" y="28067"/>
                  </a:cubicBezTo>
                  <a:cubicBezTo>
                    <a:pt x="27558" y="28054"/>
                    <a:pt x="27479" y="28048"/>
                    <a:pt x="27400" y="28048"/>
                  </a:cubicBezTo>
                  <a:cubicBezTo>
                    <a:pt x="27020" y="28048"/>
                    <a:pt x="26643" y="28195"/>
                    <a:pt x="26371" y="28447"/>
                  </a:cubicBezTo>
                  <a:cubicBezTo>
                    <a:pt x="26118" y="28649"/>
                    <a:pt x="25941" y="28953"/>
                    <a:pt x="25915" y="29257"/>
                  </a:cubicBezTo>
                  <a:cubicBezTo>
                    <a:pt x="25890" y="30168"/>
                    <a:pt x="26674" y="31053"/>
                    <a:pt x="27257" y="31686"/>
                  </a:cubicBezTo>
                  <a:cubicBezTo>
                    <a:pt x="27636" y="32116"/>
                    <a:pt x="28066" y="32521"/>
                    <a:pt x="28471" y="32901"/>
                  </a:cubicBezTo>
                  <a:cubicBezTo>
                    <a:pt x="28977" y="33382"/>
                    <a:pt x="29534" y="33837"/>
                    <a:pt x="29964" y="34394"/>
                  </a:cubicBezTo>
                  <a:cubicBezTo>
                    <a:pt x="30597" y="35153"/>
                    <a:pt x="30951" y="36090"/>
                    <a:pt x="31053" y="37228"/>
                  </a:cubicBezTo>
                  <a:lnTo>
                    <a:pt x="31053" y="37330"/>
                  </a:lnTo>
                  <a:cubicBezTo>
                    <a:pt x="31078" y="37583"/>
                    <a:pt x="31078" y="37836"/>
                    <a:pt x="31053" y="38089"/>
                  </a:cubicBezTo>
                  <a:cubicBezTo>
                    <a:pt x="30977" y="38469"/>
                    <a:pt x="30850" y="38696"/>
                    <a:pt x="30622" y="38722"/>
                  </a:cubicBezTo>
                  <a:cubicBezTo>
                    <a:pt x="30596" y="38728"/>
                    <a:pt x="30568" y="38731"/>
                    <a:pt x="30540" y="38731"/>
                  </a:cubicBezTo>
                  <a:cubicBezTo>
                    <a:pt x="30149" y="38731"/>
                    <a:pt x="29679" y="38106"/>
                    <a:pt x="29585" y="37988"/>
                  </a:cubicBezTo>
                  <a:cubicBezTo>
                    <a:pt x="29408" y="37735"/>
                    <a:pt x="29231" y="37431"/>
                    <a:pt x="29079" y="37127"/>
                  </a:cubicBezTo>
                  <a:cubicBezTo>
                    <a:pt x="28851" y="36722"/>
                    <a:pt x="28648" y="36292"/>
                    <a:pt x="28319" y="35963"/>
                  </a:cubicBezTo>
                  <a:cubicBezTo>
                    <a:pt x="28168" y="35811"/>
                    <a:pt x="28066" y="35735"/>
                    <a:pt x="27915" y="35710"/>
                  </a:cubicBezTo>
                  <a:lnTo>
                    <a:pt x="27889" y="35710"/>
                  </a:lnTo>
                  <a:lnTo>
                    <a:pt x="27889" y="35685"/>
                  </a:lnTo>
                  <a:lnTo>
                    <a:pt x="27889" y="35609"/>
                  </a:lnTo>
                  <a:cubicBezTo>
                    <a:pt x="27813" y="34824"/>
                    <a:pt x="27383" y="34141"/>
                    <a:pt x="26953" y="33458"/>
                  </a:cubicBezTo>
                  <a:cubicBezTo>
                    <a:pt x="26877" y="33306"/>
                    <a:pt x="26750" y="33129"/>
                    <a:pt x="26649" y="32926"/>
                  </a:cubicBezTo>
                  <a:cubicBezTo>
                    <a:pt x="26523" y="32749"/>
                    <a:pt x="26421" y="32547"/>
                    <a:pt x="26295" y="32369"/>
                  </a:cubicBezTo>
                  <a:cubicBezTo>
                    <a:pt x="25738" y="31408"/>
                    <a:pt x="25131" y="30395"/>
                    <a:pt x="24650" y="29383"/>
                  </a:cubicBezTo>
                  <a:cubicBezTo>
                    <a:pt x="24093" y="28219"/>
                    <a:pt x="23764" y="26979"/>
                    <a:pt x="23587" y="25410"/>
                  </a:cubicBezTo>
                  <a:cubicBezTo>
                    <a:pt x="23460" y="24397"/>
                    <a:pt x="23283" y="23335"/>
                    <a:pt x="22752" y="22322"/>
                  </a:cubicBezTo>
                  <a:cubicBezTo>
                    <a:pt x="22752" y="22322"/>
                    <a:pt x="22752" y="22297"/>
                    <a:pt x="22726" y="22297"/>
                  </a:cubicBezTo>
                  <a:cubicBezTo>
                    <a:pt x="23030" y="21993"/>
                    <a:pt x="23384" y="21614"/>
                    <a:pt x="23840" y="21183"/>
                  </a:cubicBezTo>
                  <a:lnTo>
                    <a:pt x="23865" y="21158"/>
                  </a:lnTo>
                  <a:close/>
                  <a:moveTo>
                    <a:pt x="22499" y="22550"/>
                  </a:moveTo>
                  <a:lnTo>
                    <a:pt x="22499" y="22575"/>
                  </a:lnTo>
                  <a:cubicBezTo>
                    <a:pt x="23005" y="23562"/>
                    <a:pt x="23131" y="24600"/>
                    <a:pt x="23258" y="25688"/>
                  </a:cubicBezTo>
                  <a:lnTo>
                    <a:pt x="23283" y="25815"/>
                  </a:lnTo>
                  <a:cubicBezTo>
                    <a:pt x="23460" y="27004"/>
                    <a:pt x="23713" y="28067"/>
                    <a:pt x="24144" y="29029"/>
                  </a:cubicBezTo>
                  <a:cubicBezTo>
                    <a:pt x="24650" y="30168"/>
                    <a:pt x="25283" y="31281"/>
                    <a:pt x="25865" y="32268"/>
                  </a:cubicBezTo>
                  <a:cubicBezTo>
                    <a:pt x="26016" y="32521"/>
                    <a:pt x="26168" y="32774"/>
                    <a:pt x="26371" y="33027"/>
                  </a:cubicBezTo>
                  <a:cubicBezTo>
                    <a:pt x="26902" y="33812"/>
                    <a:pt x="27459" y="34698"/>
                    <a:pt x="27560" y="35583"/>
                  </a:cubicBezTo>
                  <a:cubicBezTo>
                    <a:pt x="27560" y="35609"/>
                    <a:pt x="27560" y="35609"/>
                    <a:pt x="27586" y="35659"/>
                  </a:cubicBezTo>
                  <a:lnTo>
                    <a:pt x="27586" y="35685"/>
                  </a:lnTo>
                  <a:lnTo>
                    <a:pt x="27459" y="35685"/>
                  </a:lnTo>
                  <a:cubicBezTo>
                    <a:pt x="27395" y="35692"/>
                    <a:pt x="27333" y="35695"/>
                    <a:pt x="27272" y="35695"/>
                  </a:cubicBezTo>
                  <a:cubicBezTo>
                    <a:pt x="26021" y="35695"/>
                    <a:pt x="25542" y="34236"/>
                    <a:pt x="25156" y="33053"/>
                  </a:cubicBezTo>
                  <a:cubicBezTo>
                    <a:pt x="25055" y="32800"/>
                    <a:pt x="25004" y="32547"/>
                    <a:pt x="24903" y="32369"/>
                  </a:cubicBezTo>
                  <a:cubicBezTo>
                    <a:pt x="24625" y="31661"/>
                    <a:pt x="24220" y="30876"/>
                    <a:pt x="23663" y="30016"/>
                  </a:cubicBezTo>
                  <a:lnTo>
                    <a:pt x="23638" y="29990"/>
                  </a:lnTo>
                  <a:cubicBezTo>
                    <a:pt x="23283" y="29408"/>
                    <a:pt x="22701" y="28497"/>
                    <a:pt x="21891" y="28497"/>
                  </a:cubicBezTo>
                  <a:cubicBezTo>
                    <a:pt x="21613" y="28497"/>
                    <a:pt x="21385" y="28624"/>
                    <a:pt x="21208" y="28852"/>
                  </a:cubicBezTo>
                  <a:cubicBezTo>
                    <a:pt x="20854" y="29257"/>
                    <a:pt x="20727" y="29915"/>
                    <a:pt x="20803" y="30395"/>
                  </a:cubicBezTo>
                  <a:cubicBezTo>
                    <a:pt x="20955" y="31585"/>
                    <a:pt x="21765" y="32648"/>
                    <a:pt x="22524" y="33584"/>
                  </a:cubicBezTo>
                  <a:lnTo>
                    <a:pt x="22625" y="33711"/>
                  </a:lnTo>
                  <a:cubicBezTo>
                    <a:pt x="22701" y="33787"/>
                    <a:pt x="22752" y="33863"/>
                    <a:pt x="22828" y="33938"/>
                  </a:cubicBezTo>
                  <a:cubicBezTo>
                    <a:pt x="23131" y="34318"/>
                    <a:pt x="23460" y="34698"/>
                    <a:pt x="23410" y="35229"/>
                  </a:cubicBezTo>
                  <a:cubicBezTo>
                    <a:pt x="23410" y="35381"/>
                    <a:pt x="23359" y="35533"/>
                    <a:pt x="23334" y="35685"/>
                  </a:cubicBezTo>
                  <a:cubicBezTo>
                    <a:pt x="23258" y="35862"/>
                    <a:pt x="23233" y="36014"/>
                    <a:pt x="23233" y="36216"/>
                  </a:cubicBezTo>
                  <a:cubicBezTo>
                    <a:pt x="23233" y="36697"/>
                    <a:pt x="23511" y="37178"/>
                    <a:pt x="23739" y="37583"/>
                  </a:cubicBezTo>
                  <a:lnTo>
                    <a:pt x="23764" y="37659"/>
                  </a:lnTo>
                  <a:cubicBezTo>
                    <a:pt x="23840" y="37760"/>
                    <a:pt x="23865" y="37861"/>
                    <a:pt x="23916" y="37962"/>
                  </a:cubicBezTo>
                  <a:cubicBezTo>
                    <a:pt x="24169" y="38393"/>
                    <a:pt x="24473" y="38848"/>
                    <a:pt x="24498" y="39354"/>
                  </a:cubicBezTo>
                  <a:cubicBezTo>
                    <a:pt x="24523" y="39658"/>
                    <a:pt x="24397" y="39962"/>
                    <a:pt x="24220" y="40164"/>
                  </a:cubicBezTo>
                  <a:cubicBezTo>
                    <a:pt x="23233" y="39202"/>
                    <a:pt x="22954" y="37836"/>
                    <a:pt x="22625" y="36545"/>
                  </a:cubicBezTo>
                  <a:cubicBezTo>
                    <a:pt x="22473" y="35811"/>
                    <a:pt x="22322" y="35077"/>
                    <a:pt x="22018" y="34394"/>
                  </a:cubicBezTo>
                  <a:cubicBezTo>
                    <a:pt x="21233" y="32496"/>
                    <a:pt x="19690" y="31003"/>
                    <a:pt x="18196" y="29535"/>
                  </a:cubicBezTo>
                  <a:lnTo>
                    <a:pt x="18019" y="29358"/>
                  </a:lnTo>
                  <a:cubicBezTo>
                    <a:pt x="18298" y="28953"/>
                    <a:pt x="18551" y="28599"/>
                    <a:pt x="18778" y="28244"/>
                  </a:cubicBezTo>
                  <a:cubicBezTo>
                    <a:pt x="19082" y="27713"/>
                    <a:pt x="19411" y="27131"/>
                    <a:pt x="19690" y="26599"/>
                  </a:cubicBezTo>
                  <a:cubicBezTo>
                    <a:pt x="20044" y="25941"/>
                    <a:pt x="20423" y="25233"/>
                    <a:pt x="20854" y="24600"/>
                  </a:cubicBezTo>
                  <a:cubicBezTo>
                    <a:pt x="21309" y="23967"/>
                    <a:pt x="21815" y="23309"/>
                    <a:pt x="22473" y="22575"/>
                  </a:cubicBezTo>
                  <a:lnTo>
                    <a:pt x="22499" y="22550"/>
                  </a:lnTo>
                  <a:close/>
                  <a:moveTo>
                    <a:pt x="7101" y="35941"/>
                  </a:moveTo>
                  <a:cubicBezTo>
                    <a:pt x="7362" y="35941"/>
                    <a:pt x="7634" y="35957"/>
                    <a:pt x="7921" y="35988"/>
                  </a:cubicBezTo>
                  <a:cubicBezTo>
                    <a:pt x="8175" y="36014"/>
                    <a:pt x="8453" y="36064"/>
                    <a:pt x="8731" y="36090"/>
                  </a:cubicBezTo>
                  <a:cubicBezTo>
                    <a:pt x="9333" y="36180"/>
                    <a:pt x="9943" y="36270"/>
                    <a:pt x="10536" y="36270"/>
                  </a:cubicBezTo>
                  <a:cubicBezTo>
                    <a:pt x="10941" y="36270"/>
                    <a:pt x="11338" y="36228"/>
                    <a:pt x="11718" y="36115"/>
                  </a:cubicBezTo>
                  <a:lnTo>
                    <a:pt x="11768" y="36090"/>
                  </a:lnTo>
                  <a:lnTo>
                    <a:pt x="11768" y="36090"/>
                  </a:lnTo>
                  <a:lnTo>
                    <a:pt x="11718" y="36166"/>
                  </a:lnTo>
                  <a:cubicBezTo>
                    <a:pt x="10528" y="37254"/>
                    <a:pt x="9237" y="38291"/>
                    <a:pt x="7820" y="39228"/>
                  </a:cubicBezTo>
                  <a:cubicBezTo>
                    <a:pt x="7339" y="39531"/>
                    <a:pt x="6833" y="39886"/>
                    <a:pt x="6352" y="40189"/>
                  </a:cubicBezTo>
                  <a:cubicBezTo>
                    <a:pt x="5315" y="40949"/>
                    <a:pt x="4252" y="41683"/>
                    <a:pt x="3138" y="42315"/>
                  </a:cubicBezTo>
                  <a:cubicBezTo>
                    <a:pt x="3138" y="42088"/>
                    <a:pt x="3239" y="41885"/>
                    <a:pt x="3290" y="41759"/>
                  </a:cubicBezTo>
                  <a:cubicBezTo>
                    <a:pt x="3518" y="41303"/>
                    <a:pt x="3796" y="40898"/>
                    <a:pt x="4049" y="40493"/>
                  </a:cubicBezTo>
                  <a:cubicBezTo>
                    <a:pt x="4378" y="40038"/>
                    <a:pt x="4682" y="39607"/>
                    <a:pt x="4884" y="39101"/>
                  </a:cubicBezTo>
                  <a:cubicBezTo>
                    <a:pt x="4884" y="39076"/>
                    <a:pt x="4910" y="39076"/>
                    <a:pt x="4910" y="39025"/>
                  </a:cubicBezTo>
                  <a:cubicBezTo>
                    <a:pt x="5011" y="38798"/>
                    <a:pt x="5163" y="38418"/>
                    <a:pt x="5062" y="38241"/>
                  </a:cubicBezTo>
                  <a:lnTo>
                    <a:pt x="5062" y="38215"/>
                  </a:lnTo>
                  <a:cubicBezTo>
                    <a:pt x="5006" y="38127"/>
                    <a:pt x="4917" y="38097"/>
                    <a:pt x="4814" y="38097"/>
                  </a:cubicBezTo>
                  <a:cubicBezTo>
                    <a:pt x="4680" y="38097"/>
                    <a:pt x="4521" y="38147"/>
                    <a:pt x="4378" y="38190"/>
                  </a:cubicBezTo>
                  <a:cubicBezTo>
                    <a:pt x="4302" y="38215"/>
                    <a:pt x="4252" y="38215"/>
                    <a:pt x="4226" y="38215"/>
                  </a:cubicBezTo>
                  <a:cubicBezTo>
                    <a:pt x="4049" y="38241"/>
                    <a:pt x="3897" y="38266"/>
                    <a:pt x="3746" y="38342"/>
                  </a:cubicBezTo>
                  <a:cubicBezTo>
                    <a:pt x="3391" y="38443"/>
                    <a:pt x="3012" y="38519"/>
                    <a:pt x="2657" y="38519"/>
                  </a:cubicBezTo>
                  <a:cubicBezTo>
                    <a:pt x="2328" y="38519"/>
                    <a:pt x="2075" y="38393"/>
                    <a:pt x="1873" y="38215"/>
                  </a:cubicBezTo>
                  <a:lnTo>
                    <a:pt x="1873" y="38190"/>
                  </a:lnTo>
                  <a:lnTo>
                    <a:pt x="1898" y="38190"/>
                  </a:lnTo>
                  <a:cubicBezTo>
                    <a:pt x="2202" y="37988"/>
                    <a:pt x="2506" y="37811"/>
                    <a:pt x="2784" y="37633"/>
                  </a:cubicBezTo>
                  <a:cubicBezTo>
                    <a:pt x="3493" y="37203"/>
                    <a:pt x="4176" y="36748"/>
                    <a:pt x="4935" y="36393"/>
                  </a:cubicBezTo>
                  <a:cubicBezTo>
                    <a:pt x="5621" y="36088"/>
                    <a:pt x="6307" y="35941"/>
                    <a:pt x="7101" y="35941"/>
                  </a:cubicBezTo>
                  <a:close/>
                  <a:moveTo>
                    <a:pt x="17791" y="29586"/>
                  </a:moveTo>
                  <a:lnTo>
                    <a:pt x="17943" y="29737"/>
                  </a:lnTo>
                  <a:cubicBezTo>
                    <a:pt x="19183" y="30927"/>
                    <a:pt x="20550" y="32243"/>
                    <a:pt x="21385" y="33812"/>
                  </a:cubicBezTo>
                  <a:cubicBezTo>
                    <a:pt x="21613" y="34217"/>
                    <a:pt x="21815" y="34672"/>
                    <a:pt x="21942" y="35103"/>
                  </a:cubicBezTo>
                  <a:cubicBezTo>
                    <a:pt x="22094" y="35583"/>
                    <a:pt x="22195" y="36090"/>
                    <a:pt x="22322" y="36570"/>
                  </a:cubicBezTo>
                  <a:cubicBezTo>
                    <a:pt x="22575" y="37962"/>
                    <a:pt x="22904" y="39354"/>
                    <a:pt x="23891" y="40392"/>
                  </a:cubicBezTo>
                  <a:cubicBezTo>
                    <a:pt x="23743" y="40461"/>
                    <a:pt x="23592" y="40495"/>
                    <a:pt x="23445" y="40495"/>
                  </a:cubicBezTo>
                  <a:cubicBezTo>
                    <a:pt x="23215" y="40495"/>
                    <a:pt x="22998" y="40410"/>
                    <a:pt x="22828" y="40240"/>
                  </a:cubicBezTo>
                  <a:cubicBezTo>
                    <a:pt x="22094" y="39557"/>
                    <a:pt x="21815" y="38544"/>
                    <a:pt x="21562" y="37608"/>
                  </a:cubicBezTo>
                  <a:cubicBezTo>
                    <a:pt x="21436" y="37127"/>
                    <a:pt x="21309" y="36722"/>
                    <a:pt x="21132" y="36317"/>
                  </a:cubicBezTo>
                  <a:cubicBezTo>
                    <a:pt x="20828" y="35583"/>
                    <a:pt x="20449" y="34850"/>
                    <a:pt x="20069" y="34192"/>
                  </a:cubicBezTo>
                  <a:cubicBezTo>
                    <a:pt x="19993" y="34065"/>
                    <a:pt x="19943" y="33964"/>
                    <a:pt x="19867" y="33837"/>
                  </a:cubicBezTo>
                  <a:cubicBezTo>
                    <a:pt x="19616" y="33381"/>
                    <a:pt x="19345" y="32987"/>
                    <a:pt x="18850" y="32987"/>
                  </a:cubicBezTo>
                  <a:cubicBezTo>
                    <a:pt x="18795" y="32987"/>
                    <a:pt x="18738" y="32992"/>
                    <a:pt x="18677" y="33002"/>
                  </a:cubicBezTo>
                  <a:cubicBezTo>
                    <a:pt x="18348" y="33053"/>
                    <a:pt x="18095" y="33205"/>
                    <a:pt x="17918" y="33458"/>
                  </a:cubicBezTo>
                  <a:cubicBezTo>
                    <a:pt x="17589" y="33964"/>
                    <a:pt x="17690" y="34748"/>
                    <a:pt x="17842" y="35305"/>
                  </a:cubicBezTo>
                  <a:cubicBezTo>
                    <a:pt x="17943" y="35609"/>
                    <a:pt x="18095" y="35938"/>
                    <a:pt x="18222" y="36267"/>
                  </a:cubicBezTo>
                  <a:cubicBezTo>
                    <a:pt x="18601" y="37127"/>
                    <a:pt x="19057" y="38114"/>
                    <a:pt x="18804" y="38924"/>
                  </a:cubicBezTo>
                  <a:cubicBezTo>
                    <a:pt x="18677" y="39329"/>
                    <a:pt x="18449" y="39430"/>
                    <a:pt x="18171" y="39557"/>
                  </a:cubicBezTo>
                  <a:cubicBezTo>
                    <a:pt x="18146" y="39557"/>
                    <a:pt x="18095" y="39607"/>
                    <a:pt x="18095" y="39607"/>
                  </a:cubicBezTo>
                  <a:cubicBezTo>
                    <a:pt x="18070" y="39633"/>
                    <a:pt x="18045" y="39633"/>
                    <a:pt x="18019" y="39633"/>
                  </a:cubicBezTo>
                  <a:cubicBezTo>
                    <a:pt x="17943" y="39633"/>
                    <a:pt x="17918" y="39658"/>
                    <a:pt x="17893" y="39683"/>
                  </a:cubicBezTo>
                  <a:cubicBezTo>
                    <a:pt x="17665" y="39911"/>
                    <a:pt x="17791" y="40493"/>
                    <a:pt x="17893" y="40898"/>
                  </a:cubicBezTo>
                  <a:cubicBezTo>
                    <a:pt x="17918" y="41050"/>
                    <a:pt x="17943" y="41151"/>
                    <a:pt x="17943" y="41252"/>
                  </a:cubicBezTo>
                  <a:cubicBezTo>
                    <a:pt x="17969" y="41759"/>
                    <a:pt x="17716" y="42821"/>
                    <a:pt x="17159" y="43100"/>
                  </a:cubicBezTo>
                  <a:lnTo>
                    <a:pt x="17133" y="43100"/>
                  </a:lnTo>
                  <a:lnTo>
                    <a:pt x="17133" y="43075"/>
                  </a:lnTo>
                  <a:cubicBezTo>
                    <a:pt x="16830" y="42417"/>
                    <a:pt x="16804" y="41683"/>
                    <a:pt x="16804" y="40999"/>
                  </a:cubicBezTo>
                  <a:cubicBezTo>
                    <a:pt x="16804" y="40797"/>
                    <a:pt x="16804" y="40594"/>
                    <a:pt x="16779" y="40367"/>
                  </a:cubicBezTo>
                  <a:cubicBezTo>
                    <a:pt x="16754" y="39531"/>
                    <a:pt x="16627" y="38798"/>
                    <a:pt x="16425" y="38114"/>
                  </a:cubicBezTo>
                  <a:cubicBezTo>
                    <a:pt x="16248" y="37456"/>
                    <a:pt x="15919" y="36849"/>
                    <a:pt x="15640" y="36241"/>
                  </a:cubicBezTo>
                  <a:cubicBezTo>
                    <a:pt x="15235" y="35432"/>
                    <a:pt x="14805" y="34596"/>
                    <a:pt x="14729" y="33685"/>
                  </a:cubicBezTo>
                  <a:cubicBezTo>
                    <a:pt x="14729" y="33660"/>
                    <a:pt x="14679" y="33635"/>
                    <a:pt x="14653" y="33584"/>
                  </a:cubicBezTo>
                  <a:cubicBezTo>
                    <a:pt x="15008" y="33154"/>
                    <a:pt x="15362" y="32749"/>
                    <a:pt x="15691" y="32293"/>
                  </a:cubicBezTo>
                  <a:cubicBezTo>
                    <a:pt x="15868" y="32066"/>
                    <a:pt x="16045" y="31863"/>
                    <a:pt x="16197" y="31635"/>
                  </a:cubicBezTo>
                  <a:cubicBezTo>
                    <a:pt x="16324" y="31484"/>
                    <a:pt x="16425" y="31357"/>
                    <a:pt x="16551" y="31180"/>
                  </a:cubicBezTo>
                  <a:cubicBezTo>
                    <a:pt x="16577" y="31180"/>
                    <a:pt x="16577" y="31155"/>
                    <a:pt x="16577" y="31129"/>
                  </a:cubicBezTo>
                  <a:lnTo>
                    <a:pt x="16627" y="31104"/>
                  </a:lnTo>
                  <a:cubicBezTo>
                    <a:pt x="17007" y="30623"/>
                    <a:pt x="17412" y="30117"/>
                    <a:pt x="17791" y="29611"/>
                  </a:cubicBezTo>
                  <a:lnTo>
                    <a:pt x="17791" y="29586"/>
                  </a:lnTo>
                  <a:close/>
                  <a:moveTo>
                    <a:pt x="10452" y="37811"/>
                  </a:moveTo>
                  <a:lnTo>
                    <a:pt x="10452" y="37836"/>
                  </a:lnTo>
                  <a:cubicBezTo>
                    <a:pt x="11009" y="40367"/>
                    <a:pt x="9465" y="42923"/>
                    <a:pt x="8048" y="44618"/>
                  </a:cubicBezTo>
                  <a:cubicBezTo>
                    <a:pt x="7846" y="44542"/>
                    <a:pt x="7694" y="44416"/>
                    <a:pt x="7542" y="44188"/>
                  </a:cubicBezTo>
                  <a:cubicBezTo>
                    <a:pt x="7036" y="43479"/>
                    <a:pt x="7289" y="42847"/>
                    <a:pt x="7542" y="42189"/>
                  </a:cubicBezTo>
                  <a:lnTo>
                    <a:pt x="7719" y="41632"/>
                  </a:lnTo>
                  <a:cubicBezTo>
                    <a:pt x="7770" y="41556"/>
                    <a:pt x="7719" y="41531"/>
                    <a:pt x="7694" y="41455"/>
                  </a:cubicBezTo>
                  <a:cubicBezTo>
                    <a:pt x="7668" y="41404"/>
                    <a:pt x="7567" y="41404"/>
                    <a:pt x="7491" y="41404"/>
                  </a:cubicBezTo>
                  <a:cubicBezTo>
                    <a:pt x="6909" y="41505"/>
                    <a:pt x="6352" y="41809"/>
                    <a:pt x="5796" y="42088"/>
                  </a:cubicBezTo>
                  <a:cubicBezTo>
                    <a:pt x="5568" y="42239"/>
                    <a:pt x="5391" y="42315"/>
                    <a:pt x="5163" y="42442"/>
                  </a:cubicBezTo>
                  <a:cubicBezTo>
                    <a:pt x="5138" y="42467"/>
                    <a:pt x="5062" y="42467"/>
                    <a:pt x="5036" y="42518"/>
                  </a:cubicBezTo>
                  <a:cubicBezTo>
                    <a:pt x="4650" y="42687"/>
                    <a:pt x="4172" y="42924"/>
                    <a:pt x="3734" y="42924"/>
                  </a:cubicBezTo>
                  <a:cubicBezTo>
                    <a:pt x="3713" y="42924"/>
                    <a:pt x="3691" y="42924"/>
                    <a:pt x="3670" y="42923"/>
                  </a:cubicBezTo>
                  <a:cubicBezTo>
                    <a:pt x="3467" y="42923"/>
                    <a:pt x="3290" y="42821"/>
                    <a:pt x="3214" y="42695"/>
                  </a:cubicBezTo>
                  <a:lnTo>
                    <a:pt x="3214" y="42670"/>
                  </a:lnTo>
                  <a:lnTo>
                    <a:pt x="3239" y="42670"/>
                  </a:lnTo>
                  <a:cubicBezTo>
                    <a:pt x="4302" y="42012"/>
                    <a:pt x="5391" y="41303"/>
                    <a:pt x="6428" y="40620"/>
                  </a:cubicBezTo>
                  <a:cubicBezTo>
                    <a:pt x="6833" y="40316"/>
                    <a:pt x="7263" y="40038"/>
                    <a:pt x="7694" y="39785"/>
                  </a:cubicBezTo>
                  <a:cubicBezTo>
                    <a:pt x="8706" y="39127"/>
                    <a:pt x="9592" y="38494"/>
                    <a:pt x="10427" y="37836"/>
                  </a:cubicBezTo>
                  <a:lnTo>
                    <a:pt x="10452" y="37811"/>
                  </a:lnTo>
                  <a:close/>
                  <a:moveTo>
                    <a:pt x="14375" y="33863"/>
                  </a:moveTo>
                  <a:lnTo>
                    <a:pt x="14375" y="33913"/>
                  </a:lnTo>
                  <a:cubicBezTo>
                    <a:pt x="14501" y="34748"/>
                    <a:pt x="14906" y="35583"/>
                    <a:pt x="15286" y="36368"/>
                  </a:cubicBezTo>
                  <a:cubicBezTo>
                    <a:pt x="15615" y="37026"/>
                    <a:pt x="15944" y="37709"/>
                    <a:pt x="16121" y="38418"/>
                  </a:cubicBezTo>
                  <a:cubicBezTo>
                    <a:pt x="16273" y="39101"/>
                    <a:pt x="16298" y="39810"/>
                    <a:pt x="16324" y="40518"/>
                  </a:cubicBezTo>
                  <a:cubicBezTo>
                    <a:pt x="16374" y="41404"/>
                    <a:pt x="16400" y="42315"/>
                    <a:pt x="16703" y="43100"/>
                  </a:cubicBezTo>
                  <a:lnTo>
                    <a:pt x="16703" y="43150"/>
                  </a:lnTo>
                  <a:lnTo>
                    <a:pt x="16703" y="43176"/>
                  </a:lnTo>
                  <a:lnTo>
                    <a:pt x="16678" y="43176"/>
                  </a:lnTo>
                  <a:cubicBezTo>
                    <a:pt x="16121" y="43049"/>
                    <a:pt x="15792" y="42163"/>
                    <a:pt x="15615" y="41683"/>
                  </a:cubicBezTo>
                  <a:lnTo>
                    <a:pt x="15615" y="41657"/>
                  </a:lnTo>
                  <a:cubicBezTo>
                    <a:pt x="15488" y="41278"/>
                    <a:pt x="15362" y="40873"/>
                    <a:pt x="15235" y="40493"/>
                  </a:cubicBezTo>
                  <a:cubicBezTo>
                    <a:pt x="15109" y="40012"/>
                    <a:pt x="14932" y="39531"/>
                    <a:pt x="14755" y="39051"/>
                  </a:cubicBezTo>
                  <a:cubicBezTo>
                    <a:pt x="14755" y="39025"/>
                    <a:pt x="14729" y="39000"/>
                    <a:pt x="14729" y="38924"/>
                  </a:cubicBezTo>
                  <a:cubicBezTo>
                    <a:pt x="14476" y="38291"/>
                    <a:pt x="14046" y="37330"/>
                    <a:pt x="13363" y="37153"/>
                  </a:cubicBezTo>
                  <a:cubicBezTo>
                    <a:pt x="13312" y="37142"/>
                    <a:pt x="13263" y="37138"/>
                    <a:pt x="13215" y="37138"/>
                  </a:cubicBezTo>
                  <a:cubicBezTo>
                    <a:pt x="12431" y="37138"/>
                    <a:pt x="12062" y="38453"/>
                    <a:pt x="11895" y="39025"/>
                  </a:cubicBezTo>
                  <a:cubicBezTo>
                    <a:pt x="11844" y="39354"/>
                    <a:pt x="11768" y="39683"/>
                    <a:pt x="11743" y="40012"/>
                  </a:cubicBezTo>
                  <a:cubicBezTo>
                    <a:pt x="11692" y="40443"/>
                    <a:pt x="11616" y="40923"/>
                    <a:pt x="11490" y="41379"/>
                  </a:cubicBezTo>
                  <a:cubicBezTo>
                    <a:pt x="11262" y="42138"/>
                    <a:pt x="10807" y="42948"/>
                    <a:pt x="10123" y="43707"/>
                  </a:cubicBezTo>
                  <a:cubicBezTo>
                    <a:pt x="9870" y="43986"/>
                    <a:pt x="9212" y="44694"/>
                    <a:pt x="8478" y="44694"/>
                  </a:cubicBezTo>
                  <a:lnTo>
                    <a:pt x="8453" y="44694"/>
                  </a:lnTo>
                  <a:lnTo>
                    <a:pt x="8478" y="44669"/>
                  </a:lnTo>
                  <a:cubicBezTo>
                    <a:pt x="9921" y="42897"/>
                    <a:pt x="11465" y="40189"/>
                    <a:pt x="10756" y="37532"/>
                  </a:cubicBezTo>
                  <a:cubicBezTo>
                    <a:pt x="11743" y="36722"/>
                    <a:pt x="12603" y="35938"/>
                    <a:pt x="13363" y="35052"/>
                  </a:cubicBezTo>
                  <a:cubicBezTo>
                    <a:pt x="13666" y="34698"/>
                    <a:pt x="13995" y="34318"/>
                    <a:pt x="14350" y="33913"/>
                  </a:cubicBezTo>
                  <a:lnTo>
                    <a:pt x="14375" y="33863"/>
                  </a:lnTo>
                  <a:close/>
                  <a:moveTo>
                    <a:pt x="41530" y="1"/>
                  </a:moveTo>
                  <a:cubicBezTo>
                    <a:pt x="41480" y="1"/>
                    <a:pt x="41404" y="26"/>
                    <a:pt x="41378" y="77"/>
                  </a:cubicBezTo>
                  <a:cubicBezTo>
                    <a:pt x="40341" y="1646"/>
                    <a:pt x="39075" y="3164"/>
                    <a:pt x="37861" y="4582"/>
                  </a:cubicBezTo>
                  <a:cubicBezTo>
                    <a:pt x="37532" y="4986"/>
                    <a:pt x="37152" y="5442"/>
                    <a:pt x="36798" y="5872"/>
                  </a:cubicBezTo>
                  <a:cubicBezTo>
                    <a:pt x="35330" y="7669"/>
                    <a:pt x="33761" y="9517"/>
                    <a:pt x="31964" y="11516"/>
                  </a:cubicBezTo>
                  <a:cubicBezTo>
                    <a:pt x="31584" y="11921"/>
                    <a:pt x="31255" y="12351"/>
                    <a:pt x="30901" y="12807"/>
                  </a:cubicBezTo>
                  <a:cubicBezTo>
                    <a:pt x="30597" y="13237"/>
                    <a:pt x="30243" y="13692"/>
                    <a:pt x="29889" y="14072"/>
                  </a:cubicBezTo>
                  <a:cubicBezTo>
                    <a:pt x="29644" y="14339"/>
                    <a:pt x="29419" y="14566"/>
                    <a:pt x="29042" y="14566"/>
                  </a:cubicBezTo>
                  <a:cubicBezTo>
                    <a:pt x="29020" y="14566"/>
                    <a:pt x="28996" y="14566"/>
                    <a:pt x="28973" y="14564"/>
                  </a:cubicBezTo>
                  <a:lnTo>
                    <a:pt x="28973" y="14564"/>
                  </a:lnTo>
                  <a:cubicBezTo>
                    <a:pt x="29148" y="14677"/>
                    <a:pt x="29350" y="14738"/>
                    <a:pt x="29585" y="14755"/>
                  </a:cubicBezTo>
                  <a:lnTo>
                    <a:pt x="29610" y="14755"/>
                  </a:lnTo>
                  <a:lnTo>
                    <a:pt x="29585" y="14806"/>
                  </a:lnTo>
                  <a:cubicBezTo>
                    <a:pt x="29534" y="14856"/>
                    <a:pt x="29433" y="14932"/>
                    <a:pt x="29357" y="14983"/>
                  </a:cubicBezTo>
                  <a:cubicBezTo>
                    <a:pt x="29129" y="15185"/>
                    <a:pt x="28927" y="15363"/>
                    <a:pt x="28699" y="15590"/>
                  </a:cubicBezTo>
                  <a:cubicBezTo>
                    <a:pt x="28446" y="15843"/>
                    <a:pt x="28193" y="16122"/>
                    <a:pt x="27839" y="16501"/>
                  </a:cubicBezTo>
                  <a:lnTo>
                    <a:pt x="27813" y="16527"/>
                  </a:lnTo>
                  <a:lnTo>
                    <a:pt x="27813" y="16501"/>
                  </a:lnTo>
                  <a:cubicBezTo>
                    <a:pt x="27535" y="15869"/>
                    <a:pt x="27358" y="15211"/>
                    <a:pt x="27231" y="14553"/>
                  </a:cubicBezTo>
                  <a:cubicBezTo>
                    <a:pt x="27155" y="14047"/>
                    <a:pt x="27029" y="13540"/>
                    <a:pt x="26852" y="13060"/>
                  </a:cubicBezTo>
                  <a:cubicBezTo>
                    <a:pt x="26421" y="11794"/>
                    <a:pt x="25561" y="10706"/>
                    <a:pt x="24802" y="9871"/>
                  </a:cubicBezTo>
                  <a:lnTo>
                    <a:pt x="24523" y="9542"/>
                  </a:lnTo>
                  <a:cubicBezTo>
                    <a:pt x="23638" y="8530"/>
                    <a:pt x="22726" y="7517"/>
                    <a:pt x="21891" y="6454"/>
                  </a:cubicBezTo>
                  <a:cubicBezTo>
                    <a:pt x="21841" y="6353"/>
                    <a:pt x="21739" y="6252"/>
                    <a:pt x="21664" y="6151"/>
                  </a:cubicBezTo>
                  <a:cubicBezTo>
                    <a:pt x="21385" y="5771"/>
                    <a:pt x="21081" y="5366"/>
                    <a:pt x="20727" y="5062"/>
                  </a:cubicBezTo>
                  <a:cubicBezTo>
                    <a:pt x="20499" y="4835"/>
                    <a:pt x="20221" y="4683"/>
                    <a:pt x="19968" y="4480"/>
                  </a:cubicBezTo>
                  <a:cubicBezTo>
                    <a:pt x="19715" y="4303"/>
                    <a:pt x="19436" y="4101"/>
                    <a:pt x="19209" y="3873"/>
                  </a:cubicBezTo>
                  <a:cubicBezTo>
                    <a:pt x="19310" y="3493"/>
                    <a:pt x="19614" y="3291"/>
                    <a:pt x="20094" y="3164"/>
                  </a:cubicBezTo>
                  <a:cubicBezTo>
                    <a:pt x="20334" y="3088"/>
                    <a:pt x="20569" y="3050"/>
                    <a:pt x="20799" y="3050"/>
                  </a:cubicBezTo>
                  <a:cubicBezTo>
                    <a:pt x="21302" y="3050"/>
                    <a:pt x="21783" y="3234"/>
                    <a:pt x="22247" y="3604"/>
                  </a:cubicBezTo>
                  <a:lnTo>
                    <a:pt x="22247" y="3604"/>
                  </a:lnTo>
                  <a:cubicBezTo>
                    <a:pt x="21768" y="3163"/>
                    <a:pt x="21121" y="2764"/>
                    <a:pt x="20337" y="2764"/>
                  </a:cubicBezTo>
                  <a:cubicBezTo>
                    <a:pt x="20017" y="2764"/>
                    <a:pt x="19674" y="2830"/>
                    <a:pt x="19310" y="2987"/>
                  </a:cubicBezTo>
                  <a:cubicBezTo>
                    <a:pt x="18804" y="3215"/>
                    <a:pt x="18475" y="3493"/>
                    <a:pt x="18374" y="3873"/>
                  </a:cubicBezTo>
                  <a:cubicBezTo>
                    <a:pt x="18551" y="4556"/>
                    <a:pt x="19082" y="5493"/>
                    <a:pt x="19588" y="6277"/>
                  </a:cubicBezTo>
                  <a:cubicBezTo>
                    <a:pt x="19664" y="6378"/>
                    <a:pt x="19715" y="6480"/>
                    <a:pt x="19740" y="6581"/>
                  </a:cubicBezTo>
                  <a:lnTo>
                    <a:pt x="19740" y="6606"/>
                  </a:lnTo>
                  <a:lnTo>
                    <a:pt x="19715" y="6606"/>
                  </a:lnTo>
                  <a:cubicBezTo>
                    <a:pt x="19681" y="6609"/>
                    <a:pt x="19646" y="6610"/>
                    <a:pt x="19612" y="6610"/>
                  </a:cubicBezTo>
                  <a:cubicBezTo>
                    <a:pt x="18906" y="6610"/>
                    <a:pt x="18137" y="6129"/>
                    <a:pt x="17437" y="5695"/>
                  </a:cubicBezTo>
                  <a:cubicBezTo>
                    <a:pt x="17083" y="5467"/>
                    <a:pt x="16729" y="5240"/>
                    <a:pt x="16450" y="5113"/>
                  </a:cubicBezTo>
                  <a:cubicBezTo>
                    <a:pt x="16184" y="5015"/>
                    <a:pt x="15863" y="4940"/>
                    <a:pt x="15566" y="4940"/>
                  </a:cubicBezTo>
                  <a:cubicBezTo>
                    <a:pt x="15326" y="4940"/>
                    <a:pt x="15101" y="4989"/>
                    <a:pt x="14932" y="5113"/>
                  </a:cubicBezTo>
                  <a:cubicBezTo>
                    <a:pt x="14704" y="5265"/>
                    <a:pt x="14577" y="5569"/>
                    <a:pt x="14577" y="5898"/>
                  </a:cubicBezTo>
                  <a:cubicBezTo>
                    <a:pt x="14628" y="7087"/>
                    <a:pt x="15666" y="8378"/>
                    <a:pt x="16678" y="8985"/>
                  </a:cubicBezTo>
                  <a:cubicBezTo>
                    <a:pt x="16779" y="9036"/>
                    <a:pt x="16880" y="9061"/>
                    <a:pt x="16982" y="9137"/>
                  </a:cubicBezTo>
                  <a:cubicBezTo>
                    <a:pt x="17235" y="9263"/>
                    <a:pt x="17538" y="9390"/>
                    <a:pt x="17690" y="9643"/>
                  </a:cubicBezTo>
                  <a:cubicBezTo>
                    <a:pt x="17791" y="9795"/>
                    <a:pt x="17817" y="9997"/>
                    <a:pt x="17817" y="10149"/>
                  </a:cubicBezTo>
                  <a:cubicBezTo>
                    <a:pt x="17817" y="10276"/>
                    <a:pt x="17842" y="10402"/>
                    <a:pt x="17893" y="10529"/>
                  </a:cubicBezTo>
                  <a:cubicBezTo>
                    <a:pt x="18070" y="10959"/>
                    <a:pt x="18601" y="11313"/>
                    <a:pt x="18981" y="11541"/>
                  </a:cubicBezTo>
                  <a:cubicBezTo>
                    <a:pt x="19361" y="11769"/>
                    <a:pt x="19791" y="11946"/>
                    <a:pt x="20196" y="12149"/>
                  </a:cubicBezTo>
                  <a:cubicBezTo>
                    <a:pt x="21208" y="12604"/>
                    <a:pt x="22144" y="13060"/>
                    <a:pt x="22676" y="14072"/>
                  </a:cubicBezTo>
                  <a:lnTo>
                    <a:pt x="22777" y="14249"/>
                  </a:lnTo>
                  <a:cubicBezTo>
                    <a:pt x="22853" y="14376"/>
                    <a:pt x="22904" y="14578"/>
                    <a:pt x="22929" y="14730"/>
                  </a:cubicBezTo>
                  <a:cubicBezTo>
                    <a:pt x="22980" y="14958"/>
                    <a:pt x="22929" y="15110"/>
                    <a:pt x="22802" y="15211"/>
                  </a:cubicBezTo>
                  <a:cubicBezTo>
                    <a:pt x="22731" y="15271"/>
                    <a:pt x="22636" y="15296"/>
                    <a:pt x="22527" y="15296"/>
                  </a:cubicBezTo>
                  <a:cubicBezTo>
                    <a:pt x="22406" y="15296"/>
                    <a:pt x="22266" y="15264"/>
                    <a:pt x="22119" y="15211"/>
                  </a:cubicBezTo>
                  <a:cubicBezTo>
                    <a:pt x="21765" y="15059"/>
                    <a:pt x="21410" y="14856"/>
                    <a:pt x="21107" y="14679"/>
                  </a:cubicBezTo>
                  <a:cubicBezTo>
                    <a:pt x="20221" y="14123"/>
                    <a:pt x="19436" y="13465"/>
                    <a:pt x="18728" y="12933"/>
                  </a:cubicBezTo>
                  <a:cubicBezTo>
                    <a:pt x="18070" y="12351"/>
                    <a:pt x="17564" y="11921"/>
                    <a:pt x="17083" y="11440"/>
                  </a:cubicBezTo>
                  <a:cubicBezTo>
                    <a:pt x="16703" y="11060"/>
                    <a:pt x="16273" y="10630"/>
                    <a:pt x="15716" y="10453"/>
                  </a:cubicBezTo>
                  <a:cubicBezTo>
                    <a:pt x="15587" y="10415"/>
                    <a:pt x="15463" y="10400"/>
                    <a:pt x="15342" y="10400"/>
                  </a:cubicBezTo>
                  <a:cubicBezTo>
                    <a:pt x="15059" y="10400"/>
                    <a:pt x="14793" y="10483"/>
                    <a:pt x="14527" y="10554"/>
                  </a:cubicBezTo>
                  <a:cubicBezTo>
                    <a:pt x="14426" y="10579"/>
                    <a:pt x="14324" y="10630"/>
                    <a:pt x="14198" y="10655"/>
                  </a:cubicBezTo>
                  <a:cubicBezTo>
                    <a:pt x="14093" y="10683"/>
                    <a:pt x="13986" y="10695"/>
                    <a:pt x="13877" y="10695"/>
                  </a:cubicBezTo>
                  <a:cubicBezTo>
                    <a:pt x="13277" y="10695"/>
                    <a:pt x="12625" y="10319"/>
                    <a:pt x="12047" y="9997"/>
                  </a:cubicBezTo>
                  <a:cubicBezTo>
                    <a:pt x="11869" y="9871"/>
                    <a:pt x="11667" y="9770"/>
                    <a:pt x="11490" y="9668"/>
                  </a:cubicBezTo>
                  <a:cubicBezTo>
                    <a:pt x="11058" y="9436"/>
                    <a:pt x="10331" y="9072"/>
                    <a:pt x="9711" y="9072"/>
                  </a:cubicBezTo>
                  <a:cubicBezTo>
                    <a:pt x="9387" y="9072"/>
                    <a:pt x="9092" y="9171"/>
                    <a:pt x="8883" y="9441"/>
                  </a:cubicBezTo>
                  <a:cubicBezTo>
                    <a:pt x="8377" y="10124"/>
                    <a:pt x="8984" y="10833"/>
                    <a:pt x="9592" y="11339"/>
                  </a:cubicBezTo>
                  <a:cubicBezTo>
                    <a:pt x="10351" y="11971"/>
                    <a:pt x="11237" y="12452"/>
                    <a:pt x="12047" y="12933"/>
                  </a:cubicBezTo>
                  <a:cubicBezTo>
                    <a:pt x="12173" y="12984"/>
                    <a:pt x="12350" y="13085"/>
                    <a:pt x="12477" y="13161"/>
                  </a:cubicBezTo>
                  <a:cubicBezTo>
                    <a:pt x="12856" y="13338"/>
                    <a:pt x="13185" y="13591"/>
                    <a:pt x="13489" y="13794"/>
                  </a:cubicBezTo>
                  <a:cubicBezTo>
                    <a:pt x="13616" y="13869"/>
                    <a:pt x="13768" y="13971"/>
                    <a:pt x="13919" y="14072"/>
                  </a:cubicBezTo>
                  <a:cubicBezTo>
                    <a:pt x="14501" y="14426"/>
                    <a:pt x="15159" y="14806"/>
                    <a:pt x="15438" y="15312"/>
                  </a:cubicBezTo>
                  <a:cubicBezTo>
                    <a:pt x="15539" y="15464"/>
                    <a:pt x="15564" y="15616"/>
                    <a:pt x="15590" y="15818"/>
                  </a:cubicBezTo>
                  <a:cubicBezTo>
                    <a:pt x="15640" y="15970"/>
                    <a:pt x="15640" y="16097"/>
                    <a:pt x="15716" y="16248"/>
                  </a:cubicBezTo>
                  <a:lnTo>
                    <a:pt x="15716" y="16274"/>
                  </a:lnTo>
                  <a:cubicBezTo>
                    <a:pt x="15843" y="16501"/>
                    <a:pt x="16045" y="16653"/>
                    <a:pt x="16172" y="16780"/>
                  </a:cubicBezTo>
                  <a:cubicBezTo>
                    <a:pt x="16653" y="17159"/>
                    <a:pt x="17235" y="17362"/>
                    <a:pt x="17817" y="17539"/>
                  </a:cubicBezTo>
                  <a:lnTo>
                    <a:pt x="17918" y="17590"/>
                  </a:lnTo>
                  <a:cubicBezTo>
                    <a:pt x="17994" y="17615"/>
                    <a:pt x="18070" y="17640"/>
                    <a:pt x="18171" y="17666"/>
                  </a:cubicBezTo>
                  <a:cubicBezTo>
                    <a:pt x="18627" y="17843"/>
                    <a:pt x="19107" y="17995"/>
                    <a:pt x="19512" y="18273"/>
                  </a:cubicBezTo>
                  <a:cubicBezTo>
                    <a:pt x="19943" y="18551"/>
                    <a:pt x="20348" y="19007"/>
                    <a:pt x="20272" y="19412"/>
                  </a:cubicBezTo>
                  <a:cubicBezTo>
                    <a:pt x="20221" y="19665"/>
                    <a:pt x="19993" y="19817"/>
                    <a:pt x="19563" y="19918"/>
                  </a:cubicBezTo>
                  <a:cubicBezTo>
                    <a:pt x="19401" y="19950"/>
                    <a:pt x="19235" y="19965"/>
                    <a:pt x="19066" y="19965"/>
                  </a:cubicBezTo>
                  <a:cubicBezTo>
                    <a:pt x="17919" y="19965"/>
                    <a:pt x="16649" y="19274"/>
                    <a:pt x="15590" y="18678"/>
                  </a:cubicBezTo>
                  <a:cubicBezTo>
                    <a:pt x="15438" y="18602"/>
                    <a:pt x="15286" y="18501"/>
                    <a:pt x="15134" y="18425"/>
                  </a:cubicBezTo>
                  <a:cubicBezTo>
                    <a:pt x="14299" y="17995"/>
                    <a:pt x="13439" y="17488"/>
                    <a:pt x="12654" y="16957"/>
                  </a:cubicBezTo>
                  <a:cubicBezTo>
                    <a:pt x="12502" y="16830"/>
                    <a:pt x="12300" y="16729"/>
                    <a:pt x="12148" y="16603"/>
                  </a:cubicBezTo>
                  <a:cubicBezTo>
                    <a:pt x="11540" y="16198"/>
                    <a:pt x="11009" y="15818"/>
                    <a:pt x="10351" y="15514"/>
                  </a:cubicBezTo>
                  <a:cubicBezTo>
                    <a:pt x="10073" y="15388"/>
                    <a:pt x="9744" y="15261"/>
                    <a:pt x="9465" y="15185"/>
                  </a:cubicBezTo>
                  <a:cubicBezTo>
                    <a:pt x="9010" y="15008"/>
                    <a:pt x="8579" y="14831"/>
                    <a:pt x="8124" y="14629"/>
                  </a:cubicBezTo>
                  <a:cubicBezTo>
                    <a:pt x="7811" y="14489"/>
                    <a:pt x="7497" y="14362"/>
                    <a:pt x="7176" y="14362"/>
                  </a:cubicBezTo>
                  <a:cubicBezTo>
                    <a:pt x="7030" y="14362"/>
                    <a:pt x="6882" y="14388"/>
                    <a:pt x="6732" y="14452"/>
                  </a:cubicBezTo>
                  <a:cubicBezTo>
                    <a:pt x="6479" y="14553"/>
                    <a:pt x="6327" y="14705"/>
                    <a:pt x="6276" y="14932"/>
                  </a:cubicBezTo>
                  <a:cubicBezTo>
                    <a:pt x="6201" y="15135"/>
                    <a:pt x="6276" y="15439"/>
                    <a:pt x="6454" y="15717"/>
                  </a:cubicBezTo>
                  <a:cubicBezTo>
                    <a:pt x="7061" y="16603"/>
                    <a:pt x="7997" y="17134"/>
                    <a:pt x="8883" y="17666"/>
                  </a:cubicBezTo>
                  <a:cubicBezTo>
                    <a:pt x="9389" y="17969"/>
                    <a:pt x="9895" y="18273"/>
                    <a:pt x="10376" y="18627"/>
                  </a:cubicBezTo>
                  <a:lnTo>
                    <a:pt x="10402" y="18627"/>
                  </a:lnTo>
                  <a:cubicBezTo>
                    <a:pt x="10199" y="18855"/>
                    <a:pt x="10098" y="19108"/>
                    <a:pt x="10123" y="19311"/>
                  </a:cubicBezTo>
                  <a:cubicBezTo>
                    <a:pt x="10199" y="19614"/>
                    <a:pt x="10452" y="19867"/>
                    <a:pt x="10882" y="20045"/>
                  </a:cubicBezTo>
                  <a:cubicBezTo>
                    <a:pt x="11110" y="20146"/>
                    <a:pt x="11338" y="20247"/>
                    <a:pt x="11515" y="20323"/>
                  </a:cubicBezTo>
                  <a:cubicBezTo>
                    <a:pt x="12654" y="20829"/>
                    <a:pt x="13742" y="21310"/>
                    <a:pt x="14375" y="22525"/>
                  </a:cubicBezTo>
                  <a:lnTo>
                    <a:pt x="14375" y="22550"/>
                  </a:lnTo>
                  <a:cubicBezTo>
                    <a:pt x="14577" y="22955"/>
                    <a:pt x="14932" y="23739"/>
                    <a:pt x="14780" y="24296"/>
                  </a:cubicBezTo>
                  <a:lnTo>
                    <a:pt x="14780" y="24322"/>
                  </a:lnTo>
                  <a:cubicBezTo>
                    <a:pt x="14704" y="24549"/>
                    <a:pt x="14679" y="24575"/>
                    <a:pt x="14299" y="24600"/>
                  </a:cubicBezTo>
                  <a:cubicBezTo>
                    <a:pt x="13995" y="24600"/>
                    <a:pt x="13616" y="24448"/>
                    <a:pt x="13312" y="24322"/>
                  </a:cubicBezTo>
                  <a:lnTo>
                    <a:pt x="13287" y="24322"/>
                  </a:lnTo>
                  <a:cubicBezTo>
                    <a:pt x="12882" y="24119"/>
                    <a:pt x="12426" y="23917"/>
                    <a:pt x="12021" y="23588"/>
                  </a:cubicBezTo>
                  <a:cubicBezTo>
                    <a:pt x="11920" y="23537"/>
                    <a:pt x="11794" y="23436"/>
                    <a:pt x="11718" y="23360"/>
                  </a:cubicBezTo>
                  <a:cubicBezTo>
                    <a:pt x="11363" y="23107"/>
                    <a:pt x="11034" y="22854"/>
                    <a:pt x="10604" y="22778"/>
                  </a:cubicBezTo>
                  <a:cubicBezTo>
                    <a:pt x="10456" y="22746"/>
                    <a:pt x="10307" y="22732"/>
                    <a:pt x="10163" y="22732"/>
                  </a:cubicBezTo>
                  <a:cubicBezTo>
                    <a:pt x="9962" y="22732"/>
                    <a:pt x="9768" y="22759"/>
                    <a:pt x="9592" y="22803"/>
                  </a:cubicBezTo>
                  <a:cubicBezTo>
                    <a:pt x="9395" y="22821"/>
                    <a:pt x="9185" y="22839"/>
                    <a:pt x="8981" y="22839"/>
                  </a:cubicBezTo>
                  <a:cubicBezTo>
                    <a:pt x="8897" y="22839"/>
                    <a:pt x="8813" y="22836"/>
                    <a:pt x="8731" y="22828"/>
                  </a:cubicBezTo>
                  <a:cubicBezTo>
                    <a:pt x="8301" y="22803"/>
                    <a:pt x="7871" y="22677"/>
                    <a:pt x="7441" y="22575"/>
                  </a:cubicBezTo>
                  <a:cubicBezTo>
                    <a:pt x="7112" y="22474"/>
                    <a:pt x="6808" y="22423"/>
                    <a:pt x="6479" y="22348"/>
                  </a:cubicBezTo>
                  <a:cubicBezTo>
                    <a:pt x="6286" y="22316"/>
                    <a:pt x="6059" y="22296"/>
                    <a:pt x="5822" y="22296"/>
                  </a:cubicBezTo>
                  <a:cubicBezTo>
                    <a:pt x="5095" y="22296"/>
                    <a:pt x="4284" y="22489"/>
                    <a:pt x="4151" y="23157"/>
                  </a:cubicBezTo>
                  <a:cubicBezTo>
                    <a:pt x="3999" y="23841"/>
                    <a:pt x="5011" y="24322"/>
                    <a:pt x="5593" y="24549"/>
                  </a:cubicBezTo>
                  <a:cubicBezTo>
                    <a:pt x="5922" y="24625"/>
                    <a:pt x="6226" y="24701"/>
                    <a:pt x="6555" y="24752"/>
                  </a:cubicBezTo>
                  <a:cubicBezTo>
                    <a:pt x="6783" y="24802"/>
                    <a:pt x="6985" y="24853"/>
                    <a:pt x="7238" y="24878"/>
                  </a:cubicBezTo>
                  <a:cubicBezTo>
                    <a:pt x="7846" y="25055"/>
                    <a:pt x="8073" y="25182"/>
                    <a:pt x="8326" y="25739"/>
                  </a:cubicBezTo>
                  <a:cubicBezTo>
                    <a:pt x="8352" y="25815"/>
                    <a:pt x="8352" y="25840"/>
                    <a:pt x="8377" y="25865"/>
                  </a:cubicBezTo>
                  <a:cubicBezTo>
                    <a:pt x="8453" y="26017"/>
                    <a:pt x="8504" y="26194"/>
                    <a:pt x="8706" y="26346"/>
                  </a:cubicBezTo>
                  <a:cubicBezTo>
                    <a:pt x="9187" y="26776"/>
                    <a:pt x="9845" y="26954"/>
                    <a:pt x="10452" y="27080"/>
                  </a:cubicBezTo>
                  <a:cubicBezTo>
                    <a:pt x="10908" y="27156"/>
                    <a:pt x="11389" y="27283"/>
                    <a:pt x="11794" y="27510"/>
                  </a:cubicBezTo>
                  <a:cubicBezTo>
                    <a:pt x="12021" y="27637"/>
                    <a:pt x="12401" y="27966"/>
                    <a:pt x="12426" y="28270"/>
                  </a:cubicBezTo>
                  <a:cubicBezTo>
                    <a:pt x="12426" y="28421"/>
                    <a:pt x="12376" y="28573"/>
                    <a:pt x="12249" y="28649"/>
                  </a:cubicBezTo>
                  <a:cubicBezTo>
                    <a:pt x="12047" y="28801"/>
                    <a:pt x="11718" y="28801"/>
                    <a:pt x="11465" y="28852"/>
                  </a:cubicBezTo>
                  <a:lnTo>
                    <a:pt x="11389" y="28852"/>
                  </a:lnTo>
                  <a:cubicBezTo>
                    <a:pt x="11338" y="28854"/>
                    <a:pt x="11287" y="28855"/>
                    <a:pt x="11236" y="28855"/>
                  </a:cubicBezTo>
                  <a:cubicBezTo>
                    <a:pt x="10682" y="28855"/>
                    <a:pt x="10138" y="28729"/>
                    <a:pt x="9465" y="28497"/>
                  </a:cubicBezTo>
                  <a:cubicBezTo>
                    <a:pt x="9237" y="28421"/>
                    <a:pt x="9060" y="28345"/>
                    <a:pt x="8833" y="28244"/>
                  </a:cubicBezTo>
                  <a:cubicBezTo>
                    <a:pt x="8113" y="27948"/>
                    <a:pt x="7393" y="27651"/>
                    <a:pt x="6628" y="27651"/>
                  </a:cubicBezTo>
                  <a:cubicBezTo>
                    <a:pt x="6479" y="27651"/>
                    <a:pt x="6328" y="27663"/>
                    <a:pt x="6175" y="27687"/>
                  </a:cubicBezTo>
                  <a:cubicBezTo>
                    <a:pt x="5694" y="27738"/>
                    <a:pt x="5315" y="27966"/>
                    <a:pt x="4910" y="28168"/>
                  </a:cubicBezTo>
                  <a:cubicBezTo>
                    <a:pt x="4555" y="28371"/>
                    <a:pt x="4176" y="28599"/>
                    <a:pt x="3771" y="28674"/>
                  </a:cubicBezTo>
                  <a:cubicBezTo>
                    <a:pt x="3558" y="28720"/>
                    <a:pt x="3346" y="28729"/>
                    <a:pt x="3139" y="28729"/>
                  </a:cubicBezTo>
                  <a:cubicBezTo>
                    <a:pt x="3001" y="28729"/>
                    <a:pt x="2865" y="28725"/>
                    <a:pt x="2733" y="28725"/>
                  </a:cubicBezTo>
                  <a:cubicBezTo>
                    <a:pt x="2544" y="28700"/>
                    <a:pt x="2354" y="28681"/>
                    <a:pt x="2164" y="28681"/>
                  </a:cubicBezTo>
                  <a:cubicBezTo>
                    <a:pt x="1974" y="28681"/>
                    <a:pt x="1784" y="28700"/>
                    <a:pt x="1594" y="28750"/>
                  </a:cubicBezTo>
                  <a:cubicBezTo>
                    <a:pt x="987" y="28902"/>
                    <a:pt x="253" y="29358"/>
                    <a:pt x="76" y="29915"/>
                  </a:cubicBezTo>
                  <a:cubicBezTo>
                    <a:pt x="25" y="29940"/>
                    <a:pt x="25" y="30016"/>
                    <a:pt x="25" y="30041"/>
                  </a:cubicBezTo>
                  <a:cubicBezTo>
                    <a:pt x="0" y="30193"/>
                    <a:pt x="0" y="30319"/>
                    <a:pt x="76" y="30497"/>
                  </a:cubicBezTo>
                  <a:cubicBezTo>
                    <a:pt x="329" y="31417"/>
                    <a:pt x="1712" y="31772"/>
                    <a:pt x="2721" y="31772"/>
                  </a:cubicBezTo>
                  <a:cubicBezTo>
                    <a:pt x="2822" y="31772"/>
                    <a:pt x="2920" y="31769"/>
                    <a:pt x="3012" y="31762"/>
                  </a:cubicBezTo>
                  <a:cubicBezTo>
                    <a:pt x="3239" y="31737"/>
                    <a:pt x="3442" y="31661"/>
                    <a:pt x="3670" y="31585"/>
                  </a:cubicBezTo>
                  <a:cubicBezTo>
                    <a:pt x="3968" y="31485"/>
                    <a:pt x="4267" y="31417"/>
                    <a:pt x="4541" y="31417"/>
                  </a:cubicBezTo>
                  <a:cubicBezTo>
                    <a:pt x="4615" y="31417"/>
                    <a:pt x="4688" y="31422"/>
                    <a:pt x="4758" y="31433"/>
                  </a:cubicBezTo>
                  <a:cubicBezTo>
                    <a:pt x="5062" y="31534"/>
                    <a:pt x="5315" y="31737"/>
                    <a:pt x="5568" y="31914"/>
                  </a:cubicBezTo>
                  <a:cubicBezTo>
                    <a:pt x="5846" y="32142"/>
                    <a:pt x="6175" y="32369"/>
                    <a:pt x="6605" y="32420"/>
                  </a:cubicBezTo>
                  <a:cubicBezTo>
                    <a:pt x="6641" y="32422"/>
                    <a:pt x="6677" y="32423"/>
                    <a:pt x="6712" y="32423"/>
                  </a:cubicBezTo>
                  <a:cubicBezTo>
                    <a:pt x="7154" y="32423"/>
                    <a:pt x="7574" y="32282"/>
                    <a:pt x="7972" y="32142"/>
                  </a:cubicBezTo>
                  <a:cubicBezTo>
                    <a:pt x="8099" y="32091"/>
                    <a:pt x="8225" y="32040"/>
                    <a:pt x="8326" y="32015"/>
                  </a:cubicBezTo>
                  <a:cubicBezTo>
                    <a:pt x="8710" y="31881"/>
                    <a:pt x="9020" y="31819"/>
                    <a:pt x="9314" y="31819"/>
                  </a:cubicBezTo>
                  <a:cubicBezTo>
                    <a:pt x="9408" y="31819"/>
                    <a:pt x="9500" y="31826"/>
                    <a:pt x="9592" y="31838"/>
                  </a:cubicBezTo>
                  <a:cubicBezTo>
                    <a:pt x="9895" y="31914"/>
                    <a:pt x="10123" y="32040"/>
                    <a:pt x="10149" y="32218"/>
                  </a:cubicBezTo>
                  <a:cubicBezTo>
                    <a:pt x="10199" y="32420"/>
                    <a:pt x="10073" y="32597"/>
                    <a:pt x="9769" y="32800"/>
                  </a:cubicBezTo>
                  <a:cubicBezTo>
                    <a:pt x="8934" y="33356"/>
                    <a:pt x="7871" y="33458"/>
                    <a:pt x="6909" y="33559"/>
                  </a:cubicBezTo>
                  <a:cubicBezTo>
                    <a:pt x="6201" y="33609"/>
                    <a:pt x="5467" y="33711"/>
                    <a:pt x="4834" y="33938"/>
                  </a:cubicBezTo>
                  <a:cubicBezTo>
                    <a:pt x="3619" y="34369"/>
                    <a:pt x="2531" y="35432"/>
                    <a:pt x="1999" y="35988"/>
                  </a:cubicBezTo>
                  <a:cubicBezTo>
                    <a:pt x="1088" y="37001"/>
                    <a:pt x="861" y="37836"/>
                    <a:pt x="1341" y="38519"/>
                  </a:cubicBezTo>
                  <a:cubicBezTo>
                    <a:pt x="1622" y="38933"/>
                    <a:pt x="2028" y="39058"/>
                    <a:pt x="2473" y="39058"/>
                  </a:cubicBezTo>
                  <a:cubicBezTo>
                    <a:pt x="2871" y="39058"/>
                    <a:pt x="3300" y="38957"/>
                    <a:pt x="3695" y="38873"/>
                  </a:cubicBezTo>
                  <a:cubicBezTo>
                    <a:pt x="3872" y="38848"/>
                    <a:pt x="3999" y="38798"/>
                    <a:pt x="4151" y="38772"/>
                  </a:cubicBezTo>
                  <a:cubicBezTo>
                    <a:pt x="4277" y="38747"/>
                    <a:pt x="4328" y="38722"/>
                    <a:pt x="4404" y="38722"/>
                  </a:cubicBezTo>
                  <a:cubicBezTo>
                    <a:pt x="4454" y="38671"/>
                    <a:pt x="4530" y="38671"/>
                    <a:pt x="4530" y="38671"/>
                  </a:cubicBezTo>
                  <a:lnTo>
                    <a:pt x="4530" y="38671"/>
                  </a:lnTo>
                  <a:cubicBezTo>
                    <a:pt x="4555" y="38722"/>
                    <a:pt x="4530" y="38747"/>
                    <a:pt x="4454" y="38899"/>
                  </a:cubicBezTo>
                  <a:cubicBezTo>
                    <a:pt x="4454" y="38924"/>
                    <a:pt x="4429" y="38975"/>
                    <a:pt x="4429" y="39000"/>
                  </a:cubicBezTo>
                  <a:cubicBezTo>
                    <a:pt x="4328" y="39228"/>
                    <a:pt x="4252" y="39430"/>
                    <a:pt x="4125" y="39607"/>
                  </a:cubicBezTo>
                  <a:cubicBezTo>
                    <a:pt x="3948" y="39860"/>
                    <a:pt x="3796" y="40114"/>
                    <a:pt x="3644" y="40316"/>
                  </a:cubicBezTo>
                  <a:cubicBezTo>
                    <a:pt x="3493" y="40544"/>
                    <a:pt x="3315" y="40797"/>
                    <a:pt x="3164" y="41050"/>
                  </a:cubicBezTo>
                  <a:lnTo>
                    <a:pt x="3138" y="41126"/>
                  </a:lnTo>
                  <a:cubicBezTo>
                    <a:pt x="2784" y="41683"/>
                    <a:pt x="2252" y="42568"/>
                    <a:pt x="2784" y="43176"/>
                  </a:cubicBezTo>
                  <a:cubicBezTo>
                    <a:pt x="2986" y="43378"/>
                    <a:pt x="3246" y="43448"/>
                    <a:pt x="3515" y="43448"/>
                  </a:cubicBezTo>
                  <a:cubicBezTo>
                    <a:pt x="3954" y="43448"/>
                    <a:pt x="4415" y="43260"/>
                    <a:pt x="4682" y="43150"/>
                  </a:cubicBezTo>
                  <a:cubicBezTo>
                    <a:pt x="5011" y="43024"/>
                    <a:pt x="5315" y="42821"/>
                    <a:pt x="5644" y="42670"/>
                  </a:cubicBezTo>
                  <a:cubicBezTo>
                    <a:pt x="6099" y="42417"/>
                    <a:pt x="6580" y="42138"/>
                    <a:pt x="7086" y="42012"/>
                  </a:cubicBezTo>
                  <a:lnTo>
                    <a:pt x="7112" y="42012"/>
                  </a:lnTo>
                  <a:lnTo>
                    <a:pt x="7112" y="42037"/>
                  </a:lnTo>
                  <a:cubicBezTo>
                    <a:pt x="7086" y="42138"/>
                    <a:pt x="7061" y="42214"/>
                    <a:pt x="7036" y="42290"/>
                  </a:cubicBezTo>
                  <a:cubicBezTo>
                    <a:pt x="6808" y="42897"/>
                    <a:pt x="6580" y="43454"/>
                    <a:pt x="6808" y="44062"/>
                  </a:cubicBezTo>
                  <a:cubicBezTo>
                    <a:pt x="6960" y="44542"/>
                    <a:pt x="7314" y="44922"/>
                    <a:pt x="7744" y="45099"/>
                  </a:cubicBezTo>
                  <a:cubicBezTo>
                    <a:pt x="7782" y="45156"/>
                    <a:pt x="7834" y="45185"/>
                    <a:pt x="7890" y="45185"/>
                  </a:cubicBezTo>
                  <a:cubicBezTo>
                    <a:pt x="7909" y="45185"/>
                    <a:pt x="7928" y="45181"/>
                    <a:pt x="7947" y="45175"/>
                  </a:cubicBezTo>
                  <a:cubicBezTo>
                    <a:pt x="8073" y="45200"/>
                    <a:pt x="8175" y="45226"/>
                    <a:pt x="8301" y="45226"/>
                  </a:cubicBezTo>
                  <a:cubicBezTo>
                    <a:pt x="8309" y="45226"/>
                    <a:pt x="8318" y="45226"/>
                    <a:pt x="8326" y="45226"/>
                  </a:cubicBezTo>
                  <a:cubicBezTo>
                    <a:pt x="9885" y="45226"/>
                    <a:pt x="11239" y="42891"/>
                    <a:pt x="11591" y="41632"/>
                  </a:cubicBezTo>
                  <a:cubicBezTo>
                    <a:pt x="11616" y="41505"/>
                    <a:pt x="11642" y="41278"/>
                    <a:pt x="11718" y="40949"/>
                  </a:cubicBezTo>
                  <a:cubicBezTo>
                    <a:pt x="11895" y="39785"/>
                    <a:pt x="12249" y="37861"/>
                    <a:pt x="12907" y="37709"/>
                  </a:cubicBezTo>
                  <a:cubicBezTo>
                    <a:pt x="12946" y="37696"/>
                    <a:pt x="12984" y="37690"/>
                    <a:pt x="13023" y="37690"/>
                  </a:cubicBezTo>
                  <a:cubicBezTo>
                    <a:pt x="13213" y="37690"/>
                    <a:pt x="13406" y="37841"/>
                    <a:pt x="13616" y="38114"/>
                  </a:cubicBezTo>
                  <a:cubicBezTo>
                    <a:pt x="14172" y="38899"/>
                    <a:pt x="14451" y="39860"/>
                    <a:pt x="14704" y="40772"/>
                  </a:cubicBezTo>
                  <a:cubicBezTo>
                    <a:pt x="14780" y="41025"/>
                    <a:pt x="14881" y="41278"/>
                    <a:pt x="14932" y="41531"/>
                  </a:cubicBezTo>
                  <a:cubicBezTo>
                    <a:pt x="15058" y="41936"/>
                    <a:pt x="15463" y="43201"/>
                    <a:pt x="16172" y="43555"/>
                  </a:cubicBezTo>
                  <a:cubicBezTo>
                    <a:pt x="16311" y="43633"/>
                    <a:pt x="16441" y="43663"/>
                    <a:pt x="16579" y="43663"/>
                  </a:cubicBezTo>
                  <a:cubicBezTo>
                    <a:pt x="16667" y="43663"/>
                    <a:pt x="16757" y="43651"/>
                    <a:pt x="16855" y="43631"/>
                  </a:cubicBezTo>
                  <a:cubicBezTo>
                    <a:pt x="17437" y="43429"/>
                    <a:pt x="17918" y="42670"/>
                    <a:pt x="18045" y="42062"/>
                  </a:cubicBezTo>
                  <a:cubicBezTo>
                    <a:pt x="18095" y="41733"/>
                    <a:pt x="18070" y="41404"/>
                    <a:pt x="17994" y="41050"/>
                  </a:cubicBezTo>
                  <a:cubicBezTo>
                    <a:pt x="17994" y="40999"/>
                    <a:pt x="17969" y="40898"/>
                    <a:pt x="17943" y="40797"/>
                  </a:cubicBezTo>
                  <a:cubicBezTo>
                    <a:pt x="17867" y="40594"/>
                    <a:pt x="17817" y="40341"/>
                    <a:pt x="17918" y="40189"/>
                  </a:cubicBezTo>
                  <a:cubicBezTo>
                    <a:pt x="17969" y="40114"/>
                    <a:pt x="17969" y="40114"/>
                    <a:pt x="17994" y="40063"/>
                  </a:cubicBezTo>
                  <a:cubicBezTo>
                    <a:pt x="18045" y="40063"/>
                    <a:pt x="18070" y="40063"/>
                    <a:pt x="18120" y="40012"/>
                  </a:cubicBezTo>
                  <a:cubicBezTo>
                    <a:pt x="19361" y="39253"/>
                    <a:pt x="18981" y="37988"/>
                    <a:pt x="18551" y="36824"/>
                  </a:cubicBezTo>
                  <a:cubicBezTo>
                    <a:pt x="18475" y="36621"/>
                    <a:pt x="18374" y="36444"/>
                    <a:pt x="18323" y="36241"/>
                  </a:cubicBezTo>
                  <a:cubicBezTo>
                    <a:pt x="18095" y="35735"/>
                    <a:pt x="17867" y="35204"/>
                    <a:pt x="17817" y="34647"/>
                  </a:cubicBezTo>
                  <a:cubicBezTo>
                    <a:pt x="17791" y="34318"/>
                    <a:pt x="17817" y="34090"/>
                    <a:pt x="17943" y="33863"/>
                  </a:cubicBezTo>
                  <a:cubicBezTo>
                    <a:pt x="18045" y="33685"/>
                    <a:pt x="18247" y="33559"/>
                    <a:pt x="18500" y="33534"/>
                  </a:cubicBezTo>
                  <a:cubicBezTo>
                    <a:pt x="18829" y="33534"/>
                    <a:pt x="19107" y="33660"/>
                    <a:pt x="19234" y="33863"/>
                  </a:cubicBezTo>
                  <a:cubicBezTo>
                    <a:pt x="19512" y="34369"/>
                    <a:pt x="19816" y="34925"/>
                    <a:pt x="20069" y="35432"/>
                  </a:cubicBezTo>
                  <a:lnTo>
                    <a:pt x="20094" y="35482"/>
                  </a:lnTo>
                  <a:cubicBezTo>
                    <a:pt x="20474" y="36241"/>
                    <a:pt x="20727" y="36975"/>
                    <a:pt x="20980" y="37760"/>
                  </a:cubicBezTo>
                  <a:cubicBezTo>
                    <a:pt x="21081" y="38089"/>
                    <a:pt x="21208" y="38443"/>
                    <a:pt x="21284" y="38747"/>
                  </a:cubicBezTo>
                  <a:cubicBezTo>
                    <a:pt x="21588" y="39506"/>
                    <a:pt x="21891" y="40088"/>
                    <a:pt x="22271" y="40493"/>
                  </a:cubicBezTo>
                  <a:cubicBezTo>
                    <a:pt x="22529" y="40752"/>
                    <a:pt x="22881" y="40893"/>
                    <a:pt x="23240" y="40893"/>
                  </a:cubicBezTo>
                  <a:cubicBezTo>
                    <a:pt x="23408" y="40893"/>
                    <a:pt x="23577" y="40862"/>
                    <a:pt x="23739" y="40797"/>
                  </a:cubicBezTo>
                  <a:cubicBezTo>
                    <a:pt x="24245" y="40620"/>
                    <a:pt x="24549" y="40164"/>
                    <a:pt x="24625" y="39607"/>
                  </a:cubicBezTo>
                  <a:cubicBezTo>
                    <a:pt x="24650" y="39000"/>
                    <a:pt x="24321" y="38393"/>
                    <a:pt x="24017" y="37886"/>
                  </a:cubicBezTo>
                  <a:lnTo>
                    <a:pt x="23992" y="37836"/>
                  </a:lnTo>
                  <a:cubicBezTo>
                    <a:pt x="23941" y="37760"/>
                    <a:pt x="23891" y="37709"/>
                    <a:pt x="23865" y="37633"/>
                  </a:cubicBezTo>
                  <a:cubicBezTo>
                    <a:pt x="23739" y="37431"/>
                    <a:pt x="23612" y="37203"/>
                    <a:pt x="23511" y="36975"/>
                  </a:cubicBezTo>
                  <a:cubicBezTo>
                    <a:pt x="23283" y="36545"/>
                    <a:pt x="23384" y="36166"/>
                    <a:pt x="23435" y="35735"/>
                  </a:cubicBezTo>
                  <a:cubicBezTo>
                    <a:pt x="23486" y="35609"/>
                    <a:pt x="23486" y="35533"/>
                    <a:pt x="23511" y="35406"/>
                  </a:cubicBezTo>
                  <a:cubicBezTo>
                    <a:pt x="23612" y="34698"/>
                    <a:pt x="23157" y="34166"/>
                    <a:pt x="22726" y="33660"/>
                  </a:cubicBezTo>
                  <a:cubicBezTo>
                    <a:pt x="22600" y="33534"/>
                    <a:pt x="22499" y="33407"/>
                    <a:pt x="22397" y="33280"/>
                  </a:cubicBezTo>
                  <a:lnTo>
                    <a:pt x="22347" y="33205"/>
                  </a:lnTo>
                  <a:cubicBezTo>
                    <a:pt x="21790" y="32496"/>
                    <a:pt x="21259" y="31762"/>
                    <a:pt x="20980" y="30902"/>
                  </a:cubicBezTo>
                  <a:cubicBezTo>
                    <a:pt x="20854" y="30497"/>
                    <a:pt x="20854" y="29484"/>
                    <a:pt x="21259" y="29105"/>
                  </a:cubicBezTo>
                  <a:cubicBezTo>
                    <a:pt x="21389" y="29007"/>
                    <a:pt x="21520" y="28951"/>
                    <a:pt x="21664" y="28951"/>
                  </a:cubicBezTo>
                  <a:cubicBezTo>
                    <a:pt x="21744" y="28951"/>
                    <a:pt x="21827" y="28968"/>
                    <a:pt x="21917" y="29003"/>
                  </a:cubicBezTo>
                  <a:cubicBezTo>
                    <a:pt x="22473" y="29231"/>
                    <a:pt x="22878" y="29889"/>
                    <a:pt x="23157" y="30370"/>
                  </a:cubicBezTo>
                  <a:cubicBezTo>
                    <a:pt x="23182" y="30395"/>
                    <a:pt x="23233" y="30471"/>
                    <a:pt x="23258" y="30497"/>
                  </a:cubicBezTo>
                  <a:cubicBezTo>
                    <a:pt x="23815" y="31433"/>
                    <a:pt x="24245" y="32395"/>
                    <a:pt x="24650" y="33432"/>
                  </a:cubicBezTo>
                  <a:cubicBezTo>
                    <a:pt x="24751" y="33685"/>
                    <a:pt x="24878" y="33938"/>
                    <a:pt x="24954" y="34192"/>
                  </a:cubicBezTo>
                  <a:cubicBezTo>
                    <a:pt x="25257" y="34900"/>
                    <a:pt x="25586" y="35583"/>
                    <a:pt x="26194" y="35938"/>
                  </a:cubicBezTo>
                  <a:cubicBezTo>
                    <a:pt x="26421" y="36064"/>
                    <a:pt x="26700" y="36115"/>
                    <a:pt x="27029" y="36115"/>
                  </a:cubicBezTo>
                  <a:cubicBezTo>
                    <a:pt x="27105" y="36115"/>
                    <a:pt x="27181" y="36115"/>
                    <a:pt x="27231" y="36090"/>
                  </a:cubicBezTo>
                  <a:cubicBezTo>
                    <a:pt x="27302" y="36084"/>
                    <a:pt x="27364" y="36079"/>
                    <a:pt x="27421" y="36079"/>
                  </a:cubicBezTo>
                  <a:cubicBezTo>
                    <a:pt x="27611" y="36079"/>
                    <a:pt x="27745" y="36129"/>
                    <a:pt x="27940" y="36343"/>
                  </a:cubicBezTo>
                  <a:cubicBezTo>
                    <a:pt x="28041" y="36444"/>
                    <a:pt x="28168" y="36697"/>
                    <a:pt x="28345" y="37001"/>
                  </a:cubicBezTo>
                  <a:cubicBezTo>
                    <a:pt x="28851" y="37861"/>
                    <a:pt x="29585" y="39202"/>
                    <a:pt x="30268" y="39228"/>
                  </a:cubicBezTo>
                  <a:cubicBezTo>
                    <a:pt x="30496" y="39228"/>
                    <a:pt x="30724" y="39101"/>
                    <a:pt x="30901" y="38848"/>
                  </a:cubicBezTo>
                  <a:cubicBezTo>
                    <a:pt x="31280" y="38291"/>
                    <a:pt x="31154" y="37482"/>
                    <a:pt x="31103" y="36849"/>
                  </a:cubicBezTo>
                  <a:lnTo>
                    <a:pt x="31103" y="36798"/>
                  </a:lnTo>
                  <a:cubicBezTo>
                    <a:pt x="30977" y="35761"/>
                    <a:pt x="30597" y="34900"/>
                    <a:pt x="29964" y="34166"/>
                  </a:cubicBezTo>
                  <a:cubicBezTo>
                    <a:pt x="29509" y="33635"/>
                    <a:pt x="28977" y="33129"/>
                    <a:pt x="28471" y="32673"/>
                  </a:cubicBezTo>
                  <a:cubicBezTo>
                    <a:pt x="27839" y="32066"/>
                    <a:pt x="27181" y="31484"/>
                    <a:pt x="26649" y="30699"/>
                  </a:cubicBezTo>
                  <a:cubicBezTo>
                    <a:pt x="26345" y="30319"/>
                    <a:pt x="25713" y="29408"/>
                    <a:pt x="26270" y="28801"/>
                  </a:cubicBezTo>
                  <a:cubicBezTo>
                    <a:pt x="26472" y="28573"/>
                    <a:pt x="26725" y="28421"/>
                    <a:pt x="27054" y="28421"/>
                  </a:cubicBezTo>
                  <a:cubicBezTo>
                    <a:pt x="27069" y="28421"/>
                    <a:pt x="27084" y="28421"/>
                    <a:pt x="27099" y="28421"/>
                  </a:cubicBezTo>
                  <a:cubicBezTo>
                    <a:pt x="27816" y="28421"/>
                    <a:pt x="28475" y="29008"/>
                    <a:pt x="28674" y="29206"/>
                  </a:cubicBezTo>
                  <a:cubicBezTo>
                    <a:pt x="29306" y="29788"/>
                    <a:pt x="29762" y="30598"/>
                    <a:pt x="30243" y="31306"/>
                  </a:cubicBezTo>
                  <a:cubicBezTo>
                    <a:pt x="30622" y="31914"/>
                    <a:pt x="31002" y="32547"/>
                    <a:pt x="31483" y="33078"/>
                  </a:cubicBezTo>
                  <a:cubicBezTo>
                    <a:pt x="31989" y="33660"/>
                    <a:pt x="32622" y="34267"/>
                    <a:pt x="33406" y="34369"/>
                  </a:cubicBezTo>
                  <a:cubicBezTo>
                    <a:pt x="33508" y="34369"/>
                    <a:pt x="33558" y="34369"/>
                    <a:pt x="33609" y="34293"/>
                  </a:cubicBezTo>
                  <a:cubicBezTo>
                    <a:pt x="34014" y="33711"/>
                    <a:pt x="33761" y="33078"/>
                    <a:pt x="33482" y="32597"/>
                  </a:cubicBezTo>
                  <a:cubicBezTo>
                    <a:pt x="33280" y="32293"/>
                    <a:pt x="33052" y="31964"/>
                    <a:pt x="32850" y="31661"/>
                  </a:cubicBezTo>
                  <a:lnTo>
                    <a:pt x="32748" y="31534"/>
                  </a:lnTo>
                  <a:cubicBezTo>
                    <a:pt x="32242" y="30826"/>
                    <a:pt x="31989" y="30319"/>
                    <a:pt x="31989" y="29510"/>
                  </a:cubicBezTo>
                  <a:cubicBezTo>
                    <a:pt x="31989" y="28674"/>
                    <a:pt x="31660" y="28143"/>
                    <a:pt x="30901" y="27738"/>
                  </a:cubicBezTo>
                  <a:cubicBezTo>
                    <a:pt x="29813" y="27131"/>
                    <a:pt x="28724" y="26371"/>
                    <a:pt x="28497" y="25081"/>
                  </a:cubicBezTo>
                  <a:cubicBezTo>
                    <a:pt x="28421" y="24625"/>
                    <a:pt x="28446" y="24043"/>
                    <a:pt x="28750" y="23739"/>
                  </a:cubicBezTo>
                  <a:cubicBezTo>
                    <a:pt x="28882" y="23623"/>
                    <a:pt x="29047" y="23573"/>
                    <a:pt x="29245" y="23573"/>
                  </a:cubicBezTo>
                  <a:cubicBezTo>
                    <a:pt x="29349" y="23573"/>
                    <a:pt x="29463" y="23587"/>
                    <a:pt x="29585" y="23613"/>
                  </a:cubicBezTo>
                  <a:cubicBezTo>
                    <a:pt x="30243" y="23815"/>
                    <a:pt x="30850" y="24246"/>
                    <a:pt x="31382" y="24726"/>
                  </a:cubicBezTo>
                  <a:cubicBezTo>
                    <a:pt x="31787" y="25081"/>
                    <a:pt x="32268" y="25511"/>
                    <a:pt x="32622" y="26017"/>
                  </a:cubicBezTo>
                  <a:cubicBezTo>
                    <a:pt x="32976" y="26523"/>
                    <a:pt x="33229" y="27105"/>
                    <a:pt x="33508" y="27662"/>
                  </a:cubicBezTo>
                  <a:cubicBezTo>
                    <a:pt x="33761" y="28219"/>
                    <a:pt x="34014" y="28750"/>
                    <a:pt x="34317" y="29231"/>
                  </a:cubicBezTo>
                  <a:cubicBezTo>
                    <a:pt x="34798" y="29940"/>
                    <a:pt x="35507" y="30648"/>
                    <a:pt x="36519" y="31458"/>
                  </a:cubicBezTo>
                  <a:cubicBezTo>
                    <a:pt x="37101" y="31939"/>
                    <a:pt x="37835" y="32445"/>
                    <a:pt x="38620" y="32547"/>
                  </a:cubicBezTo>
                  <a:cubicBezTo>
                    <a:pt x="38696" y="32547"/>
                    <a:pt x="38797" y="32471"/>
                    <a:pt x="38797" y="32420"/>
                  </a:cubicBezTo>
                  <a:cubicBezTo>
                    <a:pt x="39075" y="31458"/>
                    <a:pt x="38949" y="30421"/>
                    <a:pt x="38417" y="29510"/>
                  </a:cubicBezTo>
                  <a:cubicBezTo>
                    <a:pt x="38114" y="29029"/>
                    <a:pt x="37785" y="28725"/>
                    <a:pt x="37354" y="28345"/>
                  </a:cubicBezTo>
                  <a:cubicBezTo>
                    <a:pt x="37203" y="28168"/>
                    <a:pt x="37025" y="28016"/>
                    <a:pt x="36848" y="27865"/>
                  </a:cubicBezTo>
                  <a:lnTo>
                    <a:pt x="36798" y="27789"/>
                  </a:lnTo>
                  <a:cubicBezTo>
                    <a:pt x="36570" y="27586"/>
                    <a:pt x="36190" y="27207"/>
                    <a:pt x="36317" y="26903"/>
                  </a:cubicBezTo>
                  <a:cubicBezTo>
                    <a:pt x="36393" y="26776"/>
                    <a:pt x="36443" y="26726"/>
                    <a:pt x="36570" y="26700"/>
                  </a:cubicBezTo>
                  <a:cubicBezTo>
                    <a:pt x="36626" y="26683"/>
                    <a:pt x="36690" y="26675"/>
                    <a:pt x="36759" y="26675"/>
                  </a:cubicBezTo>
                  <a:cubicBezTo>
                    <a:pt x="37189" y="26675"/>
                    <a:pt x="37823" y="26978"/>
                    <a:pt x="38063" y="27131"/>
                  </a:cubicBezTo>
                  <a:cubicBezTo>
                    <a:pt x="38316" y="27283"/>
                    <a:pt x="38569" y="27485"/>
                    <a:pt x="38797" y="27662"/>
                  </a:cubicBezTo>
                  <a:cubicBezTo>
                    <a:pt x="39252" y="28042"/>
                    <a:pt x="39759" y="28421"/>
                    <a:pt x="40366" y="28624"/>
                  </a:cubicBezTo>
                  <a:cubicBezTo>
                    <a:pt x="40534" y="28676"/>
                    <a:pt x="40805" y="28733"/>
                    <a:pt x="41084" y="28733"/>
                  </a:cubicBezTo>
                  <a:cubicBezTo>
                    <a:pt x="41479" y="28733"/>
                    <a:pt x="41888" y="28619"/>
                    <a:pt x="42036" y="28219"/>
                  </a:cubicBezTo>
                  <a:cubicBezTo>
                    <a:pt x="42239" y="27738"/>
                    <a:pt x="41960" y="27257"/>
                    <a:pt x="41631" y="26852"/>
                  </a:cubicBezTo>
                  <a:cubicBezTo>
                    <a:pt x="41404" y="26523"/>
                    <a:pt x="41125" y="26220"/>
                    <a:pt x="40872" y="25891"/>
                  </a:cubicBezTo>
                  <a:cubicBezTo>
                    <a:pt x="40644" y="25638"/>
                    <a:pt x="40467" y="25384"/>
                    <a:pt x="40239" y="25106"/>
                  </a:cubicBezTo>
                  <a:cubicBezTo>
                    <a:pt x="40214" y="25055"/>
                    <a:pt x="40138" y="24980"/>
                    <a:pt x="40088" y="24929"/>
                  </a:cubicBezTo>
                  <a:cubicBezTo>
                    <a:pt x="39968" y="24784"/>
                    <a:pt x="39832" y="24617"/>
                    <a:pt x="39707" y="24441"/>
                  </a:cubicBezTo>
                  <a:lnTo>
                    <a:pt x="39707" y="24441"/>
                  </a:lnTo>
                  <a:cubicBezTo>
                    <a:pt x="39966" y="24892"/>
                    <a:pt x="40315" y="25308"/>
                    <a:pt x="40619" y="25713"/>
                  </a:cubicBezTo>
                  <a:cubicBezTo>
                    <a:pt x="40720" y="25840"/>
                    <a:pt x="40822" y="25967"/>
                    <a:pt x="40948" y="26093"/>
                  </a:cubicBezTo>
                  <a:cubicBezTo>
                    <a:pt x="40999" y="26194"/>
                    <a:pt x="41075" y="26245"/>
                    <a:pt x="41125" y="26346"/>
                  </a:cubicBezTo>
                  <a:cubicBezTo>
                    <a:pt x="41353" y="26625"/>
                    <a:pt x="41606" y="26903"/>
                    <a:pt x="41809" y="27232"/>
                  </a:cubicBezTo>
                  <a:cubicBezTo>
                    <a:pt x="41809" y="27257"/>
                    <a:pt x="41834" y="27257"/>
                    <a:pt x="41834" y="27308"/>
                  </a:cubicBezTo>
                  <a:cubicBezTo>
                    <a:pt x="41859" y="27358"/>
                    <a:pt x="41935" y="27434"/>
                    <a:pt x="41960" y="27485"/>
                  </a:cubicBezTo>
                  <a:cubicBezTo>
                    <a:pt x="41986" y="27510"/>
                    <a:pt x="41986" y="27586"/>
                    <a:pt x="42011" y="27612"/>
                  </a:cubicBezTo>
                  <a:cubicBezTo>
                    <a:pt x="42087" y="27890"/>
                    <a:pt x="42087" y="28092"/>
                    <a:pt x="41935" y="28219"/>
                  </a:cubicBezTo>
                  <a:cubicBezTo>
                    <a:pt x="41803" y="28340"/>
                    <a:pt x="41599" y="28380"/>
                    <a:pt x="41395" y="28380"/>
                  </a:cubicBezTo>
                  <a:cubicBezTo>
                    <a:pt x="41128" y="28380"/>
                    <a:pt x="40860" y="28312"/>
                    <a:pt x="40746" y="28270"/>
                  </a:cubicBezTo>
                  <a:cubicBezTo>
                    <a:pt x="40189" y="28118"/>
                    <a:pt x="39708" y="27738"/>
                    <a:pt x="39227" y="27358"/>
                  </a:cubicBezTo>
                  <a:cubicBezTo>
                    <a:pt x="38670" y="26878"/>
                    <a:pt x="38063" y="26422"/>
                    <a:pt x="37304" y="26371"/>
                  </a:cubicBezTo>
                  <a:cubicBezTo>
                    <a:pt x="37152" y="26371"/>
                    <a:pt x="37000" y="26371"/>
                    <a:pt x="36874" y="26422"/>
                  </a:cubicBezTo>
                  <a:lnTo>
                    <a:pt x="36874" y="26371"/>
                  </a:lnTo>
                  <a:cubicBezTo>
                    <a:pt x="36317" y="25435"/>
                    <a:pt x="35811" y="24549"/>
                    <a:pt x="34900" y="23917"/>
                  </a:cubicBezTo>
                  <a:cubicBezTo>
                    <a:pt x="34646" y="23714"/>
                    <a:pt x="34393" y="23537"/>
                    <a:pt x="34166" y="23335"/>
                  </a:cubicBezTo>
                  <a:cubicBezTo>
                    <a:pt x="33837" y="23081"/>
                    <a:pt x="33508" y="22803"/>
                    <a:pt x="33128" y="22575"/>
                  </a:cubicBezTo>
                  <a:lnTo>
                    <a:pt x="33077" y="22550"/>
                  </a:lnTo>
                  <a:lnTo>
                    <a:pt x="33128" y="22550"/>
                  </a:lnTo>
                  <a:cubicBezTo>
                    <a:pt x="33634" y="22550"/>
                    <a:pt x="34140" y="22525"/>
                    <a:pt x="34646" y="22499"/>
                  </a:cubicBezTo>
                  <a:cubicBezTo>
                    <a:pt x="34975" y="22449"/>
                    <a:pt x="35279" y="22423"/>
                    <a:pt x="35558" y="22423"/>
                  </a:cubicBezTo>
                  <a:cubicBezTo>
                    <a:pt x="35671" y="22419"/>
                    <a:pt x="35784" y="22417"/>
                    <a:pt x="35896" y="22417"/>
                  </a:cubicBezTo>
                  <a:cubicBezTo>
                    <a:pt x="37134" y="22417"/>
                    <a:pt x="38290" y="22674"/>
                    <a:pt x="39404" y="23208"/>
                  </a:cubicBezTo>
                  <a:cubicBezTo>
                    <a:pt x="39380" y="23248"/>
                    <a:pt x="39364" y="23296"/>
                    <a:pt x="39355" y="23348"/>
                  </a:cubicBezTo>
                  <a:lnTo>
                    <a:pt x="39355" y="23348"/>
                  </a:lnTo>
                  <a:cubicBezTo>
                    <a:pt x="39391" y="23263"/>
                    <a:pt x="39448" y="23196"/>
                    <a:pt x="39506" y="23157"/>
                  </a:cubicBezTo>
                  <a:cubicBezTo>
                    <a:pt x="39631" y="23082"/>
                    <a:pt x="39804" y="23052"/>
                    <a:pt x="40001" y="23052"/>
                  </a:cubicBezTo>
                  <a:cubicBezTo>
                    <a:pt x="40597" y="23052"/>
                    <a:pt x="41415" y="23328"/>
                    <a:pt x="41834" y="23461"/>
                  </a:cubicBezTo>
                  <a:cubicBezTo>
                    <a:pt x="41884" y="23486"/>
                    <a:pt x="41960" y="23486"/>
                    <a:pt x="41986" y="23537"/>
                  </a:cubicBezTo>
                  <a:lnTo>
                    <a:pt x="42264" y="23613"/>
                  </a:lnTo>
                  <a:cubicBezTo>
                    <a:pt x="43064" y="23886"/>
                    <a:pt x="43845" y="24125"/>
                    <a:pt x="44668" y="24125"/>
                  </a:cubicBezTo>
                  <a:cubicBezTo>
                    <a:pt x="44835" y="24125"/>
                    <a:pt x="45004" y="24115"/>
                    <a:pt x="45174" y="24094"/>
                  </a:cubicBezTo>
                  <a:cubicBezTo>
                    <a:pt x="45579" y="24043"/>
                    <a:pt x="46541" y="23815"/>
                    <a:pt x="46592" y="23107"/>
                  </a:cubicBezTo>
                  <a:cubicBezTo>
                    <a:pt x="46668" y="22423"/>
                    <a:pt x="45934" y="22019"/>
                    <a:pt x="45402" y="21715"/>
                  </a:cubicBezTo>
                  <a:lnTo>
                    <a:pt x="45326" y="21690"/>
                  </a:lnTo>
                  <a:cubicBezTo>
                    <a:pt x="45276" y="21664"/>
                    <a:pt x="45250" y="21639"/>
                    <a:pt x="45174" y="21639"/>
                  </a:cubicBezTo>
                  <a:cubicBezTo>
                    <a:pt x="45023" y="21538"/>
                    <a:pt x="44871" y="21462"/>
                    <a:pt x="44744" y="21386"/>
                  </a:cubicBezTo>
                  <a:cubicBezTo>
                    <a:pt x="44390" y="21158"/>
                    <a:pt x="44441" y="21006"/>
                    <a:pt x="44618" y="20627"/>
                  </a:cubicBezTo>
                  <a:cubicBezTo>
                    <a:pt x="44643" y="20576"/>
                    <a:pt x="44643" y="20551"/>
                    <a:pt x="44668" y="20525"/>
                  </a:cubicBezTo>
                  <a:cubicBezTo>
                    <a:pt x="44795" y="20247"/>
                    <a:pt x="44921" y="20019"/>
                    <a:pt x="44795" y="19665"/>
                  </a:cubicBezTo>
                  <a:cubicBezTo>
                    <a:pt x="44632" y="19155"/>
                    <a:pt x="44194" y="19133"/>
                    <a:pt x="43751" y="19133"/>
                  </a:cubicBezTo>
                  <a:cubicBezTo>
                    <a:pt x="43711" y="19133"/>
                    <a:pt x="43671" y="19133"/>
                    <a:pt x="43631" y="19133"/>
                  </a:cubicBezTo>
                  <a:lnTo>
                    <a:pt x="43023" y="19133"/>
                  </a:lnTo>
                  <a:cubicBezTo>
                    <a:pt x="42897" y="19108"/>
                    <a:pt x="42871" y="19108"/>
                    <a:pt x="42846" y="19058"/>
                  </a:cubicBezTo>
                  <a:cubicBezTo>
                    <a:pt x="42796" y="19032"/>
                    <a:pt x="42846" y="19007"/>
                    <a:pt x="42897" y="18906"/>
                  </a:cubicBezTo>
                  <a:cubicBezTo>
                    <a:pt x="42922" y="18880"/>
                    <a:pt x="42922" y="18804"/>
                    <a:pt x="42973" y="18779"/>
                  </a:cubicBezTo>
                  <a:cubicBezTo>
                    <a:pt x="42998" y="18754"/>
                    <a:pt x="43023" y="18678"/>
                    <a:pt x="43023" y="18653"/>
                  </a:cubicBezTo>
                  <a:cubicBezTo>
                    <a:pt x="43049" y="18602"/>
                    <a:pt x="43125" y="18501"/>
                    <a:pt x="43125" y="18425"/>
                  </a:cubicBezTo>
                  <a:cubicBezTo>
                    <a:pt x="43175" y="18146"/>
                    <a:pt x="43125" y="17893"/>
                    <a:pt x="42897" y="17615"/>
                  </a:cubicBezTo>
                  <a:cubicBezTo>
                    <a:pt x="42659" y="17312"/>
                    <a:pt x="42305" y="17208"/>
                    <a:pt x="41916" y="17208"/>
                  </a:cubicBezTo>
                  <a:cubicBezTo>
                    <a:pt x="41397" y="17208"/>
                    <a:pt x="40815" y="17394"/>
                    <a:pt x="40366" y="17539"/>
                  </a:cubicBezTo>
                  <a:lnTo>
                    <a:pt x="40265" y="17590"/>
                  </a:lnTo>
                  <a:cubicBezTo>
                    <a:pt x="39885" y="17716"/>
                    <a:pt x="39506" y="17843"/>
                    <a:pt x="39177" y="17995"/>
                  </a:cubicBezTo>
                  <a:cubicBezTo>
                    <a:pt x="38341" y="18298"/>
                    <a:pt x="37481" y="18627"/>
                    <a:pt x="36595" y="18779"/>
                  </a:cubicBezTo>
                  <a:lnTo>
                    <a:pt x="36545" y="18779"/>
                  </a:lnTo>
                  <a:cubicBezTo>
                    <a:pt x="36424" y="18807"/>
                    <a:pt x="36294" y="18831"/>
                    <a:pt x="36171" y="18831"/>
                  </a:cubicBezTo>
                  <a:cubicBezTo>
                    <a:pt x="36037" y="18831"/>
                    <a:pt x="35911" y="18802"/>
                    <a:pt x="35816" y="18718"/>
                  </a:cubicBezTo>
                  <a:lnTo>
                    <a:pt x="35816" y="18718"/>
                  </a:lnTo>
                  <a:cubicBezTo>
                    <a:pt x="35897" y="18843"/>
                    <a:pt x="36031" y="18937"/>
                    <a:pt x="36241" y="18982"/>
                  </a:cubicBezTo>
                  <a:cubicBezTo>
                    <a:pt x="36344" y="19007"/>
                    <a:pt x="36454" y="19018"/>
                    <a:pt x="36567" y="19018"/>
                  </a:cubicBezTo>
                  <a:cubicBezTo>
                    <a:pt x="36897" y="19018"/>
                    <a:pt x="37255" y="18924"/>
                    <a:pt x="37557" y="18830"/>
                  </a:cubicBezTo>
                  <a:cubicBezTo>
                    <a:pt x="37633" y="18779"/>
                    <a:pt x="37683" y="18779"/>
                    <a:pt x="37759" y="18754"/>
                  </a:cubicBezTo>
                  <a:cubicBezTo>
                    <a:pt x="38468" y="18577"/>
                    <a:pt x="39202" y="18298"/>
                    <a:pt x="39936" y="18020"/>
                  </a:cubicBezTo>
                  <a:cubicBezTo>
                    <a:pt x="40037" y="17995"/>
                    <a:pt x="40164" y="17944"/>
                    <a:pt x="40290" y="17893"/>
                  </a:cubicBezTo>
                  <a:cubicBezTo>
                    <a:pt x="40849" y="17670"/>
                    <a:pt x="41545" y="17391"/>
                    <a:pt x="42126" y="17391"/>
                  </a:cubicBezTo>
                  <a:cubicBezTo>
                    <a:pt x="42334" y="17391"/>
                    <a:pt x="42527" y="17427"/>
                    <a:pt x="42694" y="17514"/>
                  </a:cubicBezTo>
                  <a:cubicBezTo>
                    <a:pt x="43200" y="17767"/>
                    <a:pt x="43074" y="18146"/>
                    <a:pt x="42947" y="18526"/>
                  </a:cubicBezTo>
                  <a:cubicBezTo>
                    <a:pt x="42846" y="18754"/>
                    <a:pt x="42770" y="19007"/>
                    <a:pt x="42821" y="19235"/>
                  </a:cubicBezTo>
                  <a:cubicBezTo>
                    <a:pt x="42821" y="19285"/>
                    <a:pt x="42897" y="19361"/>
                    <a:pt x="42973" y="19361"/>
                  </a:cubicBezTo>
                  <a:cubicBezTo>
                    <a:pt x="43099" y="19361"/>
                    <a:pt x="43226" y="19361"/>
                    <a:pt x="43378" y="19336"/>
                  </a:cubicBezTo>
                  <a:cubicBezTo>
                    <a:pt x="43557" y="19318"/>
                    <a:pt x="43751" y="19300"/>
                    <a:pt x="43937" y="19300"/>
                  </a:cubicBezTo>
                  <a:cubicBezTo>
                    <a:pt x="44277" y="19300"/>
                    <a:pt x="44588" y="19360"/>
                    <a:pt x="44719" y="19589"/>
                  </a:cubicBezTo>
                  <a:lnTo>
                    <a:pt x="44719" y="19614"/>
                  </a:lnTo>
                  <a:lnTo>
                    <a:pt x="44668" y="19614"/>
                  </a:lnTo>
                  <a:cubicBezTo>
                    <a:pt x="43352" y="20171"/>
                    <a:pt x="41859" y="20247"/>
                    <a:pt x="40442" y="20272"/>
                  </a:cubicBezTo>
                  <a:cubicBezTo>
                    <a:pt x="38316" y="20348"/>
                    <a:pt x="36317" y="20424"/>
                    <a:pt x="34722" y="22019"/>
                  </a:cubicBezTo>
                  <a:lnTo>
                    <a:pt x="34621" y="22019"/>
                  </a:lnTo>
                  <a:cubicBezTo>
                    <a:pt x="34176" y="22056"/>
                    <a:pt x="33718" y="22079"/>
                    <a:pt x="33266" y="22079"/>
                  </a:cubicBezTo>
                  <a:cubicBezTo>
                    <a:pt x="33101" y="22079"/>
                    <a:pt x="32936" y="22076"/>
                    <a:pt x="32774" y="22069"/>
                  </a:cubicBezTo>
                  <a:cubicBezTo>
                    <a:pt x="31458" y="21993"/>
                    <a:pt x="30293" y="21436"/>
                    <a:pt x="29231" y="20829"/>
                  </a:cubicBezTo>
                  <a:lnTo>
                    <a:pt x="29205" y="20804"/>
                  </a:lnTo>
                  <a:lnTo>
                    <a:pt x="29281" y="20804"/>
                  </a:lnTo>
                  <a:cubicBezTo>
                    <a:pt x="29484" y="20778"/>
                    <a:pt x="29711" y="20753"/>
                    <a:pt x="29914" y="20728"/>
                  </a:cubicBezTo>
                  <a:cubicBezTo>
                    <a:pt x="31103" y="20525"/>
                    <a:pt x="32343" y="20348"/>
                    <a:pt x="33356" y="19538"/>
                  </a:cubicBezTo>
                  <a:cubicBezTo>
                    <a:pt x="34267" y="18830"/>
                    <a:pt x="35026" y="17640"/>
                    <a:pt x="35684" y="16577"/>
                  </a:cubicBezTo>
                  <a:lnTo>
                    <a:pt x="35795" y="16514"/>
                  </a:lnTo>
                  <a:lnTo>
                    <a:pt x="35795" y="16514"/>
                  </a:lnTo>
                  <a:cubicBezTo>
                    <a:pt x="35846" y="16609"/>
                    <a:pt x="35885" y="16715"/>
                    <a:pt x="35912" y="16830"/>
                  </a:cubicBezTo>
                  <a:cubicBezTo>
                    <a:pt x="35949" y="17034"/>
                    <a:pt x="35918" y="17251"/>
                    <a:pt x="35869" y="17482"/>
                  </a:cubicBezTo>
                  <a:lnTo>
                    <a:pt x="35869" y="17482"/>
                  </a:lnTo>
                  <a:cubicBezTo>
                    <a:pt x="35920" y="17288"/>
                    <a:pt x="35988" y="17076"/>
                    <a:pt x="35988" y="16932"/>
                  </a:cubicBezTo>
                  <a:cubicBezTo>
                    <a:pt x="35988" y="16755"/>
                    <a:pt x="35912" y="16603"/>
                    <a:pt x="35861" y="16476"/>
                  </a:cubicBezTo>
                  <a:lnTo>
                    <a:pt x="35795" y="16514"/>
                  </a:lnTo>
                  <a:lnTo>
                    <a:pt x="35795" y="16514"/>
                  </a:lnTo>
                  <a:cubicBezTo>
                    <a:pt x="35733" y="16397"/>
                    <a:pt x="35653" y="16297"/>
                    <a:pt x="35558" y="16220"/>
                  </a:cubicBezTo>
                  <a:lnTo>
                    <a:pt x="35558" y="16220"/>
                  </a:lnTo>
                  <a:lnTo>
                    <a:pt x="35558" y="16223"/>
                  </a:lnTo>
                  <a:cubicBezTo>
                    <a:pt x="35532" y="16274"/>
                    <a:pt x="35482" y="16375"/>
                    <a:pt x="35406" y="16451"/>
                  </a:cubicBezTo>
                  <a:cubicBezTo>
                    <a:pt x="34773" y="17463"/>
                    <a:pt x="33988" y="18729"/>
                    <a:pt x="33001" y="19412"/>
                  </a:cubicBezTo>
                  <a:cubicBezTo>
                    <a:pt x="32090" y="20045"/>
                    <a:pt x="30951" y="20247"/>
                    <a:pt x="29863" y="20399"/>
                  </a:cubicBezTo>
                  <a:cubicBezTo>
                    <a:pt x="29534" y="20449"/>
                    <a:pt x="29180" y="20500"/>
                    <a:pt x="28826" y="20551"/>
                  </a:cubicBezTo>
                  <a:cubicBezTo>
                    <a:pt x="28699" y="20500"/>
                    <a:pt x="28573" y="20399"/>
                    <a:pt x="28446" y="20323"/>
                  </a:cubicBezTo>
                  <a:cubicBezTo>
                    <a:pt x="27661" y="19867"/>
                    <a:pt x="26826" y="19387"/>
                    <a:pt x="25991" y="19032"/>
                  </a:cubicBezTo>
                  <a:lnTo>
                    <a:pt x="25941" y="19032"/>
                  </a:lnTo>
                  <a:lnTo>
                    <a:pt x="25991" y="19007"/>
                  </a:lnTo>
                  <a:cubicBezTo>
                    <a:pt x="26447" y="18501"/>
                    <a:pt x="26877" y="18045"/>
                    <a:pt x="27282" y="17640"/>
                  </a:cubicBezTo>
                  <a:lnTo>
                    <a:pt x="27535" y="17362"/>
                  </a:lnTo>
                  <a:cubicBezTo>
                    <a:pt x="28041" y="16780"/>
                    <a:pt x="28547" y="16223"/>
                    <a:pt x="29079" y="15692"/>
                  </a:cubicBezTo>
                  <a:cubicBezTo>
                    <a:pt x="29281" y="15489"/>
                    <a:pt x="29484" y="15312"/>
                    <a:pt x="29686" y="15110"/>
                  </a:cubicBezTo>
                  <a:cubicBezTo>
                    <a:pt x="29990" y="14831"/>
                    <a:pt x="30344" y="14502"/>
                    <a:pt x="30622" y="14198"/>
                  </a:cubicBezTo>
                  <a:cubicBezTo>
                    <a:pt x="30673" y="14123"/>
                    <a:pt x="30724" y="14097"/>
                    <a:pt x="30749" y="14047"/>
                  </a:cubicBezTo>
                  <a:cubicBezTo>
                    <a:pt x="30850" y="13844"/>
                    <a:pt x="31053" y="13591"/>
                    <a:pt x="31205" y="13389"/>
                  </a:cubicBezTo>
                  <a:cubicBezTo>
                    <a:pt x="31483" y="12984"/>
                    <a:pt x="31761" y="12604"/>
                    <a:pt x="32090" y="12250"/>
                  </a:cubicBezTo>
                  <a:cubicBezTo>
                    <a:pt x="32622" y="11617"/>
                    <a:pt x="33153" y="11010"/>
                    <a:pt x="33710" y="10402"/>
                  </a:cubicBezTo>
                  <a:cubicBezTo>
                    <a:pt x="34267" y="9770"/>
                    <a:pt x="34849" y="9137"/>
                    <a:pt x="35380" y="8504"/>
                  </a:cubicBezTo>
                  <a:cubicBezTo>
                    <a:pt x="36519" y="7188"/>
                    <a:pt x="37683" y="5720"/>
                    <a:pt x="39025" y="4075"/>
                  </a:cubicBezTo>
                  <a:cubicBezTo>
                    <a:pt x="39252" y="3772"/>
                    <a:pt x="39531" y="3468"/>
                    <a:pt x="39733" y="3164"/>
                  </a:cubicBezTo>
                  <a:cubicBezTo>
                    <a:pt x="40474" y="2251"/>
                    <a:pt x="41239" y="1313"/>
                    <a:pt x="41934" y="351"/>
                  </a:cubicBezTo>
                  <a:lnTo>
                    <a:pt x="41934" y="351"/>
                  </a:lnTo>
                  <a:cubicBezTo>
                    <a:pt x="42034" y="454"/>
                    <a:pt x="42133" y="553"/>
                    <a:pt x="42239" y="659"/>
                  </a:cubicBezTo>
                  <a:cubicBezTo>
                    <a:pt x="42467" y="887"/>
                    <a:pt x="42644" y="1089"/>
                    <a:pt x="42871" y="1317"/>
                  </a:cubicBezTo>
                  <a:cubicBezTo>
                    <a:pt x="42876" y="1323"/>
                    <a:pt x="42880" y="1330"/>
                    <a:pt x="42883" y="1336"/>
                  </a:cubicBezTo>
                  <a:lnTo>
                    <a:pt x="42883" y="1336"/>
                  </a:lnTo>
                  <a:cubicBezTo>
                    <a:pt x="42905" y="1313"/>
                    <a:pt x="42926" y="1290"/>
                    <a:pt x="42947" y="1266"/>
                  </a:cubicBezTo>
                  <a:cubicBezTo>
                    <a:pt x="42745" y="1064"/>
                    <a:pt x="42593" y="887"/>
                    <a:pt x="42391" y="684"/>
                  </a:cubicBezTo>
                  <a:cubicBezTo>
                    <a:pt x="42264" y="558"/>
                    <a:pt x="42138" y="406"/>
                    <a:pt x="42011" y="279"/>
                  </a:cubicBezTo>
                  <a:lnTo>
                    <a:pt x="41986" y="254"/>
                  </a:lnTo>
                  <a:lnTo>
                    <a:pt x="41986" y="279"/>
                  </a:lnTo>
                  <a:cubicBezTo>
                    <a:pt x="41969" y="303"/>
                    <a:pt x="41951" y="327"/>
                    <a:pt x="41934" y="351"/>
                  </a:cubicBezTo>
                  <a:lnTo>
                    <a:pt x="41934" y="351"/>
                  </a:lnTo>
                  <a:cubicBezTo>
                    <a:pt x="41844" y="257"/>
                    <a:pt x="41753" y="160"/>
                    <a:pt x="41657" y="51"/>
                  </a:cubicBezTo>
                  <a:cubicBezTo>
                    <a:pt x="41631" y="26"/>
                    <a:pt x="41581" y="1"/>
                    <a:pt x="4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966340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1"/>
          </p:nvPr>
        </p:nvSpPr>
        <p:spPr>
          <a:xfrm>
            <a:off x="966333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title" idx="2"/>
          </p:nvPr>
        </p:nvSpPr>
        <p:spPr>
          <a:xfrm>
            <a:off x="7966016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3"/>
          </p:nvPr>
        </p:nvSpPr>
        <p:spPr>
          <a:xfrm>
            <a:off x="7966001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4"/>
          </p:nvPr>
        </p:nvSpPr>
        <p:spPr>
          <a:xfrm>
            <a:off x="795967" y="873621"/>
            <a:ext cx="106000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idx="5"/>
          </p:nvPr>
        </p:nvSpPr>
        <p:spPr>
          <a:xfrm>
            <a:off x="4466168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6"/>
          </p:nvPr>
        </p:nvSpPr>
        <p:spPr>
          <a:xfrm>
            <a:off x="4466160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/>
          <p:nvPr/>
        </p:nvSpPr>
        <p:spPr>
          <a:xfrm rot="-2700000" flipH="1">
            <a:off x="9389693" y="-1295904"/>
            <a:ext cx="3671016" cy="3920903"/>
          </a:xfrm>
          <a:custGeom>
            <a:avLst/>
            <a:gdLst/>
            <a:ahLst/>
            <a:cxnLst/>
            <a:rect l="l" t="t" r="r" b="b"/>
            <a:pathLst>
              <a:path w="66180" h="77985" extrusionOk="0">
                <a:moveTo>
                  <a:pt x="41421" y="1"/>
                </a:moveTo>
                <a:cubicBezTo>
                  <a:pt x="30886" y="1"/>
                  <a:pt x="19650" y="6761"/>
                  <a:pt x="12831" y="13852"/>
                </a:cubicBezTo>
                <a:cubicBezTo>
                  <a:pt x="6707" y="20255"/>
                  <a:pt x="0" y="31239"/>
                  <a:pt x="633" y="40501"/>
                </a:cubicBezTo>
                <a:cubicBezTo>
                  <a:pt x="1215" y="49486"/>
                  <a:pt x="5264" y="59052"/>
                  <a:pt x="11211" y="65759"/>
                </a:cubicBezTo>
                <a:cubicBezTo>
                  <a:pt x="17538" y="72845"/>
                  <a:pt x="26700" y="77527"/>
                  <a:pt x="36216" y="77957"/>
                </a:cubicBezTo>
                <a:cubicBezTo>
                  <a:pt x="36585" y="77974"/>
                  <a:pt x="36959" y="77984"/>
                  <a:pt x="37334" y="77984"/>
                </a:cubicBezTo>
                <a:cubicBezTo>
                  <a:pt x="40202" y="77984"/>
                  <a:pt x="43177" y="77415"/>
                  <a:pt x="45124" y="75401"/>
                </a:cubicBezTo>
                <a:cubicBezTo>
                  <a:pt x="48718" y="71731"/>
                  <a:pt x="47376" y="64923"/>
                  <a:pt x="46820" y="60343"/>
                </a:cubicBezTo>
                <a:cubicBezTo>
                  <a:pt x="45326" y="48372"/>
                  <a:pt x="50514" y="42020"/>
                  <a:pt x="57348" y="33112"/>
                </a:cubicBezTo>
                <a:cubicBezTo>
                  <a:pt x="62839" y="25924"/>
                  <a:pt x="66180" y="18129"/>
                  <a:pt x="60309" y="9980"/>
                </a:cubicBezTo>
                <a:cubicBezTo>
                  <a:pt x="57246" y="5703"/>
                  <a:pt x="52514" y="2388"/>
                  <a:pt x="47807" y="920"/>
                </a:cubicBezTo>
                <a:cubicBezTo>
                  <a:pt x="45738" y="288"/>
                  <a:pt x="43594" y="1"/>
                  <a:pt x="414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4" name="Google Shape;234;p24"/>
          <p:cNvSpPr/>
          <p:nvPr/>
        </p:nvSpPr>
        <p:spPr>
          <a:xfrm rot="6704476">
            <a:off x="1282087" y="1224727"/>
            <a:ext cx="691148" cy="658705"/>
          </a:xfrm>
          <a:custGeom>
            <a:avLst/>
            <a:gdLst/>
            <a:ahLst/>
            <a:cxnLst/>
            <a:rect l="l" t="t" r="r" b="b"/>
            <a:pathLst>
              <a:path w="17236" h="14692" extrusionOk="0">
                <a:moveTo>
                  <a:pt x="6543" y="0"/>
                </a:moveTo>
                <a:cubicBezTo>
                  <a:pt x="5423" y="0"/>
                  <a:pt x="4317" y="237"/>
                  <a:pt x="3314" y="818"/>
                </a:cubicBezTo>
                <a:cubicBezTo>
                  <a:pt x="1429" y="1912"/>
                  <a:pt x="153" y="4070"/>
                  <a:pt x="92" y="6289"/>
                </a:cubicBezTo>
                <a:cubicBezTo>
                  <a:pt x="1" y="8599"/>
                  <a:pt x="1186" y="10879"/>
                  <a:pt x="2888" y="12307"/>
                </a:cubicBezTo>
                <a:cubicBezTo>
                  <a:pt x="4074" y="13311"/>
                  <a:pt x="5533" y="13888"/>
                  <a:pt x="7053" y="14101"/>
                </a:cubicBezTo>
                <a:cubicBezTo>
                  <a:pt x="7752" y="14374"/>
                  <a:pt x="8512" y="14557"/>
                  <a:pt x="9241" y="14648"/>
                </a:cubicBezTo>
                <a:cubicBezTo>
                  <a:pt x="9530" y="14677"/>
                  <a:pt x="9820" y="14692"/>
                  <a:pt x="10111" y="14692"/>
                </a:cubicBezTo>
                <a:cubicBezTo>
                  <a:pt x="12241" y="14692"/>
                  <a:pt x="14378" y="13901"/>
                  <a:pt x="15715" y="12216"/>
                </a:cubicBezTo>
                <a:cubicBezTo>
                  <a:pt x="17235" y="10301"/>
                  <a:pt x="17235" y="7687"/>
                  <a:pt x="16171" y="5560"/>
                </a:cubicBezTo>
                <a:cubicBezTo>
                  <a:pt x="15107" y="3341"/>
                  <a:pt x="13010" y="1882"/>
                  <a:pt x="10791" y="970"/>
                </a:cubicBezTo>
                <a:cubicBezTo>
                  <a:pt x="9484" y="402"/>
                  <a:pt x="8002" y="0"/>
                  <a:pt x="65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5" name="Google Shape;235;p24"/>
          <p:cNvSpPr/>
          <p:nvPr/>
        </p:nvSpPr>
        <p:spPr>
          <a:xfrm rot="5400000" flipH="1">
            <a:off x="-814369" y="-364651"/>
            <a:ext cx="3607185" cy="2679651"/>
          </a:xfrm>
          <a:custGeom>
            <a:avLst/>
            <a:gdLst/>
            <a:ahLst/>
            <a:cxnLst/>
            <a:rect l="l" t="t" r="r" b="b"/>
            <a:pathLst>
              <a:path w="65143" h="31845" extrusionOk="0">
                <a:moveTo>
                  <a:pt x="46985" y="1"/>
                </a:moveTo>
                <a:cubicBezTo>
                  <a:pt x="43209" y="1"/>
                  <a:pt x="39435" y="1197"/>
                  <a:pt x="36520" y="3602"/>
                </a:cubicBezTo>
                <a:cubicBezTo>
                  <a:pt x="32875" y="6588"/>
                  <a:pt x="30547" y="11143"/>
                  <a:pt x="26574" y="13750"/>
                </a:cubicBezTo>
                <a:cubicBezTo>
                  <a:pt x="22752" y="16205"/>
                  <a:pt x="17969" y="16534"/>
                  <a:pt x="13616" y="17900"/>
                </a:cubicBezTo>
                <a:cubicBezTo>
                  <a:pt x="9668" y="19115"/>
                  <a:pt x="5948" y="21342"/>
                  <a:pt x="3367" y="24607"/>
                </a:cubicBezTo>
                <a:cubicBezTo>
                  <a:pt x="811" y="27846"/>
                  <a:pt x="1" y="29567"/>
                  <a:pt x="279" y="31845"/>
                </a:cubicBezTo>
                <a:lnTo>
                  <a:pt x="62688" y="31845"/>
                </a:lnTo>
                <a:lnTo>
                  <a:pt x="62688" y="31820"/>
                </a:lnTo>
                <a:cubicBezTo>
                  <a:pt x="64991" y="27770"/>
                  <a:pt x="65143" y="25670"/>
                  <a:pt x="64940" y="20001"/>
                </a:cubicBezTo>
                <a:cubicBezTo>
                  <a:pt x="64738" y="14357"/>
                  <a:pt x="62055" y="7524"/>
                  <a:pt x="57728" y="3804"/>
                </a:cubicBezTo>
                <a:cubicBezTo>
                  <a:pt x="54773" y="1273"/>
                  <a:pt x="50878" y="1"/>
                  <a:pt x="4698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6" name="Google Shape;236;p24"/>
          <p:cNvSpPr/>
          <p:nvPr/>
        </p:nvSpPr>
        <p:spPr>
          <a:xfrm flipH="1">
            <a:off x="-1023820" y="5334001"/>
            <a:ext cx="6045271" cy="1701797"/>
          </a:xfrm>
          <a:custGeom>
            <a:avLst/>
            <a:gdLst/>
            <a:ahLst/>
            <a:cxnLst/>
            <a:rect l="l" t="t" r="r" b="b"/>
            <a:pathLst>
              <a:path w="65143" h="31845" extrusionOk="0">
                <a:moveTo>
                  <a:pt x="46985" y="1"/>
                </a:moveTo>
                <a:cubicBezTo>
                  <a:pt x="43209" y="1"/>
                  <a:pt x="39435" y="1197"/>
                  <a:pt x="36520" y="3602"/>
                </a:cubicBezTo>
                <a:cubicBezTo>
                  <a:pt x="32875" y="6588"/>
                  <a:pt x="30547" y="11143"/>
                  <a:pt x="26574" y="13750"/>
                </a:cubicBezTo>
                <a:cubicBezTo>
                  <a:pt x="22752" y="16205"/>
                  <a:pt x="17969" y="16534"/>
                  <a:pt x="13616" y="17900"/>
                </a:cubicBezTo>
                <a:cubicBezTo>
                  <a:pt x="9668" y="19115"/>
                  <a:pt x="5948" y="21342"/>
                  <a:pt x="3367" y="24607"/>
                </a:cubicBezTo>
                <a:cubicBezTo>
                  <a:pt x="811" y="27846"/>
                  <a:pt x="1" y="29567"/>
                  <a:pt x="279" y="31845"/>
                </a:cubicBezTo>
                <a:lnTo>
                  <a:pt x="62688" y="31845"/>
                </a:lnTo>
                <a:lnTo>
                  <a:pt x="62688" y="31820"/>
                </a:lnTo>
                <a:cubicBezTo>
                  <a:pt x="64991" y="27770"/>
                  <a:pt x="65143" y="25670"/>
                  <a:pt x="64940" y="20001"/>
                </a:cubicBezTo>
                <a:cubicBezTo>
                  <a:pt x="64738" y="14357"/>
                  <a:pt x="62055" y="7524"/>
                  <a:pt x="57728" y="3804"/>
                </a:cubicBezTo>
                <a:cubicBezTo>
                  <a:pt x="54773" y="1273"/>
                  <a:pt x="50878" y="1"/>
                  <a:pt x="469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7" name="Google Shape;237;p24"/>
          <p:cNvSpPr/>
          <p:nvPr/>
        </p:nvSpPr>
        <p:spPr>
          <a:xfrm rot="-8100000" flipH="1">
            <a:off x="9620117" y="-418430"/>
            <a:ext cx="2325343" cy="2787195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8" name="Google Shape;238;p24"/>
          <p:cNvSpPr/>
          <p:nvPr/>
        </p:nvSpPr>
        <p:spPr>
          <a:xfrm rot="9900096">
            <a:off x="10645919" y="5607260"/>
            <a:ext cx="2760613" cy="2404771"/>
          </a:xfrm>
          <a:custGeom>
            <a:avLst/>
            <a:gdLst/>
            <a:ahLst/>
            <a:cxnLst/>
            <a:rect l="l" t="t" r="r" b="b"/>
            <a:pathLst>
              <a:path w="60613" h="52800" extrusionOk="0">
                <a:moveTo>
                  <a:pt x="31966" y="1"/>
                </a:moveTo>
                <a:cubicBezTo>
                  <a:pt x="30936" y="1"/>
                  <a:pt x="29827" y="197"/>
                  <a:pt x="28623" y="634"/>
                </a:cubicBezTo>
                <a:cubicBezTo>
                  <a:pt x="25080" y="1950"/>
                  <a:pt x="22549" y="4683"/>
                  <a:pt x="20246" y="7594"/>
                </a:cubicBezTo>
                <a:cubicBezTo>
                  <a:pt x="19538" y="8479"/>
                  <a:pt x="18854" y="9390"/>
                  <a:pt x="18146" y="10276"/>
                </a:cubicBezTo>
                <a:cubicBezTo>
                  <a:pt x="13869" y="15667"/>
                  <a:pt x="10326" y="21361"/>
                  <a:pt x="6327" y="26954"/>
                </a:cubicBezTo>
                <a:cubicBezTo>
                  <a:pt x="3822" y="30446"/>
                  <a:pt x="1519" y="34243"/>
                  <a:pt x="1012" y="38469"/>
                </a:cubicBezTo>
                <a:cubicBezTo>
                  <a:pt x="0" y="47225"/>
                  <a:pt x="7972" y="51730"/>
                  <a:pt x="15716" y="51983"/>
                </a:cubicBezTo>
                <a:cubicBezTo>
                  <a:pt x="16055" y="51995"/>
                  <a:pt x="16393" y="52000"/>
                  <a:pt x="16731" y="52000"/>
                </a:cubicBezTo>
                <a:cubicBezTo>
                  <a:pt x="21204" y="52000"/>
                  <a:pt x="25678" y="51070"/>
                  <a:pt x="30151" y="51070"/>
                </a:cubicBezTo>
                <a:cubicBezTo>
                  <a:pt x="30578" y="51070"/>
                  <a:pt x="31005" y="51079"/>
                  <a:pt x="31432" y="51098"/>
                </a:cubicBezTo>
                <a:cubicBezTo>
                  <a:pt x="36570" y="51325"/>
                  <a:pt x="41555" y="52717"/>
                  <a:pt x="46693" y="52793"/>
                </a:cubicBezTo>
                <a:cubicBezTo>
                  <a:pt x="46863" y="52797"/>
                  <a:pt x="47034" y="52799"/>
                  <a:pt x="47205" y="52799"/>
                </a:cubicBezTo>
                <a:cubicBezTo>
                  <a:pt x="50161" y="52799"/>
                  <a:pt x="53216" y="52170"/>
                  <a:pt x="55728" y="50591"/>
                </a:cubicBezTo>
                <a:cubicBezTo>
                  <a:pt x="60612" y="47529"/>
                  <a:pt x="60486" y="42670"/>
                  <a:pt x="58638" y="37684"/>
                </a:cubicBezTo>
                <a:cubicBezTo>
                  <a:pt x="54690" y="26979"/>
                  <a:pt x="49224" y="16856"/>
                  <a:pt x="42416" y="7720"/>
                </a:cubicBezTo>
                <a:cubicBezTo>
                  <a:pt x="39565" y="3877"/>
                  <a:pt x="36545" y="1"/>
                  <a:pt x="319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9" name="Google Shape;239;p24"/>
          <p:cNvSpPr/>
          <p:nvPr/>
        </p:nvSpPr>
        <p:spPr>
          <a:xfrm rot="-9851956">
            <a:off x="-284466" y="4137121"/>
            <a:ext cx="2547415" cy="2789256"/>
          </a:xfrm>
          <a:custGeom>
            <a:avLst/>
            <a:gdLst/>
            <a:ahLst/>
            <a:cxnLst/>
            <a:rect l="l" t="t" r="r" b="b"/>
            <a:pathLst>
              <a:path w="46668" h="45226" extrusionOk="0">
                <a:moveTo>
                  <a:pt x="22247" y="3604"/>
                </a:moveTo>
                <a:cubicBezTo>
                  <a:pt x="22456" y="3797"/>
                  <a:pt x="22634" y="3997"/>
                  <a:pt x="22777" y="4177"/>
                </a:cubicBezTo>
                <a:cubicBezTo>
                  <a:pt x="22929" y="4379"/>
                  <a:pt x="23131" y="4683"/>
                  <a:pt x="23309" y="4986"/>
                </a:cubicBezTo>
                <a:cubicBezTo>
                  <a:pt x="23817" y="5813"/>
                  <a:pt x="24433" y="6782"/>
                  <a:pt x="25200" y="7105"/>
                </a:cubicBezTo>
                <a:lnTo>
                  <a:pt x="25200" y="7105"/>
                </a:lnTo>
                <a:cubicBezTo>
                  <a:pt x="24526" y="6657"/>
                  <a:pt x="24010" y="5891"/>
                  <a:pt x="23536" y="5189"/>
                </a:cubicBezTo>
                <a:cubicBezTo>
                  <a:pt x="23359" y="4885"/>
                  <a:pt x="23131" y="4582"/>
                  <a:pt x="22954" y="4328"/>
                </a:cubicBezTo>
                <a:cubicBezTo>
                  <a:pt x="22722" y="4037"/>
                  <a:pt x="22487" y="3796"/>
                  <a:pt x="22247" y="3604"/>
                </a:cubicBezTo>
                <a:close/>
                <a:moveTo>
                  <a:pt x="26983" y="4053"/>
                </a:moveTo>
                <a:cubicBezTo>
                  <a:pt x="26753" y="4053"/>
                  <a:pt x="26549" y="4175"/>
                  <a:pt x="26345" y="4379"/>
                </a:cubicBezTo>
                <a:cubicBezTo>
                  <a:pt x="26016" y="4733"/>
                  <a:pt x="25966" y="5265"/>
                  <a:pt x="25941" y="5746"/>
                </a:cubicBezTo>
                <a:lnTo>
                  <a:pt x="25941" y="6328"/>
                </a:lnTo>
                <a:lnTo>
                  <a:pt x="25941" y="6707"/>
                </a:lnTo>
                <a:lnTo>
                  <a:pt x="25941" y="6783"/>
                </a:lnTo>
                <a:lnTo>
                  <a:pt x="25941" y="6986"/>
                </a:lnTo>
                <a:lnTo>
                  <a:pt x="25941" y="7138"/>
                </a:lnTo>
                <a:cubicBezTo>
                  <a:pt x="25941" y="7214"/>
                  <a:pt x="25941" y="7239"/>
                  <a:pt x="25915" y="7239"/>
                </a:cubicBezTo>
                <a:lnTo>
                  <a:pt x="25814" y="7239"/>
                </a:lnTo>
                <a:cubicBezTo>
                  <a:pt x="25789" y="7239"/>
                  <a:pt x="25713" y="7239"/>
                  <a:pt x="25662" y="7214"/>
                </a:cubicBezTo>
                <a:cubicBezTo>
                  <a:pt x="25502" y="7205"/>
                  <a:pt x="25348" y="7167"/>
                  <a:pt x="25200" y="7105"/>
                </a:cubicBezTo>
                <a:lnTo>
                  <a:pt x="25200" y="7105"/>
                </a:lnTo>
                <a:cubicBezTo>
                  <a:pt x="25559" y="7344"/>
                  <a:pt x="25964" y="7492"/>
                  <a:pt x="26431" y="7492"/>
                </a:cubicBezTo>
                <a:cubicBezTo>
                  <a:pt x="26445" y="7492"/>
                  <a:pt x="26458" y="7492"/>
                  <a:pt x="26472" y="7492"/>
                </a:cubicBezTo>
                <a:cubicBezTo>
                  <a:pt x="26573" y="7492"/>
                  <a:pt x="26649" y="7416"/>
                  <a:pt x="26649" y="7365"/>
                </a:cubicBezTo>
                <a:cubicBezTo>
                  <a:pt x="26725" y="6986"/>
                  <a:pt x="26700" y="6606"/>
                  <a:pt x="26700" y="6201"/>
                </a:cubicBezTo>
                <a:cubicBezTo>
                  <a:pt x="26674" y="5771"/>
                  <a:pt x="26649" y="5341"/>
                  <a:pt x="26801" y="4936"/>
                </a:cubicBezTo>
                <a:cubicBezTo>
                  <a:pt x="26907" y="4618"/>
                  <a:pt x="27119" y="4318"/>
                  <a:pt x="27453" y="4318"/>
                </a:cubicBezTo>
                <a:cubicBezTo>
                  <a:pt x="27512" y="4318"/>
                  <a:pt x="27575" y="4327"/>
                  <a:pt x="27642" y="4347"/>
                </a:cubicBezTo>
                <a:lnTo>
                  <a:pt x="27642" y="4347"/>
                </a:lnTo>
                <a:cubicBezTo>
                  <a:pt x="27485" y="4212"/>
                  <a:pt x="27320" y="4115"/>
                  <a:pt x="27155" y="4075"/>
                </a:cubicBezTo>
                <a:cubicBezTo>
                  <a:pt x="27096" y="4061"/>
                  <a:pt x="27039" y="4053"/>
                  <a:pt x="26983" y="4053"/>
                </a:cubicBezTo>
                <a:close/>
                <a:moveTo>
                  <a:pt x="27642" y="4347"/>
                </a:moveTo>
                <a:cubicBezTo>
                  <a:pt x="27990" y="4648"/>
                  <a:pt x="28297" y="5132"/>
                  <a:pt x="28471" y="5569"/>
                </a:cubicBezTo>
                <a:cubicBezTo>
                  <a:pt x="28800" y="6277"/>
                  <a:pt x="28724" y="7112"/>
                  <a:pt x="28674" y="7872"/>
                </a:cubicBezTo>
                <a:cubicBezTo>
                  <a:pt x="28623" y="7973"/>
                  <a:pt x="28623" y="8099"/>
                  <a:pt x="28623" y="8175"/>
                </a:cubicBezTo>
                <a:cubicBezTo>
                  <a:pt x="28598" y="8428"/>
                  <a:pt x="28497" y="8732"/>
                  <a:pt x="28446" y="8985"/>
                </a:cubicBezTo>
                <a:cubicBezTo>
                  <a:pt x="28345" y="9289"/>
                  <a:pt x="28218" y="9643"/>
                  <a:pt x="28244" y="9947"/>
                </a:cubicBezTo>
                <a:cubicBezTo>
                  <a:pt x="28277" y="10397"/>
                  <a:pt x="28464" y="10584"/>
                  <a:pt x="28704" y="10680"/>
                </a:cubicBezTo>
                <a:lnTo>
                  <a:pt x="28704" y="10680"/>
                </a:lnTo>
                <a:cubicBezTo>
                  <a:pt x="28514" y="10431"/>
                  <a:pt x="28395" y="10112"/>
                  <a:pt x="28395" y="9770"/>
                </a:cubicBezTo>
                <a:cubicBezTo>
                  <a:pt x="28395" y="9491"/>
                  <a:pt x="28446" y="9263"/>
                  <a:pt x="28547" y="9010"/>
                </a:cubicBezTo>
                <a:cubicBezTo>
                  <a:pt x="28573" y="8884"/>
                  <a:pt x="28648" y="8757"/>
                  <a:pt x="28674" y="8605"/>
                </a:cubicBezTo>
                <a:cubicBezTo>
                  <a:pt x="28800" y="8049"/>
                  <a:pt x="28800" y="7416"/>
                  <a:pt x="28800" y="6783"/>
                </a:cubicBezTo>
                <a:cubicBezTo>
                  <a:pt x="28800" y="6227"/>
                  <a:pt x="28674" y="5720"/>
                  <a:pt x="28421" y="5240"/>
                </a:cubicBezTo>
                <a:cubicBezTo>
                  <a:pt x="28370" y="5138"/>
                  <a:pt x="28319" y="5088"/>
                  <a:pt x="28294" y="5012"/>
                </a:cubicBezTo>
                <a:lnTo>
                  <a:pt x="28269" y="4986"/>
                </a:lnTo>
                <a:cubicBezTo>
                  <a:pt x="28092" y="4759"/>
                  <a:pt x="27915" y="4455"/>
                  <a:pt x="27661" y="4354"/>
                </a:cubicBezTo>
                <a:cubicBezTo>
                  <a:pt x="27655" y="4352"/>
                  <a:pt x="27648" y="4349"/>
                  <a:pt x="27642" y="4347"/>
                </a:cubicBezTo>
                <a:close/>
                <a:moveTo>
                  <a:pt x="28704" y="10680"/>
                </a:moveTo>
                <a:cubicBezTo>
                  <a:pt x="28711" y="10689"/>
                  <a:pt x="28718" y="10698"/>
                  <a:pt x="28724" y="10706"/>
                </a:cubicBezTo>
                <a:cubicBezTo>
                  <a:pt x="28927" y="10934"/>
                  <a:pt x="29079" y="10934"/>
                  <a:pt x="29281" y="10959"/>
                </a:cubicBezTo>
                <a:cubicBezTo>
                  <a:pt x="29408" y="10959"/>
                  <a:pt x="29534" y="11010"/>
                  <a:pt x="29711" y="11060"/>
                </a:cubicBezTo>
                <a:cubicBezTo>
                  <a:pt x="29723" y="11068"/>
                  <a:pt x="29734" y="11076"/>
                  <a:pt x="29746" y="11083"/>
                </a:cubicBezTo>
                <a:lnTo>
                  <a:pt x="29746" y="11083"/>
                </a:lnTo>
                <a:cubicBezTo>
                  <a:pt x="29599" y="10879"/>
                  <a:pt x="29368" y="10822"/>
                  <a:pt x="29104" y="10782"/>
                </a:cubicBezTo>
                <a:cubicBezTo>
                  <a:pt x="28966" y="10756"/>
                  <a:pt x="28828" y="10730"/>
                  <a:pt x="28704" y="10680"/>
                </a:cubicBezTo>
                <a:close/>
                <a:moveTo>
                  <a:pt x="19183" y="4253"/>
                </a:moveTo>
                <a:lnTo>
                  <a:pt x="19209" y="4303"/>
                </a:lnTo>
                <a:cubicBezTo>
                  <a:pt x="19411" y="4455"/>
                  <a:pt x="19614" y="4607"/>
                  <a:pt x="19816" y="4733"/>
                </a:cubicBezTo>
                <a:cubicBezTo>
                  <a:pt x="20069" y="4885"/>
                  <a:pt x="20322" y="5088"/>
                  <a:pt x="20575" y="5315"/>
                </a:cubicBezTo>
                <a:cubicBezTo>
                  <a:pt x="20980" y="5695"/>
                  <a:pt x="21335" y="6125"/>
                  <a:pt x="21638" y="6581"/>
                </a:cubicBezTo>
                <a:cubicBezTo>
                  <a:pt x="21739" y="6707"/>
                  <a:pt x="21841" y="6859"/>
                  <a:pt x="21967" y="6986"/>
                </a:cubicBezTo>
                <a:cubicBezTo>
                  <a:pt x="22777" y="8049"/>
                  <a:pt x="23663" y="9036"/>
                  <a:pt x="24498" y="9947"/>
                </a:cubicBezTo>
                <a:cubicBezTo>
                  <a:pt x="24903" y="10428"/>
                  <a:pt x="25207" y="10807"/>
                  <a:pt x="25510" y="11187"/>
                </a:cubicBezTo>
                <a:lnTo>
                  <a:pt x="25561" y="11263"/>
                </a:lnTo>
                <a:lnTo>
                  <a:pt x="25561" y="11263"/>
                </a:lnTo>
                <a:lnTo>
                  <a:pt x="25510" y="11237"/>
                </a:lnTo>
                <a:cubicBezTo>
                  <a:pt x="24772" y="10816"/>
                  <a:pt x="24104" y="10605"/>
                  <a:pt x="23360" y="10605"/>
                </a:cubicBezTo>
                <a:cubicBezTo>
                  <a:pt x="23212" y="10605"/>
                  <a:pt x="23060" y="10613"/>
                  <a:pt x="22904" y="10630"/>
                </a:cubicBezTo>
                <a:cubicBezTo>
                  <a:pt x="22777" y="10630"/>
                  <a:pt x="22625" y="10655"/>
                  <a:pt x="22499" y="10655"/>
                </a:cubicBezTo>
                <a:cubicBezTo>
                  <a:pt x="22146" y="10691"/>
                  <a:pt x="21782" y="10738"/>
                  <a:pt x="21413" y="10738"/>
                </a:cubicBezTo>
                <a:cubicBezTo>
                  <a:pt x="21253" y="10738"/>
                  <a:pt x="21091" y="10729"/>
                  <a:pt x="20930" y="10706"/>
                </a:cubicBezTo>
                <a:cubicBezTo>
                  <a:pt x="19867" y="10504"/>
                  <a:pt x="19032" y="10175"/>
                  <a:pt x="18222" y="9820"/>
                </a:cubicBezTo>
                <a:lnTo>
                  <a:pt x="18171" y="9820"/>
                </a:lnTo>
                <a:cubicBezTo>
                  <a:pt x="18019" y="9263"/>
                  <a:pt x="17665" y="9061"/>
                  <a:pt x="17159" y="8808"/>
                </a:cubicBezTo>
                <a:cubicBezTo>
                  <a:pt x="16248" y="8352"/>
                  <a:pt x="15514" y="7467"/>
                  <a:pt x="15134" y="6454"/>
                </a:cubicBezTo>
                <a:cubicBezTo>
                  <a:pt x="15058" y="6252"/>
                  <a:pt x="15008" y="6075"/>
                  <a:pt x="15033" y="5872"/>
                </a:cubicBezTo>
                <a:cubicBezTo>
                  <a:pt x="15058" y="5695"/>
                  <a:pt x="15134" y="5569"/>
                  <a:pt x="15286" y="5467"/>
                </a:cubicBezTo>
                <a:cubicBezTo>
                  <a:pt x="15413" y="5388"/>
                  <a:pt x="15588" y="5349"/>
                  <a:pt x="15783" y="5349"/>
                </a:cubicBezTo>
                <a:cubicBezTo>
                  <a:pt x="15900" y="5349"/>
                  <a:pt x="16023" y="5363"/>
                  <a:pt x="16146" y="5391"/>
                </a:cubicBezTo>
                <a:cubicBezTo>
                  <a:pt x="16400" y="5467"/>
                  <a:pt x="16653" y="5619"/>
                  <a:pt x="16906" y="5746"/>
                </a:cubicBezTo>
                <a:lnTo>
                  <a:pt x="16956" y="5771"/>
                </a:lnTo>
                <a:cubicBezTo>
                  <a:pt x="17159" y="5872"/>
                  <a:pt x="17336" y="5999"/>
                  <a:pt x="17538" y="6125"/>
                </a:cubicBezTo>
                <a:cubicBezTo>
                  <a:pt x="18190" y="6525"/>
                  <a:pt x="18964" y="7029"/>
                  <a:pt x="19686" y="7029"/>
                </a:cubicBezTo>
                <a:cubicBezTo>
                  <a:pt x="19833" y="7029"/>
                  <a:pt x="19978" y="7008"/>
                  <a:pt x="20120" y="6960"/>
                </a:cubicBezTo>
                <a:cubicBezTo>
                  <a:pt x="20196" y="6910"/>
                  <a:pt x="20221" y="6885"/>
                  <a:pt x="20246" y="6859"/>
                </a:cubicBezTo>
                <a:cubicBezTo>
                  <a:pt x="20297" y="6783"/>
                  <a:pt x="20246" y="6758"/>
                  <a:pt x="20246" y="6707"/>
                </a:cubicBezTo>
                <a:cubicBezTo>
                  <a:pt x="20170" y="6530"/>
                  <a:pt x="20069" y="6378"/>
                  <a:pt x="19968" y="6201"/>
                </a:cubicBezTo>
                <a:cubicBezTo>
                  <a:pt x="19588" y="5594"/>
                  <a:pt x="19183" y="4885"/>
                  <a:pt x="19183" y="4303"/>
                </a:cubicBezTo>
                <a:lnTo>
                  <a:pt x="19183" y="4253"/>
                </a:lnTo>
                <a:close/>
                <a:moveTo>
                  <a:pt x="29746" y="11083"/>
                </a:moveTo>
                <a:cubicBezTo>
                  <a:pt x="29782" y="11133"/>
                  <a:pt x="29813" y="11192"/>
                  <a:pt x="29838" y="11263"/>
                </a:cubicBezTo>
                <a:cubicBezTo>
                  <a:pt x="29874" y="11371"/>
                  <a:pt x="29865" y="11476"/>
                  <a:pt x="29828" y="11578"/>
                </a:cubicBezTo>
                <a:lnTo>
                  <a:pt x="29828" y="11578"/>
                </a:lnTo>
                <a:cubicBezTo>
                  <a:pt x="29917" y="11489"/>
                  <a:pt x="29984" y="11409"/>
                  <a:pt x="29964" y="11313"/>
                </a:cubicBezTo>
                <a:cubicBezTo>
                  <a:pt x="29964" y="11220"/>
                  <a:pt x="29878" y="11170"/>
                  <a:pt x="29746" y="11083"/>
                </a:cubicBezTo>
                <a:close/>
                <a:moveTo>
                  <a:pt x="29828" y="11578"/>
                </a:moveTo>
                <a:cubicBezTo>
                  <a:pt x="29799" y="11607"/>
                  <a:pt x="29768" y="11636"/>
                  <a:pt x="29737" y="11668"/>
                </a:cubicBezTo>
                <a:cubicBezTo>
                  <a:pt x="29711" y="11693"/>
                  <a:pt x="29661" y="11769"/>
                  <a:pt x="29610" y="11820"/>
                </a:cubicBezTo>
                <a:cubicBezTo>
                  <a:pt x="29560" y="11921"/>
                  <a:pt x="29484" y="12022"/>
                  <a:pt x="29408" y="12073"/>
                </a:cubicBezTo>
                <a:cubicBezTo>
                  <a:pt x="29332" y="12174"/>
                  <a:pt x="29281" y="12275"/>
                  <a:pt x="29180" y="12351"/>
                </a:cubicBezTo>
                <a:cubicBezTo>
                  <a:pt x="29129" y="12427"/>
                  <a:pt x="29079" y="12452"/>
                  <a:pt x="29053" y="12528"/>
                </a:cubicBezTo>
                <a:cubicBezTo>
                  <a:pt x="28949" y="12653"/>
                  <a:pt x="28837" y="12782"/>
                  <a:pt x="28739" y="12919"/>
                </a:cubicBezTo>
                <a:lnTo>
                  <a:pt x="28739" y="12919"/>
                </a:lnTo>
                <a:cubicBezTo>
                  <a:pt x="28824" y="12810"/>
                  <a:pt x="28913" y="12705"/>
                  <a:pt x="29003" y="12604"/>
                </a:cubicBezTo>
                <a:cubicBezTo>
                  <a:pt x="29104" y="12528"/>
                  <a:pt x="29205" y="12402"/>
                  <a:pt x="29306" y="12300"/>
                </a:cubicBezTo>
                <a:cubicBezTo>
                  <a:pt x="29332" y="12224"/>
                  <a:pt x="29382" y="12174"/>
                  <a:pt x="29458" y="12098"/>
                </a:cubicBezTo>
                <a:cubicBezTo>
                  <a:pt x="29605" y="11935"/>
                  <a:pt x="29762" y="11761"/>
                  <a:pt x="29828" y="11578"/>
                </a:cubicBezTo>
                <a:close/>
                <a:moveTo>
                  <a:pt x="28739" y="12919"/>
                </a:moveTo>
                <a:cubicBezTo>
                  <a:pt x="28631" y="13056"/>
                  <a:pt x="28531" y="13197"/>
                  <a:pt x="28446" y="13338"/>
                </a:cubicBezTo>
                <a:cubicBezTo>
                  <a:pt x="28319" y="13591"/>
                  <a:pt x="28294" y="13869"/>
                  <a:pt x="28370" y="14123"/>
                </a:cubicBezTo>
                <a:cubicBezTo>
                  <a:pt x="28471" y="14350"/>
                  <a:pt x="28674" y="14477"/>
                  <a:pt x="28876" y="14553"/>
                </a:cubicBezTo>
                <a:cubicBezTo>
                  <a:pt x="28909" y="14558"/>
                  <a:pt x="28942" y="14562"/>
                  <a:pt x="28973" y="14564"/>
                </a:cubicBezTo>
                <a:lnTo>
                  <a:pt x="28973" y="14564"/>
                </a:lnTo>
                <a:cubicBezTo>
                  <a:pt x="28884" y="14506"/>
                  <a:pt x="28801" y="14436"/>
                  <a:pt x="28724" y="14350"/>
                </a:cubicBezTo>
                <a:cubicBezTo>
                  <a:pt x="28547" y="14123"/>
                  <a:pt x="28446" y="13844"/>
                  <a:pt x="28471" y="13566"/>
                </a:cubicBezTo>
                <a:cubicBezTo>
                  <a:pt x="28486" y="13327"/>
                  <a:pt x="28598" y="13115"/>
                  <a:pt x="28739" y="12919"/>
                </a:cubicBezTo>
                <a:close/>
                <a:moveTo>
                  <a:pt x="35508" y="16183"/>
                </a:moveTo>
                <a:lnTo>
                  <a:pt x="35508" y="16183"/>
                </a:lnTo>
                <a:cubicBezTo>
                  <a:pt x="35525" y="16195"/>
                  <a:pt x="35542" y="16207"/>
                  <a:pt x="35558" y="16220"/>
                </a:cubicBezTo>
                <a:lnTo>
                  <a:pt x="35558" y="16220"/>
                </a:lnTo>
                <a:lnTo>
                  <a:pt x="35558" y="16198"/>
                </a:lnTo>
                <a:lnTo>
                  <a:pt x="35532" y="16198"/>
                </a:lnTo>
                <a:cubicBezTo>
                  <a:pt x="35524" y="16193"/>
                  <a:pt x="35516" y="16188"/>
                  <a:pt x="35508" y="16183"/>
                </a:cubicBezTo>
                <a:close/>
                <a:moveTo>
                  <a:pt x="35869" y="17482"/>
                </a:moveTo>
                <a:cubicBezTo>
                  <a:pt x="35867" y="17493"/>
                  <a:pt x="35864" y="17503"/>
                  <a:pt x="35861" y="17514"/>
                </a:cubicBezTo>
                <a:cubicBezTo>
                  <a:pt x="35813" y="17678"/>
                  <a:pt x="35768" y="17849"/>
                  <a:pt x="35740" y="18014"/>
                </a:cubicBezTo>
                <a:lnTo>
                  <a:pt x="35740" y="18014"/>
                </a:lnTo>
                <a:cubicBezTo>
                  <a:pt x="35746" y="17999"/>
                  <a:pt x="35753" y="17984"/>
                  <a:pt x="35760" y="17969"/>
                </a:cubicBezTo>
                <a:cubicBezTo>
                  <a:pt x="35760" y="17893"/>
                  <a:pt x="35785" y="17868"/>
                  <a:pt x="35785" y="17843"/>
                </a:cubicBezTo>
                <a:cubicBezTo>
                  <a:pt x="35785" y="17792"/>
                  <a:pt x="35811" y="17767"/>
                  <a:pt x="35811" y="17742"/>
                </a:cubicBezTo>
                <a:cubicBezTo>
                  <a:pt x="35831" y="17653"/>
                  <a:pt x="35851" y="17567"/>
                  <a:pt x="35869" y="17482"/>
                </a:cubicBezTo>
                <a:close/>
                <a:moveTo>
                  <a:pt x="34908" y="16005"/>
                </a:moveTo>
                <a:cubicBezTo>
                  <a:pt x="34744" y="16005"/>
                  <a:pt x="34576" y="16036"/>
                  <a:pt x="34419" y="16097"/>
                </a:cubicBezTo>
                <a:cubicBezTo>
                  <a:pt x="33811" y="16350"/>
                  <a:pt x="33381" y="16881"/>
                  <a:pt x="32926" y="17413"/>
                </a:cubicBezTo>
                <a:cubicBezTo>
                  <a:pt x="32815" y="17589"/>
                  <a:pt x="32685" y="17728"/>
                  <a:pt x="32553" y="17895"/>
                </a:cubicBezTo>
                <a:lnTo>
                  <a:pt x="32553" y="17895"/>
                </a:lnTo>
                <a:cubicBezTo>
                  <a:pt x="32535" y="17861"/>
                  <a:pt x="32516" y="17826"/>
                  <a:pt x="32495" y="17792"/>
                </a:cubicBezTo>
                <a:cubicBezTo>
                  <a:pt x="32369" y="17615"/>
                  <a:pt x="32268" y="17413"/>
                  <a:pt x="32116" y="17286"/>
                </a:cubicBezTo>
                <a:cubicBezTo>
                  <a:pt x="32049" y="17231"/>
                  <a:pt x="31975" y="17199"/>
                  <a:pt x="31896" y="17184"/>
                </a:cubicBezTo>
                <a:lnTo>
                  <a:pt x="31896" y="17184"/>
                </a:lnTo>
                <a:cubicBezTo>
                  <a:pt x="32071" y="17331"/>
                  <a:pt x="32207" y="17549"/>
                  <a:pt x="32343" y="17767"/>
                </a:cubicBezTo>
                <a:cubicBezTo>
                  <a:pt x="32369" y="17843"/>
                  <a:pt x="32419" y="17893"/>
                  <a:pt x="32470" y="17969"/>
                </a:cubicBezTo>
                <a:lnTo>
                  <a:pt x="32470" y="17995"/>
                </a:lnTo>
                <a:lnTo>
                  <a:pt x="32495" y="17969"/>
                </a:lnTo>
                <a:cubicBezTo>
                  <a:pt x="32515" y="17944"/>
                  <a:pt x="32534" y="17919"/>
                  <a:pt x="32553" y="17895"/>
                </a:cubicBezTo>
                <a:lnTo>
                  <a:pt x="32553" y="17895"/>
                </a:lnTo>
                <a:cubicBezTo>
                  <a:pt x="32602" y="17985"/>
                  <a:pt x="32649" y="18073"/>
                  <a:pt x="32723" y="18146"/>
                </a:cubicBezTo>
                <a:cubicBezTo>
                  <a:pt x="32748" y="18172"/>
                  <a:pt x="32774" y="18172"/>
                  <a:pt x="32824" y="18172"/>
                </a:cubicBezTo>
                <a:cubicBezTo>
                  <a:pt x="32875" y="18172"/>
                  <a:pt x="32951" y="18146"/>
                  <a:pt x="32976" y="18121"/>
                </a:cubicBezTo>
                <a:cubicBezTo>
                  <a:pt x="33204" y="17893"/>
                  <a:pt x="33381" y="17666"/>
                  <a:pt x="33584" y="17463"/>
                </a:cubicBezTo>
                <a:lnTo>
                  <a:pt x="34140" y="16780"/>
                </a:lnTo>
                <a:cubicBezTo>
                  <a:pt x="34368" y="16577"/>
                  <a:pt x="34646" y="16248"/>
                  <a:pt x="35001" y="16147"/>
                </a:cubicBezTo>
                <a:cubicBezTo>
                  <a:pt x="35074" y="16126"/>
                  <a:pt x="35152" y="16114"/>
                  <a:pt x="35229" y="16114"/>
                </a:cubicBezTo>
                <a:cubicBezTo>
                  <a:pt x="35327" y="16114"/>
                  <a:pt x="35424" y="16134"/>
                  <a:pt x="35508" y="16183"/>
                </a:cubicBezTo>
                <a:lnTo>
                  <a:pt x="35508" y="16183"/>
                </a:lnTo>
                <a:cubicBezTo>
                  <a:pt x="35476" y="16160"/>
                  <a:pt x="35441" y="16140"/>
                  <a:pt x="35406" y="16122"/>
                </a:cubicBezTo>
                <a:cubicBezTo>
                  <a:pt x="35260" y="16042"/>
                  <a:pt x="35087" y="16005"/>
                  <a:pt x="34908" y="16005"/>
                </a:cubicBezTo>
                <a:close/>
                <a:moveTo>
                  <a:pt x="42883" y="1336"/>
                </a:moveTo>
                <a:cubicBezTo>
                  <a:pt x="42445" y="1812"/>
                  <a:pt x="41963" y="2223"/>
                  <a:pt x="41505" y="2633"/>
                </a:cubicBezTo>
                <a:cubicBezTo>
                  <a:pt x="41353" y="2759"/>
                  <a:pt x="41201" y="2911"/>
                  <a:pt x="41049" y="3038"/>
                </a:cubicBezTo>
                <a:cubicBezTo>
                  <a:pt x="40239" y="3721"/>
                  <a:pt x="39556" y="4556"/>
                  <a:pt x="38898" y="5366"/>
                </a:cubicBezTo>
                <a:lnTo>
                  <a:pt x="38797" y="5467"/>
                </a:lnTo>
                <a:cubicBezTo>
                  <a:pt x="37936" y="6505"/>
                  <a:pt x="37076" y="7593"/>
                  <a:pt x="36291" y="8656"/>
                </a:cubicBezTo>
                <a:cubicBezTo>
                  <a:pt x="35608" y="9592"/>
                  <a:pt x="34874" y="10529"/>
                  <a:pt x="34140" y="11415"/>
                </a:cubicBezTo>
                <a:cubicBezTo>
                  <a:pt x="33584" y="12123"/>
                  <a:pt x="32976" y="12781"/>
                  <a:pt x="32369" y="13414"/>
                </a:cubicBezTo>
                <a:cubicBezTo>
                  <a:pt x="31964" y="13819"/>
                  <a:pt x="31559" y="14249"/>
                  <a:pt x="31179" y="14705"/>
                </a:cubicBezTo>
                <a:cubicBezTo>
                  <a:pt x="30825" y="15084"/>
                  <a:pt x="30496" y="15514"/>
                  <a:pt x="30218" y="15945"/>
                </a:cubicBezTo>
                <a:cubicBezTo>
                  <a:pt x="29863" y="16400"/>
                  <a:pt x="29534" y="16881"/>
                  <a:pt x="29104" y="17337"/>
                </a:cubicBezTo>
                <a:lnTo>
                  <a:pt x="28952" y="17488"/>
                </a:lnTo>
                <a:cubicBezTo>
                  <a:pt x="28612" y="17829"/>
                  <a:pt x="28290" y="18169"/>
                  <a:pt x="28435" y="18629"/>
                </a:cubicBezTo>
                <a:lnTo>
                  <a:pt x="28435" y="18629"/>
                </a:lnTo>
                <a:cubicBezTo>
                  <a:pt x="28468" y="18240"/>
                  <a:pt x="28918" y="17753"/>
                  <a:pt x="29231" y="17463"/>
                </a:cubicBezTo>
                <a:cubicBezTo>
                  <a:pt x="29332" y="17362"/>
                  <a:pt x="29382" y="17286"/>
                  <a:pt x="29433" y="17235"/>
                </a:cubicBezTo>
                <a:cubicBezTo>
                  <a:pt x="29838" y="16755"/>
                  <a:pt x="30142" y="16375"/>
                  <a:pt x="30395" y="15995"/>
                </a:cubicBezTo>
                <a:cubicBezTo>
                  <a:pt x="30496" y="15869"/>
                  <a:pt x="30572" y="15768"/>
                  <a:pt x="30648" y="15641"/>
                </a:cubicBezTo>
                <a:cubicBezTo>
                  <a:pt x="30850" y="15388"/>
                  <a:pt x="31027" y="15135"/>
                  <a:pt x="31255" y="14882"/>
                </a:cubicBezTo>
                <a:cubicBezTo>
                  <a:pt x="32622" y="13566"/>
                  <a:pt x="33811" y="12047"/>
                  <a:pt x="34874" y="10706"/>
                </a:cubicBezTo>
                <a:cubicBezTo>
                  <a:pt x="35279" y="10175"/>
                  <a:pt x="35709" y="9618"/>
                  <a:pt x="36140" y="9061"/>
                </a:cubicBezTo>
                <a:cubicBezTo>
                  <a:pt x="37051" y="7872"/>
                  <a:pt x="37987" y="6631"/>
                  <a:pt x="38999" y="5467"/>
                </a:cubicBezTo>
                <a:cubicBezTo>
                  <a:pt x="39632" y="4733"/>
                  <a:pt x="40265" y="3974"/>
                  <a:pt x="40999" y="3341"/>
                </a:cubicBezTo>
                <a:cubicBezTo>
                  <a:pt x="41100" y="3291"/>
                  <a:pt x="41201" y="3190"/>
                  <a:pt x="41252" y="3114"/>
                </a:cubicBezTo>
                <a:cubicBezTo>
                  <a:pt x="41834" y="2658"/>
                  <a:pt x="42391" y="2152"/>
                  <a:pt x="42871" y="1570"/>
                </a:cubicBezTo>
                <a:cubicBezTo>
                  <a:pt x="42918" y="1477"/>
                  <a:pt x="42922" y="1406"/>
                  <a:pt x="42883" y="1336"/>
                </a:cubicBezTo>
                <a:close/>
                <a:moveTo>
                  <a:pt x="35740" y="18014"/>
                </a:moveTo>
                <a:lnTo>
                  <a:pt x="35740" y="18014"/>
                </a:lnTo>
                <a:cubicBezTo>
                  <a:pt x="35680" y="18164"/>
                  <a:pt x="35661" y="18363"/>
                  <a:pt x="35684" y="18501"/>
                </a:cubicBezTo>
                <a:cubicBezTo>
                  <a:pt x="35714" y="18597"/>
                  <a:pt x="35760" y="18667"/>
                  <a:pt x="35816" y="18718"/>
                </a:cubicBezTo>
                <a:lnTo>
                  <a:pt x="35816" y="18718"/>
                </a:lnTo>
                <a:cubicBezTo>
                  <a:pt x="35698" y="18533"/>
                  <a:pt x="35695" y="18281"/>
                  <a:pt x="35740" y="18014"/>
                </a:cubicBezTo>
                <a:close/>
                <a:moveTo>
                  <a:pt x="28435" y="18629"/>
                </a:moveTo>
                <a:cubicBezTo>
                  <a:pt x="28431" y="18681"/>
                  <a:pt x="28434" y="18731"/>
                  <a:pt x="28446" y="18779"/>
                </a:cubicBezTo>
                <a:cubicBezTo>
                  <a:pt x="28466" y="18787"/>
                  <a:pt x="28486" y="18793"/>
                  <a:pt x="28507" y="18797"/>
                </a:cubicBezTo>
                <a:lnTo>
                  <a:pt x="28507" y="18797"/>
                </a:lnTo>
                <a:cubicBezTo>
                  <a:pt x="28476" y="18739"/>
                  <a:pt x="28453" y="18683"/>
                  <a:pt x="28435" y="18629"/>
                </a:cubicBezTo>
                <a:close/>
                <a:moveTo>
                  <a:pt x="31416" y="17003"/>
                </a:moveTo>
                <a:cubicBezTo>
                  <a:pt x="31388" y="17003"/>
                  <a:pt x="31360" y="17005"/>
                  <a:pt x="31331" y="17008"/>
                </a:cubicBezTo>
                <a:cubicBezTo>
                  <a:pt x="30977" y="17033"/>
                  <a:pt x="30622" y="17337"/>
                  <a:pt x="30344" y="17539"/>
                </a:cubicBezTo>
                <a:cubicBezTo>
                  <a:pt x="30319" y="17590"/>
                  <a:pt x="30243" y="17615"/>
                  <a:pt x="30218" y="17640"/>
                </a:cubicBezTo>
                <a:cubicBezTo>
                  <a:pt x="30116" y="17716"/>
                  <a:pt x="30015" y="17792"/>
                  <a:pt x="29863" y="17919"/>
                </a:cubicBezTo>
                <a:cubicBezTo>
                  <a:pt x="29481" y="18301"/>
                  <a:pt x="28958" y="18804"/>
                  <a:pt x="28580" y="18804"/>
                </a:cubicBezTo>
                <a:cubicBezTo>
                  <a:pt x="28555" y="18804"/>
                  <a:pt x="28531" y="18802"/>
                  <a:pt x="28507" y="18797"/>
                </a:cubicBezTo>
                <a:lnTo>
                  <a:pt x="28507" y="18797"/>
                </a:lnTo>
                <a:cubicBezTo>
                  <a:pt x="28526" y="18833"/>
                  <a:pt x="28548" y="18869"/>
                  <a:pt x="28573" y="18906"/>
                </a:cubicBezTo>
                <a:cubicBezTo>
                  <a:pt x="28592" y="18963"/>
                  <a:pt x="28653" y="18991"/>
                  <a:pt x="28715" y="18991"/>
                </a:cubicBezTo>
                <a:cubicBezTo>
                  <a:pt x="28735" y="18991"/>
                  <a:pt x="28756" y="18988"/>
                  <a:pt x="28775" y="18982"/>
                </a:cubicBezTo>
                <a:cubicBezTo>
                  <a:pt x="28842" y="19004"/>
                  <a:pt x="28910" y="19014"/>
                  <a:pt x="28977" y="19014"/>
                </a:cubicBezTo>
                <a:cubicBezTo>
                  <a:pt x="29364" y="19014"/>
                  <a:pt x="29742" y="18672"/>
                  <a:pt x="30066" y="18349"/>
                </a:cubicBezTo>
                <a:lnTo>
                  <a:pt x="30369" y="18020"/>
                </a:lnTo>
                <a:cubicBezTo>
                  <a:pt x="30420" y="17995"/>
                  <a:pt x="30471" y="17969"/>
                  <a:pt x="30496" y="17893"/>
                </a:cubicBezTo>
                <a:cubicBezTo>
                  <a:pt x="30852" y="17597"/>
                  <a:pt x="31378" y="17176"/>
                  <a:pt x="31797" y="17176"/>
                </a:cubicBezTo>
                <a:cubicBezTo>
                  <a:pt x="31831" y="17176"/>
                  <a:pt x="31864" y="17179"/>
                  <a:pt x="31896" y="17184"/>
                </a:cubicBezTo>
                <a:lnTo>
                  <a:pt x="31896" y="17184"/>
                </a:lnTo>
                <a:cubicBezTo>
                  <a:pt x="31764" y="17074"/>
                  <a:pt x="31609" y="17003"/>
                  <a:pt x="31416" y="17003"/>
                </a:cubicBezTo>
                <a:close/>
                <a:moveTo>
                  <a:pt x="9845" y="9365"/>
                </a:moveTo>
                <a:cubicBezTo>
                  <a:pt x="10503" y="9390"/>
                  <a:pt x="11136" y="9770"/>
                  <a:pt x="11718" y="10073"/>
                </a:cubicBezTo>
                <a:cubicBezTo>
                  <a:pt x="11819" y="10149"/>
                  <a:pt x="11945" y="10225"/>
                  <a:pt x="12021" y="10250"/>
                </a:cubicBezTo>
                <a:lnTo>
                  <a:pt x="12123" y="10301"/>
                </a:lnTo>
                <a:cubicBezTo>
                  <a:pt x="12629" y="10605"/>
                  <a:pt x="13185" y="10908"/>
                  <a:pt x="13793" y="10959"/>
                </a:cubicBezTo>
                <a:cubicBezTo>
                  <a:pt x="13844" y="10968"/>
                  <a:pt x="13895" y="10973"/>
                  <a:pt x="13946" y="10973"/>
                </a:cubicBezTo>
                <a:cubicBezTo>
                  <a:pt x="14172" y="10973"/>
                  <a:pt x="14391" y="10890"/>
                  <a:pt x="14577" y="10807"/>
                </a:cubicBezTo>
                <a:cubicBezTo>
                  <a:pt x="14808" y="10736"/>
                  <a:pt x="15051" y="10653"/>
                  <a:pt x="15306" y="10653"/>
                </a:cubicBezTo>
                <a:cubicBezTo>
                  <a:pt x="15415" y="10653"/>
                  <a:pt x="15527" y="10668"/>
                  <a:pt x="15640" y="10706"/>
                </a:cubicBezTo>
                <a:cubicBezTo>
                  <a:pt x="16146" y="10858"/>
                  <a:pt x="16551" y="11288"/>
                  <a:pt x="16906" y="11642"/>
                </a:cubicBezTo>
                <a:cubicBezTo>
                  <a:pt x="16956" y="11718"/>
                  <a:pt x="17058" y="11794"/>
                  <a:pt x="17108" y="11870"/>
                </a:cubicBezTo>
                <a:cubicBezTo>
                  <a:pt x="17716" y="12452"/>
                  <a:pt x="18374" y="13034"/>
                  <a:pt x="19082" y="13566"/>
                </a:cubicBezTo>
                <a:cubicBezTo>
                  <a:pt x="19740" y="14097"/>
                  <a:pt x="20272" y="14477"/>
                  <a:pt x="20778" y="14806"/>
                </a:cubicBezTo>
                <a:cubicBezTo>
                  <a:pt x="20854" y="14831"/>
                  <a:pt x="20904" y="14907"/>
                  <a:pt x="21006" y="14932"/>
                </a:cubicBezTo>
                <a:cubicBezTo>
                  <a:pt x="21484" y="15220"/>
                  <a:pt x="22076" y="15620"/>
                  <a:pt x="22631" y="15620"/>
                </a:cubicBezTo>
                <a:cubicBezTo>
                  <a:pt x="22663" y="15620"/>
                  <a:pt x="22695" y="15618"/>
                  <a:pt x="22726" y="15616"/>
                </a:cubicBezTo>
                <a:cubicBezTo>
                  <a:pt x="22980" y="15590"/>
                  <a:pt x="23131" y="15489"/>
                  <a:pt x="23233" y="15337"/>
                </a:cubicBezTo>
                <a:cubicBezTo>
                  <a:pt x="23410" y="14983"/>
                  <a:pt x="23258" y="14350"/>
                  <a:pt x="23030" y="13920"/>
                </a:cubicBezTo>
                <a:cubicBezTo>
                  <a:pt x="22448" y="12756"/>
                  <a:pt x="21410" y="12275"/>
                  <a:pt x="20322" y="11744"/>
                </a:cubicBezTo>
                <a:lnTo>
                  <a:pt x="19563" y="11364"/>
                </a:lnTo>
                <a:cubicBezTo>
                  <a:pt x="19209" y="11162"/>
                  <a:pt x="18829" y="10984"/>
                  <a:pt x="18551" y="10681"/>
                </a:cubicBezTo>
                <a:cubicBezTo>
                  <a:pt x="18348" y="10504"/>
                  <a:pt x="18298" y="10377"/>
                  <a:pt x="18247" y="10175"/>
                </a:cubicBezTo>
                <a:lnTo>
                  <a:pt x="18247" y="10149"/>
                </a:lnTo>
                <a:lnTo>
                  <a:pt x="18298" y="10149"/>
                </a:lnTo>
                <a:cubicBezTo>
                  <a:pt x="19294" y="10557"/>
                  <a:pt x="20352" y="10924"/>
                  <a:pt x="21452" y="10924"/>
                </a:cubicBezTo>
                <a:cubicBezTo>
                  <a:pt x="21581" y="10924"/>
                  <a:pt x="21711" y="10919"/>
                  <a:pt x="21841" y="10908"/>
                </a:cubicBezTo>
                <a:cubicBezTo>
                  <a:pt x="21993" y="10908"/>
                  <a:pt x="22195" y="10883"/>
                  <a:pt x="22347" y="10858"/>
                </a:cubicBezTo>
                <a:cubicBezTo>
                  <a:pt x="22693" y="10803"/>
                  <a:pt x="23053" y="10762"/>
                  <a:pt x="23398" y="10762"/>
                </a:cubicBezTo>
                <a:cubicBezTo>
                  <a:pt x="23531" y="10762"/>
                  <a:pt x="23662" y="10768"/>
                  <a:pt x="23789" y="10782"/>
                </a:cubicBezTo>
                <a:cubicBezTo>
                  <a:pt x="24549" y="10883"/>
                  <a:pt x="25181" y="11313"/>
                  <a:pt x="25789" y="11744"/>
                </a:cubicBezTo>
                <a:lnTo>
                  <a:pt x="25915" y="11820"/>
                </a:lnTo>
                <a:cubicBezTo>
                  <a:pt x="25991" y="11946"/>
                  <a:pt x="26042" y="12047"/>
                  <a:pt x="26118" y="12174"/>
                </a:cubicBezTo>
                <a:cubicBezTo>
                  <a:pt x="26371" y="12629"/>
                  <a:pt x="26523" y="13060"/>
                  <a:pt x="26649" y="13540"/>
                </a:cubicBezTo>
                <a:cubicBezTo>
                  <a:pt x="26750" y="13895"/>
                  <a:pt x="26801" y="14224"/>
                  <a:pt x="26877" y="14553"/>
                </a:cubicBezTo>
                <a:cubicBezTo>
                  <a:pt x="27029" y="15312"/>
                  <a:pt x="27181" y="16046"/>
                  <a:pt x="27535" y="16729"/>
                </a:cubicBezTo>
                <a:cubicBezTo>
                  <a:pt x="27434" y="16830"/>
                  <a:pt x="27332" y="16957"/>
                  <a:pt x="27257" y="17058"/>
                </a:cubicBezTo>
                <a:lnTo>
                  <a:pt x="27155" y="17134"/>
                </a:lnTo>
                <a:cubicBezTo>
                  <a:pt x="26573" y="17767"/>
                  <a:pt x="25991" y="18450"/>
                  <a:pt x="25283" y="19133"/>
                </a:cubicBezTo>
                <a:cubicBezTo>
                  <a:pt x="25257" y="19133"/>
                  <a:pt x="25257" y="19133"/>
                  <a:pt x="25232" y="19159"/>
                </a:cubicBezTo>
                <a:cubicBezTo>
                  <a:pt x="25202" y="19178"/>
                  <a:pt x="25165" y="19186"/>
                  <a:pt x="25123" y="19186"/>
                </a:cubicBezTo>
                <a:cubicBezTo>
                  <a:pt x="24881" y="19186"/>
                  <a:pt x="24459" y="18900"/>
                  <a:pt x="24093" y="18577"/>
                </a:cubicBezTo>
                <a:cubicBezTo>
                  <a:pt x="24042" y="18526"/>
                  <a:pt x="24017" y="18501"/>
                  <a:pt x="23992" y="18501"/>
                </a:cubicBezTo>
                <a:cubicBezTo>
                  <a:pt x="23536" y="18146"/>
                  <a:pt x="23106" y="17817"/>
                  <a:pt x="22701" y="17413"/>
                </a:cubicBezTo>
                <a:lnTo>
                  <a:pt x="22499" y="17261"/>
                </a:lnTo>
                <a:cubicBezTo>
                  <a:pt x="21461" y="16375"/>
                  <a:pt x="20246" y="15818"/>
                  <a:pt x="19183" y="15312"/>
                </a:cubicBezTo>
                <a:cubicBezTo>
                  <a:pt x="18348" y="14932"/>
                  <a:pt x="17462" y="14452"/>
                  <a:pt x="16678" y="13819"/>
                </a:cubicBezTo>
                <a:cubicBezTo>
                  <a:pt x="16577" y="13743"/>
                  <a:pt x="16501" y="13667"/>
                  <a:pt x="16425" y="13591"/>
                </a:cubicBezTo>
                <a:cubicBezTo>
                  <a:pt x="15792" y="13085"/>
                  <a:pt x="15159" y="12553"/>
                  <a:pt x="14476" y="12098"/>
                </a:cubicBezTo>
                <a:cubicBezTo>
                  <a:pt x="13742" y="11642"/>
                  <a:pt x="12958" y="11263"/>
                  <a:pt x="12123" y="10934"/>
                </a:cubicBezTo>
                <a:cubicBezTo>
                  <a:pt x="11971" y="10883"/>
                  <a:pt x="11844" y="10833"/>
                  <a:pt x="11692" y="10782"/>
                </a:cubicBezTo>
                <a:cubicBezTo>
                  <a:pt x="10807" y="10529"/>
                  <a:pt x="9921" y="10225"/>
                  <a:pt x="9162" y="9618"/>
                </a:cubicBezTo>
                <a:cubicBezTo>
                  <a:pt x="9288" y="9415"/>
                  <a:pt x="9491" y="9365"/>
                  <a:pt x="9845" y="9365"/>
                </a:cubicBezTo>
                <a:close/>
                <a:moveTo>
                  <a:pt x="9086" y="10023"/>
                </a:moveTo>
                <a:lnTo>
                  <a:pt x="9111" y="10048"/>
                </a:lnTo>
                <a:cubicBezTo>
                  <a:pt x="9895" y="10630"/>
                  <a:pt x="10857" y="10959"/>
                  <a:pt x="11768" y="11313"/>
                </a:cubicBezTo>
                <a:cubicBezTo>
                  <a:pt x="12603" y="11642"/>
                  <a:pt x="13439" y="11946"/>
                  <a:pt x="14198" y="12452"/>
                </a:cubicBezTo>
                <a:cubicBezTo>
                  <a:pt x="14755" y="12807"/>
                  <a:pt x="15210" y="13211"/>
                  <a:pt x="15691" y="13591"/>
                </a:cubicBezTo>
                <a:cubicBezTo>
                  <a:pt x="16071" y="13920"/>
                  <a:pt x="16475" y="14224"/>
                  <a:pt x="16906" y="14502"/>
                </a:cubicBezTo>
                <a:cubicBezTo>
                  <a:pt x="17665" y="15059"/>
                  <a:pt x="18500" y="15464"/>
                  <a:pt x="19335" y="15843"/>
                </a:cubicBezTo>
                <a:cubicBezTo>
                  <a:pt x="19436" y="15869"/>
                  <a:pt x="19487" y="15945"/>
                  <a:pt x="19588" y="15970"/>
                </a:cubicBezTo>
                <a:lnTo>
                  <a:pt x="19740" y="16021"/>
                </a:lnTo>
                <a:cubicBezTo>
                  <a:pt x="20398" y="16350"/>
                  <a:pt x="21081" y="16653"/>
                  <a:pt x="21638" y="17109"/>
                </a:cubicBezTo>
                <a:cubicBezTo>
                  <a:pt x="21891" y="17337"/>
                  <a:pt x="22144" y="17564"/>
                  <a:pt x="22397" y="17742"/>
                </a:cubicBezTo>
                <a:cubicBezTo>
                  <a:pt x="22625" y="17919"/>
                  <a:pt x="22853" y="18121"/>
                  <a:pt x="23106" y="18298"/>
                </a:cubicBezTo>
                <a:cubicBezTo>
                  <a:pt x="23157" y="18349"/>
                  <a:pt x="23233" y="18450"/>
                  <a:pt x="23309" y="18501"/>
                </a:cubicBezTo>
                <a:cubicBezTo>
                  <a:pt x="23713" y="18804"/>
                  <a:pt x="24296" y="19361"/>
                  <a:pt x="24802" y="19513"/>
                </a:cubicBezTo>
                <a:lnTo>
                  <a:pt x="24852" y="19513"/>
                </a:lnTo>
                <a:lnTo>
                  <a:pt x="24802" y="19538"/>
                </a:lnTo>
                <a:cubicBezTo>
                  <a:pt x="24549" y="19791"/>
                  <a:pt x="24346" y="20019"/>
                  <a:pt x="24093" y="20247"/>
                </a:cubicBezTo>
                <a:cubicBezTo>
                  <a:pt x="23334" y="20956"/>
                  <a:pt x="22651" y="21639"/>
                  <a:pt x="22018" y="22322"/>
                </a:cubicBezTo>
                <a:cubicBezTo>
                  <a:pt x="21993" y="22322"/>
                  <a:pt x="21967" y="22322"/>
                  <a:pt x="21942" y="22348"/>
                </a:cubicBezTo>
                <a:cubicBezTo>
                  <a:pt x="21633" y="22521"/>
                  <a:pt x="21269" y="22595"/>
                  <a:pt x="20879" y="22595"/>
                </a:cubicBezTo>
                <a:cubicBezTo>
                  <a:pt x="19736" y="22595"/>
                  <a:pt x="18375" y="21958"/>
                  <a:pt x="17564" y="21335"/>
                </a:cubicBezTo>
                <a:cubicBezTo>
                  <a:pt x="16804" y="20778"/>
                  <a:pt x="15995" y="20374"/>
                  <a:pt x="15159" y="19994"/>
                </a:cubicBezTo>
                <a:lnTo>
                  <a:pt x="14021" y="19412"/>
                </a:lnTo>
                <a:cubicBezTo>
                  <a:pt x="13616" y="19184"/>
                  <a:pt x="13261" y="18982"/>
                  <a:pt x="12958" y="18653"/>
                </a:cubicBezTo>
                <a:cubicBezTo>
                  <a:pt x="12781" y="18501"/>
                  <a:pt x="12705" y="18298"/>
                  <a:pt x="12578" y="18146"/>
                </a:cubicBezTo>
                <a:cubicBezTo>
                  <a:pt x="12477" y="17995"/>
                  <a:pt x="12376" y="17843"/>
                  <a:pt x="12249" y="17716"/>
                </a:cubicBezTo>
                <a:cubicBezTo>
                  <a:pt x="11895" y="17286"/>
                  <a:pt x="11465" y="17109"/>
                  <a:pt x="10984" y="16881"/>
                </a:cubicBezTo>
                <a:lnTo>
                  <a:pt x="10807" y="16780"/>
                </a:lnTo>
                <a:cubicBezTo>
                  <a:pt x="9212" y="16071"/>
                  <a:pt x="7896" y="15312"/>
                  <a:pt x="6808" y="14502"/>
                </a:cubicBezTo>
                <a:lnTo>
                  <a:pt x="6808" y="14502"/>
                </a:lnTo>
                <a:lnTo>
                  <a:pt x="6884" y="14553"/>
                </a:lnTo>
                <a:lnTo>
                  <a:pt x="6909" y="14553"/>
                </a:lnTo>
                <a:cubicBezTo>
                  <a:pt x="6970" y="14538"/>
                  <a:pt x="7036" y="14531"/>
                  <a:pt x="7105" y="14531"/>
                </a:cubicBezTo>
                <a:cubicBezTo>
                  <a:pt x="7493" y="14531"/>
                  <a:pt x="7966" y="14741"/>
                  <a:pt x="8073" y="14806"/>
                </a:cubicBezTo>
                <a:cubicBezTo>
                  <a:pt x="8605" y="15059"/>
                  <a:pt x="9111" y="15261"/>
                  <a:pt x="9718" y="15464"/>
                </a:cubicBezTo>
                <a:cubicBezTo>
                  <a:pt x="10553" y="15768"/>
                  <a:pt x="11237" y="16198"/>
                  <a:pt x="12021" y="16755"/>
                </a:cubicBezTo>
                <a:cubicBezTo>
                  <a:pt x="13388" y="17742"/>
                  <a:pt x="14906" y="18602"/>
                  <a:pt x="16627" y="19412"/>
                </a:cubicBezTo>
                <a:cubicBezTo>
                  <a:pt x="17423" y="19791"/>
                  <a:pt x="18276" y="20156"/>
                  <a:pt x="19100" y="20156"/>
                </a:cubicBezTo>
                <a:cubicBezTo>
                  <a:pt x="19377" y="20156"/>
                  <a:pt x="19650" y="20115"/>
                  <a:pt x="19917" y="20019"/>
                </a:cubicBezTo>
                <a:cubicBezTo>
                  <a:pt x="20297" y="19893"/>
                  <a:pt x="20550" y="19640"/>
                  <a:pt x="20626" y="19387"/>
                </a:cubicBezTo>
                <a:cubicBezTo>
                  <a:pt x="20727" y="19108"/>
                  <a:pt x="20626" y="18779"/>
                  <a:pt x="20423" y="18501"/>
                </a:cubicBezTo>
                <a:cubicBezTo>
                  <a:pt x="19841" y="17767"/>
                  <a:pt x="18981" y="17463"/>
                  <a:pt x="18146" y="17159"/>
                </a:cubicBezTo>
                <a:lnTo>
                  <a:pt x="18019" y="17134"/>
                </a:lnTo>
                <a:cubicBezTo>
                  <a:pt x="17943" y="17109"/>
                  <a:pt x="17893" y="17109"/>
                  <a:pt x="17791" y="17084"/>
                </a:cubicBezTo>
                <a:cubicBezTo>
                  <a:pt x="17108" y="16856"/>
                  <a:pt x="16172" y="16527"/>
                  <a:pt x="15969" y="15843"/>
                </a:cubicBezTo>
                <a:cubicBezTo>
                  <a:pt x="15944" y="15717"/>
                  <a:pt x="15944" y="15616"/>
                  <a:pt x="15919" y="15514"/>
                </a:cubicBezTo>
                <a:cubicBezTo>
                  <a:pt x="15893" y="15363"/>
                  <a:pt x="15893" y="15211"/>
                  <a:pt x="15767" y="15059"/>
                </a:cubicBezTo>
                <a:cubicBezTo>
                  <a:pt x="15640" y="14831"/>
                  <a:pt x="15413" y="14629"/>
                  <a:pt x="15210" y="14477"/>
                </a:cubicBezTo>
                <a:cubicBezTo>
                  <a:pt x="14400" y="13794"/>
                  <a:pt x="13413" y="13211"/>
                  <a:pt x="12502" y="12705"/>
                </a:cubicBezTo>
                <a:cubicBezTo>
                  <a:pt x="12350" y="12604"/>
                  <a:pt x="12224" y="12553"/>
                  <a:pt x="12047" y="12452"/>
                </a:cubicBezTo>
                <a:cubicBezTo>
                  <a:pt x="11161" y="11971"/>
                  <a:pt x="10275" y="11516"/>
                  <a:pt x="9592" y="10807"/>
                </a:cubicBezTo>
                <a:cubicBezTo>
                  <a:pt x="9389" y="10630"/>
                  <a:pt x="9212" y="10326"/>
                  <a:pt x="9111" y="10073"/>
                </a:cubicBezTo>
                <a:lnTo>
                  <a:pt x="9086" y="10023"/>
                </a:lnTo>
                <a:close/>
                <a:moveTo>
                  <a:pt x="44744" y="20019"/>
                </a:moveTo>
                <a:cubicBezTo>
                  <a:pt x="44744" y="20146"/>
                  <a:pt x="44719" y="20247"/>
                  <a:pt x="44643" y="20348"/>
                </a:cubicBezTo>
                <a:cubicBezTo>
                  <a:pt x="44618" y="20399"/>
                  <a:pt x="44592" y="20475"/>
                  <a:pt x="44592" y="20500"/>
                </a:cubicBezTo>
                <a:cubicBezTo>
                  <a:pt x="44415" y="20829"/>
                  <a:pt x="44289" y="21057"/>
                  <a:pt x="44643" y="21386"/>
                </a:cubicBezTo>
                <a:cubicBezTo>
                  <a:pt x="44896" y="21614"/>
                  <a:pt x="45174" y="21765"/>
                  <a:pt x="45503" y="21917"/>
                </a:cubicBezTo>
                <a:cubicBezTo>
                  <a:pt x="45731" y="22019"/>
                  <a:pt x="45908" y="22145"/>
                  <a:pt x="46111" y="22272"/>
                </a:cubicBezTo>
                <a:cubicBezTo>
                  <a:pt x="46313" y="22398"/>
                  <a:pt x="46440" y="22550"/>
                  <a:pt x="46516" y="22677"/>
                </a:cubicBezTo>
                <a:cubicBezTo>
                  <a:pt x="46566" y="22803"/>
                  <a:pt x="46566" y="22904"/>
                  <a:pt x="46541" y="23031"/>
                </a:cubicBezTo>
                <a:cubicBezTo>
                  <a:pt x="46415" y="23461"/>
                  <a:pt x="45554" y="23714"/>
                  <a:pt x="45048" y="23714"/>
                </a:cubicBezTo>
                <a:cubicBezTo>
                  <a:pt x="44238" y="23714"/>
                  <a:pt x="43479" y="23461"/>
                  <a:pt x="42720" y="23208"/>
                </a:cubicBezTo>
                <a:cubicBezTo>
                  <a:pt x="41951" y="22952"/>
                  <a:pt x="41183" y="22696"/>
                  <a:pt x="40376" y="22696"/>
                </a:cubicBezTo>
                <a:cubicBezTo>
                  <a:pt x="40305" y="22696"/>
                  <a:pt x="40235" y="22698"/>
                  <a:pt x="40164" y="22702"/>
                </a:cubicBezTo>
                <a:cubicBezTo>
                  <a:pt x="39936" y="22727"/>
                  <a:pt x="39733" y="22778"/>
                  <a:pt x="39607" y="22904"/>
                </a:cubicBezTo>
                <a:cubicBezTo>
                  <a:pt x="38620" y="22398"/>
                  <a:pt x="37582" y="22094"/>
                  <a:pt x="36545" y="22044"/>
                </a:cubicBezTo>
                <a:cubicBezTo>
                  <a:pt x="36393" y="22035"/>
                  <a:pt x="36246" y="22033"/>
                  <a:pt x="36108" y="22033"/>
                </a:cubicBezTo>
                <a:cubicBezTo>
                  <a:pt x="35830" y="22033"/>
                  <a:pt x="35583" y="22044"/>
                  <a:pt x="35380" y="22044"/>
                </a:cubicBezTo>
                <a:lnTo>
                  <a:pt x="35304" y="22044"/>
                </a:lnTo>
                <a:lnTo>
                  <a:pt x="35330" y="22019"/>
                </a:lnTo>
                <a:cubicBezTo>
                  <a:pt x="36848" y="20778"/>
                  <a:pt x="38797" y="20728"/>
                  <a:pt x="40644" y="20652"/>
                </a:cubicBezTo>
                <a:cubicBezTo>
                  <a:pt x="42062" y="20551"/>
                  <a:pt x="43479" y="20500"/>
                  <a:pt x="44744" y="20019"/>
                </a:cubicBezTo>
                <a:close/>
                <a:moveTo>
                  <a:pt x="39355" y="23348"/>
                </a:moveTo>
                <a:lnTo>
                  <a:pt x="39355" y="23348"/>
                </a:lnTo>
                <a:cubicBezTo>
                  <a:pt x="39344" y="23376"/>
                  <a:pt x="39335" y="23405"/>
                  <a:pt x="39328" y="23436"/>
                </a:cubicBezTo>
                <a:cubicBezTo>
                  <a:pt x="39261" y="23721"/>
                  <a:pt x="39461" y="24096"/>
                  <a:pt x="39707" y="24441"/>
                </a:cubicBezTo>
                <a:lnTo>
                  <a:pt x="39707" y="24441"/>
                </a:lnTo>
                <a:cubicBezTo>
                  <a:pt x="39578" y="24217"/>
                  <a:pt x="39472" y="23984"/>
                  <a:pt x="39404" y="23739"/>
                </a:cubicBezTo>
                <a:cubicBezTo>
                  <a:pt x="39352" y="23601"/>
                  <a:pt x="39336" y="23463"/>
                  <a:pt x="39355" y="23348"/>
                </a:cubicBezTo>
                <a:close/>
                <a:moveTo>
                  <a:pt x="6631" y="14755"/>
                </a:moveTo>
                <a:lnTo>
                  <a:pt x="6656" y="14806"/>
                </a:lnTo>
                <a:cubicBezTo>
                  <a:pt x="7820" y="15641"/>
                  <a:pt x="9212" y="16451"/>
                  <a:pt x="11085" y="17286"/>
                </a:cubicBezTo>
                <a:cubicBezTo>
                  <a:pt x="11642" y="17539"/>
                  <a:pt x="11996" y="17843"/>
                  <a:pt x="12350" y="18298"/>
                </a:cubicBezTo>
                <a:cubicBezTo>
                  <a:pt x="12401" y="18374"/>
                  <a:pt x="12452" y="18425"/>
                  <a:pt x="12477" y="18526"/>
                </a:cubicBezTo>
                <a:cubicBezTo>
                  <a:pt x="12629" y="18754"/>
                  <a:pt x="12755" y="18982"/>
                  <a:pt x="12958" y="19133"/>
                </a:cubicBezTo>
                <a:cubicBezTo>
                  <a:pt x="13388" y="19538"/>
                  <a:pt x="13995" y="19817"/>
                  <a:pt x="14552" y="20070"/>
                </a:cubicBezTo>
                <a:cubicBezTo>
                  <a:pt x="14653" y="20120"/>
                  <a:pt x="14729" y="20146"/>
                  <a:pt x="14805" y="20171"/>
                </a:cubicBezTo>
                <a:cubicBezTo>
                  <a:pt x="14906" y="20247"/>
                  <a:pt x="15033" y="20272"/>
                  <a:pt x="15134" y="20323"/>
                </a:cubicBezTo>
                <a:cubicBezTo>
                  <a:pt x="15691" y="20576"/>
                  <a:pt x="16298" y="20880"/>
                  <a:pt x="16830" y="21209"/>
                </a:cubicBezTo>
                <a:cubicBezTo>
                  <a:pt x="17032" y="21335"/>
                  <a:pt x="17235" y="21512"/>
                  <a:pt x="17437" y="21639"/>
                </a:cubicBezTo>
                <a:cubicBezTo>
                  <a:pt x="17842" y="21943"/>
                  <a:pt x="18222" y="22221"/>
                  <a:pt x="18703" y="22423"/>
                </a:cubicBezTo>
                <a:cubicBezTo>
                  <a:pt x="19120" y="22612"/>
                  <a:pt x="20125" y="22955"/>
                  <a:pt x="21047" y="22955"/>
                </a:cubicBezTo>
                <a:cubicBezTo>
                  <a:pt x="21241" y="22955"/>
                  <a:pt x="21432" y="22940"/>
                  <a:pt x="21613" y="22904"/>
                </a:cubicBezTo>
                <a:lnTo>
                  <a:pt x="21689" y="22904"/>
                </a:lnTo>
                <a:lnTo>
                  <a:pt x="21638" y="22930"/>
                </a:lnTo>
                <a:cubicBezTo>
                  <a:pt x="21486" y="23107"/>
                  <a:pt x="21360" y="23284"/>
                  <a:pt x="21233" y="23436"/>
                </a:cubicBezTo>
                <a:cubicBezTo>
                  <a:pt x="20449" y="24448"/>
                  <a:pt x="19816" y="25587"/>
                  <a:pt x="19209" y="26700"/>
                </a:cubicBezTo>
                <a:cubicBezTo>
                  <a:pt x="19183" y="26726"/>
                  <a:pt x="19158" y="26776"/>
                  <a:pt x="19158" y="26827"/>
                </a:cubicBezTo>
                <a:cubicBezTo>
                  <a:pt x="19158" y="26852"/>
                  <a:pt x="19107" y="26878"/>
                  <a:pt x="19107" y="26903"/>
                </a:cubicBezTo>
                <a:cubicBezTo>
                  <a:pt x="18912" y="26916"/>
                  <a:pt x="18712" y="26922"/>
                  <a:pt x="18508" y="26922"/>
                </a:cubicBezTo>
                <a:cubicBezTo>
                  <a:pt x="17501" y="26922"/>
                  <a:pt x="16389" y="26767"/>
                  <a:pt x="15084" y="26473"/>
                </a:cubicBezTo>
                <a:cubicBezTo>
                  <a:pt x="14856" y="26397"/>
                  <a:pt x="14552" y="26346"/>
                  <a:pt x="14274" y="26321"/>
                </a:cubicBezTo>
                <a:cubicBezTo>
                  <a:pt x="13160" y="26093"/>
                  <a:pt x="12021" y="25865"/>
                  <a:pt x="11136" y="25233"/>
                </a:cubicBezTo>
                <a:cubicBezTo>
                  <a:pt x="10224" y="24575"/>
                  <a:pt x="9187" y="24043"/>
                  <a:pt x="7972" y="23588"/>
                </a:cubicBezTo>
                <a:cubicBezTo>
                  <a:pt x="7795" y="23537"/>
                  <a:pt x="7592" y="23436"/>
                  <a:pt x="7390" y="23360"/>
                </a:cubicBezTo>
                <a:cubicBezTo>
                  <a:pt x="6555" y="23056"/>
                  <a:pt x="5694" y="22727"/>
                  <a:pt x="4884" y="22677"/>
                </a:cubicBezTo>
                <a:lnTo>
                  <a:pt x="4783" y="22677"/>
                </a:lnTo>
                <a:lnTo>
                  <a:pt x="4809" y="22651"/>
                </a:lnTo>
                <a:cubicBezTo>
                  <a:pt x="5062" y="22442"/>
                  <a:pt x="5407" y="22372"/>
                  <a:pt x="5772" y="22372"/>
                </a:cubicBezTo>
                <a:cubicBezTo>
                  <a:pt x="6244" y="22372"/>
                  <a:pt x="6751" y="22490"/>
                  <a:pt x="7137" y="22575"/>
                </a:cubicBezTo>
                <a:lnTo>
                  <a:pt x="7188" y="22575"/>
                </a:lnTo>
                <a:lnTo>
                  <a:pt x="7567" y="22677"/>
                </a:lnTo>
                <a:cubicBezTo>
                  <a:pt x="7972" y="22778"/>
                  <a:pt x="8402" y="22904"/>
                  <a:pt x="8807" y="22930"/>
                </a:cubicBezTo>
                <a:cubicBezTo>
                  <a:pt x="8881" y="22937"/>
                  <a:pt x="8958" y="22940"/>
                  <a:pt x="9035" y="22940"/>
                </a:cubicBezTo>
                <a:cubicBezTo>
                  <a:pt x="9223" y="22940"/>
                  <a:pt x="9420" y="22922"/>
                  <a:pt x="9617" y="22904"/>
                </a:cubicBezTo>
                <a:cubicBezTo>
                  <a:pt x="9833" y="22870"/>
                  <a:pt x="10048" y="22846"/>
                  <a:pt x="10259" y="22846"/>
                </a:cubicBezTo>
                <a:cubicBezTo>
                  <a:pt x="10519" y="22846"/>
                  <a:pt x="10772" y="22883"/>
                  <a:pt x="11009" y="22980"/>
                </a:cubicBezTo>
                <a:cubicBezTo>
                  <a:pt x="11313" y="23107"/>
                  <a:pt x="11566" y="23335"/>
                  <a:pt x="11819" y="23537"/>
                </a:cubicBezTo>
                <a:cubicBezTo>
                  <a:pt x="11996" y="23689"/>
                  <a:pt x="12224" y="23841"/>
                  <a:pt x="12452" y="23967"/>
                </a:cubicBezTo>
                <a:cubicBezTo>
                  <a:pt x="12831" y="24195"/>
                  <a:pt x="13337" y="24473"/>
                  <a:pt x="13869" y="24600"/>
                </a:cubicBezTo>
                <a:cubicBezTo>
                  <a:pt x="14026" y="24652"/>
                  <a:pt x="14225" y="24698"/>
                  <a:pt x="14422" y="24698"/>
                </a:cubicBezTo>
                <a:cubicBezTo>
                  <a:pt x="14604" y="24698"/>
                  <a:pt x="14786" y="24659"/>
                  <a:pt x="14932" y="24549"/>
                </a:cubicBezTo>
                <a:cubicBezTo>
                  <a:pt x="15185" y="24347"/>
                  <a:pt x="15185" y="24170"/>
                  <a:pt x="15159" y="23917"/>
                </a:cubicBezTo>
                <a:lnTo>
                  <a:pt x="15159" y="23739"/>
                </a:lnTo>
                <a:cubicBezTo>
                  <a:pt x="15134" y="22575"/>
                  <a:pt x="14476" y="21411"/>
                  <a:pt x="13388" y="20627"/>
                </a:cubicBezTo>
                <a:cubicBezTo>
                  <a:pt x="12958" y="20298"/>
                  <a:pt x="12452" y="20045"/>
                  <a:pt x="11844" y="19791"/>
                </a:cubicBezTo>
                <a:cubicBezTo>
                  <a:pt x="11768" y="19766"/>
                  <a:pt x="11692" y="19741"/>
                  <a:pt x="11591" y="19716"/>
                </a:cubicBezTo>
                <a:cubicBezTo>
                  <a:pt x="11110" y="19538"/>
                  <a:pt x="10553" y="19361"/>
                  <a:pt x="10478" y="19007"/>
                </a:cubicBezTo>
                <a:cubicBezTo>
                  <a:pt x="10452" y="18855"/>
                  <a:pt x="10553" y="18653"/>
                  <a:pt x="10807" y="18475"/>
                </a:cubicBezTo>
                <a:cubicBezTo>
                  <a:pt x="10832" y="18450"/>
                  <a:pt x="10857" y="18400"/>
                  <a:pt x="10857" y="18349"/>
                </a:cubicBezTo>
                <a:cubicBezTo>
                  <a:pt x="10857" y="18273"/>
                  <a:pt x="10832" y="18248"/>
                  <a:pt x="10807" y="18222"/>
                </a:cubicBezTo>
                <a:cubicBezTo>
                  <a:pt x="10300" y="17767"/>
                  <a:pt x="9693" y="17413"/>
                  <a:pt x="9162" y="17109"/>
                </a:cubicBezTo>
                <a:cubicBezTo>
                  <a:pt x="8453" y="16704"/>
                  <a:pt x="7770" y="16274"/>
                  <a:pt x="7188" y="15717"/>
                </a:cubicBezTo>
                <a:lnTo>
                  <a:pt x="7137" y="15641"/>
                </a:lnTo>
                <a:cubicBezTo>
                  <a:pt x="6934" y="15464"/>
                  <a:pt x="6580" y="15135"/>
                  <a:pt x="6631" y="14856"/>
                </a:cubicBezTo>
                <a:lnTo>
                  <a:pt x="6631" y="14806"/>
                </a:lnTo>
                <a:lnTo>
                  <a:pt x="6631" y="14755"/>
                </a:lnTo>
                <a:close/>
                <a:moveTo>
                  <a:pt x="4606" y="22980"/>
                </a:moveTo>
                <a:cubicBezTo>
                  <a:pt x="5239" y="22980"/>
                  <a:pt x="5770" y="23208"/>
                  <a:pt x="6378" y="23436"/>
                </a:cubicBezTo>
                <a:cubicBezTo>
                  <a:pt x="6428" y="23461"/>
                  <a:pt x="6504" y="23461"/>
                  <a:pt x="6555" y="23512"/>
                </a:cubicBezTo>
                <a:cubicBezTo>
                  <a:pt x="6783" y="23588"/>
                  <a:pt x="7036" y="23664"/>
                  <a:pt x="7263" y="23739"/>
                </a:cubicBezTo>
                <a:cubicBezTo>
                  <a:pt x="7643" y="23891"/>
                  <a:pt x="8023" y="23993"/>
                  <a:pt x="8402" y="24170"/>
                </a:cubicBezTo>
                <a:lnTo>
                  <a:pt x="8453" y="24195"/>
                </a:lnTo>
                <a:cubicBezTo>
                  <a:pt x="9086" y="24448"/>
                  <a:pt x="9718" y="24726"/>
                  <a:pt x="10300" y="25106"/>
                </a:cubicBezTo>
                <a:cubicBezTo>
                  <a:pt x="10452" y="25207"/>
                  <a:pt x="10579" y="25334"/>
                  <a:pt x="10731" y="25435"/>
                </a:cubicBezTo>
                <a:cubicBezTo>
                  <a:pt x="11060" y="25688"/>
                  <a:pt x="11363" y="25891"/>
                  <a:pt x="11743" y="26068"/>
                </a:cubicBezTo>
                <a:cubicBezTo>
                  <a:pt x="12578" y="26397"/>
                  <a:pt x="13514" y="26574"/>
                  <a:pt x="14400" y="26751"/>
                </a:cubicBezTo>
                <a:cubicBezTo>
                  <a:pt x="14729" y="26827"/>
                  <a:pt x="15008" y="26878"/>
                  <a:pt x="15286" y="26954"/>
                </a:cubicBezTo>
                <a:cubicBezTo>
                  <a:pt x="16469" y="27209"/>
                  <a:pt x="17525" y="27336"/>
                  <a:pt x="18511" y="27336"/>
                </a:cubicBezTo>
                <a:cubicBezTo>
                  <a:pt x="18601" y="27336"/>
                  <a:pt x="18690" y="27335"/>
                  <a:pt x="18778" y="27333"/>
                </a:cubicBezTo>
                <a:lnTo>
                  <a:pt x="18804" y="27333"/>
                </a:lnTo>
                <a:lnTo>
                  <a:pt x="18778" y="27358"/>
                </a:lnTo>
                <a:cubicBezTo>
                  <a:pt x="18146" y="28421"/>
                  <a:pt x="17336" y="29560"/>
                  <a:pt x="16298" y="30902"/>
                </a:cubicBezTo>
                <a:cubicBezTo>
                  <a:pt x="15855" y="31026"/>
                  <a:pt x="15388" y="31088"/>
                  <a:pt x="14843" y="31088"/>
                </a:cubicBezTo>
                <a:cubicBezTo>
                  <a:pt x="14610" y="31088"/>
                  <a:pt x="14362" y="31076"/>
                  <a:pt x="14097" y="31053"/>
                </a:cubicBezTo>
                <a:cubicBezTo>
                  <a:pt x="13413" y="31003"/>
                  <a:pt x="12882" y="30775"/>
                  <a:pt x="12325" y="30522"/>
                </a:cubicBezTo>
                <a:cubicBezTo>
                  <a:pt x="12224" y="30497"/>
                  <a:pt x="12123" y="30421"/>
                  <a:pt x="11996" y="30395"/>
                </a:cubicBezTo>
                <a:cubicBezTo>
                  <a:pt x="11060" y="29990"/>
                  <a:pt x="9870" y="29763"/>
                  <a:pt x="8478" y="29737"/>
                </a:cubicBezTo>
                <a:cubicBezTo>
                  <a:pt x="8149" y="29737"/>
                  <a:pt x="7770" y="29763"/>
                  <a:pt x="7415" y="29763"/>
                </a:cubicBezTo>
                <a:cubicBezTo>
                  <a:pt x="7137" y="29788"/>
                  <a:pt x="6833" y="29788"/>
                  <a:pt x="6580" y="29788"/>
                </a:cubicBezTo>
                <a:cubicBezTo>
                  <a:pt x="6251" y="29788"/>
                  <a:pt x="5897" y="29763"/>
                  <a:pt x="5568" y="29687"/>
                </a:cubicBezTo>
                <a:cubicBezTo>
                  <a:pt x="5264" y="29661"/>
                  <a:pt x="4986" y="29611"/>
                  <a:pt x="4657" y="29611"/>
                </a:cubicBezTo>
                <a:cubicBezTo>
                  <a:pt x="4302" y="29611"/>
                  <a:pt x="3923" y="29661"/>
                  <a:pt x="3594" y="29687"/>
                </a:cubicBezTo>
                <a:cubicBezTo>
                  <a:pt x="3290" y="29737"/>
                  <a:pt x="2986" y="29788"/>
                  <a:pt x="2657" y="29788"/>
                </a:cubicBezTo>
                <a:cubicBezTo>
                  <a:pt x="2500" y="29810"/>
                  <a:pt x="2336" y="29819"/>
                  <a:pt x="2163" y="29819"/>
                </a:cubicBezTo>
                <a:cubicBezTo>
                  <a:pt x="1726" y="29819"/>
                  <a:pt x="1231" y="29759"/>
                  <a:pt x="633" y="29687"/>
                </a:cubicBezTo>
                <a:cubicBezTo>
                  <a:pt x="810" y="29434"/>
                  <a:pt x="1012" y="29282"/>
                  <a:pt x="1139" y="29231"/>
                </a:cubicBezTo>
                <a:cubicBezTo>
                  <a:pt x="1594" y="28947"/>
                  <a:pt x="2036" y="28890"/>
                  <a:pt x="2474" y="28890"/>
                </a:cubicBezTo>
                <a:cubicBezTo>
                  <a:pt x="2619" y="28890"/>
                  <a:pt x="2765" y="28896"/>
                  <a:pt x="2910" y="28902"/>
                </a:cubicBezTo>
                <a:cubicBezTo>
                  <a:pt x="3045" y="28902"/>
                  <a:pt x="3192" y="28913"/>
                  <a:pt x="3327" y="28913"/>
                </a:cubicBezTo>
                <a:cubicBezTo>
                  <a:pt x="3394" y="28913"/>
                  <a:pt x="3459" y="28911"/>
                  <a:pt x="3518" y="28902"/>
                </a:cubicBezTo>
                <a:cubicBezTo>
                  <a:pt x="4125" y="28902"/>
                  <a:pt x="4555" y="28649"/>
                  <a:pt x="5062" y="28371"/>
                </a:cubicBezTo>
                <a:cubicBezTo>
                  <a:pt x="5138" y="28345"/>
                  <a:pt x="5239" y="28270"/>
                  <a:pt x="5289" y="28244"/>
                </a:cubicBezTo>
                <a:cubicBezTo>
                  <a:pt x="5810" y="27960"/>
                  <a:pt x="6271" y="27834"/>
                  <a:pt x="6747" y="27834"/>
                </a:cubicBezTo>
                <a:cubicBezTo>
                  <a:pt x="7035" y="27834"/>
                  <a:pt x="7328" y="27880"/>
                  <a:pt x="7643" y="27966"/>
                </a:cubicBezTo>
                <a:cubicBezTo>
                  <a:pt x="8073" y="28092"/>
                  <a:pt x="8478" y="28244"/>
                  <a:pt x="8908" y="28421"/>
                </a:cubicBezTo>
                <a:cubicBezTo>
                  <a:pt x="9566" y="28725"/>
                  <a:pt x="10224" y="28978"/>
                  <a:pt x="10984" y="29029"/>
                </a:cubicBezTo>
                <a:cubicBezTo>
                  <a:pt x="11131" y="29039"/>
                  <a:pt x="11270" y="29044"/>
                  <a:pt x="11401" y="29044"/>
                </a:cubicBezTo>
                <a:cubicBezTo>
                  <a:pt x="12235" y="29044"/>
                  <a:pt x="12725" y="28834"/>
                  <a:pt x="12856" y="28396"/>
                </a:cubicBezTo>
                <a:cubicBezTo>
                  <a:pt x="13110" y="27662"/>
                  <a:pt x="12198" y="27029"/>
                  <a:pt x="11515" y="26776"/>
                </a:cubicBezTo>
                <a:cubicBezTo>
                  <a:pt x="11237" y="26700"/>
                  <a:pt x="10958" y="26625"/>
                  <a:pt x="10655" y="26574"/>
                </a:cubicBezTo>
                <a:lnTo>
                  <a:pt x="9921" y="26371"/>
                </a:lnTo>
                <a:cubicBezTo>
                  <a:pt x="9617" y="26270"/>
                  <a:pt x="9288" y="26144"/>
                  <a:pt x="9035" y="25941"/>
                </a:cubicBezTo>
                <a:cubicBezTo>
                  <a:pt x="8858" y="25764"/>
                  <a:pt x="8782" y="25587"/>
                  <a:pt x="8706" y="25384"/>
                </a:cubicBezTo>
                <a:cubicBezTo>
                  <a:pt x="8681" y="25258"/>
                  <a:pt x="8605" y="25182"/>
                  <a:pt x="8554" y="25055"/>
                </a:cubicBezTo>
                <a:cubicBezTo>
                  <a:pt x="8175" y="24448"/>
                  <a:pt x="7415" y="24322"/>
                  <a:pt x="6681" y="24195"/>
                </a:cubicBezTo>
                <a:cubicBezTo>
                  <a:pt x="6327" y="24119"/>
                  <a:pt x="6023" y="24094"/>
                  <a:pt x="5745" y="23967"/>
                </a:cubicBezTo>
                <a:cubicBezTo>
                  <a:pt x="5289" y="23815"/>
                  <a:pt x="4555" y="23461"/>
                  <a:pt x="4555" y="23031"/>
                </a:cubicBezTo>
                <a:lnTo>
                  <a:pt x="4555" y="22980"/>
                </a:lnTo>
                <a:close/>
                <a:moveTo>
                  <a:pt x="25561" y="19412"/>
                </a:moveTo>
                <a:cubicBezTo>
                  <a:pt x="26472" y="19766"/>
                  <a:pt x="27332" y="20272"/>
                  <a:pt x="28193" y="20778"/>
                </a:cubicBezTo>
                <a:cubicBezTo>
                  <a:pt x="29382" y="21512"/>
                  <a:pt x="30622" y="22221"/>
                  <a:pt x="32014" y="22474"/>
                </a:cubicBezTo>
                <a:cubicBezTo>
                  <a:pt x="32014" y="22474"/>
                  <a:pt x="32065" y="22525"/>
                  <a:pt x="32090" y="22525"/>
                </a:cubicBezTo>
                <a:cubicBezTo>
                  <a:pt x="32698" y="22778"/>
                  <a:pt x="33204" y="23183"/>
                  <a:pt x="33659" y="23562"/>
                </a:cubicBezTo>
                <a:cubicBezTo>
                  <a:pt x="33862" y="23714"/>
                  <a:pt x="34039" y="23841"/>
                  <a:pt x="34242" y="23993"/>
                </a:cubicBezTo>
                <a:cubicBezTo>
                  <a:pt x="35178" y="24701"/>
                  <a:pt x="35760" y="25486"/>
                  <a:pt x="36367" y="26574"/>
                </a:cubicBezTo>
                <a:cubicBezTo>
                  <a:pt x="36165" y="26700"/>
                  <a:pt x="36140" y="27004"/>
                  <a:pt x="36317" y="27409"/>
                </a:cubicBezTo>
                <a:cubicBezTo>
                  <a:pt x="36570" y="27890"/>
                  <a:pt x="37000" y="28270"/>
                  <a:pt x="37380" y="28624"/>
                </a:cubicBezTo>
                <a:cubicBezTo>
                  <a:pt x="37785" y="28978"/>
                  <a:pt x="38190" y="29358"/>
                  <a:pt x="38443" y="29864"/>
                </a:cubicBezTo>
                <a:cubicBezTo>
                  <a:pt x="38468" y="29889"/>
                  <a:pt x="38468" y="29915"/>
                  <a:pt x="38519" y="29940"/>
                </a:cubicBezTo>
                <a:cubicBezTo>
                  <a:pt x="38772" y="30446"/>
                  <a:pt x="38848" y="31003"/>
                  <a:pt x="38848" y="31534"/>
                </a:cubicBezTo>
                <a:cubicBezTo>
                  <a:pt x="38848" y="31813"/>
                  <a:pt x="38822" y="32015"/>
                  <a:pt x="38721" y="32066"/>
                </a:cubicBezTo>
                <a:cubicBezTo>
                  <a:pt x="38699" y="32087"/>
                  <a:pt x="38670" y="32097"/>
                  <a:pt x="38633" y="32097"/>
                </a:cubicBezTo>
                <a:cubicBezTo>
                  <a:pt x="38539" y="32097"/>
                  <a:pt x="38396" y="32037"/>
                  <a:pt x="38215" y="31964"/>
                </a:cubicBezTo>
                <a:cubicBezTo>
                  <a:pt x="37456" y="31635"/>
                  <a:pt x="36798" y="31028"/>
                  <a:pt x="36165" y="30471"/>
                </a:cubicBezTo>
                <a:cubicBezTo>
                  <a:pt x="35406" y="29763"/>
                  <a:pt x="34874" y="29054"/>
                  <a:pt x="34419" y="28270"/>
                </a:cubicBezTo>
                <a:cubicBezTo>
                  <a:pt x="34267" y="27991"/>
                  <a:pt x="34115" y="27662"/>
                  <a:pt x="33988" y="27358"/>
                </a:cubicBezTo>
                <a:cubicBezTo>
                  <a:pt x="33735" y="26776"/>
                  <a:pt x="33457" y="26220"/>
                  <a:pt x="33103" y="25739"/>
                </a:cubicBezTo>
                <a:cubicBezTo>
                  <a:pt x="32571" y="25005"/>
                  <a:pt x="31761" y="24322"/>
                  <a:pt x="30850" y="23739"/>
                </a:cubicBezTo>
                <a:cubicBezTo>
                  <a:pt x="30600" y="23596"/>
                  <a:pt x="29984" y="23226"/>
                  <a:pt x="29402" y="23226"/>
                </a:cubicBezTo>
                <a:cubicBezTo>
                  <a:pt x="29161" y="23226"/>
                  <a:pt x="28925" y="23290"/>
                  <a:pt x="28724" y="23461"/>
                </a:cubicBezTo>
                <a:cubicBezTo>
                  <a:pt x="28269" y="23866"/>
                  <a:pt x="28269" y="24549"/>
                  <a:pt x="28345" y="25005"/>
                </a:cubicBezTo>
                <a:cubicBezTo>
                  <a:pt x="28471" y="25638"/>
                  <a:pt x="28775" y="26220"/>
                  <a:pt x="29028" y="26523"/>
                </a:cubicBezTo>
                <a:cubicBezTo>
                  <a:pt x="29534" y="27207"/>
                  <a:pt x="30218" y="27637"/>
                  <a:pt x="30876" y="27991"/>
                </a:cubicBezTo>
                <a:cubicBezTo>
                  <a:pt x="31382" y="28270"/>
                  <a:pt x="31812" y="28548"/>
                  <a:pt x="31863" y="29257"/>
                </a:cubicBezTo>
                <a:cubicBezTo>
                  <a:pt x="31888" y="29408"/>
                  <a:pt x="31863" y="29560"/>
                  <a:pt x="31863" y="29737"/>
                </a:cubicBezTo>
                <a:lnTo>
                  <a:pt x="31863" y="29940"/>
                </a:lnTo>
                <a:lnTo>
                  <a:pt x="31863" y="29990"/>
                </a:lnTo>
                <a:lnTo>
                  <a:pt x="31837" y="29990"/>
                </a:lnTo>
                <a:cubicBezTo>
                  <a:pt x="30977" y="29560"/>
                  <a:pt x="30319" y="28978"/>
                  <a:pt x="29661" y="28345"/>
                </a:cubicBezTo>
                <a:cubicBezTo>
                  <a:pt x="29433" y="28143"/>
                  <a:pt x="29231" y="27915"/>
                  <a:pt x="28977" y="27738"/>
                </a:cubicBezTo>
                <a:cubicBezTo>
                  <a:pt x="28724" y="27510"/>
                  <a:pt x="28522" y="27333"/>
                  <a:pt x="28269" y="27131"/>
                </a:cubicBezTo>
                <a:cubicBezTo>
                  <a:pt x="27535" y="26574"/>
                  <a:pt x="26776" y="25967"/>
                  <a:pt x="26295" y="25106"/>
                </a:cubicBezTo>
                <a:cubicBezTo>
                  <a:pt x="25915" y="24448"/>
                  <a:pt x="25612" y="23739"/>
                  <a:pt x="25283" y="23081"/>
                </a:cubicBezTo>
                <a:cubicBezTo>
                  <a:pt x="25181" y="22904"/>
                  <a:pt x="25131" y="22727"/>
                  <a:pt x="25029" y="22550"/>
                </a:cubicBezTo>
                <a:cubicBezTo>
                  <a:pt x="25004" y="22449"/>
                  <a:pt x="24928" y="22348"/>
                  <a:pt x="24903" y="22272"/>
                </a:cubicBezTo>
                <a:cubicBezTo>
                  <a:pt x="24675" y="21791"/>
                  <a:pt x="24473" y="21259"/>
                  <a:pt x="24042" y="20930"/>
                </a:cubicBezTo>
                <a:lnTo>
                  <a:pt x="24017" y="20930"/>
                </a:lnTo>
                <a:cubicBezTo>
                  <a:pt x="24498" y="20449"/>
                  <a:pt x="25029" y="19943"/>
                  <a:pt x="25536" y="19412"/>
                </a:cubicBezTo>
                <a:close/>
                <a:moveTo>
                  <a:pt x="4569" y="29894"/>
                </a:moveTo>
                <a:cubicBezTo>
                  <a:pt x="4899" y="29894"/>
                  <a:pt x="5214" y="29936"/>
                  <a:pt x="5542" y="29990"/>
                </a:cubicBezTo>
                <a:cubicBezTo>
                  <a:pt x="5821" y="30016"/>
                  <a:pt x="6099" y="30041"/>
                  <a:pt x="6428" y="30041"/>
                </a:cubicBezTo>
                <a:cubicBezTo>
                  <a:pt x="6783" y="30041"/>
                  <a:pt x="7162" y="30016"/>
                  <a:pt x="7491" y="30016"/>
                </a:cubicBezTo>
                <a:cubicBezTo>
                  <a:pt x="7742" y="29998"/>
                  <a:pt x="8005" y="29980"/>
                  <a:pt x="8263" y="29980"/>
                </a:cubicBezTo>
                <a:cubicBezTo>
                  <a:pt x="8370" y="29980"/>
                  <a:pt x="8476" y="29983"/>
                  <a:pt x="8579" y="29990"/>
                </a:cubicBezTo>
                <a:cubicBezTo>
                  <a:pt x="9364" y="29990"/>
                  <a:pt x="10123" y="30092"/>
                  <a:pt x="10857" y="30269"/>
                </a:cubicBezTo>
                <a:cubicBezTo>
                  <a:pt x="11389" y="30395"/>
                  <a:pt x="11869" y="30623"/>
                  <a:pt x="12350" y="30851"/>
                </a:cubicBezTo>
                <a:cubicBezTo>
                  <a:pt x="12502" y="30902"/>
                  <a:pt x="12654" y="30977"/>
                  <a:pt x="12806" y="31053"/>
                </a:cubicBezTo>
                <a:cubicBezTo>
                  <a:pt x="13360" y="31298"/>
                  <a:pt x="14061" y="31427"/>
                  <a:pt x="14774" y="31427"/>
                </a:cubicBezTo>
                <a:cubicBezTo>
                  <a:pt x="15168" y="31427"/>
                  <a:pt x="15566" y="31388"/>
                  <a:pt x="15944" y="31306"/>
                </a:cubicBezTo>
                <a:lnTo>
                  <a:pt x="16020" y="31306"/>
                </a:lnTo>
                <a:lnTo>
                  <a:pt x="15969" y="31357"/>
                </a:lnTo>
                <a:cubicBezTo>
                  <a:pt x="15564" y="31889"/>
                  <a:pt x="15134" y="32420"/>
                  <a:pt x="14679" y="32926"/>
                </a:cubicBezTo>
                <a:cubicBezTo>
                  <a:pt x="14426" y="33255"/>
                  <a:pt x="14147" y="33584"/>
                  <a:pt x="13869" y="33913"/>
                </a:cubicBezTo>
                <a:cubicBezTo>
                  <a:pt x="13439" y="34419"/>
                  <a:pt x="13008" y="34900"/>
                  <a:pt x="12553" y="35356"/>
                </a:cubicBezTo>
                <a:cubicBezTo>
                  <a:pt x="12527" y="35356"/>
                  <a:pt x="12502" y="35356"/>
                  <a:pt x="12477" y="35406"/>
                </a:cubicBezTo>
                <a:cubicBezTo>
                  <a:pt x="11905" y="35819"/>
                  <a:pt x="11242" y="35951"/>
                  <a:pt x="10543" y="35951"/>
                </a:cubicBezTo>
                <a:cubicBezTo>
                  <a:pt x="9913" y="35951"/>
                  <a:pt x="9253" y="35843"/>
                  <a:pt x="8605" y="35735"/>
                </a:cubicBezTo>
                <a:cubicBezTo>
                  <a:pt x="8073" y="35659"/>
                  <a:pt x="7592" y="35583"/>
                  <a:pt x="7112" y="35558"/>
                </a:cubicBezTo>
                <a:cubicBezTo>
                  <a:pt x="5441" y="35558"/>
                  <a:pt x="4024" y="36469"/>
                  <a:pt x="2632" y="37355"/>
                </a:cubicBezTo>
                <a:cubicBezTo>
                  <a:pt x="2354" y="37532"/>
                  <a:pt x="2025" y="37735"/>
                  <a:pt x="1746" y="37912"/>
                </a:cubicBezTo>
                <a:lnTo>
                  <a:pt x="1721" y="37912"/>
                </a:lnTo>
                <a:lnTo>
                  <a:pt x="1721" y="37886"/>
                </a:lnTo>
                <a:cubicBezTo>
                  <a:pt x="1620" y="37608"/>
                  <a:pt x="1696" y="37228"/>
                  <a:pt x="1848" y="36925"/>
                </a:cubicBezTo>
                <a:cubicBezTo>
                  <a:pt x="2328" y="35963"/>
                  <a:pt x="3341" y="35204"/>
                  <a:pt x="4151" y="34647"/>
                </a:cubicBezTo>
                <a:cubicBezTo>
                  <a:pt x="5112" y="33964"/>
                  <a:pt x="6201" y="33837"/>
                  <a:pt x="7289" y="33711"/>
                </a:cubicBezTo>
                <a:cubicBezTo>
                  <a:pt x="7567" y="33685"/>
                  <a:pt x="7846" y="33660"/>
                  <a:pt x="8175" y="33584"/>
                </a:cubicBezTo>
                <a:cubicBezTo>
                  <a:pt x="9820" y="33331"/>
                  <a:pt x="10756" y="32825"/>
                  <a:pt x="10857" y="32167"/>
                </a:cubicBezTo>
                <a:cubicBezTo>
                  <a:pt x="10882" y="31964"/>
                  <a:pt x="10832" y="31813"/>
                  <a:pt x="10731" y="31686"/>
                </a:cubicBezTo>
                <a:cubicBezTo>
                  <a:pt x="10461" y="31372"/>
                  <a:pt x="9854" y="31277"/>
                  <a:pt x="9473" y="31277"/>
                </a:cubicBezTo>
                <a:cubicBezTo>
                  <a:pt x="9424" y="31277"/>
                  <a:pt x="9379" y="31278"/>
                  <a:pt x="9339" y="31281"/>
                </a:cubicBezTo>
                <a:cubicBezTo>
                  <a:pt x="8934" y="31281"/>
                  <a:pt x="8579" y="31433"/>
                  <a:pt x="8200" y="31560"/>
                </a:cubicBezTo>
                <a:cubicBezTo>
                  <a:pt x="7972" y="31661"/>
                  <a:pt x="7770" y="31737"/>
                  <a:pt x="7491" y="31787"/>
                </a:cubicBezTo>
                <a:cubicBezTo>
                  <a:pt x="7338" y="31826"/>
                  <a:pt x="7196" y="31843"/>
                  <a:pt x="7064" y="31843"/>
                </a:cubicBezTo>
                <a:cubicBezTo>
                  <a:pt x="6586" y="31843"/>
                  <a:pt x="6234" y="31620"/>
                  <a:pt x="5897" y="31382"/>
                </a:cubicBezTo>
                <a:cubicBezTo>
                  <a:pt x="5669" y="31256"/>
                  <a:pt x="5441" y="31104"/>
                  <a:pt x="5188" y="30977"/>
                </a:cubicBezTo>
                <a:cubicBezTo>
                  <a:pt x="5026" y="30896"/>
                  <a:pt x="4879" y="30863"/>
                  <a:pt x="4733" y="30863"/>
                </a:cubicBezTo>
                <a:cubicBezTo>
                  <a:pt x="4562" y="30863"/>
                  <a:pt x="4393" y="30909"/>
                  <a:pt x="4201" y="30977"/>
                </a:cubicBezTo>
                <a:cubicBezTo>
                  <a:pt x="3767" y="31102"/>
                  <a:pt x="3294" y="31216"/>
                  <a:pt x="2789" y="31216"/>
                </a:cubicBezTo>
                <a:cubicBezTo>
                  <a:pt x="2470" y="31216"/>
                  <a:pt x="2139" y="31171"/>
                  <a:pt x="1797" y="31053"/>
                </a:cubicBezTo>
                <a:cubicBezTo>
                  <a:pt x="1341" y="30927"/>
                  <a:pt x="582" y="30598"/>
                  <a:pt x="532" y="30016"/>
                </a:cubicBezTo>
                <a:lnTo>
                  <a:pt x="532" y="29990"/>
                </a:lnTo>
                <a:lnTo>
                  <a:pt x="532" y="29965"/>
                </a:lnTo>
                <a:lnTo>
                  <a:pt x="582" y="29965"/>
                </a:lnTo>
                <a:cubicBezTo>
                  <a:pt x="1134" y="30036"/>
                  <a:pt x="1675" y="30073"/>
                  <a:pt x="2223" y="30073"/>
                </a:cubicBezTo>
                <a:cubicBezTo>
                  <a:pt x="2856" y="30073"/>
                  <a:pt x="3498" y="30023"/>
                  <a:pt x="4176" y="29915"/>
                </a:cubicBezTo>
                <a:cubicBezTo>
                  <a:pt x="4310" y="29900"/>
                  <a:pt x="4440" y="29894"/>
                  <a:pt x="4569" y="29894"/>
                </a:cubicBezTo>
                <a:close/>
                <a:moveTo>
                  <a:pt x="23865" y="21158"/>
                </a:moveTo>
                <a:cubicBezTo>
                  <a:pt x="24296" y="21436"/>
                  <a:pt x="24599" y="22069"/>
                  <a:pt x="24802" y="22677"/>
                </a:cubicBezTo>
                <a:cubicBezTo>
                  <a:pt x="24878" y="22879"/>
                  <a:pt x="24979" y="23056"/>
                  <a:pt x="25029" y="23183"/>
                </a:cubicBezTo>
                <a:cubicBezTo>
                  <a:pt x="25156" y="23410"/>
                  <a:pt x="25257" y="23664"/>
                  <a:pt x="25384" y="23917"/>
                </a:cubicBezTo>
                <a:cubicBezTo>
                  <a:pt x="25738" y="24676"/>
                  <a:pt x="26118" y="25460"/>
                  <a:pt x="26649" y="26093"/>
                </a:cubicBezTo>
                <a:cubicBezTo>
                  <a:pt x="27155" y="26675"/>
                  <a:pt x="27763" y="27131"/>
                  <a:pt x="28319" y="27612"/>
                </a:cubicBezTo>
                <a:cubicBezTo>
                  <a:pt x="28775" y="27966"/>
                  <a:pt x="29205" y="28345"/>
                  <a:pt x="29610" y="28725"/>
                </a:cubicBezTo>
                <a:cubicBezTo>
                  <a:pt x="30420" y="29484"/>
                  <a:pt x="31103" y="29990"/>
                  <a:pt x="31964" y="30319"/>
                </a:cubicBezTo>
                <a:cubicBezTo>
                  <a:pt x="31989" y="30395"/>
                  <a:pt x="31989" y="30471"/>
                  <a:pt x="32014" y="30522"/>
                </a:cubicBezTo>
                <a:cubicBezTo>
                  <a:pt x="32217" y="31028"/>
                  <a:pt x="32521" y="31458"/>
                  <a:pt x="32850" y="31889"/>
                </a:cubicBezTo>
                <a:cubicBezTo>
                  <a:pt x="33027" y="32142"/>
                  <a:pt x="33229" y="32395"/>
                  <a:pt x="33381" y="32648"/>
                </a:cubicBezTo>
                <a:cubicBezTo>
                  <a:pt x="33457" y="32724"/>
                  <a:pt x="33482" y="32800"/>
                  <a:pt x="33508" y="32850"/>
                </a:cubicBezTo>
                <a:cubicBezTo>
                  <a:pt x="33887" y="33559"/>
                  <a:pt x="33786" y="33812"/>
                  <a:pt x="33634" y="33913"/>
                </a:cubicBezTo>
                <a:cubicBezTo>
                  <a:pt x="33612" y="33924"/>
                  <a:pt x="33584" y="33930"/>
                  <a:pt x="33552" y="33930"/>
                </a:cubicBezTo>
                <a:cubicBezTo>
                  <a:pt x="33366" y="33930"/>
                  <a:pt x="33017" y="33741"/>
                  <a:pt x="32521" y="33331"/>
                </a:cubicBezTo>
                <a:cubicBezTo>
                  <a:pt x="31812" y="32698"/>
                  <a:pt x="31255" y="31889"/>
                  <a:pt x="30800" y="31104"/>
                </a:cubicBezTo>
                <a:cubicBezTo>
                  <a:pt x="30597" y="30775"/>
                  <a:pt x="30369" y="30421"/>
                  <a:pt x="30167" y="30117"/>
                </a:cubicBezTo>
                <a:cubicBezTo>
                  <a:pt x="29484" y="29155"/>
                  <a:pt x="28674" y="28194"/>
                  <a:pt x="27636" y="28067"/>
                </a:cubicBezTo>
                <a:cubicBezTo>
                  <a:pt x="27558" y="28054"/>
                  <a:pt x="27479" y="28048"/>
                  <a:pt x="27400" y="28048"/>
                </a:cubicBezTo>
                <a:cubicBezTo>
                  <a:pt x="27020" y="28048"/>
                  <a:pt x="26643" y="28195"/>
                  <a:pt x="26371" y="28447"/>
                </a:cubicBezTo>
                <a:cubicBezTo>
                  <a:pt x="26118" y="28649"/>
                  <a:pt x="25941" y="28953"/>
                  <a:pt x="25915" y="29257"/>
                </a:cubicBezTo>
                <a:cubicBezTo>
                  <a:pt x="25890" y="30168"/>
                  <a:pt x="26674" y="31053"/>
                  <a:pt x="27257" y="31686"/>
                </a:cubicBezTo>
                <a:cubicBezTo>
                  <a:pt x="27636" y="32116"/>
                  <a:pt x="28066" y="32521"/>
                  <a:pt x="28471" y="32901"/>
                </a:cubicBezTo>
                <a:cubicBezTo>
                  <a:pt x="28977" y="33382"/>
                  <a:pt x="29534" y="33837"/>
                  <a:pt x="29964" y="34394"/>
                </a:cubicBezTo>
                <a:cubicBezTo>
                  <a:pt x="30597" y="35153"/>
                  <a:pt x="30951" y="36090"/>
                  <a:pt x="31053" y="37228"/>
                </a:cubicBezTo>
                <a:lnTo>
                  <a:pt x="31053" y="37330"/>
                </a:lnTo>
                <a:cubicBezTo>
                  <a:pt x="31078" y="37583"/>
                  <a:pt x="31078" y="37836"/>
                  <a:pt x="31053" y="38089"/>
                </a:cubicBezTo>
                <a:cubicBezTo>
                  <a:pt x="30977" y="38469"/>
                  <a:pt x="30850" y="38696"/>
                  <a:pt x="30622" y="38722"/>
                </a:cubicBezTo>
                <a:cubicBezTo>
                  <a:pt x="30596" y="38728"/>
                  <a:pt x="30568" y="38731"/>
                  <a:pt x="30540" y="38731"/>
                </a:cubicBezTo>
                <a:cubicBezTo>
                  <a:pt x="30149" y="38731"/>
                  <a:pt x="29679" y="38106"/>
                  <a:pt x="29585" y="37988"/>
                </a:cubicBezTo>
                <a:cubicBezTo>
                  <a:pt x="29408" y="37735"/>
                  <a:pt x="29231" y="37431"/>
                  <a:pt x="29079" y="37127"/>
                </a:cubicBezTo>
                <a:cubicBezTo>
                  <a:pt x="28851" y="36722"/>
                  <a:pt x="28648" y="36292"/>
                  <a:pt x="28319" y="35963"/>
                </a:cubicBezTo>
                <a:cubicBezTo>
                  <a:pt x="28168" y="35811"/>
                  <a:pt x="28066" y="35735"/>
                  <a:pt x="27915" y="35710"/>
                </a:cubicBezTo>
                <a:lnTo>
                  <a:pt x="27889" y="35710"/>
                </a:lnTo>
                <a:lnTo>
                  <a:pt x="27889" y="35685"/>
                </a:lnTo>
                <a:lnTo>
                  <a:pt x="27889" y="35609"/>
                </a:lnTo>
                <a:cubicBezTo>
                  <a:pt x="27813" y="34824"/>
                  <a:pt x="27383" y="34141"/>
                  <a:pt x="26953" y="33458"/>
                </a:cubicBezTo>
                <a:cubicBezTo>
                  <a:pt x="26877" y="33306"/>
                  <a:pt x="26750" y="33129"/>
                  <a:pt x="26649" y="32926"/>
                </a:cubicBezTo>
                <a:cubicBezTo>
                  <a:pt x="26523" y="32749"/>
                  <a:pt x="26421" y="32547"/>
                  <a:pt x="26295" y="32369"/>
                </a:cubicBezTo>
                <a:cubicBezTo>
                  <a:pt x="25738" y="31408"/>
                  <a:pt x="25131" y="30395"/>
                  <a:pt x="24650" y="29383"/>
                </a:cubicBezTo>
                <a:cubicBezTo>
                  <a:pt x="24093" y="28219"/>
                  <a:pt x="23764" y="26979"/>
                  <a:pt x="23587" y="25410"/>
                </a:cubicBezTo>
                <a:cubicBezTo>
                  <a:pt x="23460" y="24397"/>
                  <a:pt x="23283" y="23335"/>
                  <a:pt x="22752" y="22322"/>
                </a:cubicBezTo>
                <a:cubicBezTo>
                  <a:pt x="22752" y="22322"/>
                  <a:pt x="22752" y="22297"/>
                  <a:pt x="22726" y="22297"/>
                </a:cubicBezTo>
                <a:cubicBezTo>
                  <a:pt x="23030" y="21993"/>
                  <a:pt x="23384" y="21614"/>
                  <a:pt x="23840" y="21183"/>
                </a:cubicBezTo>
                <a:lnTo>
                  <a:pt x="23865" y="21158"/>
                </a:lnTo>
                <a:close/>
                <a:moveTo>
                  <a:pt x="22499" y="22550"/>
                </a:moveTo>
                <a:lnTo>
                  <a:pt x="22499" y="22575"/>
                </a:lnTo>
                <a:cubicBezTo>
                  <a:pt x="23005" y="23562"/>
                  <a:pt x="23131" y="24600"/>
                  <a:pt x="23258" y="25688"/>
                </a:cubicBezTo>
                <a:lnTo>
                  <a:pt x="23283" y="25815"/>
                </a:lnTo>
                <a:cubicBezTo>
                  <a:pt x="23460" y="27004"/>
                  <a:pt x="23713" y="28067"/>
                  <a:pt x="24144" y="29029"/>
                </a:cubicBezTo>
                <a:cubicBezTo>
                  <a:pt x="24650" y="30168"/>
                  <a:pt x="25283" y="31281"/>
                  <a:pt x="25865" y="32268"/>
                </a:cubicBezTo>
                <a:cubicBezTo>
                  <a:pt x="26016" y="32521"/>
                  <a:pt x="26168" y="32774"/>
                  <a:pt x="26371" y="33027"/>
                </a:cubicBezTo>
                <a:cubicBezTo>
                  <a:pt x="26902" y="33812"/>
                  <a:pt x="27459" y="34698"/>
                  <a:pt x="27560" y="35583"/>
                </a:cubicBezTo>
                <a:cubicBezTo>
                  <a:pt x="27560" y="35609"/>
                  <a:pt x="27560" y="35609"/>
                  <a:pt x="27586" y="35659"/>
                </a:cubicBezTo>
                <a:lnTo>
                  <a:pt x="27586" y="35685"/>
                </a:lnTo>
                <a:lnTo>
                  <a:pt x="27459" y="35685"/>
                </a:lnTo>
                <a:cubicBezTo>
                  <a:pt x="27395" y="35692"/>
                  <a:pt x="27333" y="35695"/>
                  <a:pt x="27272" y="35695"/>
                </a:cubicBezTo>
                <a:cubicBezTo>
                  <a:pt x="26021" y="35695"/>
                  <a:pt x="25542" y="34236"/>
                  <a:pt x="25156" y="33053"/>
                </a:cubicBezTo>
                <a:cubicBezTo>
                  <a:pt x="25055" y="32800"/>
                  <a:pt x="25004" y="32547"/>
                  <a:pt x="24903" y="32369"/>
                </a:cubicBezTo>
                <a:cubicBezTo>
                  <a:pt x="24625" y="31661"/>
                  <a:pt x="24220" y="30876"/>
                  <a:pt x="23663" y="30016"/>
                </a:cubicBezTo>
                <a:lnTo>
                  <a:pt x="23638" y="29990"/>
                </a:lnTo>
                <a:cubicBezTo>
                  <a:pt x="23283" y="29408"/>
                  <a:pt x="22701" y="28497"/>
                  <a:pt x="21891" y="28497"/>
                </a:cubicBezTo>
                <a:cubicBezTo>
                  <a:pt x="21613" y="28497"/>
                  <a:pt x="21385" y="28624"/>
                  <a:pt x="21208" y="28852"/>
                </a:cubicBezTo>
                <a:cubicBezTo>
                  <a:pt x="20854" y="29257"/>
                  <a:pt x="20727" y="29915"/>
                  <a:pt x="20803" y="30395"/>
                </a:cubicBezTo>
                <a:cubicBezTo>
                  <a:pt x="20955" y="31585"/>
                  <a:pt x="21765" y="32648"/>
                  <a:pt x="22524" y="33584"/>
                </a:cubicBezTo>
                <a:lnTo>
                  <a:pt x="22625" y="33711"/>
                </a:lnTo>
                <a:cubicBezTo>
                  <a:pt x="22701" y="33787"/>
                  <a:pt x="22752" y="33863"/>
                  <a:pt x="22828" y="33938"/>
                </a:cubicBezTo>
                <a:cubicBezTo>
                  <a:pt x="23131" y="34318"/>
                  <a:pt x="23460" y="34698"/>
                  <a:pt x="23410" y="35229"/>
                </a:cubicBezTo>
                <a:cubicBezTo>
                  <a:pt x="23410" y="35381"/>
                  <a:pt x="23359" y="35533"/>
                  <a:pt x="23334" y="35685"/>
                </a:cubicBezTo>
                <a:cubicBezTo>
                  <a:pt x="23258" y="35862"/>
                  <a:pt x="23233" y="36014"/>
                  <a:pt x="23233" y="36216"/>
                </a:cubicBezTo>
                <a:cubicBezTo>
                  <a:pt x="23233" y="36697"/>
                  <a:pt x="23511" y="37178"/>
                  <a:pt x="23739" y="37583"/>
                </a:cubicBezTo>
                <a:lnTo>
                  <a:pt x="23764" y="37659"/>
                </a:lnTo>
                <a:cubicBezTo>
                  <a:pt x="23840" y="37760"/>
                  <a:pt x="23865" y="37861"/>
                  <a:pt x="23916" y="37962"/>
                </a:cubicBezTo>
                <a:cubicBezTo>
                  <a:pt x="24169" y="38393"/>
                  <a:pt x="24473" y="38848"/>
                  <a:pt x="24498" y="39354"/>
                </a:cubicBezTo>
                <a:cubicBezTo>
                  <a:pt x="24523" y="39658"/>
                  <a:pt x="24397" y="39962"/>
                  <a:pt x="24220" y="40164"/>
                </a:cubicBezTo>
                <a:cubicBezTo>
                  <a:pt x="23233" y="39202"/>
                  <a:pt x="22954" y="37836"/>
                  <a:pt x="22625" y="36545"/>
                </a:cubicBezTo>
                <a:cubicBezTo>
                  <a:pt x="22473" y="35811"/>
                  <a:pt x="22322" y="35077"/>
                  <a:pt x="22018" y="34394"/>
                </a:cubicBezTo>
                <a:cubicBezTo>
                  <a:pt x="21233" y="32496"/>
                  <a:pt x="19690" y="31003"/>
                  <a:pt x="18196" y="29535"/>
                </a:cubicBezTo>
                <a:lnTo>
                  <a:pt x="18019" y="29358"/>
                </a:lnTo>
                <a:cubicBezTo>
                  <a:pt x="18298" y="28953"/>
                  <a:pt x="18551" y="28599"/>
                  <a:pt x="18778" y="28244"/>
                </a:cubicBezTo>
                <a:cubicBezTo>
                  <a:pt x="19082" y="27713"/>
                  <a:pt x="19411" y="27131"/>
                  <a:pt x="19690" y="26599"/>
                </a:cubicBezTo>
                <a:cubicBezTo>
                  <a:pt x="20044" y="25941"/>
                  <a:pt x="20423" y="25233"/>
                  <a:pt x="20854" y="24600"/>
                </a:cubicBezTo>
                <a:cubicBezTo>
                  <a:pt x="21309" y="23967"/>
                  <a:pt x="21815" y="23309"/>
                  <a:pt x="22473" y="22575"/>
                </a:cubicBezTo>
                <a:lnTo>
                  <a:pt x="22499" y="22550"/>
                </a:lnTo>
                <a:close/>
                <a:moveTo>
                  <a:pt x="7101" y="35941"/>
                </a:moveTo>
                <a:cubicBezTo>
                  <a:pt x="7362" y="35941"/>
                  <a:pt x="7634" y="35957"/>
                  <a:pt x="7921" y="35988"/>
                </a:cubicBezTo>
                <a:cubicBezTo>
                  <a:pt x="8175" y="36014"/>
                  <a:pt x="8453" y="36064"/>
                  <a:pt x="8731" y="36090"/>
                </a:cubicBezTo>
                <a:cubicBezTo>
                  <a:pt x="9333" y="36180"/>
                  <a:pt x="9943" y="36270"/>
                  <a:pt x="10536" y="36270"/>
                </a:cubicBezTo>
                <a:cubicBezTo>
                  <a:pt x="10941" y="36270"/>
                  <a:pt x="11338" y="36228"/>
                  <a:pt x="11718" y="36115"/>
                </a:cubicBezTo>
                <a:lnTo>
                  <a:pt x="11768" y="36090"/>
                </a:lnTo>
                <a:lnTo>
                  <a:pt x="11768" y="36090"/>
                </a:lnTo>
                <a:lnTo>
                  <a:pt x="11718" y="36166"/>
                </a:lnTo>
                <a:cubicBezTo>
                  <a:pt x="10528" y="37254"/>
                  <a:pt x="9237" y="38291"/>
                  <a:pt x="7820" y="39228"/>
                </a:cubicBezTo>
                <a:cubicBezTo>
                  <a:pt x="7339" y="39531"/>
                  <a:pt x="6833" y="39886"/>
                  <a:pt x="6352" y="40189"/>
                </a:cubicBezTo>
                <a:cubicBezTo>
                  <a:pt x="5315" y="40949"/>
                  <a:pt x="4252" y="41683"/>
                  <a:pt x="3138" y="42315"/>
                </a:cubicBezTo>
                <a:cubicBezTo>
                  <a:pt x="3138" y="42088"/>
                  <a:pt x="3239" y="41885"/>
                  <a:pt x="3290" y="41759"/>
                </a:cubicBezTo>
                <a:cubicBezTo>
                  <a:pt x="3518" y="41303"/>
                  <a:pt x="3796" y="40898"/>
                  <a:pt x="4049" y="40493"/>
                </a:cubicBezTo>
                <a:cubicBezTo>
                  <a:pt x="4378" y="40038"/>
                  <a:pt x="4682" y="39607"/>
                  <a:pt x="4884" y="39101"/>
                </a:cubicBezTo>
                <a:cubicBezTo>
                  <a:pt x="4884" y="39076"/>
                  <a:pt x="4910" y="39076"/>
                  <a:pt x="4910" y="39025"/>
                </a:cubicBezTo>
                <a:cubicBezTo>
                  <a:pt x="5011" y="38798"/>
                  <a:pt x="5163" y="38418"/>
                  <a:pt x="5062" y="38241"/>
                </a:cubicBezTo>
                <a:lnTo>
                  <a:pt x="5062" y="38215"/>
                </a:lnTo>
                <a:cubicBezTo>
                  <a:pt x="5006" y="38127"/>
                  <a:pt x="4917" y="38097"/>
                  <a:pt x="4814" y="38097"/>
                </a:cubicBezTo>
                <a:cubicBezTo>
                  <a:pt x="4680" y="38097"/>
                  <a:pt x="4521" y="38147"/>
                  <a:pt x="4378" y="38190"/>
                </a:cubicBezTo>
                <a:cubicBezTo>
                  <a:pt x="4302" y="38215"/>
                  <a:pt x="4252" y="38215"/>
                  <a:pt x="4226" y="38215"/>
                </a:cubicBezTo>
                <a:cubicBezTo>
                  <a:pt x="4049" y="38241"/>
                  <a:pt x="3897" y="38266"/>
                  <a:pt x="3746" y="38342"/>
                </a:cubicBezTo>
                <a:cubicBezTo>
                  <a:pt x="3391" y="38443"/>
                  <a:pt x="3012" y="38519"/>
                  <a:pt x="2657" y="38519"/>
                </a:cubicBezTo>
                <a:cubicBezTo>
                  <a:pt x="2328" y="38519"/>
                  <a:pt x="2075" y="38393"/>
                  <a:pt x="1873" y="38215"/>
                </a:cubicBezTo>
                <a:lnTo>
                  <a:pt x="1873" y="38190"/>
                </a:lnTo>
                <a:lnTo>
                  <a:pt x="1898" y="38190"/>
                </a:lnTo>
                <a:cubicBezTo>
                  <a:pt x="2202" y="37988"/>
                  <a:pt x="2506" y="37811"/>
                  <a:pt x="2784" y="37633"/>
                </a:cubicBezTo>
                <a:cubicBezTo>
                  <a:pt x="3493" y="37203"/>
                  <a:pt x="4176" y="36748"/>
                  <a:pt x="4935" y="36393"/>
                </a:cubicBezTo>
                <a:cubicBezTo>
                  <a:pt x="5621" y="36088"/>
                  <a:pt x="6307" y="35941"/>
                  <a:pt x="7101" y="35941"/>
                </a:cubicBezTo>
                <a:close/>
                <a:moveTo>
                  <a:pt x="17791" y="29586"/>
                </a:moveTo>
                <a:lnTo>
                  <a:pt x="17943" y="29737"/>
                </a:lnTo>
                <a:cubicBezTo>
                  <a:pt x="19183" y="30927"/>
                  <a:pt x="20550" y="32243"/>
                  <a:pt x="21385" y="33812"/>
                </a:cubicBezTo>
                <a:cubicBezTo>
                  <a:pt x="21613" y="34217"/>
                  <a:pt x="21815" y="34672"/>
                  <a:pt x="21942" y="35103"/>
                </a:cubicBezTo>
                <a:cubicBezTo>
                  <a:pt x="22094" y="35583"/>
                  <a:pt x="22195" y="36090"/>
                  <a:pt x="22322" y="36570"/>
                </a:cubicBezTo>
                <a:cubicBezTo>
                  <a:pt x="22575" y="37962"/>
                  <a:pt x="22904" y="39354"/>
                  <a:pt x="23891" y="40392"/>
                </a:cubicBezTo>
                <a:cubicBezTo>
                  <a:pt x="23743" y="40461"/>
                  <a:pt x="23592" y="40495"/>
                  <a:pt x="23445" y="40495"/>
                </a:cubicBezTo>
                <a:cubicBezTo>
                  <a:pt x="23215" y="40495"/>
                  <a:pt x="22998" y="40410"/>
                  <a:pt x="22828" y="40240"/>
                </a:cubicBezTo>
                <a:cubicBezTo>
                  <a:pt x="22094" y="39557"/>
                  <a:pt x="21815" y="38544"/>
                  <a:pt x="21562" y="37608"/>
                </a:cubicBezTo>
                <a:cubicBezTo>
                  <a:pt x="21436" y="37127"/>
                  <a:pt x="21309" y="36722"/>
                  <a:pt x="21132" y="36317"/>
                </a:cubicBezTo>
                <a:cubicBezTo>
                  <a:pt x="20828" y="35583"/>
                  <a:pt x="20449" y="34850"/>
                  <a:pt x="20069" y="34192"/>
                </a:cubicBezTo>
                <a:cubicBezTo>
                  <a:pt x="19993" y="34065"/>
                  <a:pt x="19943" y="33964"/>
                  <a:pt x="19867" y="33837"/>
                </a:cubicBezTo>
                <a:cubicBezTo>
                  <a:pt x="19616" y="33381"/>
                  <a:pt x="19345" y="32987"/>
                  <a:pt x="18850" y="32987"/>
                </a:cubicBezTo>
                <a:cubicBezTo>
                  <a:pt x="18795" y="32987"/>
                  <a:pt x="18738" y="32992"/>
                  <a:pt x="18677" y="33002"/>
                </a:cubicBezTo>
                <a:cubicBezTo>
                  <a:pt x="18348" y="33053"/>
                  <a:pt x="18095" y="33205"/>
                  <a:pt x="17918" y="33458"/>
                </a:cubicBezTo>
                <a:cubicBezTo>
                  <a:pt x="17589" y="33964"/>
                  <a:pt x="17690" y="34748"/>
                  <a:pt x="17842" y="35305"/>
                </a:cubicBezTo>
                <a:cubicBezTo>
                  <a:pt x="17943" y="35609"/>
                  <a:pt x="18095" y="35938"/>
                  <a:pt x="18222" y="36267"/>
                </a:cubicBezTo>
                <a:cubicBezTo>
                  <a:pt x="18601" y="37127"/>
                  <a:pt x="19057" y="38114"/>
                  <a:pt x="18804" y="38924"/>
                </a:cubicBezTo>
                <a:cubicBezTo>
                  <a:pt x="18677" y="39329"/>
                  <a:pt x="18449" y="39430"/>
                  <a:pt x="18171" y="39557"/>
                </a:cubicBezTo>
                <a:cubicBezTo>
                  <a:pt x="18146" y="39557"/>
                  <a:pt x="18095" y="39607"/>
                  <a:pt x="18095" y="39607"/>
                </a:cubicBezTo>
                <a:cubicBezTo>
                  <a:pt x="18070" y="39633"/>
                  <a:pt x="18045" y="39633"/>
                  <a:pt x="18019" y="39633"/>
                </a:cubicBezTo>
                <a:cubicBezTo>
                  <a:pt x="17943" y="39633"/>
                  <a:pt x="17918" y="39658"/>
                  <a:pt x="17893" y="39683"/>
                </a:cubicBezTo>
                <a:cubicBezTo>
                  <a:pt x="17665" y="39911"/>
                  <a:pt x="17791" y="40493"/>
                  <a:pt x="17893" y="40898"/>
                </a:cubicBezTo>
                <a:cubicBezTo>
                  <a:pt x="17918" y="41050"/>
                  <a:pt x="17943" y="41151"/>
                  <a:pt x="17943" y="41252"/>
                </a:cubicBezTo>
                <a:cubicBezTo>
                  <a:pt x="17969" y="41759"/>
                  <a:pt x="17716" y="42821"/>
                  <a:pt x="17159" y="43100"/>
                </a:cubicBezTo>
                <a:lnTo>
                  <a:pt x="17133" y="43100"/>
                </a:lnTo>
                <a:lnTo>
                  <a:pt x="17133" y="43075"/>
                </a:lnTo>
                <a:cubicBezTo>
                  <a:pt x="16830" y="42417"/>
                  <a:pt x="16804" y="41683"/>
                  <a:pt x="16804" y="40999"/>
                </a:cubicBezTo>
                <a:cubicBezTo>
                  <a:pt x="16804" y="40797"/>
                  <a:pt x="16804" y="40594"/>
                  <a:pt x="16779" y="40367"/>
                </a:cubicBezTo>
                <a:cubicBezTo>
                  <a:pt x="16754" y="39531"/>
                  <a:pt x="16627" y="38798"/>
                  <a:pt x="16425" y="38114"/>
                </a:cubicBezTo>
                <a:cubicBezTo>
                  <a:pt x="16248" y="37456"/>
                  <a:pt x="15919" y="36849"/>
                  <a:pt x="15640" y="36241"/>
                </a:cubicBezTo>
                <a:cubicBezTo>
                  <a:pt x="15235" y="35432"/>
                  <a:pt x="14805" y="34596"/>
                  <a:pt x="14729" y="33685"/>
                </a:cubicBezTo>
                <a:cubicBezTo>
                  <a:pt x="14729" y="33660"/>
                  <a:pt x="14679" y="33635"/>
                  <a:pt x="14653" y="33584"/>
                </a:cubicBezTo>
                <a:cubicBezTo>
                  <a:pt x="15008" y="33154"/>
                  <a:pt x="15362" y="32749"/>
                  <a:pt x="15691" y="32293"/>
                </a:cubicBezTo>
                <a:cubicBezTo>
                  <a:pt x="15868" y="32066"/>
                  <a:pt x="16045" y="31863"/>
                  <a:pt x="16197" y="31635"/>
                </a:cubicBezTo>
                <a:cubicBezTo>
                  <a:pt x="16324" y="31484"/>
                  <a:pt x="16425" y="31357"/>
                  <a:pt x="16551" y="31180"/>
                </a:cubicBezTo>
                <a:cubicBezTo>
                  <a:pt x="16577" y="31180"/>
                  <a:pt x="16577" y="31155"/>
                  <a:pt x="16577" y="31129"/>
                </a:cubicBezTo>
                <a:lnTo>
                  <a:pt x="16627" y="31104"/>
                </a:lnTo>
                <a:cubicBezTo>
                  <a:pt x="17007" y="30623"/>
                  <a:pt x="17412" y="30117"/>
                  <a:pt x="17791" y="29611"/>
                </a:cubicBezTo>
                <a:lnTo>
                  <a:pt x="17791" y="29586"/>
                </a:lnTo>
                <a:close/>
                <a:moveTo>
                  <a:pt x="10452" y="37811"/>
                </a:moveTo>
                <a:lnTo>
                  <a:pt x="10452" y="37836"/>
                </a:lnTo>
                <a:cubicBezTo>
                  <a:pt x="11009" y="40367"/>
                  <a:pt x="9465" y="42923"/>
                  <a:pt x="8048" y="44618"/>
                </a:cubicBezTo>
                <a:cubicBezTo>
                  <a:pt x="7846" y="44542"/>
                  <a:pt x="7694" y="44416"/>
                  <a:pt x="7542" y="44188"/>
                </a:cubicBezTo>
                <a:cubicBezTo>
                  <a:pt x="7036" y="43479"/>
                  <a:pt x="7289" y="42847"/>
                  <a:pt x="7542" y="42189"/>
                </a:cubicBezTo>
                <a:lnTo>
                  <a:pt x="7719" y="41632"/>
                </a:lnTo>
                <a:cubicBezTo>
                  <a:pt x="7770" y="41556"/>
                  <a:pt x="7719" y="41531"/>
                  <a:pt x="7694" y="41455"/>
                </a:cubicBezTo>
                <a:cubicBezTo>
                  <a:pt x="7668" y="41404"/>
                  <a:pt x="7567" y="41404"/>
                  <a:pt x="7491" y="41404"/>
                </a:cubicBezTo>
                <a:cubicBezTo>
                  <a:pt x="6909" y="41505"/>
                  <a:pt x="6352" y="41809"/>
                  <a:pt x="5796" y="42088"/>
                </a:cubicBezTo>
                <a:cubicBezTo>
                  <a:pt x="5568" y="42239"/>
                  <a:pt x="5391" y="42315"/>
                  <a:pt x="5163" y="42442"/>
                </a:cubicBezTo>
                <a:cubicBezTo>
                  <a:pt x="5138" y="42467"/>
                  <a:pt x="5062" y="42467"/>
                  <a:pt x="5036" y="42518"/>
                </a:cubicBezTo>
                <a:cubicBezTo>
                  <a:pt x="4650" y="42687"/>
                  <a:pt x="4172" y="42924"/>
                  <a:pt x="3734" y="42924"/>
                </a:cubicBezTo>
                <a:cubicBezTo>
                  <a:pt x="3713" y="42924"/>
                  <a:pt x="3691" y="42924"/>
                  <a:pt x="3670" y="42923"/>
                </a:cubicBezTo>
                <a:cubicBezTo>
                  <a:pt x="3467" y="42923"/>
                  <a:pt x="3290" y="42821"/>
                  <a:pt x="3214" y="42695"/>
                </a:cubicBezTo>
                <a:lnTo>
                  <a:pt x="3214" y="42670"/>
                </a:lnTo>
                <a:lnTo>
                  <a:pt x="3239" y="42670"/>
                </a:lnTo>
                <a:cubicBezTo>
                  <a:pt x="4302" y="42012"/>
                  <a:pt x="5391" y="41303"/>
                  <a:pt x="6428" y="40620"/>
                </a:cubicBezTo>
                <a:cubicBezTo>
                  <a:pt x="6833" y="40316"/>
                  <a:pt x="7263" y="40038"/>
                  <a:pt x="7694" y="39785"/>
                </a:cubicBezTo>
                <a:cubicBezTo>
                  <a:pt x="8706" y="39127"/>
                  <a:pt x="9592" y="38494"/>
                  <a:pt x="10427" y="37836"/>
                </a:cubicBezTo>
                <a:lnTo>
                  <a:pt x="10452" y="37811"/>
                </a:lnTo>
                <a:close/>
                <a:moveTo>
                  <a:pt x="14375" y="33863"/>
                </a:moveTo>
                <a:lnTo>
                  <a:pt x="14375" y="33913"/>
                </a:lnTo>
                <a:cubicBezTo>
                  <a:pt x="14501" y="34748"/>
                  <a:pt x="14906" y="35583"/>
                  <a:pt x="15286" y="36368"/>
                </a:cubicBezTo>
                <a:cubicBezTo>
                  <a:pt x="15615" y="37026"/>
                  <a:pt x="15944" y="37709"/>
                  <a:pt x="16121" y="38418"/>
                </a:cubicBezTo>
                <a:cubicBezTo>
                  <a:pt x="16273" y="39101"/>
                  <a:pt x="16298" y="39810"/>
                  <a:pt x="16324" y="40518"/>
                </a:cubicBezTo>
                <a:cubicBezTo>
                  <a:pt x="16374" y="41404"/>
                  <a:pt x="16400" y="42315"/>
                  <a:pt x="16703" y="43100"/>
                </a:cubicBezTo>
                <a:lnTo>
                  <a:pt x="16703" y="43150"/>
                </a:lnTo>
                <a:lnTo>
                  <a:pt x="16703" y="43176"/>
                </a:lnTo>
                <a:lnTo>
                  <a:pt x="16678" y="43176"/>
                </a:lnTo>
                <a:cubicBezTo>
                  <a:pt x="16121" y="43049"/>
                  <a:pt x="15792" y="42163"/>
                  <a:pt x="15615" y="41683"/>
                </a:cubicBezTo>
                <a:lnTo>
                  <a:pt x="15615" y="41657"/>
                </a:lnTo>
                <a:cubicBezTo>
                  <a:pt x="15488" y="41278"/>
                  <a:pt x="15362" y="40873"/>
                  <a:pt x="15235" y="40493"/>
                </a:cubicBezTo>
                <a:cubicBezTo>
                  <a:pt x="15109" y="40012"/>
                  <a:pt x="14932" y="39531"/>
                  <a:pt x="14755" y="39051"/>
                </a:cubicBezTo>
                <a:cubicBezTo>
                  <a:pt x="14755" y="39025"/>
                  <a:pt x="14729" y="39000"/>
                  <a:pt x="14729" y="38924"/>
                </a:cubicBezTo>
                <a:cubicBezTo>
                  <a:pt x="14476" y="38291"/>
                  <a:pt x="14046" y="37330"/>
                  <a:pt x="13363" y="37153"/>
                </a:cubicBezTo>
                <a:cubicBezTo>
                  <a:pt x="13312" y="37142"/>
                  <a:pt x="13263" y="37138"/>
                  <a:pt x="13215" y="37138"/>
                </a:cubicBezTo>
                <a:cubicBezTo>
                  <a:pt x="12431" y="37138"/>
                  <a:pt x="12062" y="38453"/>
                  <a:pt x="11895" y="39025"/>
                </a:cubicBezTo>
                <a:cubicBezTo>
                  <a:pt x="11844" y="39354"/>
                  <a:pt x="11768" y="39683"/>
                  <a:pt x="11743" y="40012"/>
                </a:cubicBezTo>
                <a:cubicBezTo>
                  <a:pt x="11692" y="40443"/>
                  <a:pt x="11616" y="40923"/>
                  <a:pt x="11490" y="41379"/>
                </a:cubicBezTo>
                <a:cubicBezTo>
                  <a:pt x="11262" y="42138"/>
                  <a:pt x="10807" y="42948"/>
                  <a:pt x="10123" y="43707"/>
                </a:cubicBezTo>
                <a:cubicBezTo>
                  <a:pt x="9870" y="43986"/>
                  <a:pt x="9212" y="44694"/>
                  <a:pt x="8478" y="44694"/>
                </a:cubicBezTo>
                <a:lnTo>
                  <a:pt x="8453" y="44694"/>
                </a:lnTo>
                <a:lnTo>
                  <a:pt x="8478" y="44669"/>
                </a:lnTo>
                <a:cubicBezTo>
                  <a:pt x="9921" y="42897"/>
                  <a:pt x="11465" y="40189"/>
                  <a:pt x="10756" y="37532"/>
                </a:cubicBezTo>
                <a:cubicBezTo>
                  <a:pt x="11743" y="36722"/>
                  <a:pt x="12603" y="35938"/>
                  <a:pt x="13363" y="35052"/>
                </a:cubicBezTo>
                <a:cubicBezTo>
                  <a:pt x="13666" y="34698"/>
                  <a:pt x="13995" y="34318"/>
                  <a:pt x="14350" y="33913"/>
                </a:cubicBezTo>
                <a:lnTo>
                  <a:pt x="14375" y="33863"/>
                </a:lnTo>
                <a:close/>
                <a:moveTo>
                  <a:pt x="41530" y="1"/>
                </a:moveTo>
                <a:cubicBezTo>
                  <a:pt x="41480" y="1"/>
                  <a:pt x="41404" y="26"/>
                  <a:pt x="41378" y="77"/>
                </a:cubicBezTo>
                <a:cubicBezTo>
                  <a:pt x="40341" y="1646"/>
                  <a:pt x="39075" y="3164"/>
                  <a:pt x="37861" y="4582"/>
                </a:cubicBezTo>
                <a:cubicBezTo>
                  <a:pt x="37532" y="4986"/>
                  <a:pt x="37152" y="5442"/>
                  <a:pt x="36798" y="5872"/>
                </a:cubicBezTo>
                <a:cubicBezTo>
                  <a:pt x="35330" y="7669"/>
                  <a:pt x="33761" y="9517"/>
                  <a:pt x="31964" y="11516"/>
                </a:cubicBezTo>
                <a:cubicBezTo>
                  <a:pt x="31584" y="11921"/>
                  <a:pt x="31255" y="12351"/>
                  <a:pt x="30901" y="12807"/>
                </a:cubicBezTo>
                <a:cubicBezTo>
                  <a:pt x="30597" y="13237"/>
                  <a:pt x="30243" y="13692"/>
                  <a:pt x="29889" y="14072"/>
                </a:cubicBezTo>
                <a:cubicBezTo>
                  <a:pt x="29644" y="14339"/>
                  <a:pt x="29419" y="14566"/>
                  <a:pt x="29042" y="14566"/>
                </a:cubicBezTo>
                <a:cubicBezTo>
                  <a:pt x="29020" y="14566"/>
                  <a:pt x="28996" y="14566"/>
                  <a:pt x="28973" y="14564"/>
                </a:cubicBezTo>
                <a:lnTo>
                  <a:pt x="28973" y="14564"/>
                </a:lnTo>
                <a:cubicBezTo>
                  <a:pt x="29148" y="14677"/>
                  <a:pt x="29350" y="14738"/>
                  <a:pt x="29585" y="14755"/>
                </a:cubicBezTo>
                <a:lnTo>
                  <a:pt x="29610" y="14755"/>
                </a:lnTo>
                <a:lnTo>
                  <a:pt x="29585" y="14806"/>
                </a:lnTo>
                <a:cubicBezTo>
                  <a:pt x="29534" y="14856"/>
                  <a:pt x="29433" y="14932"/>
                  <a:pt x="29357" y="14983"/>
                </a:cubicBezTo>
                <a:cubicBezTo>
                  <a:pt x="29129" y="15185"/>
                  <a:pt x="28927" y="15363"/>
                  <a:pt x="28699" y="15590"/>
                </a:cubicBezTo>
                <a:cubicBezTo>
                  <a:pt x="28446" y="15843"/>
                  <a:pt x="28193" y="16122"/>
                  <a:pt x="27839" y="16501"/>
                </a:cubicBezTo>
                <a:lnTo>
                  <a:pt x="27813" y="16527"/>
                </a:lnTo>
                <a:lnTo>
                  <a:pt x="27813" y="16501"/>
                </a:lnTo>
                <a:cubicBezTo>
                  <a:pt x="27535" y="15869"/>
                  <a:pt x="27358" y="15211"/>
                  <a:pt x="27231" y="14553"/>
                </a:cubicBezTo>
                <a:cubicBezTo>
                  <a:pt x="27155" y="14047"/>
                  <a:pt x="27029" y="13540"/>
                  <a:pt x="26852" y="13060"/>
                </a:cubicBezTo>
                <a:cubicBezTo>
                  <a:pt x="26421" y="11794"/>
                  <a:pt x="25561" y="10706"/>
                  <a:pt x="24802" y="9871"/>
                </a:cubicBezTo>
                <a:lnTo>
                  <a:pt x="24523" y="9542"/>
                </a:lnTo>
                <a:cubicBezTo>
                  <a:pt x="23638" y="8530"/>
                  <a:pt x="22726" y="7517"/>
                  <a:pt x="21891" y="6454"/>
                </a:cubicBezTo>
                <a:cubicBezTo>
                  <a:pt x="21841" y="6353"/>
                  <a:pt x="21739" y="6252"/>
                  <a:pt x="21664" y="6151"/>
                </a:cubicBezTo>
                <a:cubicBezTo>
                  <a:pt x="21385" y="5771"/>
                  <a:pt x="21081" y="5366"/>
                  <a:pt x="20727" y="5062"/>
                </a:cubicBezTo>
                <a:cubicBezTo>
                  <a:pt x="20499" y="4835"/>
                  <a:pt x="20221" y="4683"/>
                  <a:pt x="19968" y="4480"/>
                </a:cubicBezTo>
                <a:cubicBezTo>
                  <a:pt x="19715" y="4303"/>
                  <a:pt x="19436" y="4101"/>
                  <a:pt x="19209" y="3873"/>
                </a:cubicBezTo>
                <a:cubicBezTo>
                  <a:pt x="19310" y="3493"/>
                  <a:pt x="19614" y="3291"/>
                  <a:pt x="20094" y="3164"/>
                </a:cubicBezTo>
                <a:cubicBezTo>
                  <a:pt x="20334" y="3088"/>
                  <a:pt x="20569" y="3050"/>
                  <a:pt x="20799" y="3050"/>
                </a:cubicBezTo>
                <a:cubicBezTo>
                  <a:pt x="21302" y="3050"/>
                  <a:pt x="21783" y="3234"/>
                  <a:pt x="22247" y="3604"/>
                </a:cubicBezTo>
                <a:lnTo>
                  <a:pt x="22247" y="3604"/>
                </a:lnTo>
                <a:cubicBezTo>
                  <a:pt x="21768" y="3163"/>
                  <a:pt x="21121" y="2764"/>
                  <a:pt x="20337" y="2764"/>
                </a:cubicBezTo>
                <a:cubicBezTo>
                  <a:pt x="20017" y="2764"/>
                  <a:pt x="19674" y="2830"/>
                  <a:pt x="19310" y="2987"/>
                </a:cubicBezTo>
                <a:cubicBezTo>
                  <a:pt x="18804" y="3215"/>
                  <a:pt x="18475" y="3493"/>
                  <a:pt x="18374" y="3873"/>
                </a:cubicBezTo>
                <a:cubicBezTo>
                  <a:pt x="18551" y="4556"/>
                  <a:pt x="19082" y="5493"/>
                  <a:pt x="19588" y="6277"/>
                </a:cubicBezTo>
                <a:cubicBezTo>
                  <a:pt x="19664" y="6378"/>
                  <a:pt x="19715" y="6480"/>
                  <a:pt x="19740" y="6581"/>
                </a:cubicBezTo>
                <a:lnTo>
                  <a:pt x="19740" y="6606"/>
                </a:lnTo>
                <a:lnTo>
                  <a:pt x="19715" y="6606"/>
                </a:lnTo>
                <a:cubicBezTo>
                  <a:pt x="19681" y="6609"/>
                  <a:pt x="19646" y="6610"/>
                  <a:pt x="19612" y="6610"/>
                </a:cubicBezTo>
                <a:cubicBezTo>
                  <a:pt x="18906" y="6610"/>
                  <a:pt x="18137" y="6129"/>
                  <a:pt x="17437" y="5695"/>
                </a:cubicBezTo>
                <a:cubicBezTo>
                  <a:pt x="17083" y="5467"/>
                  <a:pt x="16729" y="5240"/>
                  <a:pt x="16450" y="5113"/>
                </a:cubicBezTo>
                <a:cubicBezTo>
                  <a:pt x="16184" y="5015"/>
                  <a:pt x="15863" y="4940"/>
                  <a:pt x="15566" y="4940"/>
                </a:cubicBezTo>
                <a:cubicBezTo>
                  <a:pt x="15326" y="4940"/>
                  <a:pt x="15101" y="4989"/>
                  <a:pt x="14932" y="5113"/>
                </a:cubicBezTo>
                <a:cubicBezTo>
                  <a:pt x="14704" y="5265"/>
                  <a:pt x="14577" y="5569"/>
                  <a:pt x="14577" y="5898"/>
                </a:cubicBezTo>
                <a:cubicBezTo>
                  <a:pt x="14628" y="7087"/>
                  <a:pt x="15666" y="8378"/>
                  <a:pt x="16678" y="8985"/>
                </a:cubicBezTo>
                <a:cubicBezTo>
                  <a:pt x="16779" y="9036"/>
                  <a:pt x="16880" y="9061"/>
                  <a:pt x="16982" y="9137"/>
                </a:cubicBezTo>
                <a:cubicBezTo>
                  <a:pt x="17235" y="9263"/>
                  <a:pt x="17538" y="9390"/>
                  <a:pt x="17690" y="9643"/>
                </a:cubicBezTo>
                <a:cubicBezTo>
                  <a:pt x="17791" y="9795"/>
                  <a:pt x="17817" y="9997"/>
                  <a:pt x="17817" y="10149"/>
                </a:cubicBezTo>
                <a:cubicBezTo>
                  <a:pt x="17817" y="10276"/>
                  <a:pt x="17842" y="10402"/>
                  <a:pt x="17893" y="10529"/>
                </a:cubicBezTo>
                <a:cubicBezTo>
                  <a:pt x="18070" y="10959"/>
                  <a:pt x="18601" y="11313"/>
                  <a:pt x="18981" y="11541"/>
                </a:cubicBezTo>
                <a:cubicBezTo>
                  <a:pt x="19361" y="11769"/>
                  <a:pt x="19791" y="11946"/>
                  <a:pt x="20196" y="12149"/>
                </a:cubicBezTo>
                <a:cubicBezTo>
                  <a:pt x="21208" y="12604"/>
                  <a:pt x="22144" y="13060"/>
                  <a:pt x="22676" y="14072"/>
                </a:cubicBezTo>
                <a:lnTo>
                  <a:pt x="22777" y="14249"/>
                </a:lnTo>
                <a:cubicBezTo>
                  <a:pt x="22853" y="14376"/>
                  <a:pt x="22904" y="14578"/>
                  <a:pt x="22929" y="14730"/>
                </a:cubicBezTo>
                <a:cubicBezTo>
                  <a:pt x="22980" y="14958"/>
                  <a:pt x="22929" y="15110"/>
                  <a:pt x="22802" y="15211"/>
                </a:cubicBezTo>
                <a:cubicBezTo>
                  <a:pt x="22731" y="15271"/>
                  <a:pt x="22636" y="15296"/>
                  <a:pt x="22527" y="15296"/>
                </a:cubicBezTo>
                <a:cubicBezTo>
                  <a:pt x="22406" y="15296"/>
                  <a:pt x="22266" y="15264"/>
                  <a:pt x="22119" y="15211"/>
                </a:cubicBezTo>
                <a:cubicBezTo>
                  <a:pt x="21765" y="15059"/>
                  <a:pt x="21410" y="14856"/>
                  <a:pt x="21107" y="14679"/>
                </a:cubicBezTo>
                <a:cubicBezTo>
                  <a:pt x="20221" y="14123"/>
                  <a:pt x="19436" y="13465"/>
                  <a:pt x="18728" y="12933"/>
                </a:cubicBezTo>
                <a:cubicBezTo>
                  <a:pt x="18070" y="12351"/>
                  <a:pt x="17564" y="11921"/>
                  <a:pt x="17083" y="11440"/>
                </a:cubicBezTo>
                <a:cubicBezTo>
                  <a:pt x="16703" y="11060"/>
                  <a:pt x="16273" y="10630"/>
                  <a:pt x="15716" y="10453"/>
                </a:cubicBezTo>
                <a:cubicBezTo>
                  <a:pt x="15587" y="10415"/>
                  <a:pt x="15463" y="10400"/>
                  <a:pt x="15342" y="10400"/>
                </a:cubicBezTo>
                <a:cubicBezTo>
                  <a:pt x="15059" y="10400"/>
                  <a:pt x="14793" y="10483"/>
                  <a:pt x="14527" y="10554"/>
                </a:cubicBezTo>
                <a:cubicBezTo>
                  <a:pt x="14426" y="10579"/>
                  <a:pt x="14324" y="10630"/>
                  <a:pt x="14198" y="10655"/>
                </a:cubicBezTo>
                <a:cubicBezTo>
                  <a:pt x="14093" y="10683"/>
                  <a:pt x="13986" y="10695"/>
                  <a:pt x="13877" y="10695"/>
                </a:cubicBezTo>
                <a:cubicBezTo>
                  <a:pt x="13277" y="10695"/>
                  <a:pt x="12625" y="10319"/>
                  <a:pt x="12047" y="9997"/>
                </a:cubicBezTo>
                <a:cubicBezTo>
                  <a:pt x="11869" y="9871"/>
                  <a:pt x="11667" y="9770"/>
                  <a:pt x="11490" y="9668"/>
                </a:cubicBezTo>
                <a:cubicBezTo>
                  <a:pt x="11058" y="9436"/>
                  <a:pt x="10331" y="9072"/>
                  <a:pt x="9711" y="9072"/>
                </a:cubicBezTo>
                <a:cubicBezTo>
                  <a:pt x="9387" y="9072"/>
                  <a:pt x="9092" y="9171"/>
                  <a:pt x="8883" y="9441"/>
                </a:cubicBezTo>
                <a:cubicBezTo>
                  <a:pt x="8377" y="10124"/>
                  <a:pt x="8984" y="10833"/>
                  <a:pt x="9592" y="11339"/>
                </a:cubicBezTo>
                <a:cubicBezTo>
                  <a:pt x="10351" y="11971"/>
                  <a:pt x="11237" y="12452"/>
                  <a:pt x="12047" y="12933"/>
                </a:cubicBezTo>
                <a:cubicBezTo>
                  <a:pt x="12173" y="12984"/>
                  <a:pt x="12350" y="13085"/>
                  <a:pt x="12477" y="13161"/>
                </a:cubicBezTo>
                <a:cubicBezTo>
                  <a:pt x="12856" y="13338"/>
                  <a:pt x="13185" y="13591"/>
                  <a:pt x="13489" y="13794"/>
                </a:cubicBezTo>
                <a:cubicBezTo>
                  <a:pt x="13616" y="13869"/>
                  <a:pt x="13768" y="13971"/>
                  <a:pt x="13919" y="14072"/>
                </a:cubicBezTo>
                <a:cubicBezTo>
                  <a:pt x="14501" y="14426"/>
                  <a:pt x="15159" y="14806"/>
                  <a:pt x="15438" y="15312"/>
                </a:cubicBezTo>
                <a:cubicBezTo>
                  <a:pt x="15539" y="15464"/>
                  <a:pt x="15564" y="15616"/>
                  <a:pt x="15590" y="15818"/>
                </a:cubicBezTo>
                <a:cubicBezTo>
                  <a:pt x="15640" y="15970"/>
                  <a:pt x="15640" y="16097"/>
                  <a:pt x="15716" y="16248"/>
                </a:cubicBezTo>
                <a:lnTo>
                  <a:pt x="15716" y="16274"/>
                </a:lnTo>
                <a:cubicBezTo>
                  <a:pt x="15843" y="16501"/>
                  <a:pt x="16045" y="16653"/>
                  <a:pt x="16172" y="16780"/>
                </a:cubicBezTo>
                <a:cubicBezTo>
                  <a:pt x="16653" y="17159"/>
                  <a:pt x="17235" y="17362"/>
                  <a:pt x="17817" y="17539"/>
                </a:cubicBezTo>
                <a:lnTo>
                  <a:pt x="17918" y="17590"/>
                </a:lnTo>
                <a:cubicBezTo>
                  <a:pt x="17994" y="17615"/>
                  <a:pt x="18070" y="17640"/>
                  <a:pt x="18171" y="17666"/>
                </a:cubicBezTo>
                <a:cubicBezTo>
                  <a:pt x="18627" y="17843"/>
                  <a:pt x="19107" y="17995"/>
                  <a:pt x="19512" y="18273"/>
                </a:cubicBezTo>
                <a:cubicBezTo>
                  <a:pt x="19943" y="18551"/>
                  <a:pt x="20348" y="19007"/>
                  <a:pt x="20272" y="19412"/>
                </a:cubicBezTo>
                <a:cubicBezTo>
                  <a:pt x="20221" y="19665"/>
                  <a:pt x="19993" y="19817"/>
                  <a:pt x="19563" y="19918"/>
                </a:cubicBezTo>
                <a:cubicBezTo>
                  <a:pt x="19401" y="19950"/>
                  <a:pt x="19235" y="19965"/>
                  <a:pt x="19066" y="19965"/>
                </a:cubicBezTo>
                <a:cubicBezTo>
                  <a:pt x="17919" y="19965"/>
                  <a:pt x="16649" y="19274"/>
                  <a:pt x="15590" y="18678"/>
                </a:cubicBezTo>
                <a:cubicBezTo>
                  <a:pt x="15438" y="18602"/>
                  <a:pt x="15286" y="18501"/>
                  <a:pt x="15134" y="18425"/>
                </a:cubicBezTo>
                <a:cubicBezTo>
                  <a:pt x="14299" y="17995"/>
                  <a:pt x="13439" y="17488"/>
                  <a:pt x="12654" y="16957"/>
                </a:cubicBezTo>
                <a:cubicBezTo>
                  <a:pt x="12502" y="16830"/>
                  <a:pt x="12300" y="16729"/>
                  <a:pt x="12148" y="16603"/>
                </a:cubicBezTo>
                <a:cubicBezTo>
                  <a:pt x="11540" y="16198"/>
                  <a:pt x="11009" y="15818"/>
                  <a:pt x="10351" y="15514"/>
                </a:cubicBezTo>
                <a:cubicBezTo>
                  <a:pt x="10073" y="15388"/>
                  <a:pt x="9744" y="15261"/>
                  <a:pt x="9465" y="15185"/>
                </a:cubicBezTo>
                <a:cubicBezTo>
                  <a:pt x="9010" y="15008"/>
                  <a:pt x="8579" y="14831"/>
                  <a:pt x="8124" y="14629"/>
                </a:cubicBezTo>
                <a:cubicBezTo>
                  <a:pt x="7811" y="14489"/>
                  <a:pt x="7497" y="14362"/>
                  <a:pt x="7176" y="14362"/>
                </a:cubicBezTo>
                <a:cubicBezTo>
                  <a:pt x="7030" y="14362"/>
                  <a:pt x="6882" y="14388"/>
                  <a:pt x="6732" y="14452"/>
                </a:cubicBezTo>
                <a:cubicBezTo>
                  <a:pt x="6479" y="14553"/>
                  <a:pt x="6327" y="14705"/>
                  <a:pt x="6276" y="14932"/>
                </a:cubicBezTo>
                <a:cubicBezTo>
                  <a:pt x="6201" y="15135"/>
                  <a:pt x="6276" y="15439"/>
                  <a:pt x="6454" y="15717"/>
                </a:cubicBezTo>
                <a:cubicBezTo>
                  <a:pt x="7061" y="16603"/>
                  <a:pt x="7997" y="17134"/>
                  <a:pt x="8883" y="17666"/>
                </a:cubicBezTo>
                <a:cubicBezTo>
                  <a:pt x="9389" y="17969"/>
                  <a:pt x="9895" y="18273"/>
                  <a:pt x="10376" y="18627"/>
                </a:cubicBezTo>
                <a:lnTo>
                  <a:pt x="10402" y="18627"/>
                </a:lnTo>
                <a:cubicBezTo>
                  <a:pt x="10199" y="18855"/>
                  <a:pt x="10098" y="19108"/>
                  <a:pt x="10123" y="19311"/>
                </a:cubicBezTo>
                <a:cubicBezTo>
                  <a:pt x="10199" y="19614"/>
                  <a:pt x="10452" y="19867"/>
                  <a:pt x="10882" y="20045"/>
                </a:cubicBezTo>
                <a:cubicBezTo>
                  <a:pt x="11110" y="20146"/>
                  <a:pt x="11338" y="20247"/>
                  <a:pt x="11515" y="20323"/>
                </a:cubicBezTo>
                <a:cubicBezTo>
                  <a:pt x="12654" y="20829"/>
                  <a:pt x="13742" y="21310"/>
                  <a:pt x="14375" y="22525"/>
                </a:cubicBezTo>
                <a:lnTo>
                  <a:pt x="14375" y="22550"/>
                </a:lnTo>
                <a:cubicBezTo>
                  <a:pt x="14577" y="22955"/>
                  <a:pt x="14932" y="23739"/>
                  <a:pt x="14780" y="24296"/>
                </a:cubicBezTo>
                <a:lnTo>
                  <a:pt x="14780" y="24322"/>
                </a:lnTo>
                <a:cubicBezTo>
                  <a:pt x="14704" y="24549"/>
                  <a:pt x="14679" y="24575"/>
                  <a:pt x="14299" y="24600"/>
                </a:cubicBezTo>
                <a:cubicBezTo>
                  <a:pt x="13995" y="24600"/>
                  <a:pt x="13616" y="24448"/>
                  <a:pt x="13312" y="24322"/>
                </a:cubicBezTo>
                <a:lnTo>
                  <a:pt x="13287" y="24322"/>
                </a:lnTo>
                <a:cubicBezTo>
                  <a:pt x="12882" y="24119"/>
                  <a:pt x="12426" y="23917"/>
                  <a:pt x="12021" y="23588"/>
                </a:cubicBezTo>
                <a:cubicBezTo>
                  <a:pt x="11920" y="23537"/>
                  <a:pt x="11794" y="23436"/>
                  <a:pt x="11718" y="23360"/>
                </a:cubicBezTo>
                <a:cubicBezTo>
                  <a:pt x="11363" y="23107"/>
                  <a:pt x="11034" y="22854"/>
                  <a:pt x="10604" y="22778"/>
                </a:cubicBezTo>
                <a:cubicBezTo>
                  <a:pt x="10456" y="22746"/>
                  <a:pt x="10307" y="22732"/>
                  <a:pt x="10163" y="22732"/>
                </a:cubicBezTo>
                <a:cubicBezTo>
                  <a:pt x="9962" y="22732"/>
                  <a:pt x="9768" y="22759"/>
                  <a:pt x="9592" y="22803"/>
                </a:cubicBezTo>
                <a:cubicBezTo>
                  <a:pt x="9395" y="22821"/>
                  <a:pt x="9185" y="22839"/>
                  <a:pt x="8981" y="22839"/>
                </a:cubicBezTo>
                <a:cubicBezTo>
                  <a:pt x="8897" y="22839"/>
                  <a:pt x="8813" y="22836"/>
                  <a:pt x="8731" y="22828"/>
                </a:cubicBezTo>
                <a:cubicBezTo>
                  <a:pt x="8301" y="22803"/>
                  <a:pt x="7871" y="22677"/>
                  <a:pt x="7441" y="22575"/>
                </a:cubicBezTo>
                <a:cubicBezTo>
                  <a:pt x="7112" y="22474"/>
                  <a:pt x="6808" y="22423"/>
                  <a:pt x="6479" y="22348"/>
                </a:cubicBezTo>
                <a:cubicBezTo>
                  <a:pt x="6286" y="22316"/>
                  <a:pt x="6059" y="22296"/>
                  <a:pt x="5822" y="22296"/>
                </a:cubicBezTo>
                <a:cubicBezTo>
                  <a:pt x="5095" y="22296"/>
                  <a:pt x="4284" y="22489"/>
                  <a:pt x="4151" y="23157"/>
                </a:cubicBezTo>
                <a:cubicBezTo>
                  <a:pt x="3999" y="23841"/>
                  <a:pt x="5011" y="24322"/>
                  <a:pt x="5593" y="24549"/>
                </a:cubicBezTo>
                <a:cubicBezTo>
                  <a:pt x="5922" y="24625"/>
                  <a:pt x="6226" y="24701"/>
                  <a:pt x="6555" y="24752"/>
                </a:cubicBezTo>
                <a:cubicBezTo>
                  <a:pt x="6783" y="24802"/>
                  <a:pt x="6985" y="24853"/>
                  <a:pt x="7238" y="24878"/>
                </a:cubicBezTo>
                <a:cubicBezTo>
                  <a:pt x="7846" y="25055"/>
                  <a:pt x="8073" y="25182"/>
                  <a:pt x="8326" y="25739"/>
                </a:cubicBezTo>
                <a:cubicBezTo>
                  <a:pt x="8352" y="25815"/>
                  <a:pt x="8352" y="25840"/>
                  <a:pt x="8377" y="25865"/>
                </a:cubicBezTo>
                <a:cubicBezTo>
                  <a:pt x="8453" y="26017"/>
                  <a:pt x="8504" y="26194"/>
                  <a:pt x="8706" y="26346"/>
                </a:cubicBezTo>
                <a:cubicBezTo>
                  <a:pt x="9187" y="26776"/>
                  <a:pt x="9845" y="26954"/>
                  <a:pt x="10452" y="27080"/>
                </a:cubicBezTo>
                <a:cubicBezTo>
                  <a:pt x="10908" y="27156"/>
                  <a:pt x="11389" y="27283"/>
                  <a:pt x="11794" y="27510"/>
                </a:cubicBezTo>
                <a:cubicBezTo>
                  <a:pt x="12021" y="27637"/>
                  <a:pt x="12401" y="27966"/>
                  <a:pt x="12426" y="28270"/>
                </a:cubicBezTo>
                <a:cubicBezTo>
                  <a:pt x="12426" y="28421"/>
                  <a:pt x="12376" y="28573"/>
                  <a:pt x="12249" y="28649"/>
                </a:cubicBezTo>
                <a:cubicBezTo>
                  <a:pt x="12047" y="28801"/>
                  <a:pt x="11718" y="28801"/>
                  <a:pt x="11465" y="28852"/>
                </a:cubicBezTo>
                <a:lnTo>
                  <a:pt x="11389" y="28852"/>
                </a:lnTo>
                <a:cubicBezTo>
                  <a:pt x="11338" y="28854"/>
                  <a:pt x="11287" y="28855"/>
                  <a:pt x="11236" y="28855"/>
                </a:cubicBezTo>
                <a:cubicBezTo>
                  <a:pt x="10682" y="28855"/>
                  <a:pt x="10138" y="28729"/>
                  <a:pt x="9465" y="28497"/>
                </a:cubicBezTo>
                <a:cubicBezTo>
                  <a:pt x="9237" y="28421"/>
                  <a:pt x="9060" y="28345"/>
                  <a:pt x="8833" y="28244"/>
                </a:cubicBezTo>
                <a:cubicBezTo>
                  <a:pt x="8113" y="27948"/>
                  <a:pt x="7393" y="27651"/>
                  <a:pt x="6628" y="27651"/>
                </a:cubicBezTo>
                <a:cubicBezTo>
                  <a:pt x="6479" y="27651"/>
                  <a:pt x="6328" y="27663"/>
                  <a:pt x="6175" y="27687"/>
                </a:cubicBezTo>
                <a:cubicBezTo>
                  <a:pt x="5694" y="27738"/>
                  <a:pt x="5315" y="27966"/>
                  <a:pt x="4910" y="28168"/>
                </a:cubicBezTo>
                <a:cubicBezTo>
                  <a:pt x="4555" y="28371"/>
                  <a:pt x="4176" y="28599"/>
                  <a:pt x="3771" y="28674"/>
                </a:cubicBezTo>
                <a:cubicBezTo>
                  <a:pt x="3558" y="28720"/>
                  <a:pt x="3346" y="28729"/>
                  <a:pt x="3139" y="28729"/>
                </a:cubicBezTo>
                <a:cubicBezTo>
                  <a:pt x="3001" y="28729"/>
                  <a:pt x="2865" y="28725"/>
                  <a:pt x="2733" y="28725"/>
                </a:cubicBezTo>
                <a:cubicBezTo>
                  <a:pt x="2544" y="28700"/>
                  <a:pt x="2354" y="28681"/>
                  <a:pt x="2164" y="28681"/>
                </a:cubicBezTo>
                <a:cubicBezTo>
                  <a:pt x="1974" y="28681"/>
                  <a:pt x="1784" y="28700"/>
                  <a:pt x="1594" y="28750"/>
                </a:cubicBezTo>
                <a:cubicBezTo>
                  <a:pt x="987" y="28902"/>
                  <a:pt x="253" y="29358"/>
                  <a:pt x="76" y="29915"/>
                </a:cubicBezTo>
                <a:cubicBezTo>
                  <a:pt x="25" y="29940"/>
                  <a:pt x="25" y="30016"/>
                  <a:pt x="25" y="30041"/>
                </a:cubicBezTo>
                <a:cubicBezTo>
                  <a:pt x="0" y="30193"/>
                  <a:pt x="0" y="30319"/>
                  <a:pt x="76" y="30497"/>
                </a:cubicBezTo>
                <a:cubicBezTo>
                  <a:pt x="329" y="31417"/>
                  <a:pt x="1712" y="31772"/>
                  <a:pt x="2721" y="31772"/>
                </a:cubicBezTo>
                <a:cubicBezTo>
                  <a:pt x="2822" y="31772"/>
                  <a:pt x="2920" y="31769"/>
                  <a:pt x="3012" y="31762"/>
                </a:cubicBezTo>
                <a:cubicBezTo>
                  <a:pt x="3239" y="31737"/>
                  <a:pt x="3442" y="31661"/>
                  <a:pt x="3670" y="31585"/>
                </a:cubicBezTo>
                <a:cubicBezTo>
                  <a:pt x="3968" y="31485"/>
                  <a:pt x="4267" y="31417"/>
                  <a:pt x="4541" y="31417"/>
                </a:cubicBezTo>
                <a:cubicBezTo>
                  <a:pt x="4615" y="31417"/>
                  <a:pt x="4688" y="31422"/>
                  <a:pt x="4758" y="31433"/>
                </a:cubicBezTo>
                <a:cubicBezTo>
                  <a:pt x="5062" y="31534"/>
                  <a:pt x="5315" y="31737"/>
                  <a:pt x="5568" y="31914"/>
                </a:cubicBezTo>
                <a:cubicBezTo>
                  <a:pt x="5846" y="32142"/>
                  <a:pt x="6175" y="32369"/>
                  <a:pt x="6605" y="32420"/>
                </a:cubicBezTo>
                <a:cubicBezTo>
                  <a:pt x="6641" y="32422"/>
                  <a:pt x="6677" y="32423"/>
                  <a:pt x="6712" y="32423"/>
                </a:cubicBezTo>
                <a:cubicBezTo>
                  <a:pt x="7154" y="32423"/>
                  <a:pt x="7574" y="32282"/>
                  <a:pt x="7972" y="32142"/>
                </a:cubicBezTo>
                <a:cubicBezTo>
                  <a:pt x="8099" y="32091"/>
                  <a:pt x="8225" y="32040"/>
                  <a:pt x="8326" y="32015"/>
                </a:cubicBezTo>
                <a:cubicBezTo>
                  <a:pt x="8710" y="31881"/>
                  <a:pt x="9020" y="31819"/>
                  <a:pt x="9314" y="31819"/>
                </a:cubicBezTo>
                <a:cubicBezTo>
                  <a:pt x="9408" y="31819"/>
                  <a:pt x="9500" y="31826"/>
                  <a:pt x="9592" y="31838"/>
                </a:cubicBezTo>
                <a:cubicBezTo>
                  <a:pt x="9895" y="31914"/>
                  <a:pt x="10123" y="32040"/>
                  <a:pt x="10149" y="32218"/>
                </a:cubicBezTo>
                <a:cubicBezTo>
                  <a:pt x="10199" y="32420"/>
                  <a:pt x="10073" y="32597"/>
                  <a:pt x="9769" y="32800"/>
                </a:cubicBezTo>
                <a:cubicBezTo>
                  <a:pt x="8934" y="33356"/>
                  <a:pt x="7871" y="33458"/>
                  <a:pt x="6909" y="33559"/>
                </a:cubicBezTo>
                <a:cubicBezTo>
                  <a:pt x="6201" y="33609"/>
                  <a:pt x="5467" y="33711"/>
                  <a:pt x="4834" y="33938"/>
                </a:cubicBezTo>
                <a:cubicBezTo>
                  <a:pt x="3619" y="34369"/>
                  <a:pt x="2531" y="35432"/>
                  <a:pt x="1999" y="35988"/>
                </a:cubicBezTo>
                <a:cubicBezTo>
                  <a:pt x="1088" y="37001"/>
                  <a:pt x="861" y="37836"/>
                  <a:pt x="1341" y="38519"/>
                </a:cubicBezTo>
                <a:cubicBezTo>
                  <a:pt x="1622" y="38933"/>
                  <a:pt x="2028" y="39058"/>
                  <a:pt x="2473" y="39058"/>
                </a:cubicBezTo>
                <a:cubicBezTo>
                  <a:pt x="2871" y="39058"/>
                  <a:pt x="3300" y="38957"/>
                  <a:pt x="3695" y="38873"/>
                </a:cubicBezTo>
                <a:cubicBezTo>
                  <a:pt x="3872" y="38848"/>
                  <a:pt x="3999" y="38798"/>
                  <a:pt x="4151" y="38772"/>
                </a:cubicBezTo>
                <a:cubicBezTo>
                  <a:pt x="4277" y="38747"/>
                  <a:pt x="4328" y="38722"/>
                  <a:pt x="4404" y="38722"/>
                </a:cubicBezTo>
                <a:cubicBezTo>
                  <a:pt x="4454" y="38671"/>
                  <a:pt x="4530" y="38671"/>
                  <a:pt x="4530" y="38671"/>
                </a:cubicBezTo>
                <a:lnTo>
                  <a:pt x="4530" y="38671"/>
                </a:lnTo>
                <a:cubicBezTo>
                  <a:pt x="4555" y="38722"/>
                  <a:pt x="4530" y="38747"/>
                  <a:pt x="4454" y="38899"/>
                </a:cubicBezTo>
                <a:cubicBezTo>
                  <a:pt x="4454" y="38924"/>
                  <a:pt x="4429" y="38975"/>
                  <a:pt x="4429" y="39000"/>
                </a:cubicBezTo>
                <a:cubicBezTo>
                  <a:pt x="4328" y="39228"/>
                  <a:pt x="4252" y="39430"/>
                  <a:pt x="4125" y="39607"/>
                </a:cubicBezTo>
                <a:cubicBezTo>
                  <a:pt x="3948" y="39860"/>
                  <a:pt x="3796" y="40114"/>
                  <a:pt x="3644" y="40316"/>
                </a:cubicBezTo>
                <a:cubicBezTo>
                  <a:pt x="3493" y="40544"/>
                  <a:pt x="3315" y="40797"/>
                  <a:pt x="3164" y="41050"/>
                </a:cubicBezTo>
                <a:lnTo>
                  <a:pt x="3138" y="41126"/>
                </a:lnTo>
                <a:cubicBezTo>
                  <a:pt x="2784" y="41683"/>
                  <a:pt x="2252" y="42568"/>
                  <a:pt x="2784" y="43176"/>
                </a:cubicBezTo>
                <a:cubicBezTo>
                  <a:pt x="2986" y="43378"/>
                  <a:pt x="3246" y="43448"/>
                  <a:pt x="3515" y="43448"/>
                </a:cubicBezTo>
                <a:cubicBezTo>
                  <a:pt x="3954" y="43448"/>
                  <a:pt x="4415" y="43260"/>
                  <a:pt x="4682" y="43150"/>
                </a:cubicBezTo>
                <a:cubicBezTo>
                  <a:pt x="5011" y="43024"/>
                  <a:pt x="5315" y="42821"/>
                  <a:pt x="5644" y="42670"/>
                </a:cubicBezTo>
                <a:cubicBezTo>
                  <a:pt x="6099" y="42417"/>
                  <a:pt x="6580" y="42138"/>
                  <a:pt x="7086" y="42012"/>
                </a:cubicBezTo>
                <a:lnTo>
                  <a:pt x="7112" y="42012"/>
                </a:lnTo>
                <a:lnTo>
                  <a:pt x="7112" y="42037"/>
                </a:lnTo>
                <a:cubicBezTo>
                  <a:pt x="7086" y="42138"/>
                  <a:pt x="7061" y="42214"/>
                  <a:pt x="7036" y="42290"/>
                </a:cubicBezTo>
                <a:cubicBezTo>
                  <a:pt x="6808" y="42897"/>
                  <a:pt x="6580" y="43454"/>
                  <a:pt x="6808" y="44062"/>
                </a:cubicBezTo>
                <a:cubicBezTo>
                  <a:pt x="6960" y="44542"/>
                  <a:pt x="7314" y="44922"/>
                  <a:pt x="7744" y="45099"/>
                </a:cubicBezTo>
                <a:cubicBezTo>
                  <a:pt x="7782" y="45156"/>
                  <a:pt x="7834" y="45185"/>
                  <a:pt x="7890" y="45185"/>
                </a:cubicBezTo>
                <a:cubicBezTo>
                  <a:pt x="7909" y="45185"/>
                  <a:pt x="7928" y="45181"/>
                  <a:pt x="7947" y="45175"/>
                </a:cubicBezTo>
                <a:cubicBezTo>
                  <a:pt x="8073" y="45200"/>
                  <a:pt x="8175" y="45226"/>
                  <a:pt x="8301" y="45226"/>
                </a:cubicBezTo>
                <a:cubicBezTo>
                  <a:pt x="8309" y="45226"/>
                  <a:pt x="8318" y="45226"/>
                  <a:pt x="8326" y="45226"/>
                </a:cubicBezTo>
                <a:cubicBezTo>
                  <a:pt x="9885" y="45226"/>
                  <a:pt x="11239" y="42891"/>
                  <a:pt x="11591" y="41632"/>
                </a:cubicBezTo>
                <a:cubicBezTo>
                  <a:pt x="11616" y="41505"/>
                  <a:pt x="11642" y="41278"/>
                  <a:pt x="11718" y="40949"/>
                </a:cubicBezTo>
                <a:cubicBezTo>
                  <a:pt x="11895" y="39785"/>
                  <a:pt x="12249" y="37861"/>
                  <a:pt x="12907" y="37709"/>
                </a:cubicBezTo>
                <a:cubicBezTo>
                  <a:pt x="12946" y="37696"/>
                  <a:pt x="12984" y="37690"/>
                  <a:pt x="13023" y="37690"/>
                </a:cubicBezTo>
                <a:cubicBezTo>
                  <a:pt x="13213" y="37690"/>
                  <a:pt x="13406" y="37841"/>
                  <a:pt x="13616" y="38114"/>
                </a:cubicBezTo>
                <a:cubicBezTo>
                  <a:pt x="14172" y="38899"/>
                  <a:pt x="14451" y="39860"/>
                  <a:pt x="14704" y="40772"/>
                </a:cubicBezTo>
                <a:cubicBezTo>
                  <a:pt x="14780" y="41025"/>
                  <a:pt x="14881" y="41278"/>
                  <a:pt x="14932" y="41531"/>
                </a:cubicBezTo>
                <a:cubicBezTo>
                  <a:pt x="15058" y="41936"/>
                  <a:pt x="15463" y="43201"/>
                  <a:pt x="16172" y="43555"/>
                </a:cubicBezTo>
                <a:cubicBezTo>
                  <a:pt x="16311" y="43633"/>
                  <a:pt x="16441" y="43663"/>
                  <a:pt x="16579" y="43663"/>
                </a:cubicBezTo>
                <a:cubicBezTo>
                  <a:pt x="16667" y="43663"/>
                  <a:pt x="16757" y="43651"/>
                  <a:pt x="16855" y="43631"/>
                </a:cubicBezTo>
                <a:cubicBezTo>
                  <a:pt x="17437" y="43429"/>
                  <a:pt x="17918" y="42670"/>
                  <a:pt x="18045" y="42062"/>
                </a:cubicBezTo>
                <a:cubicBezTo>
                  <a:pt x="18095" y="41733"/>
                  <a:pt x="18070" y="41404"/>
                  <a:pt x="17994" y="41050"/>
                </a:cubicBezTo>
                <a:cubicBezTo>
                  <a:pt x="17994" y="40999"/>
                  <a:pt x="17969" y="40898"/>
                  <a:pt x="17943" y="40797"/>
                </a:cubicBezTo>
                <a:cubicBezTo>
                  <a:pt x="17867" y="40594"/>
                  <a:pt x="17817" y="40341"/>
                  <a:pt x="17918" y="40189"/>
                </a:cubicBezTo>
                <a:cubicBezTo>
                  <a:pt x="17969" y="40114"/>
                  <a:pt x="17969" y="40114"/>
                  <a:pt x="17994" y="40063"/>
                </a:cubicBezTo>
                <a:cubicBezTo>
                  <a:pt x="18045" y="40063"/>
                  <a:pt x="18070" y="40063"/>
                  <a:pt x="18120" y="40012"/>
                </a:cubicBezTo>
                <a:cubicBezTo>
                  <a:pt x="19361" y="39253"/>
                  <a:pt x="18981" y="37988"/>
                  <a:pt x="18551" y="36824"/>
                </a:cubicBezTo>
                <a:cubicBezTo>
                  <a:pt x="18475" y="36621"/>
                  <a:pt x="18374" y="36444"/>
                  <a:pt x="18323" y="36241"/>
                </a:cubicBezTo>
                <a:cubicBezTo>
                  <a:pt x="18095" y="35735"/>
                  <a:pt x="17867" y="35204"/>
                  <a:pt x="17817" y="34647"/>
                </a:cubicBezTo>
                <a:cubicBezTo>
                  <a:pt x="17791" y="34318"/>
                  <a:pt x="17817" y="34090"/>
                  <a:pt x="17943" y="33863"/>
                </a:cubicBezTo>
                <a:cubicBezTo>
                  <a:pt x="18045" y="33685"/>
                  <a:pt x="18247" y="33559"/>
                  <a:pt x="18500" y="33534"/>
                </a:cubicBezTo>
                <a:cubicBezTo>
                  <a:pt x="18829" y="33534"/>
                  <a:pt x="19107" y="33660"/>
                  <a:pt x="19234" y="33863"/>
                </a:cubicBezTo>
                <a:cubicBezTo>
                  <a:pt x="19512" y="34369"/>
                  <a:pt x="19816" y="34925"/>
                  <a:pt x="20069" y="35432"/>
                </a:cubicBezTo>
                <a:lnTo>
                  <a:pt x="20094" y="35482"/>
                </a:lnTo>
                <a:cubicBezTo>
                  <a:pt x="20474" y="36241"/>
                  <a:pt x="20727" y="36975"/>
                  <a:pt x="20980" y="37760"/>
                </a:cubicBezTo>
                <a:cubicBezTo>
                  <a:pt x="21081" y="38089"/>
                  <a:pt x="21208" y="38443"/>
                  <a:pt x="21284" y="38747"/>
                </a:cubicBezTo>
                <a:cubicBezTo>
                  <a:pt x="21588" y="39506"/>
                  <a:pt x="21891" y="40088"/>
                  <a:pt x="22271" y="40493"/>
                </a:cubicBezTo>
                <a:cubicBezTo>
                  <a:pt x="22529" y="40752"/>
                  <a:pt x="22881" y="40893"/>
                  <a:pt x="23240" y="40893"/>
                </a:cubicBezTo>
                <a:cubicBezTo>
                  <a:pt x="23408" y="40893"/>
                  <a:pt x="23577" y="40862"/>
                  <a:pt x="23739" y="40797"/>
                </a:cubicBezTo>
                <a:cubicBezTo>
                  <a:pt x="24245" y="40620"/>
                  <a:pt x="24549" y="40164"/>
                  <a:pt x="24625" y="39607"/>
                </a:cubicBezTo>
                <a:cubicBezTo>
                  <a:pt x="24650" y="39000"/>
                  <a:pt x="24321" y="38393"/>
                  <a:pt x="24017" y="37886"/>
                </a:cubicBezTo>
                <a:lnTo>
                  <a:pt x="23992" y="37836"/>
                </a:lnTo>
                <a:cubicBezTo>
                  <a:pt x="23941" y="37760"/>
                  <a:pt x="23891" y="37709"/>
                  <a:pt x="23865" y="37633"/>
                </a:cubicBezTo>
                <a:cubicBezTo>
                  <a:pt x="23739" y="37431"/>
                  <a:pt x="23612" y="37203"/>
                  <a:pt x="23511" y="36975"/>
                </a:cubicBezTo>
                <a:cubicBezTo>
                  <a:pt x="23283" y="36545"/>
                  <a:pt x="23384" y="36166"/>
                  <a:pt x="23435" y="35735"/>
                </a:cubicBezTo>
                <a:cubicBezTo>
                  <a:pt x="23486" y="35609"/>
                  <a:pt x="23486" y="35533"/>
                  <a:pt x="23511" y="35406"/>
                </a:cubicBezTo>
                <a:cubicBezTo>
                  <a:pt x="23612" y="34698"/>
                  <a:pt x="23157" y="34166"/>
                  <a:pt x="22726" y="33660"/>
                </a:cubicBezTo>
                <a:cubicBezTo>
                  <a:pt x="22600" y="33534"/>
                  <a:pt x="22499" y="33407"/>
                  <a:pt x="22397" y="33280"/>
                </a:cubicBezTo>
                <a:lnTo>
                  <a:pt x="22347" y="33205"/>
                </a:lnTo>
                <a:cubicBezTo>
                  <a:pt x="21790" y="32496"/>
                  <a:pt x="21259" y="31762"/>
                  <a:pt x="20980" y="30902"/>
                </a:cubicBezTo>
                <a:cubicBezTo>
                  <a:pt x="20854" y="30497"/>
                  <a:pt x="20854" y="29484"/>
                  <a:pt x="21259" y="29105"/>
                </a:cubicBezTo>
                <a:cubicBezTo>
                  <a:pt x="21389" y="29007"/>
                  <a:pt x="21520" y="28951"/>
                  <a:pt x="21664" y="28951"/>
                </a:cubicBezTo>
                <a:cubicBezTo>
                  <a:pt x="21744" y="28951"/>
                  <a:pt x="21827" y="28968"/>
                  <a:pt x="21917" y="29003"/>
                </a:cubicBezTo>
                <a:cubicBezTo>
                  <a:pt x="22473" y="29231"/>
                  <a:pt x="22878" y="29889"/>
                  <a:pt x="23157" y="30370"/>
                </a:cubicBezTo>
                <a:cubicBezTo>
                  <a:pt x="23182" y="30395"/>
                  <a:pt x="23233" y="30471"/>
                  <a:pt x="23258" y="30497"/>
                </a:cubicBezTo>
                <a:cubicBezTo>
                  <a:pt x="23815" y="31433"/>
                  <a:pt x="24245" y="32395"/>
                  <a:pt x="24650" y="33432"/>
                </a:cubicBezTo>
                <a:cubicBezTo>
                  <a:pt x="24751" y="33685"/>
                  <a:pt x="24878" y="33938"/>
                  <a:pt x="24954" y="34192"/>
                </a:cubicBezTo>
                <a:cubicBezTo>
                  <a:pt x="25257" y="34900"/>
                  <a:pt x="25586" y="35583"/>
                  <a:pt x="26194" y="35938"/>
                </a:cubicBezTo>
                <a:cubicBezTo>
                  <a:pt x="26421" y="36064"/>
                  <a:pt x="26700" y="36115"/>
                  <a:pt x="27029" y="36115"/>
                </a:cubicBezTo>
                <a:cubicBezTo>
                  <a:pt x="27105" y="36115"/>
                  <a:pt x="27181" y="36115"/>
                  <a:pt x="27231" y="36090"/>
                </a:cubicBezTo>
                <a:cubicBezTo>
                  <a:pt x="27302" y="36084"/>
                  <a:pt x="27364" y="36079"/>
                  <a:pt x="27421" y="36079"/>
                </a:cubicBezTo>
                <a:cubicBezTo>
                  <a:pt x="27611" y="36079"/>
                  <a:pt x="27745" y="36129"/>
                  <a:pt x="27940" y="36343"/>
                </a:cubicBezTo>
                <a:cubicBezTo>
                  <a:pt x="28041" y="36444"/>
                  <a:pt x="28168" y="36697"/>
                  <a:pt x="28345" y="37001"/>
                </a:cubicBezTo>
                <a:cubicBezTo>
                  <a:pt x="28851" y="37861"/>
                  <a:pt x="29585" y="39202"/>
                  <a:pt x="30268" y="39228"/>
                </a:cubicBezTo>
                <a:cubicBezTo>
                  <a:pt x="30496" y="39228"/>
                  <a:pt x="30724" y="39101"/>
                  <a:pt x="30901" y="38848"/>
                </a:cubicBezTo>
                <a:cubicBezTo>
                  <a:pt x="31280" y="38291"/>
                  <a:pt x="31154" y="37482"/>
                  <a:pt x="31103" y="36849"/>
                </a:cubicBezTo>
                <a:lnTo>
                  <a:pt x="31103" y="36798"/>
                </a:lnTo>
                <a:cubicBezTo>
                  <a:pt x="30977" y="35761"/>
                  <a:pt x="30597" y="34900"/>
                  <a:pt x="29964" y="34166"/>
                </a:cubicBezTo>
                <a:cubicBezTo>
                  <a:pt x="29509" y="33635"/>
                  <a:pt x="28977" y="33129"/>
                  <a:pt x="28471" y="32673"/>
                </a:cubicBezTo>
                <a:cubicBezTo>
                  <a:pt x="27839" y="32066"/>
                  <a:pt x="27181" y="31484"/>
                  <a:pt x="26649" y="30699"/>
                </a:cubicBezTo>
                <a:cubicBezTo>
                  <a:pt x="26345" y="30319"/>
                  <a:pt x="25713" y="29408"/>
                  <a:pt x="26270" y="28801"/>
                </a:cubicBezTo>
                <a:cubicBezTo>
                  <a:pt x="26472" y="28573"/>
                  <a:pt x="26725" y="28421"/>
                  <a:pt x="27054" y="28421"/>
                </a:cubicBezTo>
                <a:cubicBezTo>
                  <a:pt x="27069" y="28421"/>
                  <a:pt x="27084" y="28421"/>
                  <a:pt x="27099" y="28421"/>
                </a:cubicBezTo>
                <a:cubicBezTo>
                  <a:pt x="27816" y="28421"/>
                  <a:pt x="28475" y="29008"/>
                  <a:pt x="28674" y="29206"/>
                </a:cubicBezTo>
                <a:cubicBezTo>
                  <a:pt x="29306" y="29788"/>
                  <a:pt x="29762" y="30598"/>
                  <a:pt x="30243" y="31306"/>
                </a:cubicBezTo>
                <a:cubicBezTo>
                  <a:pt x="30622" y="31914"/>
                  <a:pt x="31002" y="32547"/>
                  <a:pt x="31483" y="33078"/>
                </a:cubicBezTo>
                <a:cubicBezTo>
                  <a:pt x="31989" y="33660"/>
                  <a:pt x="32622" y="34267"/>
                  <a:pt x="33406" y="34369"/>
                </a:cubicBezTo>
                <a:cubicBezTo>
                  <a:pt x="33508" y="34369"/>
                  <a:pt x="33558" y="34369"/>
                  <a:pt x="33609" y="34293"/>
                </a:cubicBezTo>
                <a:cubicBezTo>
                  <a:pt x="34014" y="33711"/>
                  <a:pt x="33761" y="33078"/>
                  <a:pt x="33482" y="32597"/>
                </a:cubicBezTo>
                <a:cubicBezTo>
                  <a:pt x="33280" y="32293"/>
                  <a:pt x="33052" y="31964"/>
                  <a:pt x="32850" y="31661"/>
                </a:cubicBezTo>
                <a:lnTo>
                  <a:pt x="32748" y="31534"/>
                </a:lnTo>
                <a:cubicBezTo>
                  <a:pt x="32242" y="30826"/>
                  <a:pt x="31989" y="30319"/>
                  <a:pt x="31989" y="29510"/>
                </a:cubicBezTo>
                <a:cubicBezTo>
                  <a:pt x="31989" y="28674"/>
                  <a:pt x="31660" y="28143"/>
                  <a:pt x="30901" y="27738"/>
                </a:cubicBezTo>
                <a:cubicBezTo>
                  <a:pt x="29813" y="27131"/>
                  <a:pt x="28724" y="26371"/>
                  <a:pt x="28497" y="25081"/>
                </a:cubicBezTo>
                <a:cubicBezTo>
                  <a:pt x="28421" y="24625"/>
                  <a:pt x="28446" y="24043"/>
                  <a:pt x="28750" y="23739"/>
                </a:cubicBezTo>
                <a:cubicBezTo>
                  <a:pt x="28882" y="23623"/>
                  <a:pt x="29047" y="23573"/>
                  <a:pt x="29245" y="23573"/>
                </a:cubicBezTo>
                <a:cubicBezTo>
                  <a:pt x="29349" y="23573"/>
                  <a:pt x="29463" y="23587"/>
                  <a:pt x="29585" y="23613"/>
                </a:cubicBezTo>
                <a:cubicBezTo>
                  <a:pt x="30243" y="23815"/>
                  <a:pt x="30850" y="24246"/>
                  <a:pt x="31382" y="24726"/>
                </a:cubicBezTo>
                <a:cubicBezTo>
                  <a:pt x="31787" y="25081"/>
                  <a:pt x="32268" y="25511"/>
                  <a:pt x="32622" y="26017"/>
                </a:cubicBezTo>
                <a:cubicBezTo>
                  <a:pt x="32976" y="26523"/>
                  <a:pt x="33229" y="27105"/>
                  <a:pt x="33508" y="27662"/>
                </a:cubicBezTo>
                <a:cubicBezTo>
                  <a:pt x="33761" y="28219"/>
                  <a:pt x="34014" y="28750"/>
                  <a:pt x="34317" y="29231"/>
                </a:cubicBezTo>
                <a:cubicBezTo>
                  <a:pt x="34798" y="29940"/>
                  <a:pt x="35507" y="30648"/>
                  <a:pt x="36519" y="31458"/>
                </a:cubicBezTo>
                <a:cubicBezTo>
                  <a:pt x="37101" y="31939"/>
                  <a:pt x="37835" y="32445"/>
                  <a:pt x="38620" y="32547"/>
                </a:cubicBezTo>
                <a:cubicBezTo>
                  <a:pt x="38696" y="32547"/>
                  <a:pt x="38797" y="32471"/>
                  <a:pt x="38797" y="32420"/>
                </a:cubicBezTo>
                <a:cubicBezTo>
                  <a:pt x="39075" y="31458"/>
                  <a:pt x="38949" y="30421"/>
                  <a:pt x="38417" y="29510"/>
                </a:cubicBezTo>
                <a:cubicBezTo>
                  <a:pt x="38114" y="29029"/>
                  <a:pt x="37785" y="28725"/>
                  <a:pt x="37354" y="28345"/>
                </a:cubicBezTo>
                <a:cubicBezTo>
                  <a:pt x="37203" y="28168"/>
                  <a:pt x="37025" y="28016"/>
                  <a:pt x="36848" y="27865"/>
                </a:cubicBezTo>
                <a:lnTo>
                  <a:pt x="36798" y="27789"/>
                </a:lnTo>
                <a:cubicBezTo>
                  <a:pt x="36570" y="27586"/>
                  <a:pt x="36190" y="27207"/>
                  <a:pt x="36317" y="26903"/>
                </a:cubicBezTo>
                <a:cubicBezTo>
                  <a:pt x="36393" y="26776"/>
                  <a:pt x="36443" y="26726"/>
                  <a:pt x="36570" y="26700"/>
                </a:cubicBezTo>
                <a:cubicBezTo>
                  <a:pt x="36626" y="26683"/>
                  <a:pt x="36690" y="26675"/>
                  <a:pt x="36759" y="26675"/>
                </a:cubicBezTo>
                <a:cubicBezTo>
                  <a:pt x="37189" y="26675"/>
                  <a:pt x="37823" y="26978"/>
                  <a:pt x="38063" y="27131"/>
                </a:cubicBezTo>
                <a:cubicBezTo>
                  <a:pt x="38316" y="27283"/>
                  <a:pt x="38569" y="27485"/>
                  <a:pt x="38797" y="27662"/>
                </a:cubicBezTo>
                <a:cubicBezTo>
                  <a:pt x="39252" y="28042"/>
                  <a:pt x="39759" y="28421"/>
                  <a:pt x="40366" y="28624"/>
                </a:cubicBezTo>
                <a:cubicBezTo>
                  <a:pt x="40534" y="28676"/>
                  <a:pt x="40805" y="28733"/>
                  <a:pt x="41084" y="28733"/>
                </a:cubicBezTo>
                <a:cubicBezTo>
                  <a:pt x="41479" y="28733"/>
                  <a:pt x="41888" y="28619"/>
                  <a:pt x="42036" y="28219"/>
                </a:cubicBezTo>
                <a:cubicBezTo>
                  <a:pt x="42239" y="27738"/>
                  <a:pt x="41960" y="27257"/>
                  <a:pt x="41631" y="26852"/>
                </a:cubicBezTo>
                <a:cubicBezTo>
                  <a:pt x="41404" y="26523"/>
                  <a:pt x="41125" y="26220"/>
                  <a:pt x="40872" y="25891"/>
                </a:cubicBezTo>
                <a:cubicBezTo>
                  <a:pt x="40644" y="25638"/>
                  <a:pt x="40467" y="25384"/>
                  <a:pt x="40239" y="25106"/>
                </a:cubicBezTo>
                <a:cubicBezTo>
                  <a:pt x="40214" y="25055"/>
                  <a:pt x="40138" y="24980"/>
                  <a:pt x="40088" y="24929"/>
                </a:cubicBezTo>
                <a:cubicBezTo>
                  <a:pt x="39968" y="24784"/>
                  <a:pt x="39832" y="24617"/>
                  <a:pt x="39707" y="24441"/>
                </a:cubicBezTo>
                <a:lnTo>
                  <a:pt x="39707" y="24441"/>
                </a:lnTo>
                <a:cubicBezTo>
                  <a:pt x="39966" y="24892"/>
                  <a:pt x="40315" y="25308"/>
                  <a:pt x="40619" y="25713"/>
                </a:cubicBezTo>
                <a:cubicBezTo>
                  <a:pt x="40720" y="25840"/>
                  <a:pt x="40822" y="25967"/>
                  <a:pt x="40948" y="26093"/>
                </a:cubicBezTo>
                <a:cubicBezTo>
                  <a:pt x="40999" y="26194"/>
                  <a:pt x="41075" y="26245"/>
                  <a:pt x="41125" y="26346"/>
                </a:cubicBezTo>
                <a:cubicBezTo>
                  <a:pt x="41353" y="26625"/>
                  <a:pt x="41606" y="26903"/>
                  <a:pt x="41809" y="27232"/>
                </a:cubicBezTo>
                <a:cubicBezTo>
                  <a:pt x="41809" y="27257"/>
                  <a:pt x="41834" y="27257"/>
                  <a:pt x="41834" y="27308"/>
                </a:cubicBezTo>
                <a:cubicBezTo>
                  <a:pt x="41859" y="27358"/>
                  <a:pt x="41935" y="27434"/>
                  <a:pt x="41960" y="27485"/>
                </a:cubicBezTo>
                <a:cubicBezTo>
                  <a:pt x="41986" y="27510"/>
                  <a:pt x="41986" y="27586"/>
                  <a:pt x="42011" y="27612"/>
                </a:cubicBezTo>
                <a:cubicBezTo>
                  <a:pt x="42087" y="27890"/>
                  <a:pt x="42087" y="28092"/>
                  <a:pt x="41935" y="28219"/>
                </a:cubicBezTo>
                <a:cubicBezTo>
                  <a:pt x="41803" y="28340"/>
                  <a:pt x="41599" y="28380"/>
                  <a:pt x="41395" y="28380"/>
                </a:cubicBezTo>
                <a:cubicBezTo>
                  <a:pt x="41128" y="28380"/>
                  <a:pt x="40860" y="28312"/>
                  <a:pt x="40746" y="28270"/>
                </a:cubicBezTo>
                <a:cubicBezTo>
                  <a:pt x="40189" y="28118"/>
                  <a:pt x="39708" y="27738"/>
                  <a:pt x="39227" y="27358"/>
                </a:cubicBezTo>
                <a:cubicBezTo>
                  <a:pt x="38670" y="26878"/>
                  <a:pt x="38063" y="26422"/>
                  <a:pt x="37304" y="26371"/>
                </a:cubicBezTo>
                <a:cubicBezTo>
                  <a:pt x="37152" y="26371"/>
                  <a:pt x="37000" y="26371"/>
                  <a:pt x="36874" y="26422"/>
                </a:cubicBezTo>
                <a:lnTo>
                  <a:pt x="36874" y="26371"/>
                </a:lnTo>
                <a:cubicBezTo>
                  <a:pt x="36317" y="25435"/>
                  <a:pt x="35811" y="24549"/>
                  <a:pt x="34900" y="23917"/>
                </a:cubicBezTo>
                <a:cubicBezTo>
                  <a:pt x="34646" y="23714"/>
                  <a:pt x="34393" y="23537"/>
                  <a:pt x="34166" y="23335"/>
                </a:cubicBezTo>
                <a:cubicBezTo>
                  <a:pt x="33837" y="23081"/>
                  <a:pt x="33508" y="22803"/>
                  <a:pt x="33128" y="22575"/>
                </a:cubicBezTo>
                <a:lnTo>
                  <a:pt x="33077" y="22550"/>
                </a:lnTo>
                <a:lnTo>
                  <a:pt x="33128" y="22550"/>
                </a:lnTo>
                <a:cubicBezTo>
                  <a:pt x="33634" y="22550"/>
                  <a:pt x="34140" y="22525"/>
                  <a:pt x="34646" y="22499"/>
                </a:cubicBezTo>
                <a:cubicBezTo>
                  <a:pt x="34975" y="22449"/>
                  <a:pt x="35279" y="22423"/>
                  <a:pt x="35558" y="22423"/>
                </a:cubicBezTo>
                <a:cubicBezTo>
                  <a:pt x="35671" y="22419"/>
                  <a:pt x="35784" y="22417"/>
                  <a:pt x="35896" y="22417"/>
                </a:cubicBezTo>
                <a:cubicBezTo>
                  <a:pt x="37134" y="22417"/>
                  <a:pt x="38290" y="22674"/>
                  <a:pt x="39404" y="23208"/>
                </a:cubicBezTo>
                <a:cubicBezTo>
                  <a:pt x="39380" y="23248"/>
                  <a:pt x="39364" y="23296"/>
                  <a:pt x="39355" y="23348"/>
                </a:cubicBezTo>
                <a:lnTo>
                  <a:pt x="39355" y="23348"/>
                </a:lnTo>
                <a:cubicBezTo>
                  <a:pt x="39391" y="23263"/>
                  <a:pt x="39448" y="23196"/>
                  <a:pt x="39506" y="23157"/>
                </a:cubicBezTo>
                <a:cubicBezTo>
                  <a:pt x="39631" y="23082"/>
                  <a:pt x="39804" y="23052"/>
                  <a:pt x="40001" y="23052"/>
                </a:cubicBezTo>
                <a:cubicBezTo>
                  <a:pt x="40597" y="23052"/>
                  <a:pt x="41415" y="23328"/>
                  <a:pt x="41834" y="23461"/>
                </a:cubicBezTo>
                <a:cubicBezTo>
                  <a:pt x="41884" y="23486"/>
                  <a:pt x="41960" y="23486"/>
                  <a:pt x="41986" y="23537"/>
                </a:cubicBezTo>
                <a:lnTo>
                  <a:pt x="42264" y="23613"/>
                </a:lnTo>
                <a:cubicBezTo>
                  <a:pt x="43064" y="23886"/>
                  <a:pt x="43845" y="24125"/>
                  <a:pt x="44668" y="24125"/>
                </a:cubicBezTo>
                <a:cubicBezTo>
                  <a:pt x="44835" y="24125"/>
                  <a:pt x="45004" y="24115"/>
                  <a:pt x="45174" y="24094"/>
                </a:cubicBezTo>
                <a:cubicBezTo>
                  <a:pt x="45579" y="24043"/>
                  <a:pt x="46541" y="23815"/>
                  <a:pt x="46592" y="23107"/>
                </a:cubicBezTo>
                <a:cubicBezTo>
                  <a:pt x="46668" y="22423"/>
                  <a:pt x="45934" y="22019"/>
                  <a:pt x="45402" y="21715"/>
                </a:cubicBezTo>
                <a:lnTo>
                  <a:pt x="45326" y="21690"/>
                </a:lnTo>
                <a:cubicBezTo>
                  <a:pt x="45276" y="21664"/>
                  <a:pt x="45250" y="21639"/>
                  <a:pt x="45174" y="21639"/>
                </a:cubicBezTo>
                <a:cubicBezTo>
                  <a:pt x="45023" y="21538"/>
                  <a:pt x="44871" y="21462"/>
                  <a:pt x="44744" y="21386"/>
                </a:cubicBezTo>
                <a:cubicBezTo>
                  <a:pt x="44390" y="21158"/>
                  <a:pt x="44441" y="21006"/>
                  <a:pt x="44618" y="20627"/>
                </a:cubicBezTo>
                <a:cubicBezTo>
                  <a:pt x="44643" y="20576"/>
                  <a:pt x="44643" y="20551"/>
                  <a:pt x="44668" y="20525"/>
                </a:cubicBezTo>
                <a:cubicBezTo>
                  <a:pt x="44795" y="20247"/>
                  <a:pt x="44921" y="20019"/>
                  <a:pt x="44795" y="19665"/>
                </a:cubicBezTo>
                <a:cubicBezTo>
                  <a:pt x="44632" y="19155"/>
                  <a:pt x="44194" y="19133"/>
                  <a:pt x="43751" y="19133"/>
                </a:cubicBezTo>
                <a:cubicBezTo>
                  <a:pt x="43711" y="19133"/>
                  <a:pt x="43671" y="19133"/>
                  <a:pt x="43631" y="19133"/>
                </a:cubicBezTo>
                <a:lnTo>
                  <a:pt x="43023" y="19133"/>
                </a:lnTo>
                <a:cubicBezTo>
                  <a:pt x="42897" y="19108"/>
                  <a:pt x="42871" y="19108"/>
                  <a:pt x="42846" y="19058"/>
                </a:cubicBezTo>
                <a:cubicBezTo>
                  <a:pt x="42796" y="19032"/>
                  <a:pt x="42846" y="19007"/>
                  <a:pt x="42897" y="18906"/>
                </a:cubicBezTo>
                <a:cubicBezTo>
                  <a:pt x="42922" y="18880"/>
                  <a:pt x="42922" y="18804"/>
                  <a:pt x="42973" y="18779"/>
                </a:cubicBezTo>
                <a:cubicBezTo>
                  <a:pt x="42998" y="18754"/>
                  <a:pt x="43023" y="18678"/>
                  <a:pt x="43023" y="18653"/>
                </a:cubicBezTo>
                <a:cubicBezTo>
                  <a:pt x="43049" y="18602"/>
                  <a:pt x="43125" y="18501"/>
                  <a:pt x="43125" y="18425"/>
                </a:cubicBezTo>
                <a:cubicBezTo>
                  <a:pt x="43175" y="18146"/>
                  <a:pt x="43125" y="17893"/>
                  <a:pt x="42897" y="17615"/>
                </a:cubicBezTo>
                <a:cubicBezTo>
                  <a:pt x="42659" y="17312"/>
                  <a:pt x="42305" y="17208"/>
                  <a:pt x="41916" y="17208"/>
                </a:cubicBezTo>
                <a:cubicBezTo>
                  <a:pt x="41397" y="17208"/>
                  <a:pt x="40815" y="17394"/>
                  <a:pt x="40366" y="17539"/>
                </a:cubicBezTo>
                <a:lnTo>
                  <a:pt x="40265" y="17590"/>
                </a:lnTo>
                <a:cubicBezTo>
                  <a:pt x="39885" y="17716"/>
                  <a:pt x="39506" y="17843"/>
                  <a:pt x="39177" y="17995"/>
                </a:cubicBezTo>
                <a:cubicBezTo>
                  <a:pt x="38341" y="18298"/>
                  <a:pt x="37481" y="18627"/>
                  <a:pt x="36595" y="18779"/>
                </a:cubicBezTo>
                <a:lnTo>
                  <a:pt x="36545" y="18779"/>
                </a:lnTo>
                <a:cubicBezTo>
                  <a:pt x="36424" y="18807"/>
                  <a:pt x="36294" y="18831"/>
                  <a:pt x="36171" y="18831"/>
                </a:cubicBezTo>
                <a:cubicBezTo>
                  <a:pt x="36037" y="18831"/>
                  <a:pt x="35911" y="18802"/>
                  <a:pt x="35816" y="18718"/>
                </a:cubicBezTo>
                <a:lnTo>
                  <a:pt x="35816" y="18718"/>
                </a:lnTo>
                <a:cubicBezTo>
                  <a:pt x="35897" y="18843"/>
                  <a:pt x="36031" y="18937"/>
                  <a:pt x="36241" y="18982"/>
                </a:cubicBezTo>
                <a:cubicBezTo>
                  <a:pt x="36344" y="19007"/>
                  <a:pt x="36454" y="19018"/>
                  <a:pt x="36567" y="19018"/>
                </a:cubicBezTo>
                <a:cubicBezTo>
                  <a:pt x="36897" y="19018"/>
                  <a:pt x="37255" y="18924"/>
                  <a:pt x="37557" y="18830"/>
                </a:cubicBezTo>
                <a:cubicBezTo>
                  <a:pt x="37633" y="18779"/>
                  <a:pt x="37683" y="18779"/>
                  <a:pt x="37759" y="18754"/>
                </a:cubicBezTo>
                <a:cubicBezTo>
                  <a:pt x="38468" y="18577"/>
                  <a:pt x="39202" y="18298"/>
                  <a:pt x="39936" y="18020"/>
                </a:cubicBezTo>
                <a:cubicBezTo>
                  <a:pt x="40037" y="17995"/>
                  <a:pt x="40164" y="17944"/>
                  <a:pt x="40290" y="17893"/>
                </a:cubicBezTo>
                <a:cubicBezTo>
                  <a:pt x="40849" y="17670"/>
                  <a:pt x="41545" y="17391"/>
                  <a:pt x="42126" y="17391"/>
                </a:cubicBezTo>
                <a:cubicBezTo>
                  <a:pt x="42334" y="17391"/>
                  <a:pt x="42527" y="17427"/>
                  <a:pt x="42694" y="17514"/>
                </a:cubicBezTo>
                <a:cubicBezTo>
                  <a:pt x="43200" y="17767"/>
                  <a:pt x="43074" y="18146"/>
                  <a:pt x="42947" y="18526"/>
                </a:cubicBezTo>
                <a:cubicBezTo>
                  <a:pt x="42846" y="18754"/>
                  <a:pt x="42770" y="19007"/>
                  <a:pt x="42821" y="19235"/>
                </a:cubicBezTo>
                <a:cubicBezTo>
                  <a:pt x="42821" y="19285"/>
                  <a:pt x="42897" y="19361"/>
                  <a:pt x="42973" y="19361"/>
                </a:cubicBezTo>
                <a:cubicBezTo>
                  <a:pt x="43099" y="19361"/>
                  <a:pt x="43226" y="19361"/>
                  <a:pt x="43378" y="19336"/>
                </a:cubicBezTo>
                <a:cubicBezTo>
                  <a:pt x="43557" y="19318"/>
                  <a:pt x="43751" y="19300"/>
                  <a:pt x="43937" y="19300"/>
                </a:cubicBezTo>
                <a:cubicBezTo>
                  <a:pt x="44277" y="19300"/>
                  <a:pt x="44588" y="19360"/>
                  <a:pt x="44719" y="19589"/>
                </a:cubicBezTo>
                <a:lnTo>
                  <a:pt x="44719" y="19614"/>
                </a:lnTo>
                <a:lnTo>
                  <a:pt x="44668" y="19614"/>
                </a:lnTo>
                <a:cubicBezTo>
                  <a:pt x="43352" y="20171"/>
                  <a:pt x="41859" y="20247"/>
                  <a:pt x="40442" y="20272"/>
                </a:cubicBezTo>
                <a:cubicBezTo>
                  <a:pt x="38316" y="20348"/>
                  <a:pt x="36317" y="20424"/>
                  <a:pt x="34722" y="22019"/>
                </a:cubicBezTo>
                <a:lnTo>
                  <a:pt x="34621" y="22019"/>
                </a:lnTo>
                <a:cubicBezTo>
                  <a:pt x="34176" y="22056"/>
                  <a:pt x="33718" y="22079"/>
                  <a:pt x="33266" y="22079"/>
                </a:cubicBezTo>
                <a:cubicBezTo>
                  <a:pt x="33101" y="22079"/>
                  <a:pt x="32936" y="22076"/>
                  <a:pt x="32774" y="22069"/>
                </a:cubicBezTo>
                <a:cubicBezTo>
                  <a:pt x="31458" y="21993"/>
                  <a:pt x="30293" y="21436"/>
                  <a:pt x="29231" y="20829"/>
                </a:cubicBezTo>
                <a:lnTo>
                  <a:pt x="29205" y="20804"/>
                </a:lnTo>
                <a:lnTo>
                  <a:pt x="29281" y="20804"/>
                </a:lnTo>
                <a:cubicBezTo>
                  <a:pt x="29484" y="20778"/>
                  <a:pt x="29711" y="20753"/>
                  <a:pt x="29914" y="20728"/>
                </a:cubicBezTo>
                <a:cubicBezTo>
                  <a:pt x="31103" y="20525"/>
                  <a:pt x="32343" y="20348"/>
                  <a:pt x="33356" y="19538"/>
                </a:cubicBezTo>
                <a:cubicBezTo>
                  <a:pt x="34267" y="18830"/>
                  <a:pt x="35026" y="17640"/>
                  <a:pt x="35684" y="16577"/>
                </a:cubicBezTo>
                <a:lnTo>
                  <a:pt x="35795" y="16514"/>
                </a:lnTo>
                <a:lnTo>
                  <a:pt x="35795" y="16514"/>
                </a:lnTo>
                <a:cubicBezTo>
                  <a:pt x="35846" y="16609"/>
                  <a:pt x="35885" y="16715"/>
                  <a:pt x="35912" y="16830"/>
                </a:cubicBezTo>
                <a:cubicBezTo>
                  <a:pt x="35949" y="17034"/>
                  <a:pt x="35918" y="17251"/>
                  <a:pt x="35869" y="17482"/>
                </a:cubicBezTo>
                <a:lnTo>
                  <a:pt x="35869" y="17482"/>
                </a:lnTo>
                <a:cubicBezTo>
                  <a:pt x="35920" y="17288"/>
                  <a:pt x="35988" y="17076"/>
                  <a:pt x="35988" y="16932"/>
                </a:cubicBezTo>
                <a:cubicBezTo>
                  <a:pt x="35988" y="16755"/>
                  <a:pt x="35912" y="16603"/>
                  <a:pt x="35861" y="16476"/>
                </a:cubicBezTo>
                <a:lnTo>
                  <a:pt x="35795" y="16514"/>
                </a:lnTo>
                <a:lnTo>
                  <a:pt x="35795" y="16514"/>
                </a:lnTo>
                <a:cubicBezTo>
                  <a:pt x="35733" y="16397"/>
                  <a:pt x="35653" y="16297"/>
                  <a:pt x="35558" y="16220"/>
                </a:cubicBezTo>
                <a:lnTo>
                  <a:pt x="35558" y="16220"/>
                </a:lnTo>
                <a:lnTo>
                  <a:pt x="35558" y="16223"/>
                </a:lnTo>
                <a:cubicBezTo>
                  <a:pt x="35532" y="16274"/>
                  <a:pt x="35482" y="16375"/>
                  <a:pt x="35406" y="16451"/>
                </a:cubicBezTo>
                <a:cubicBezTo>
                  <a:pt x="34773" y="17463"/>
                  <a:pt x="33988" y="18729"/>
                  <a:pt x="33001" y="19412"/>
                </a:cubicBezTo>
                <a:cubicBezTo>
                  <a:pt x="32090" y="20045"/>
                  <a:pt x="30951" y="20247"/>
                  <a:pt x="29863" y="20399"/>
                </a:cubicBezTo>
                <a:cubicBezTo>
                  <a:pt x="29534" y="20449"/>
                  <a:pt x="29180" y="20500"/>
                  <a:pt x="28826" y="20551"/>
                </a:cubicBezTo>
                <a:cubicBezTo>
                  <a:pt x="28699" y="20500"/>
                  <a:pt x="28573" y="20399"/>
                  <a:pt x="28446" y="20323"/>
                </a:cubicBezTo>
                <a:cubicBezTo>
                  <a:pt x="27661" y="19867"/>
                  <a:pt x="26826" y="19387"/>
                  <a:pt x="25991" y="19032"/>
                </a:cubicBezTo>
                <a:lnTo>
                  <a:pt x="25941" y="19032"/>
                </a:lnTo>
                <a:lnTo>
                  <a:pt x="25991" y="19007"/>
                </a:lnTo>
                <a:cubicBezTo>
                  <a:pt x="26447" y="18501"/>
                  <a:pt x="26877" y="18045"/>
                  <a:pt x="27282" y="17640"/>
                </a:cubicBezTo>
                <a:lnTo>
                  <a:pt x="27535" y="17362"/>
                </a:lnTo>
                <a:cubicBezTo>
                  <a:pt x="28041" y="16780"/>
                  <a:pt x="28547" y="16223"/>
                  <a:pt x="29079" y="15692"/>
                </a:cubicBezTo>
                <a:cubicBezTo>
                  <a:pt x="29281" y="15489"/>
                  <a:pt x="29484" y="15312"/>
                  <a:pt x="29686" y="15110"/>
                </a:cubicBezTo>
                <a:cubicBezTo>
                  <a:pt x="29990" y="14831"/>
                  <a:pt x="30344" y="14502"/>
                  <a:pt x="30622" y="14198"/>
                </a:cubicBezTo>
                <a:cubicBezTo>
                  <a:pt x="30673" y="14123"/>
                  <a:pt x="30724" y="14097"/>
                  <a:pt x="30749" y="14047"/>
                </a:cubicBezTo>
                <a:cubicBezTo>
                  <a:pt x="30850" y="13844"/>
                  <a:pt x="31053" y="13591"/>
                  <a:pt x="31205" y="13389"/>
                </a:cubicBezTo>
                <a:cubicBezTo>
                  <a:pt x="31483" y="12984"/>
                  <a:pt x="31761" y="12604"/>
                  <a:pt x="32090" y="12250"/>
                </a:cubicBezTo>
                <a:cubicBezTo>
                  <a:pt x="32622" y="11617"/>
                  <a:pt x="33153" y="11010"/>
                  <a:pt x="33710" y="10402"/>
                </a:cubicBezTo>
                <a:cubicBezTo>
                  <a:pt x="34267" y="9770"/>
                  <a:pt x="34849" y="9137"/>
                  <a:pt x="35380" y="8504"/>
                </a:cubicBezTo>
                <a:cubicBezTo>
                  <a:pt x="36519" y="7188"/>
                  <a:pt x="37683" y="5720"/>
                  <a:pt x="39025" y="4075"/>
                </a:cubicBezTo>
                <a:cubicBezTo>
                  <a:pt x="39252" y="3772"/>
                  <a:pt x="39531" y="3468"/>
                  <a:pt x="39733" y="3164"/>
                </a:cubicBezTo>
                <a:cubicBezTo>
                  <a:pt x="40474" y="2251"/>
                  <a:pt x="41239" y="1313"/>
                  <a:pt x="41934" y="351"/>
                </a:cubicBezTo>
                <a:lnTo>
                  <a:pt x="41934" y="351"/>
                </a:lnTo>
                <a:cubicBezTo>
                  <a:pt x="42034" y="454"/>
                  <a:pt x="42133" y="553"/>
                  <a:pt x="42239" y="659"/>
                </a:cubicBezTo>
                <a:cubicBezTo>
                  <a:pt x="42467" y="887"/>
                  <a:pt x="42644" y="1089"/>
                  <a:pt x="42871" y="1317"/>
                </a:cubicBezTo>
                <a:cubicBezTo>
                  <a:pt x="42876" y="1323"/>
                  <a:pt x="42880" y="1330"/>
                  <a:pt x="42883" y="1336"/>
                </a:cubicBezTo>
                <a:lnTo>
                  <a:pt x="42883" y="1336"/>
                </a:lnTo>
                <a:cubicBezTo>
                  <a:pt x="42905" y="1313"/>
                  <a:pt x="42926" y="1290"/>
                  <a:pt x="42947" y="1266"/>
                </a:cubicBezTo>
                <a:cubicBezTo>
                  <a:pt x="42745" y="1064"/>
                  <a:pt x="42593" y="887"/>
                  <a:pt x="42391" y="684"/>
                </a:cubicBezTo>
                <a:cubicBezTo>
                  <a:pt x="42264" y="558"/>
                  <a:pt x="42138" y="406"/>
                  <a:pt x="42011" y="279"/>
                </a:cubicBezTo>
                <a:lnTo>
                  <a:pt x="41986" y="254"/>
                </a:lnTo>
                <a:lnTo>
                  <a:pt x="41986" y="279"/>
                </a:lnTo>
                <a:cubicBezTo>
                  <a:pt x="41969" y="303"/>
                  <a:pt x="41951" y="327"/>
                  <a:pt x="41934" y="351"/>
                </a:cubicBezTo>
                <a:lnTo>
                  <a:pt x="41934" y="351"/>
                </a:lnTo>
                <a:cubicBezTo>
                  <a:pt x="41844" y="257"/>
                  <a:pt x="41753" y="160"/>
                  <a:pt x="41657" y="51"/>
                </a:cubicBezTo>
                <a:cubicBezTo>
                  <a:pt x="41631" y="26"/>
                  <a:pt x="41581" y="1"/>
                  <a:pt x="415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/>
          <p:nvPr/>
        </p:nvSpPr>
        <p:spPr>
          <a:xfrm rot="5567143">
            <a:off x="-1421452" y="4508911"/>
            <a:ext cx="2981245" cy="4411777"/>
          </a:xfrm>
          <a:custGeom>
            <a:avLst/>
            <a:gdLst/>
            <a:ahLst/>
            <a:cxnLst/>
            <a:rect l="l" t="t" r="r" b="b"/>
            <a:pathLst>
              <a:path w="89439" h="117592" extrusionOk="0">
                <a:moveTo>
                  <a:pt x="57435" y="0"/>
                </a:moveTo>
                <a:cubicBezTo>
                  <a:pt x="57180" y="0"/>
                  <a:pt x="56923" y="3"/>
                  <a:pt x="56665" y="9"/>
                </a:cubicBezTo>
                <a:cubicBezTo>
                  <a:pt x="50515" y="161"/>
                  <a:pt x="44770" y="2059"/>
                  <a:pt x="39329" y="4666"/>
                </a:cubicBezTo>
                <a:cubicBezTo>
                  <a:pt x="27308" y="10411"/>
                  <a:pt x="18248" y="19319"/>
                  <a:pt x="11971" y="31669"/>
                </a:cubicBezTo>
                <a:cubicBezTo>
                  <a:pt x="10832" y="34099"/>
                  <a:pt x="9491" y="37009"/>
                  <a:pt x="8327" y="39995"/>
                </a:cubicBezTo>
                <a:cubicBezTo>
                  <a:pt x="6606" y="44348"/>
                  <a:pt x="5088" y="48726"/>
                  <a:pt x="3923" y="53256"/>
                </a:cubicBezTo>
                <a:cubicBezTo>
                  <a:pt x="1899" y="61152"/>
                  <a:pt x="760" y="69200"/>
                  <a:pt x="355" y="77324"/>
                </a:cubicBezTo>
                <a:cubicBezTo>
                  <a:pt x="1" y="84208"/>
                  <a:pt x="507" y="91016"/>
                  <a:pt x="2734" y="97621"/>
                </a:cubicBezTo>
                <a:cubicBezTo>
                  <a:pt x="4126" y="101746"/>
                  <a:pt x="6024" y="105593"/>
                  <a:pt x="9061" y="108756"/>
                </a:cubicBezTo>
                <a:cubicBezTo>
                  <a:pt x="13135" y="113008"/>
                  <a:pt x="18248" y="115412"/>
                  <a:pt x="23917" y="116475"/>
                </a:cubicBezTo>
                <a:cubicBezTo>
                  <a:pt x="27733" y="117210"/>
                  <a:pt x="31499" y="117591"/>
                  <a:pt x="35209" y="117591"/>
                </a:cubicBezTo>
                <a:cubicBezTo>
                  <a:pt x="44268" y="117591"/>
                  <a:pt x="52986" y="115321"/>
                  <a:pt x="61245" y="110401"/>
                </a:cubicBezTo>
                <a:cubicBezTo>
                  <a:pt x="71622" y="104251"/>
                  <a:pt x="78936" y="95444"/>
                  <a:pt x="83111" y="84081"/>
                </a:cubicBezTo>
                <a:cubicBezTo>
                  <a:pt x="84731" y="79728"/>
                  <a:pt x="85921" y="75224"/>
                  <a:pt x="86908" y="70668"/>
                </a:cubicBezTo>
                <a:cubicBezTo>
                  <a:pt x="88021" y="65480"/>
                  <a:pt x="88527" y="60216"/>
                  <a:pt x="88856" y="54927"/>
                </a:cubicBezTo>
                <a:cubicBezTo>
                  <a:pt x="89438" y="46499"/>
                  <a:pt x="89211" y="38198"/>
                  <a:pt x="87414" y="29923"/>
                </a:cubicBezTo>
                <a:cubicBezTo>
                  <a:pt x="86047" y="23672"/>
                  <a:pt x="83896" y="17724"/>
                  <a:pt x="80302" y="12385"/>
                </a:cubicBezTo>
                <a:cubicBezTo>
                  <a:pt x="74778" y="4246"/>
                  <a:pt x="67210" y="0"/>
                  <a:pt x="574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2" name="Google Shape;242;p25"/>
          <p:cNvSpPr/>
          <p:nvPr/>
        </p:nvSpPr>
        <p:spPr>
          <a:xfrm>
            <a:off x="11281667" y="5867402"/>
            <a:ext cx="2064077" cy="1694847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3" name="Google Shape;243;p25"/>
          <p:cNvSpPr/>
          <p:nvPr/>
        </p:nvSpPr>
        <p:spPr>
          <a:xfrm rot="10800000">
            <a:off x="-76007" y="-102954"/>
            <a:ext cx="2552520" cy="1369441"/>
          </a:xfrm>
          <a:custGeom>
            <a:avLst/>
            <a:gdLst/>
            <a:ahLst/>
            <a:cxnLst/>
            <a:rect l="l" t="t" r="r" b="b"/>
            <a:pathLst>
              <a:path w="65143" h="31845" extrusionOk="0">
                <a:moveTo>
                  <a:pt x="46985" y="1"/>
                </a:moveTo>
                <a:cubicBezTo>
                  <a:pt x="43209" y="1"/>
                  <a:pt x="39435" y="1197"/>
                  <a:pt x="36520" y="3602"/>
                </a:cubicBezTo>
                <a:cubicBezTo>
                  <a:pt x="32875" y="6588"/>
                  <a:pt x="30547" y="11143"/>
                  <a:pt x="26574" y="13750"/>
                </a:cubicBezTo>
                <a:cubicBezTo>
                  <a:pt x="22752" y="16205"/>
                  <a:pt x="17969" y="16534"/>
                  <a:pt x="13616" y="17900"/>
                </a:cubicBezTo>
                <a:cubicBezTo>
                  <a:pt x="9668" y="19115"/>
                  <a:pt x="5948" y="21342"/>
                  <a:pt x="3367" y="24607"/>
                </a:cubicBezTo>
                <a:cubicBezTo>
                  <a:pt x="811" y="27846"/>
                  <a:pt x="1" y="29567"/>
                  <a:pt x="279" y="31845"/>
                </a:cubicBezTo>
                <a:lnTo>
                  <a:pt x="62688" y="31845"/>
                </a:lnTo>
                <a:lnTo>
                  <a:pt x="62688" y="31820"/>
                </a:lnTo>
                <a:cubicBezTo>
                  <a:pt x="64991" y="27770"/>
                  <a:pt x="65143" y="25670"/>
                  <a:pt x="64940" y="20001"/>
                </a:cubicBezTo>
                <a:cubicBezTo>
                  <a:pt x="64738" y="14357"/>
                  <a:pt x="62055" y="7524"/>
                  <a:pt x="57728" y="3804"/>
                </a:cubicBezTo>
                <a:cubicBezTo>
                  <a:pt x="54773" y="1273"/>
                  <a:pt x="50878" y="1"/>
                  <a:pt x="469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44" name="Google Shape;244;p25"/>
          <p:cNvGrpSpPr/>
          <p:nvPr/>
        </p:nvGrpSpPr>
        <p:grpSpPr>
          <a:xfrm rot="6381363">
            <a:off x="8277687" y="-2197672"/>
            <a:ext cx="4447821" cy="4622832"/>
            <a:chOff x="-672286" y="-695064"/>
            <a:chExt cx="1818776" cy="1890341"/>
          </a:xfrm>
        </p:grpSpPr>
        <p:sp>
          <p:nvSpPr>
            <p:cNvPr id="245" name="Google Shape;245;p25"/>
            <p:cNvSpPr/>
            <p:nvPr/>
          </p:nvSpPr>
          <p:spPr>
            <a:xfrm rot="5592708">
              <a:off x="-784629" y="-492943"/>
              <a:ext cx="1809847" cy="1486098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" name="Google Shape;246;p25"/>
            <p:cNvSpPr/>
            <p:nvPr/>
          </p:nvSpPr>
          <p:spPr>
            <a:xfrm rot="-5399040">
              <a:off x="591685" y="238140"/>
              <a:ext cx="609253" cy="500186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47" name="Google Shape;247;p25"/>
          <p:cNvSpPr/>
          <p:nvPr/>
        </p:nvSpPr>
        <p:spPr>
          <a:xfrm rot="2562526" flipH="1">
            <a:off x="-485831" y="4799601"/>
            <a:ext cx="2325412" cy="2787277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6"/>
          <p:cNvGrpSpPr/>
          <p:nvPr/>
        </p:nvGrpSpPr>
        <p:grpSpPr>
          <a:xfrm flipH="1">
            <a:off x="-1891320" y="-2019536"/>
            <a:ext cx="14933235" cy="10347816"/>
            <a:chOff x="-767865" y="-1514652"/>
            <a:chExt cx="11199926" cy="7760862"/>
          </a:xfrm>
        </p:grpSpPr>
        <p:sp>
          <p:nvSpPr>
            <p:cNvPr id="250" name="Google Shape;250;p26"/>
            <p:cNvSpPr/>
            <p:nvPr/>
          </p:nvSpPr>
          <p:spPr>
            <a:xfrm rot="10800000" flipH="1">
              <a:off x="2255836" y="-402068"/>
              <a:ext cx="3640842" cy="1133443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" name="Google Shape;251;p26"/>
            <p:cNvSpPr/>
            <p:nvPr/>
          </p:nvSpPr>
          <p:spPr>
            <a:xfrm rot="-2700000" flipH="1">
              <a:off x="7042270" y="-971928"/>
              <a:ext cx="2753262" cy="2940677"/>
            </a:xfrm>
            <a:custGeom>
              <a:avLst/>
              <a:gdLst/>
              <a:ahLst/>
              <a:cxnLst/>
              <a:rect l="l" t="t" r="r" b="b"/>
              <a:pathLst>
                <a:path w="66180" h="77985" extrusionOk="0">
                  <a:moveTo>
                    <a:pt x="41421" y="1"/>
                  </a:moveTo>
                  <a:cubicBezTo>
                    <a:pt x="30886" y="1"/>
                    <a:pt x="19650" y="6761"/>
                    <a:pt x="12831" y="13852"/>
                  </a:cubicBezTo>
                  <a:cubicBezTo>
                    <a:pt x="6707" y="20255"/>
                    <a:pt x="0" y="31239"/>
                    <a:pt x="633" y="40501"/>
                  </a:cubicBezTo>
                  <a:cubicBezTo>
                    <a:pt x="1215" y="49486"/>
                    <a:pt x="5264" y="59052"/>
                    <a:pt x="11211" y="65759"/>
                  </a:cubicBezTo>
                  <a:cubicBezTo>
                    <a:pt x="17538" y="72845"/>
                    <a:pt x="26700" y="77527"/>
                    <a:pt x="36216" y="77957"/>
                  </a:cubicBezTo>
                  <a:cubicBezTo>
                    <a:pt x="36585" y="77974"/>
                    <a:pt x="36959" y="77984"/>
                    <a:pt x="37334" y="77984"/>
                  </a:cubicBezTo>
                  <a:cubicBezTo>
                    <a:pt x="40202" y="77984"/>
                    <a:pt x="43177" y="77415"/>
                    <a:pt x="45124" y="75401"/>
                  </a:cubicBezTo>
                  <a:cubicBezTo>
                    <a:pt x="48718" y="71731"/>
                    <a:pt x="47376" y="64923"/>
                    <a:pt x="46820" y="60343"/>
                  </a:cubicBezTo>
                  <a:cubicBezTo>
                    <a:pt x="45326" y="48372"/>
                    <a:pt x="50514" y="42020"/>
                    <a:pt x="57348" y="33112"/>
                  </a:cubicBezTo>
                  <a:cubicBezTo>
                    <a:pt x="62839" y="25924"/>
                    <a:pt x="66180" y="18129"/>
                    <a:pt x="60309" y="9980"/>
                  </a:cubicBezTo>
                  <a:cubicBezTo>
                    <a:pt x="57246" y="5703"/>
                    <a:pt x="52514" y="2388"/>
                    <a:pt x="47807" y="920"/>
                  </a:cubicBezTo>
                  <a:cubicBezTo>
                    <a:pt x="45738" y="288"/>
                    <a:pt x="43594" y="1"/>
                    <a:pt x="4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" name="Google Shape;252;p26"/>
            <p:cNvSpPr/>
            <p:nvPr/>
          </p:nvSpPr>
          <p:spPr>
            <a:xfrm rot="6704476">
              <a:off x="961565" y="918544"/>
              <a:ext cx="518361" cy="494029"/>
            </a:xfrm>
            <a:custGeom>
              <a:avLst/>
              <a:gdLst/>
              <a:ahLst/>
              <a:cxnLst/>
              <a:rect l="l" t="t" r="r" b="b"/>
              <a:pathLst>
                <a:path w="17236" h="14692" extrusionOk="0">
                  <a:moveTo>
                    <a:pt x="6543" y="0"/>
                  </a:moveTo>
                  <a:cubicBezTo>
                    <a:pt x="5423" y="0"/>
                    <a:pt x="4317" y="237"/>
                    <a:pt x="3314" y="818"/>
                  </a:cubicBezTo>
                  <a:cubicBezTo>
                    <a:pt x="1429" y="1912"/>
                    <a:pt x="153" y="4070"/>
                    <a:pt x="92" y="6289"/>
                  </a:cubicBezTo>
                  <a:cubicBezTo>
                    <a:pt x="1" y="8599"/>
                    <a:pt x="1186" y="10879"/>
                    <a:pt x="2888" y="12307"/>
                  </a:cubicBezTo>
                  <a:cubicBezTo>
                    <a:pt x="4074" y="13311"/>
                    <a:pt x="5533" y="13888"/>
                    <a:pt x="7053" y="14101"/>
                  </a:cubicBezTo>
                  <a:cubicBezTo>
                    <a:pt x="7752" y="14374"/>
                    <a:pt x="8512" y="14557"/>
                    <a:pt x="9241" y="14648"/>
                  </a:cubicBezTo>
                  <a:cubicBezTo>
                    <a:pt x="9530" y="14677"/>
                    <a:pt x="9820" y="14692"/>
                    <a:pt x="10111" y="14692"/>
                  </a:cubicBezTo>
                  <a:cubicBezTo>
                    <a:pt x="12241" y="14692"/>
                    <a:pt x="14378" y="13901"/>
                    <a:pt x="15715" y="12216"/>
                  </a:cubicBezTo>
                  <a:cubicBezTo>
                    <a:pt x="17235" y="10301"/>
                    <a:pt x="17235" y="7687"/>
                    <a:pt x="16171" y="5560"/>
                  </a:cubicBezTo>
                  <a:cubicBezTo>
                    <a:pt x="15107" y="3341"/>
                    <a:pt x="13010" y="1882"/>
                    <a:pt x="10791" y="970"/>
                  </a:cubicBezTo>
                  <a:cubicBezTo>
                    <a:pt x="9484" y="402"/>
                    <a:pt x="8002" y="0"/>
                    <a:pt x="6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" name="Google Shape;253;p26"/>
            <p:cNvSpPr/>
            <p:nvPr/>
          </p:nvSpPr>
          <p:spPr>
            <a:xfrm rot="5400000" flipH="1">
              <a:off x="-610777" y="-273488"/>
              <a:ext cx="2705389" cy="200973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" name="Google Shape;254;p26"/>
            <p:cNvSpPr/>
            <p:nvPr/>
          </p:nvSpPr>
          <p:spPr>
            <a:xfrm flipH="1">
              <a:off x="-767865" y="4000500"/>
              <a:ext cx="4533953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" name="Google Shape;255;p26"/>
            <p:cNvSpPr/>
            <p:nvPr/>
          </p:nvSpPr>
          <p:spPr>
            <a:xfrm rot="-8100000" flipH="1">
              <a:off x="7215086" y="-313823"/>
              <a:ext cx="1744007" cy="2090396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" name="Google Shape;256;p26"/>
            <p:cNvSpPr/>
            <p:nvPr/>
          </p:nvSpPr>
          <p:spPr>
            <a:xfrm rot="3616208" flipH="1">
              <a:off x="604658" y="3057983"/>
              <a:ext cx="1744069" cy="2090470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257" name="Google Shape;257;p26"/>
            <p:cNvGrpSpPr/>
            <p:nvPr/>
          </p:nvGrpSpPr>
          <p:grpSpPr>
            <a:xfrm>
              <a:off x="7786330" y="3629221"/>
              <a:ext cx="2466678" cy="2616989"/>
              <a:chOff x="7786330" y="3629221"/>
              <a:chExt cx="2466678" cy="2616989"/>
            </a:xfrm>
          </p:grpSpPr>
          <p:sp>
            <p:nvSpPr>
              <p:cNvPr id="258" name="Google Shape;258;p26"/>
              <p:cNvSpPr/>
              <p:nvPr/>
            </p:nvSpPr>
            <p:spPr>
              <a:xfrm rot="9900096">
                <a:off x="7984439" y="4205444"/>
                <a:ext cx="2070460" cy="1803578"/>
              </a:xfrm>
              <a:custGeom>
                <a:avLst/>
                <a:gdLst/>
                <a:ahLst/>
                <a:cxnLst/>
                <a:rect l="l" t="t" r="r" b="b"/>
                <a:pathLst>
                  <a:path w="60613" h="52800" extrusionOk="0">
                    <a:moveTo>
                      <a:pt x="31966" y="1"/>
                    </a:moveTo>
                    <a:cubicBezTo>
                      <a:pt x="30936" y="1"/>
                      <a:pt x="29827" y="197"/>
                      <a:pt x="28623" y="634"/>
                    </a:cubicBezTo>
                    <a:cubicBezTo>
                      <a:pt x="25080" y="1950"/>
                      <a:pt x="22549" y="4683"/>
                      <a:pt x="20246" y="7594"/>
                    </a:cubicBezTo>
                    <a:cubicBezTo>
                      <a:pt x="19538" y="8479"/>
                      <a:pt x="18854" y="9390"/>
                      <a:pt x="18146" y="10276"/>
                    </a:cubicBezTo>
                    <a:cubicBezTo>
                      <a:pt x="13869" y="15667"/>
                      <a:pt x="10326" y="21361"/>
                      <a:pt x="6327" y="26954"/>
                    </a:cubicBezTo>
                    <a:cubicBezTo>
                      <a:pt x="3822" y="30446"/>
                      <a:pt x="1519" y="34243"/>
                      <a:pt x="1012" y="38469"/>
                    </a:cubicBezTo>
                    <a:cubicBezTo>
                      <a:pt x="0" y="47225"/>
                      <a:pt x="7972" y="51730"/>
                      <a:pt x="15716" y="51983"/>
                    </a:cubicBezTo>
                    <a:cubicBezTo>
                      <a:pt x="16055" y="51995"/>
                      <a:pt x="16393" y="52000"/>
                      <a:pt x="16731" y="52000"/>
                    </a:cubicBezTo>
                    <a:cubicBezTo>
                      <a:pt x="21204" y="52000"/>
                      <a:pt x="25678" y="51070"/>
                      <a:pt x="30151" y="51070"/>
                    </a:cubicBezTo>
                    <a:cubicBezTo>
                      <a:pt x="30578" y="51070"/>
                      <a:pt x="31005" y="51079"/>
                      <a:pt x="31432" y="51098"/>
                    </a:cubicBezTo>
                    <a:cubicBezTo>
                      <a:pt x="36570" y="51325"/>
                      <a:pt x="41555" y="52717"/>
                      <a:pt x="46693" y="52793"/>
                    </a:cubicBezTo>
                    <a:cubicBezTo>
                      <a:pt x="46863" y="52797"/>
                      <a:pt x="47034" y="52799"/>
                      <a:pt x="47205" y="52799"/>
                    </a:cubicBezTo>
                    <a:cubicBezTo>
                      <a:pt x="50161" y="52799"/>
                      <a:pt x="53216" y="52170"/>
                      <a:pt x="55728" y="50591"/>
                    </a:cubicBezTo>
                    <a:cubicBezTo>
                      <a:pt x="60612" y="47529"/>
                      <a:pt x="60486" y="42670"/>
                      <a:pt x="58638" y="37684"/>
                    </a:cubicBezTo>
                    <a:cubicBezTo>
                      <a:pt x="54690" y="26979"/>
                      <a:pt x="49224" y="16856"/>
                      <a:pt x="42416" y="7720"/>
                    </a:cubicBezTo>
                    <a:cubicBezTo>
                      <a:pt x="39565" y="3877"/>
                      <a:pt x="36545" y="1"/>
                      <a:pt x="319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59" name="Google Shape;259;p26"/>
              <p:cNvSpPr/>
              <p:nvPr/>
            </p:nvSpPr>
            <p:spPr>
              <a:xfrm rot="10135164">
                <a:off x="8131928" y="3689721"/>
                <a:ext cx="821266" cy="451264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14692" extrusionOk="0">
                    <a:moveTo>
                      <a:pt x="6543" y="0"/>
                    </a:moveTo>
                    <a:cubicBezTo>
                      <a:pt x="5423" y="0"/>
                      <a:pt x="4317" y="237"/>
                      <a:pt x="3314" y="818"/>
                    </a:cubicBezTo>
                    <a:cubicBezTo>
                      <a:pt x="1429" y="1912"/>
                      <a:pt x="153" y="4070"/>
                      <a:pt x="92" y="6289"/>
                    </a:cubicBezTo>
                    <a:cubicBezTo>
                      <a:pt x="1" y="8599"/>
                      <a:pt x="1186" y="10879"/>
                      <a:pt x="2888" y="12307"/>
                    </a:cubicBezTo>
                    <a:cubicBezTo>
                      <a:pt x="4074" y="13311"/>
                      <a:pt x="5533" y="13888"/>
                      <a:pt x="7053" y="14101"/>
                    </a:cubicBezTo>
                    <a:cubicBezTo>
                      <a:pt x="7752" y="14374"/>
                      <a:pt x="8512" y="14557"/>
                      <a:pt x="9241" y="14648"/>
                    </a:cubicBezTo>
                    <a:cubicBezTo>
                      <a:pt x="9530" y="14677"/>
                      <a:pt x="9820" y="14692"/>
                      <a:pt x="10111" y="14692"/>
                    </a:cubicBezTo>
                    <a:cubicBezTo>
                      <a:pt x="12241" y="14692"/>
                      <a:pt x="14378" y="13901"/>
                      <a:pt x="15715" y="12216"/>
                    </a:cubicBezTo>
                    <a:cubicBezTo>
                      <a:pt x="17235" y="10301"/>
                      <a:pt x="17235" y="7687"/>
                      <a:pt x="16171" y="5560"/>
                    </a:cubicBezTo>
                    <a:cubicBezTo>
                      <a:pt x="15107" y="3341"/>
                      <a:pt x="13010" y="1882"/>
                      <a:pt x="10791" y="970"/>
                    </a:cubicBezTo>
                    <a:cubicBezTo>
                      <a:pt x="9484" y="402"/>
                      <a:pt x="8002" y="0"/>
                      <a:pt x="65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260" name="Google Shape;260;p26"/>
            <p:cNvSpPr/>
            <p:nvPr/>
          </p:nvSpPr>
          <p:spPr>
            <a:xfrm rot="-4332054">
              <a:off x="168200" y="3251580"/>
              <a:ext cx="552682" cy="469444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" name="Google Shape;261;p26"/>
            <p:cNvSpPr/>
            <p:nvPr/>
          </p:nvSpPr>
          <p:spPr>
            <a:xfrm flipH="1">
              <a:off x="4981111" y="4194042"/>
              <a:ext cx="2705389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7: Growing up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7: Writing</a:t>
            </a:r>
          </a:p>
        </p:txBody>
      </p:sp>
    </p:spTree>
    <p:extLst>
      <p:ext uri="{BB962C8B-B14F-4D97-AF65-F5344CB8AC3E}">
        <p14:creationId xmlns:p14="http://schemas.microsoft.com/office/powerpoint/2010/main" val="102835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6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Regular"/>
              <a:buNone/>
              <a:defRPr sz="35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63" r:id="rId3"/>
    <p:sldLayoutId id="2147483670" r:id="rId4"/>
    <p:sldLayoutId id="2147483671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142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785" y="1102875"/>
            <a:ext cx="11045099" cy="4196662"/>
          </a:xfrm>
          <a:prstGeom prst="rect">
            <a:avLst/>
          </a:prstGeom>
          <a:ln w="47625" cmpd="dbl">
            <a:solidFill>
              <a:schemeClr val="accent1"/>
            </a:solidFill>
            <a:bevel/>
          </a:ln>
        </p:spPr>
        <p:txBody>
          <a:bodyPr wrap="square">
            <a:spAutoFit/>
          </a:bodyPr>
          <a:lstStyle/>
          <a:p>
            <a:pPr>
              <a:lnSpc>
                <a:spcPct val="127000"/>
              </a:lnSpc>
              <a:spcAft>
                <a:spcPts val="600"/>
              </a:spcAft>
            </a:pP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Jennifer Lawrence 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is an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American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actor</a:t>
            </a:r>
            <a:r>
              <a:rPr lang="en-US" sz="4200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.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She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was born in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Kentucky</a:t>
            </a:r>
            <a:r>
              <a:rPr lang="en-US" sz="4200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.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She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is tall and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she’s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got blonde hair and blue eyes</a:t>
            </a:r>
            <a:r>
              <a:rPr lang="en-US" sz="4200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.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Jennifer’s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most famous role was a girl called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Katniss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Everdeen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in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The Hunger Games</a:t>
            </a:r>
            <a:r>
              <a:rPr lang="en-US" sz="4200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.</a:t>
            </a:r>
            <a:endParaRPr lang="en-US" sz="42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" name="Google Shape;938;p52"/>
          <p:cNvGrpSpPr/>
          <p:nvPr/>
        </p:nvGrpSpPr>
        <p:grpSpPr>
          <a:xfrm rot="19579969">
            <a:off x="11485466" y="750496"/>
            <a:ext cx="299190" cy="683694"/>
            <a:chOff x="5108025" y="7361629"/>
            <a:chExt cx="411890" cy="941229"/>
          </a:xfrm>
        </p:grpSpPr>
        <p:sp>
          <p:nvSpPr>
            <p:cNvPr id="4" name="Google Shape;939;p52"/>
            <p:cNvSpPr/>
            <p:nvPr/>
          </p:nvSpPr>
          <p:spPr>
            <a:xfrm flipH="1">
              <a:off x="5108025" y="7363016"/>
              <a:ext cx="309605" cy="939842"/>
            </a:xfrm>
            <a:custGeom>
              <a:avLst/>
              <a:gdLst/>
              <a:ahLst/>
              <a:cxnLst/>
              <a:rect l="l" t="t" r="r" b="b"/>
              <a:pathLst>
                <a:path w="13618" h="41339" extrusionOk="0">
                  <a:moveTo>
                    <a:pt x="0" y="0"/>
                  </a:moveTo>
                  <a:lnTo>
                    <a:pt x="8177" y="41338"/>
                  </a:lnTo>
                  <a:cubicBezTo>
                    <a:pt x="10943" y="37691"/>
                    <a:pt x="12493" y="34074"/>
                    <a:pt x="13192" y="30578"/>
                  </a:cubicBezTo>
                  <a:lnTo>
                    <a:pt x="13192" y="30578"/>
                  </a:lnTo>
                  <a:lnTo>
                    <a:pt x="11186" y="32007"/>
                  </a:lnTo>
                  <a:lnTo>
                    <a:pt x="13617" y="26353"/>
                  </a:lnTo>
                  <a:cubicBezTo>
                    <a:pt x="13617" y="23618"/>
                    <a:pt x="13192" y="21034"/>
                    <a:pt x="12432" y="18572"/>
                  </a:cubicBezTo>
                  <a:lnTo>
                    <a:pt x="10092" y="21672"/>
                  </a:lnTo>
                  <a:lnTo>
                    <a:pt x="10092" y="21672"/>
                  </a:lnTo>
                  <a:lnTo>
                    <a:pt x="11338" y="15593"/>
                  </a:lnTo>
                  <a:cubicBezTo>
                    <a:pt x="10396" y="13374"/>
                    <a:pt x="9240" y="11307"/>
                    <a:pt x="8055" y="9484"/>
                  </a:cubicBezTo>
                  <a:lnTo>
                    <a:pt x="6596" y="12554"/>
                  </a:lnTo>
                  <a:lnTo>
                    <a:pt x="6596" y="7295"/>
                  </a:lnTo>
                  <a:cubicBezTo>
                    <a:pt x="3283" y="2766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40;p52"/>
            <p:cNvSpPr/>
            <p:nvPr/>
          </p:nvSpPr>
          <p:spPr>
            <a:xfrm flipH="1">
              <a:off x="5231726" y="7361629"/>
              <a:ext cx="288189" cy="941229"/>
            </a:xfrm>
            <a:custGeom>
              <a:avLst/>
              <a:gdLst/>
              <a:ahLst/>
              <a:cxnLst/>
              <a:rect l="l" t="t" r="r" b="b"/>
              <a:pathLst>
                <a:path w="12676" h="41400" extrusionOk="0">
                  <a:moveTo>
                    <a:pt x="4499" y="0"/>
                  </a:moveTo>
                  <a:cubicBezTo>
                    <a:pt x="4499" y="0"/>
                    <a:pt x="2523" y="3800"/>
                    <a:pt x="1247" y="9271"/>
                  </a:cubicBezTo>
                  <a:lnTo>
                    <a:pt x="3223" y="14195"/>
                  </a:lnTo>
                  <a:lnTo>
                    <a:pt x="669" y="11915"/>
                  </a:lnTo>
                  <a:cubicBezTo>
                    <a:pt x="305" y="14043"/>
                    <a:pt x="1" y="16384"/>
                    <a:pt x="1" y="18785"/>
                  </a:cubicBezTo>
                  <a:lnTo>
                    <a:pt x="3435" y="23922"/>
                  </a:lnTo>
                  <a:lnTo>
                    <a:pt x="92" y="21976"/>
                  </a:lnTo>
                  <a:lnTo>
                    <a:pt x="92" y="21976"/>
                  </a:lnTo>
                  <a:cubicBezTo>
                    <a:pt x="335" y="24530"/>
                    <a:pt x="913" y="27113"/>
                    <a:pt x="1976" y="29606"/>
                  </a:cubicBezTo>
                  <a:lnTo>
                    <a:pt x="6384" y="33952"/>
                  </a:lnTo>
                  <a:lnTo>
                    <a:pt x="6384" y="33952"/>
                  </a:lnTo>
                  <a:lnTo>
                    <a:pt x="3982" y="33375"/>
                  </a:lnTo>
                  <a:lnTo>
                    <a:pt x="3982" y="33375"/>
                  </a:lnTo>
                  <a:cubicBezTo>
                    <a:pt x="5958" y="36354"/>
                    <a:pt x="8755" y="39059"/>
                    <a:pt x="12676" y="41399"/>
                  </a:cubicBezTo>
                  <a:lnTo>
                    <a:pt x="449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941;p52"/>
          <p:cNvGrpSpPr/>
          <p:nvPr/>
        </p:nvGrpSpPr>
        <p:grpSpPr>
          <a:xfrm rot="576691" flipH="1">
            <a:off x="11680259" y="518836"/>
            <a:ext cx="488348" cy="848443"/>
            <a:chOff x="5614565" y="7386618"/>
            <a:chExt cx="370421" cy="643560"/>
          </a:xfrm>
        </p:grpSpPr>
        <p:sp>
          <p:nvSpPr>
            <p:cNvPr id="7" name="Google Shape;942;p52"/>
            <p:cNvSpPr/>
            <p:nvPr/>
          </p:nvSpPr>
          <p:spPr>
            <a:xfrm flipH="1">
              <a:off x="5614565" y="7386618"/>
              <a:ext cx="364897" cy="643560"/>
            </a:xfrm>
            <a:custGeom>
              <a:avLst/>
              <a:gdLst/>
              <a:ahLst/>
              <a:cxnLst/>
              <a:rect l="l" t="t" r="r" b="b"/>
              <a:pathLst>
                <a:path w="16050" h="28307" extrusionOk="0">
                  <a:moveTo>
                    <a:pt x="4134" y="0"/>
                  </a:moveTo>
                  <a:cubicBezTo>
                    <a:pt x="3283" y="1945"/>
                    <a:pt x="3009" y="4195"/>
                    <a:pt x="3405" y="6292"/>
                  </a:cubicBezTo>
                  <a:cubicBezTo>
                    <a:pt x="3739" y="8116"/>
                    <a:pt x="4499" y="9818"/>
                    <a:pt x="5684" y="11246"/>
                  </a:cubicBezTo>
                  <a:cubicBezTo>
                    <a:pt x="5958" y="12250"/>
                    <a:pt x="6171" y="13222"/>
                    <a:pt x="6353" y="14225"/>
                  </a:cubicBezTo>
                  <a:lnTo>
                    <a:pt x="5502" y="14742"/>
                  </a:lnTo>
                  <a:cubicBezTo>
                    <a:pt x="5806" y="14833"/>
                    <a:pt x="6140" y="14894"/>
                    <a:pt x="6475" y="14955"/>
                  </a:cubicBezTo>
                  <a:cubicBezTo>
                    <a:pt x="6718" y="16353"/>
                    <a:pt x="6900" y="17782"/>
                    <a:pt x="6930" y="19241"/>
                  </a:cubicBezTo>
                  <a:cubicBezTo>
                    <a:pt x="6444" y="18055"/>
                    <a:pt x="5684" y="16961"/>
                    <a:pt x="4681" y="16110"/>
                  </a:cubicBezTo>
                  <a:cubicBezTo>
                    <a:pt x="3405" y="15016"/>
                    <a:pt x="1733" y="14377"/>
                    <a:pt x="0" y="14286"/>
                  </a:cubicBezTo>
                  <a:lnTo>
                    <a:pt x="0" y="14286"/>
                  </a:lnTo>
                  <a:cubicBezTo>
                    <a:pt x="243" y="15988"/>
                    <a:pt x="1155" y="17630"/>
                    <a:pt x="2523" y="18754"/>
                  </a:cubicBezTo>
                  <a:cubicBezTo>
                    <a:pt x="3738" y="19702"/>
                    <a:pt x="5242" y="20275"/>
                    <a:pt x="6809" y="20275"/>
                  </a:cubicBezTo>
                  <a:cubicBezTo>
                    <a:pt x="6850" y="20275"/>
                    <a:pt x="6890" y="20275"/>
                    <a:pt x="6930" y="20274"/>
                  </a:cubicBezTo>
                  <a:lnTo>
                    <a:pt x="6930" y="20274"/>
                  </a:lnTo>
                  <a:cubicBezTo>
                    <a:pt x="6930" y="21581"/>
                    <a:pt x="6779" y="22888"/>
                    <a:pt x="6505" y="24225"/>
                  </a:cubicBezTo>
                  <a:cubicBezTo>
                    <a:pt x="6383" y="24621"/>
                    <a:pt x="6292" y="25076"/>
                    <a:pt x="6171" y="25502"/>
                  </a:cubicBezTo>
                  <a:lnTo>
                    <a:pt x="5380" y="26019"/>
                  </a:lnTo>
                  <a:cubicBezTo>
                    <a:pt x="5563" y="26080"/>
                    <a:pt x="5775" y="26110"/>
                    <a:pt x="5988" y="26110"/>
                  </a:cubicBezTo>
                  <a:cubicBezTo>
                    <a:pt x="5836" y="26596"/>
                    <a:pt x="5623" y="27113"/>
                    <a:pt x="5411" y="27599"/>
                  </a:cubicBezTo>
                  <a:cubicBezTo>
                    <a:pt x="5259" y="27842"/>
                    <a:pt x="5472" y="28207"/>
                    <a:pt x="5745" y="28268"/>
                  </a:cubicBezTo>
                  <a:cubicBezTo>
                    <a:pt x="5811" y="28294"/>
                    <a:pt x="5875" y="28306"/>
                    <a:pt x="5937" y="28306"/>
                  </a:cubicBezTo>
                  <a:cubicBezTo>
                    <a:pt x="6160" y="28306"/>
                    <a:pt x="6349" y="28148"/>
                    <a:pt x="6444" y="27934"/>
                  </a:cubicBezTo>
                  <a:cubicBezTo>
                    <a:pt x="6657" y="27387"/>
                    <a:pt x="6839" y="26870"/>
                    <a:pt x="7052" y="26323"/>
                  </a:cubicBezTo>
                  <a:lnTo>
                    <a:pt x="7356" y="25350"/>
                  </a:lnTo>
                  <a:cubicBezTo>
                    <a:pt x="7721" y="23891"/>
                    <a:pt x="7964" y="22371"/>
                    <a:pt x="7994" y="20851"/>
                  </a:cubicBezTo>
                  <a:cubicBezTo>
                    <a:pt x="8446" y="21029"/>
                    <a:pt x="8924" y="21110"/>
                    <a:pt x="9408" y="21110"/>
                  </a:cubicBezTo>
                  <a:cubicBezTo>
                    <a:pt x="10745" y="21110"/>
                    <a:pt x="12127" y="20490"/>
                    <a:pt x="13131" y="19575"/>
                  </a:cubicBezTo>
                  <a:cubicBezTo>
                    <a:pt x="14529" y="18237"/>
                    <a:pt x="15350" y="16414"/>
                    <a:pt x="16049" y="14590"/>
                  </a:cubicBezTo>
                  <a:cubicBezTo>
                    <a:pt x="16002" y="14589"/>
                    <a:pt x="15955" y="14589"/>
                    <a:pt x="15908" y="14589"/>
                  </a:cubicBezTo>
                  <a:cubicBezTo>
                    <a:pt x="14069" y="14589"/>
                    <a:pt x="12212" y="15165"/>
                    <a:pt x="10730" y="16262"/>
                  </a:cubicBezTo>
                  <a:cubicBezTo>
                    <a:pt x="9514" y="17143"/>
                    <a:pt x="8572" y="18359"/>
                    <a:pt x="7994" y="19727"/>
                  </a:cubicBezTo>
                  <a:cubicBezTo>
                    <a:pt x="7994" y="18177"/>
                    <a:pt x="7842" y="16657"/>
                    <a:pt x="7569" y="15137"/>
                  </a:cubicBezTo>
                  <a:cubicBezTo>
                    <a:pt x="9453" y="14833"/>
                    <a:pt x="11216" y="13952"/>
                    <a:pt x="12645" y="12614"/>
                  </a:cubicBezTo>
                  <a:cubicBezTo>
                    <a:pt x="14165" y="11186"/>
                    <a:pt x="15229" y="9240"/>
                    <a:pt x="15563" y="7173"/>
                  </a:cubicBezTo>
                  <a:lnTo>
                    <a:pt x="15563" y="7173"/>
                  </a:lnTo>
                  <a:cubicBezTo>
                    <a:pt x="13435" y="7356"/>
                    <a:pt x="11429" y="8298"/>
                    <a:pt x="9909" y="9727"/>
                  </a:cubicBezTo>
                  <a:cubicBezTo>
                    <a:pt x="8724" y="10912"/>
                    <a:pt x="7812" y="12402"/>
                    <a:pt x="7417" y="14043"/>
                  </a:cubicBezTo>
                  <a:cubicBezTo>
                    <a:pt x="7265" y="13070"/>
                    <a:pt x="7052" y="12128"/>
                    <a:pt x="6779" y="11186"/>
                  </a:cubicBezTo>
                  <a:cubicBezTo>
                    <a:pt x="7478" y="9392"/>
                    <a:pt x="7660" y="7417"/>
                    <a:pt x="7265" y="5532"/>
                  </a:cubicBezTo>
                  <a:cubicBezTo>
                    <a:pt x="6870" y="3435"/>
                    <a:pt x="5715" y="1459"/>
                    <a:pt x="41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43;p52"/>
            <p:cNvSpPr/>
            <p:nvPr/>
          </p:nvSpPr>
          <p:spPr>
            <a:xfrm flipH="1">
              <a:off x="5624932" y="7855823"/>
              <a:ext cx="194202" cy="132932"/>
            </a:xfrm>
            <a:custGeom>
              <a:avLst/>
              <a:gdLst/>
              <a:ahLst/>
              <a:cxnLst/>
              <a:rect l="l" t="t" r="r" b="b"/>
              <a:pathLst>
                <a:path w="8542" h="5847" extrusionOk="0">
                  <a:moveTo>
                    <a:pt x="8541" y="1"/>
                  </a:moveTo>
                  <a:lnTo>
                    <a:pt x="8541" y="1"/>
                  </a:lnTo>
                  <a:cubicBezTo>
                    <a:pt x="5319" y="365"/>
                    <a:pt x="2280" y="2128"/>
                    <a:pt x="304" y="4712"/>
                  </a:cubicBezTo>
                  <a:lnTo>
                    <a:pt x="0" y="5745"/>
                  </a:lnTo>
                  <a:cubicBezTo>
                    <a:pt x="400" y="5813"/>
                    <a:pt x="804" y="5846"/>
                    <a:pt x="1207" y="5846"/>
                  </a:cubicBezTo>
                  <a:cubicBezTo>
                    <a:pt x="2615" y="5846"/>
                    <a:pt x="4017" y="5444"/>
                    <a:pt x="5198" y="4712"/>
                  </a:cubicBezTo>
                  <a:cubicBezTo>
                    <a:pt x="6870" y="3648"/>
                    <a:pt x="8116" y="1946"/>
                    <a:pt x="85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44;p52"/>
            <p:cNvSpPr/>
            <p:nvPr/>
          </p:nvSpPr>
          <p:spPr>
            <a:xfrm flipH="1">
              <a:off x="5835709" y="7549696"/>
              <a:ext cx="149278" cy="172081"/>
            </a:xfrm>
            <a:custGeom>
              <a:avLst/>
              <a:gdLst/>
              <a:ahLst/>
              <a:cxnLst/>
              <a:rect l="l" t="t" r="r" b="b"/>
              <a:pathLst>
                <a:path w="6566" h="7569" extrusionOk="0">
                  <a:moveTo>
                    <a:pt x="0" y="0"/>
                  </a:moveTo>
                  <a:cubicBezTo>
                    <a:pt x="0" y="1946"/>
                    <a:pt x="669" y="3861"/>
                    <a:pt x="1976" y="5259"/>
                  </a:cubicBezTo>
                  <a:cubicBezTo>
                    <a:pt x="2948" y="6353"/>
                    <a:pt x="4256" y="7204"/>
                    <a:pt x="5684" y="7569"/>
                  </a:cubicBezTo>
                  <a:lnTo>
                    <a:pt x="6566" y="7052"/>
                  </a:lnTo>
                  <a:cubicBezTo>
                    <a:pt x="5289" y="4043"/>
                    <a:pt x="2888" y="149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5;p52"/>
            <p:cNvSpPr/>
            <p:nvPr/>
          </p:nvSpPr>
          <p:spPr>
            <a:xfrm flipH="1">
              <a:off x="5839164" y="7811603"/>
              <a:ext cx="137547" cy="166557"/>
            </a:xfrm>
            <a:custGeom>
              <a:avLst/>
              <a:gdLst/>
              <a:ahLst/>
              <a:cxnLst/>
              <a:rect l="l" t="t" r="r" b="b"/>
              <a:pathLst>
                <a:path w="6050" h="7326" extrusionOk="0">
                  <a:moveTo>
                    <a:pt x="426" y="0"/>
                  </a:moveTo>
                  <a:lnTo>
                    <a:pt x="426" y="0"/>
                  </a:lnTo>
                  <a:cubicBezTo>
                    <a:pt x="1" y="1794"/>
                    <a:pt x="457" y="3739"/>
                    <a:pt x="1612" y="5137"/>
                  </a:cubicBezTo>
                  <a:cubicBezTo>
                    <a:pt x="2524" y="6292"/>
                    <a:pt x="3861" y="7083"/>
                    <a:pt x="5259" y="7326"/>
                  </a:cubicBezTo>
                  <a:lnTo>
                    <a:pt x="6050" y="6809"/>
                  </a:lnTo>
                  <a:cubicBezTo>
                    <a:pt x="5138" y="3952"/>
                    <a:pt x="3101" y="1459"/>
                    <a:pt x="4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272;p29"/>
          <p:cNvSpPr/>
          <p:nvPr/>
        </p:nvSpPr>
        <p:spPr>
          <a:xfrm rot="20422744" flipH="1">
            <a:off x="9266052" y="4240199"/>
            <a:ext cx="2878107" cy="2611514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96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1855"/>
            <a:chOff x="0" y="0"/>
            <a:chExt cx="12192000" cy="6871855"/>
          </a:xfrm>
        </p:grpSpPr>
        <p:pic>
          <p:nvPicPr>
            <p:cNvPr id="2050" name="Picture 2" descr="https://www.ieltsasia.org/hk/sites/www.ieltsasia.org.hk/files/Writing%20Content%20visual%20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5"/>
            <a:stretch/>
          </p:blipFill>
          <p:spPr bwMode="auto">
            <a:xfrm>
              <a:off x="0" y="0"/>
              <a:ext cx="12192000" cy="6871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3965" y="914398"/>
              <a:ext cx="4812144" cy="230832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tx1">
                      <a:lumMod val="50000"/>
                    </a:schemeClr>
                  </a:solidFill>
                  <a:latin typeface="Cooper Black" panose="0208090404030B020404" pitchFamily="18" charset="0"/>
                </a:rPr>
                <a:t>WRITING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28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FECDE-01A6-4DDD-A373-C185F34EF08E}"/>
              </a:ext>
            </a:extLst>
          </p:cNvPr>
          <p:cNvGrpSpPr/>
          <p:nvPr/>
        </p:nvGrpSpPr>
        <p:grpSpPr>
          <a:xfrm>
            <a:off x="452582" y="555895"/>
            <a:ext cx="11139054" cy="5004396"/>
            <a:chOff x="380618" y="904907"/>
            <a:chExt cx="11725508" cy="5004396"/>
          </a:xfrm>
        </p:grpSpPr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495D465B-EEF6-4D52-9030-B732F657EAB9}"/>
                </a:ext>
              </a:extLst>
            </p:cNvPr>
            <p:cNvSpPr/>
            <p:nvPr/>
          </p:nvSpPr>
          <p:spPr>
            <a:xfrm>
              <a:off x="811907" y="1347472"/>
              <a:ext cx="10691416" cy="4561831"/>
            </a:xfrm>
            <a:prstGeom prst="roundRect">
              <a:avLst>
                <a:gd name="adj" fmla="val 874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CB81296-068C-4F0C-A663-872B0349D2E6}"/>
                </a:ext>
              </a:extLst>
            </p:cNvPr>
            <p:cNvSpPr/>
            <p:nvPr/>
          </p:nvSpPr>
          <p:spPr>
            <a:xfrm>
              <a:off x="380618" y="904907"/>
              <a:ext cx="11725508" cy="885130"/>
            </a:xfrm>
            <a:prstGeom prst="roundRect">
              <a:avLst>
                <a:gd name="adj" fmla="val 50000"/>
              </a:avLst>
            </a:prstGeom>
            <a:solidFill>
              <a:srgbClr val="5B9BD5">
                <a:lumMod val="20000"/>
                <a:lumOff val="80000"/>
              </a:srgbClr>
            </a:solidFill>
            <a:ln w="28575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buClrTx/>
              </a:pPr>
              <a:r>
                <a:rPr lang="en-US" sz="3600" kern="1200" dirty="0">
                  <a:solidFill>
                    <a:srgbClr val="336699"/>
                  </a:solidFill>
                  <a:latin typeface="Berlin Sans FB Demi" panose="020E0802020502020306" pitchFamily="34" charset="0"/>
                  <a:ea typeface="+mn-ea"/>
                  <a:cs typeface="+mn-cs"/>
                </a:rPr>
                <a:t>Write a description of your </a:t>
              </a:r>
              <a:r>
                <a:rPr lang="en-US" sz="3600" kern="1200" dirty="0" err="1">
                  <a:solidFill>
                    <a:srgbClr val="336699"/>
                  </a:solidFill>
                  <a:latin typeface="Berlin Sans FB Demi" panose="020E0802020502020306" pitchFamily="34" charset="0"/>
                  <a:ea typeface="+mn-ea"/>
                  <a:cs typeface="+mn-cs"/>
                </a:rPr>
                <a:t>favourite</a:t>
              </a:r>
              <a:r>
                <a:rPr lang="en-US" sz="3600" kern="1200" dirty="0">
                  <a:solidFill>
                    <a:srgbClr val="336699"/>
                  </a:solidFill>
                  <a:latin typeface="Berlin Sans FB Demi" panose="020E0802020502020306" pitchFamily="34" charset="0"/>
                  <a:ea typeface="+mn-ea"/>
                  <a:cs typeface="+mn-cs"/>
                </a:rPr>
                <a:t> celebrity.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270000" y="1883590"/>
            <a:ext cx="97489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Bahnschrift Light" panose="020B0502040204020203" pitchFamily="34" charset="0"/>
              </a:rPr>
              <a:t>1. Which person do you want to describe?</a:t>
            </a:r>
          </a:p>
          <a:p>
            <a:r>
              <a:rPr lang="en-US" sz="4000" dirty="0">
                <a:latin typeface="Bahnschrift Light" panose="020B0502040204020203" pitchFamily="34" charset="0"/>
              </a:rPr>
              <a:t>2. Who is he / she? What is he / she famous for?</a:t>
            </a:r>
          </a:p>
          <a:p>
            <a:r>
              <a:rPr lang="en-US" sz="4000" dirty="0">
                <a:latin typeface="Bahnschrift Light" panose="020B0502040204020203" pitchFamily="34" charset="0"/>
              </a:rPr>
              <a:t>3. What does he / she look like?</a:t>
            </a:r>
          </a:p>
          <a:p>
            <a:r>
              <a:rPr lang="en-US" sz="4000" dirty="0">
                <a:latin typeface="Bahnschrift Light" panose="020B0502040204020203" pitchFamily="34" charset="0"/>
              </a:rPr>
              <a:t>4. How does he / she behave?</a:t>
            </a:r>
          </a:p>
        </p:txBody>
      </p:sp>
    </p:spTree>
    <p:extLst>
      <p:ext uri="{BB962C8B-B14F-4D97-AF65-F5344CB8AC3E}">
        <p14:creationId xmlns:p14="http://schemas.microsoft.com/office/powerpoint/2010/main" val="33516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FECDE-01A6-4DDD-A373-C185F34EF08E}"/>
              </a:ext>
            </a:extLst>
          </p:cNvPr>
          <p:cNvGrpSpPr/>
          <p:nvPr/>
        </p:nvGrpSpPr>
        <p:grpSpPr>
          <a:xfrm>
            <a:off x="452582" y="555895"/>
            <a:ext cx="11139054" cy="3877560"/>
            <a:chOff x="380618" y="904907"/>
            <a:chExt cx="11725508" cy="5004396"/>
          </a:xfrm>
        </p:grpSpPr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495D465B-EEF6-4D52-9030-B732F657EAB9}"/>
                </a:ext>
              </a:extLst>
            </p:cNvPr>
            <p:cNvSpPr/>
            <p:nvPr/>
          </p:nvSpPr>
          <p:spPr>
            <a:xfrm>
              <a:off x="811907" y="1347472"/>
              <a:ext cx="10691416" cy="4561831"/>
            </a:xfrm>
            <a:prstGeom prst="roundRect">
              <a:avLst>
                <a:gd name="adj" fmla="val 874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CB81296-068C-4F0C-A663-872B0349D2E6}"/>
                </a:ext>
              </a:extLst>
            </p:cNvPr>
            <p:cNvSpPr/>
            <p:nvPr/>
          </p:nvSpPr>
          <p:spPr>
            <a:xfrm>
              <a:off x="380618" y="904907"/>
              <a:ext cx="11725508" cy="1094474"/>
            </a:xfrm>
            <a:prstGeom prst="roundRect">
              <a:avLst>
                <a:gd name="adj" fmla="val 50000"/>
              </a:avLst>
            </a:prstGeom>
            <a:solidFill>
              <a:srgbClr val="5B9BD5">
                <a:lumMod val="20000"/>
                <a:lumOff val="80000"/>
              </a:srgbClr>
            </a:solidFill>
            <a:ln w="28575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buClrTx/>
              </a:pPr>
              <a:r>
                <a:rPr lang="en-US" sz="3600" kern="1200" dirty="0">
                  <a:solidFill>
                    <a:srgbClr val="336699"/>
                  </a:solidFill>
                  <a:latin typeface="Berlin Sans FB Demi" panose="020E0802020502020306" pitchFamily="34" charset="0"/>
                  <a:ea typeface="+mn-ea"/>
                  <a:cs typeface="+mn-cs"/>
                </a:rPr>
                <a:t>CHECKING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005464" y="1883590"/>
            <a:ext cx="10423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latin typeface="Bahnschrift Light" panose="020B0502040204020203" pitchFamily="34" charset="0"/>
              </a:rPr>
              <a:t>word order in descriptions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latin typeface="Bahnschrift Light" panose="020B0502040204020203" pitchFamily="34" charset="0"/>
              </a:rPr>
              <a:t>meanings of adjectives, nouns and verbs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latin typeface="Bahnschrift Light" panose="020B0502040204020203" pitchFamily="34" charset="0"/>
              </a:rPr>
              <a:t>punctuation</a:t>
            </a:r>
          </a:p>
        </p:txBody>
      </p:sp>
    </p:spTree>
    <p:extLst>
      <p:ext uri="{BB962C8B-B14F-4D97-AF65-F5344CB8AC3E}">
        <p14:creationId xmlns:p14="http://schemas.microsoft.com/office/powerpoint/2010/main" val="171228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095" y="3530018"/>
            <a:ext cx="1199333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81011" algn="l"/>
              </a:tabLst>
            </a:pP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🍀 Learn by heart all structures.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581011" algn="l"/>
              </a:tabLst>
            </a:pP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🍀 Workbook: Exercises page 53.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0"/>
          <a:stretch/>
        </p:blipFill>
        <p:spPr>
          <a:xfrm>
            <a:off x="2037472" y="196072"/>
            <a:ext cx="7038255" cy="29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1074737" y="526831"/>
            <a:ext cx="10055081" cy="929207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F - for an exclamation or an imperative.</a:t>
            </a: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1144010" y="1695231"/>
            <a:ext cx="10055081" cy="929207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D - at the end of a question.</a:t>
            </a: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1074737" y="2863631"/>
            <a:ext cx="10055081" cy="2613533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A - at the beginning of a sentence and with names, countries, nationalities and names of books, films and songs.</a:t>
            </a: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1144009" y="5699195"/>
            <a:ext cx="10055081" cy="929207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B - in lists and for pauses.</a:t>
            </a:r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856" y="293501"/>
            <a:ext cx="524762" cy="6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1074737" y="526831"/>
            <a:ext cx="10055081" cy="929207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G - in short forms and to show possession.</a:t>
            </a: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1144010" y="1695231"/>
            <a:ext cx="10055081" cy="929207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C - at the end of a sentence.</a:t>
            </a: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1074737" y="2863632"/>
            <a:ext cx="10055081" cy="1588296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E -  when we say the title of a book, film or song.</a:t>
            </a:r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856" y="293501"/>
            <a:ext cx="524762" cy="6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3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5"/>
          <p:cNvSpPr txBox="1">
            <a:spLocks noGrp="1"/>
          </p:cNvSpPr>
          <p:nvPr>
            <p:ph type="title"/>
          </p:nvPr>
        </p:nvSpPr>
        <p:spPr>
          <a:xfrm>
            <a:off x="128336" y="1969642"/>
            <a:ext cx="12063664" cy="295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/>
              <a:t>Describe and Draw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từ bỏ, HLV Park Hang-seo sẽ tiếp tục dấn thân cùng tuyển Việt Nam |  Tin tức mới nhất 24h - Đọc Báo Lao Động online - Laodong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r="21778"/>
          <a:stretch/>
        </p:blipFill>
        <p:spPr bwMode="auto">
          <a:xfrm>
            <a:off x="0" y="0"/>
            <a:ext cx="6392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on Men&amp;#39;s Hairsty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4"/>
          <a:stretch/>
        </p:blipFill>
        <p:spPr bwMode="auto">
          <a:xfrm>
            <a:off x="6593305" y="0"/>
            <a:ext cx="5422232" cy="687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3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FEA2C8-8D86-4615-B203-94A618352A2B}"/>
              </a:ext>
            </a:extLst>
          </p:cNvPr>
          <p:cNvSpPr txBox="1"/>
          <p:nvPr/>
        </p:nvSpPr>
        <p:spPr>
          <a:xfrm>
            <a:off x="-81213" y="1690789"/>
            <a:ext cx="123596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6200" b="1" kern="120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ea typeface="+mn-ea"/>
                <a:cs typeface="+mn-cs"/>
              </a:rPr>
              <a:t>Who is your </a:t>
            </a:r>
            <a:r>
              <a:rPr lang="en-US" sz="6200" b="1" kern="120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Favourite</a:t>
            </a:r>
            <a:r>
              <a:rPr lang="en-US" sz="6200" b="1" kern="120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ea typeface="+mn-ea"/>
                <a:cs typeface="+mn-cs"/>
              </a:rPr>
              <a:t> celebrity?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EFCB87-ED48-436E-8C79-03EFB7B7ED66}"/>
              </a:ext>
            </a:extLst>
          </p:cNvPr>
          <p:cNvSpPr txBox="1"/>
          <p:nvPr/>
        </p:nvSpPr>
        <p:spPr>
          <a:xfrm>
            <a:off x="10322" y="4107770"/>
            <a:ext cx="12176569" cy="769441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lvl="0" algn="ctr">
              <a:buClrTx/>
            </a:pPr>
            <a:r>
              <a:rPr lang="en-US" sz="4400" b="1" kern="1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Can you describe him / her?</a:t>
            </a:r>
          </a:p>
        </p:txBody>
      </p:sp>
    </p:spTree>
    <p:extLst>
      <p:ext uri="{BB962C8B-B14F-4D97-AF65-F5344CB8AC3E}">
        <p14:creationId xmlns:p14="http://schemas.microsoft.com/office/powerpoint/2010/main" val="352170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5 Top 15 favorite Disney animated feature films (Pre-Frozen era) ideas |  disney, disney animation, disney mov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21" b="90000" l="8772" r="90000">
                        <a14:foregroundMark x1="38070" y1="18421" x2="35614" y2="27895"/>
                        <a14:foregroundMark x1="31754" y1="26579" x2="51579" y2="27237"/>
                        <a14:foregroundMark x1="65789" y1="24605" x2="64912" y2="34868"/>
                        <a14:foregroundMark x1="32281" y1="24342" x2="34386" y2="31053"/>
                        <a14:foregroundMark x1="50000" y1="63684" x2="50000" y2="69737"/>
                        <a14:foregroundMark x1="49649" y1="45000" x2="49649" y2="60132"/>
                        <a14:foregroundMark x1="49825" y1="33684" x2="49825" y2="45000"/>
                        <a14:foregroundMark x1="40000" y1="29474" x2="49298" y2="44737"/>
                        <a14:foregroundMark x1="36491" y1="31053" x2="49474" y2="44737"/>
                        <a14:foregroundMark x1="59825" y1="37763" x2="60175" y2="35658"/>
                        <a14:foregroundMark x1="59649" y1="37632" x2="50526" y2="44868"/>
                        <a14:foregroundMark x1="56842" y1="33947" x2="55614" y2="36184"/>
                        <a14:foregroundMark x1="56842" y1="35526" x2="51404" y2="43026"/>
                        <a14:backgroundMark x1="58070" y1="36974" x2="53158" y2="41974"/>
                        <a14:backgroundMark x1="53333" y1="34342" x2="50702" y2="42237"/>
                        <a14:backgroundMark x1="55614" y1="35789" x2="53684" y2="38289"/>
                        <a14:backgroundMark x1="50702" y1="42105" x2="50175" y2="43026"/>
                        <a14:backgroundMark x1="43509" y1="36711" x2="44912" y2="39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88" r="20880" b="20581"/>
          <a:stretch/>
        </p:blipFill>
        <p:spPr bwMode="auto">
          <a:xfrm>
            <a:off x="9321118" y="62533"/>
            <a:ext cx="2454300" cy="45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6284" y="4065913"/>
            <a:ext cx="60115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72" algn="l"/>
              </a:tabLst>
            </a:pPr>
            <a:r>
              <a:rPr lang="en-US" sz="4800" b="1" dirty="0">
                <a:latin typeface="Rockwell Condensed" panose="020606030504050201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7 - </a:t>
            </a:r>
            <a:r>
              <a:rPr lang="en-US" sz="8000" b="1" dirty="0">
                <a:solidFill>
                  <a:srgbClr val="0070C0"/>
                </a:solidFill>
                <a:latin typeface="Rockwell Condensed" panose="02060603050405020104" pitchFamily="18" charset="0"/>
                <a:ea typeface="Segoe UI Black" panose="020B0A02040204020203" pitchFamily="34" charset="0"/>
                <a:cs typeface="Segoe UI Historic" panose="020B0502040204020203" pitchFamily="34" charset="0"/>
              </a:rPr>
              <a:t>Writing</a:t>
            </a:r>
            <a:endParaRPr lang="en-US" sz="8000" b="1" dirty="0">
              <a:solidFill>
                <a:srgbClr val="7030A0"/>
              </a:solidFill>
              <a:latin typeface="Rockwell Condensed" panose="02060603050405020104" pitchFamily="18" charset="0"/>
              <a:ea typeface="Segoe UI Black" panose="020B0A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Google Shape;62;p13"/>
          <p:cNvSpPr txBox="1">
            <a:spLocks/>
          </p:cNvSpPr>
          <p:nvPr/>
        </p:nvSpPr>
        <p:spPr>
          <a:xfrm>
            <a:off x="508698" y="770636"/>
            <a:ext cx="4739043" cy="157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Castellar" panose="020A0402060406010301" pitchFamily="18" charset="0"/>
              </a:rPr>
              <a:t>UNIT 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2978" y="1804032"/>
            <a:ext cx="9516483" cy="2042839"/>
            <a:chOff x="1164042" y="1733693"/>
            <a:chExt cx="9516482" cy="2042838"/>
          </a:xfrm>
        </p:grpSpPr>
        <p:pic>
          <p:nvPicPr>
            <p:cNvPr id="6" name="Picture 4" descr="Growing Up: Memories of Childhood in NJ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94" b="97647" l="1799" r="97943">
                          <a14:foregroundMark x1="5784" y1="36000" x2="5784" y2="46824"/>
                          <a14:foregroundMark x1="10411" y1="24706" x2="5784" y2="30588"/>
                          <a14:foregroundMark x1="5013" y1="34118" x2="4370" y2="41412"/>
                          <a14:foregroundMark x1="10668" y1="23765" x2="7969" y2="25647"/>
                          <a14:foregroundMark x1="10925" y1="22824" x2="11311" y2="23765"/>
                          <a14:foregroundMark x1="9512" y1="51765" x2="12596" y2="47294"/>
                          <a14:foregroundMark x1="11954" y1="49176" x2="11825" y2="40235"/>
                          <a14:foregroundMark x1="19537" y1="26824" x2="18252" y2="48471"/>
                          <a14:foregroundMark x1="18380" y1="24000" x2="18252" y2="34824"/>
                          <a14:foregroundMark x1="17866" y1="34824" x2="17995" y2="40471"/>
                          <a14:foregroundMark x1="35733" y1="20941" x2="36118" y2="42353"/>
                          <a14:foregroundMark x1="29820" y1="45176" x2="31362" y2="49647"/>
                          <a14:foregroundMark x1="33548" y1="20706" x2="32262" y2="23529"/>
                          <a14:foregroundMark x1="40617" y1="22588" x2="42931" y2="44941"/>
                          <a14:foregroundMark x1="50514" y1="36471" x2="52442" y2="45412"/>
                          <a14:foregroundMark x1="61440" y1="24000" x2="60540" y2="46588"/>
                          <a14:foregroundMark x1="61568" y1="10353" x2="60925" y2="12471"/>
                          <a14:foregroundMark x1="65296" y1="48235" x2="64781" y2="48706"/>
                          <a14:foregroundMark x1="65938" y1="16235" x2="68509" y2="15059"/>
                          <a14:foregroundMark x1="79820" y1="19765" x2="78278" y2="38824"/>
                          <a14:foregroundMark x1="85219" y1="27529" x2="93059" y2="24235"/>
                          <a14:foregroundMark x1="85219" y1="28706" x2="84961" y2="30118"/>
                          <a14:foregroundMark x1="19537" y1="64471" x2="18509" y2="81647"/>
                          <a14:foregroundMark x1="32134" y1="63529" x2="32776" y2="81647"/>
                          <a14:foregroundMark x1="31105" y1="82824" x2="31234" y2="91529"/>
                          <a14:foregroundMark x1="30977" y1="67765" x2="31234" y2="78353"/>
                          <a14:foregroundMark x1="33033" y1="58353" x2="36375" y2="55765"/>
                          <a14:foregroundMark x1="36247" y1="56000" x2="38946" y2="55529"/>
                          <a14:foregroundMark x1="27763" y1="60471" x2="27892" y2="65176"/>
                          <a14:foregroundMark x1="28149" y1="59765" x2="27635" y2="62118"/>
                          <a14:foregroundMark x1="28535" y1="77176" x2="28021" y2="87529"/>
                          <a14:foregroundMark x1="27763" y1="87529" x2="26735" y2="91294"/>
                          <a14:foregroundMark x1="25835" y1="92000" x2="26864" y2="91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5" t="52832" r="50748"/>
            <a:stretch/>
          </p:blipFill>
          <p:spPr bwMode="auto">
            <a:xfrm>
              <a:off x="8119067" y="1862672"/>
              <a:ext cx="2561457" cy="1784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Growing Up: Memories of Childhood in NJ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94" b="97647" l="1799" r="97943">
                          <a14:foregroundMark x1="5784" y1="36000" x2="5784" y2="46824"/>
                          <a14:foregroundMark x1="10411" y1="24706" x2="5784" y2="30588"/>
                          <a14:foregroundMark x1="5013" y1="34118" x2="4370" y2="41412"/>
                          <a14:foregroundMark x1="10668" y1="23765" x2="7969" y2="25647"/>
                          <a14:foregroundMark x1="10925" y1="22824" x2="11311" y2="23765"/>
                          <a14:foregroundMark x1="9512" y1="51765" x2="12596" y2="47294"/>
                          <a14:foregroundMark x1="11954" y1="49176" x2="11825" y2="40235"/>
                          <a14:foregroundMark x1="19537" y1="26824" x2="18252" y2="48471"/>
                          <a14:foregroundMark x1="18380" y1="24000" x2="18252" y2="34824"/>
                          <a14:foregroundMark x1="17866" y1="34824" x2="17995" y2="40471"/>
                          <a14:foregroundMark x1="35733" y1="20941" x2="36118" y2="42353"/>
                          <a14:foregroundMark x1="29820" y1="45176" x2="31362" y2="49647"/>
                          <a14:foregroundMark x1="33548" y1="20706" x2="32262" y2="23529"/>
                          <a14:foregroundMark x1="40617" y1="22588" x2="42931" y2="44941"/>
                          <a14:foregroundMark x1="50514" y1="36471" x2="52442" y2="45412"/>
                          <a14:foregroundMark x1="61440" y1="24000" x2="60540" y2="46588"/>
                          <a14:foregroundMark x1="61568" y1="10353" x2="60925" y2="12471"/>
                          <a14:foregroundMark x1="65296" y1="48235" x2="64781" y2="48706"/>
                          <a14:foregroundMark x1="65938" y1="16235" x2="68509" y2="15059"/>
                          <a14:foregroundMark x1="79820" y1="19765" x2="78278" y2="38824"/>
                          <a14:foregroundMark x1="85219" y1="27529" x2="93059" y2="24235"/>
                          <a14:foregroundMark x1="85219" y1="28706" x2="84961" y2="30118"/>
                          <a14:foregroundMark x1="19537" y1="64471" x2="18509" y2="81647"/>
                          <a14:foregroundMark x1="32134" y1="63529" x2="32776" y2="81647"/>
                          <a14:foregroundMark x1="31105" y1="82824" x2="31234" y2="91529"/>
                          <a14:foregroundMark x1="30977" y1="67765" x2="31234" y2="78353"/>
                          <a14:foregroundMark x1="33033" y1="58353" x2="36375" y2="55765"/>
                          <a14:foregroundMark x1="36247" y1="56000" x2="38946" y2="55529"/>
                          <a14:foregroundMark x1="27763" y1="60471" x2="27892" y2="65176"/>
                          <a14:foregroundMark x1="28149" y1="59765" x2="27635" y2="62118"/>
                          <a14:foregroundMark x1="28535" y1="77176" x2="28021" y2="87529"/>
                          <a14:foregroundMark x1="27763" y1="87529" x2="26735" y2="91294"/>
                          <a14:foregroundMark x1="25835" y1="92000" x2="26864" y2="91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232"/>
            <a:stretch/>
          </p:blipFill>
          <p:spPr bwMode="auto">
            <a:xfrm>
              <a:off x="1164042" y="1733693"/>
              <a:ext cx="6955025" cy="204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364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897" y="1764631"/>
            <a:ext cx="70742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Tall</a:t>
            </a:r>
            <a:r>
              <a:rPr lang="en-US" sz="4000" dirty="0">
                <a:solidFill>
                  <a:srgbClr val="00B0F0"/>
                </a:solidFill>
                <a:latin typeface="Bahnschrift Light" panose="020B0502040204020203" pitchFamily="34" charset="0"/>
              </a:rPr>
              <a:t>, </a:t>
            </a:r>
            <a:r>
              <a:rPr lang="en-US" sz="40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strong</a:t>
            </a:r>
            <a:r>
              <a:rPr lang="en-US" sz="4000" dirty="0">
                <a:solidFill>
                  <a:srgbClr val="00B0F0"/>
                </a:solidFill>
                <a:latin typeface="Bahnschrift Light" panose="020B0502040204020203" pitchFamily="34" charset="0"/>
              </a:rPr>
              <a:t>, </a:t>
            </a:r>
            <a:r>
              <a:rPr lang="en-US" sz="40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good-looking</a:t>
            </a:r>
            <a:r>
              <a:rPr lang="en-US" sz="4000" dirty="0">
                <a:solidFill>
                  <a:srgbClr val="00B0F0"/>
                </a:solidFill>
                <a:latin typeface="Bahnschrift Light" panose="020B0502040204020203" pitchFamily="34" charset="0"/>
              </a:rPr>
              <a:t>, </a:t>
            </a:r>
            <a:r>
              <a:rPr lang="en-US" sz="40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fair hair, blue eyes</a:t>
            </a:r>
            <a:r>
              <a:rPr lang="en-US" sz="4000" dirty="0">
                <a:solidFill>
                  <a:srgbClr val="00B0F0"/>
                </a:solidFill>
                <a:latin typeface="Bahnschrift Light" panose="020B0502040204020203" pitchFamily="34" charset="0"/>
              </a:rPr>
              <a:t>, </a:t>
            </a:r>
            <a:r>
              <a:rPr lang="en-US" sz="40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a beard and a moustache, busy, spends lots of time outdoors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96463" y="272716"/>
            <a:ext cx="4026570" cy="64168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tx2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Bahnschrift" panose="020B0502040204020203" pitchFamily="34" charset="0"/>
              </a:rPr>
              <a:t>To describe a person’s physical appearance and behavior.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065374" y="4319176"/>
            <a:ext cx="988291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6">
            <a:extLst>
              <a:ext uri="{FF2B5EF4-FFF2-40B4-BE49-F238E27FC236}">
                <a16:creationId xmlns:a16="http://schemas.microsoft.com/office/drawing/2014/main" id="{F92FC2B9-42F8-4AC6-AED2-8B29C4A342E9}"/>
              </a:ext>
            </a:extLst>
          </p:cNvPr>
          <p:cNvSpPr/>
          <p:nvPr/>
        </p:nvSpPr>
        <p:spPr>
          <a:xfrm>
            <a:off x="497303" y="766618"/>
            <a:ext cx="11293641" cy="602108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2">
                    <a:lumMod val="50000"/>
                  </a:schemeClr>
                </a:solidFill>
              </a:rPr>
              <a:t>A description of a person</a:t>
            </a:r>
          </a:p>
          <a:p>
            <a:pPr lvl="0">
              <a:lnSpc>
                <a:spcPct val="150000"/>
              </a:lnSpc>
            </a:pPr>
            <a:r>
              <a:rPr lang="en-US" sz="3400" dirty="0">
                <a:solidFill>
                  <a:srgbClr val="FCE7D4">
                    <a:lumMod val="10000"/>
                  </a:srgbClr>
                </a:solidFill>
              </a:rPr>
              <a:t>1. He / She is a _________ actor.</a:t>
            </a:r>
          </a:p>
          <a:p>
            <a:pPr lvl="0">
              <a:lnSpc>
                <a:spcPct val="150000"/>
              </a:lnSpc>
            </a:pPr>
            <a:r>
              <a:rPr lang="en-US" sz="3400" dirty="0">
                <a:solidFill>
                  <a:srgbClr val="FCE7D4">
                    <a:lumMod val="10000"/>
                  </a:srgbClr>
                </a:solidFill>
              </a:rPr>
              <a:t>2. He / She is ____________for _______________</a:t>
            </a:r>
          </a:p>
          <a:p>
            <a:pPr lvl="0">
              <a:lnSpc>
                <a:spcPct val="150000"/>
              </a:lnSpc>
            </a:pPr>
            <a:r>
              <a:rPr lang="en-US" sz="3400" dirty="0">
                <a:solidFill>
                  <a:srgbClr val="FCE7D4">
                    <a:lumMod val="10000"/>
                  </a:srgbClr>
                </a:solidFill>
              </a:rPr>
              <a:t>3. He / She is_____,________ and ____________</a:t>
            </a:r>
          </a:p>
          <a:p>
            <a:pPr lvl="0">
              <a:lnSpc>
                <a:spcPct val="150000"/>
              </a:lnSpc>
            </a:pPr>
            <a:r>
              <a:rPr lang="en-US" sz="3400" dirty="0">
                <a:solidFill>
                  <a:srgbClr val="FCE7D4">
                    <a:lumMod val="10000"/>
                  </a:srgbClr>
                </a:solidFill>
              </a:rPr>
              <a:t>4. He / She’s got ___________________________</a:t>
            </a:r>
          </a:p>
          <a:p>
            <a:pPr lvl="0">
              <a:lnSpc>
                <a:spcPct val="150000"/>
              </a:lnSpc>
            </a:pPr>
            <a:r>
              <a:rPr lang="en-US" sz="3400" dirty="0">
                <a:solidFill>
                  <a:srgbClr val="FCE7D4">
                    <a:lumMod val="10000"/>
                  </a:srgbClr>
                </a:solidFill>
              </a:rPr>
              <a:t>5. He / She is _______ but he / she ____________</a:t>
            </a:r>
          </a:p>
          <a:p>
            <a:pPr lvl="0">
              <a:lnSpc>
                <a:spcPct val="150000"/>
              </a:lnSpc>
            </a:pPr>
            <a:r>
              <a:rPr lang="en-US" sz="3400" dirty="0">
                <a:solidFill>
                  <a:srgbClr val="FCE7D4">
                    <a:lumMod val="10000"/>
                  </a:srgbClr>
                </a:solidFill>
              </a:rPr>
              <a:t>     			_________________</a:t>
            </a:r>
          </a:p>
          <a:p>
            <a:pPr lvl="0">
              <a:lnSpc>
                <a:spcPct val="150000"/>
              </a:lnSpc>
            </a:pPr>
            <a:r>
              <a:rPr lang="en-US" sz="3400" dirty="0">
                <a:solidFill>
                  <a:srgbClr val="FCE7D4">
                    <a:lumMod val="10000"/>
                  </a:srgbClr>
                </a:solidFill>
              </a:rPr>
              <a:t>6. He / She becomes a ___________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AF3155B-9758-41A5-956D-E5392E34BA55}"/>
              </a:ext>
            </a:extLst>
          </p:cNvPr>
          <p:cNvSpPr/>
          <p:nvPr/>
        </p:nvSpPr>
        <p:spPr>
          <a:xfrm>
            <a:off x="5432639" y="24956"/>
            <a:ext cx="7499927" cy="1169551"/>
          </a:xfrm>
          <a:prstGeom prst="rect">
            <a:avLst/>
          </a:prstGeom>
          <a:effectLst>
            <a:glow rad="330200">
              <a:srgbClr val="92D05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7000" b="1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VNI-Bandit" pitchFamily="2" charset="0"/>
                <a:cs typeface="Times New Roman" panose="02020603050405020304" pitchFamily="18" charset="0"/>
              </a:rPr>
              <a:t>KEY PHRASES</a:t>
            </a:r>
            <a:endParaRPr lang="en-US" sz="7000" dirty="0">
              <a:ln w="38100">
                <a:solidFill>
                  <a:schemeClr val="tx2">
                    <a:lumMod val="50000"/>
                  </a:schemeClr>
                </a:solidFill>
              </a:ln>
              <a:solidFill>
                <a:srgbClr val="FFC000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5627" y="1318223"/>
            <a:ext cx="137249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famous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3775" y="2062907"/>
            <a:ext cx="62504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best-known                 the role(s) in …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105" y="2847984"/>
            <a:ext cx="652294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tall    strong                      good-looking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0762" y="3685063"/>
            <a:ext cx="80312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fair hair, blue eyes, a beard and a moustache.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2041" y="4470140"/>
            <a:ext cx="82866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busy                                   spends a lot of time outdoors with 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5767" y="5999964"/>
            <a:ext cx="182934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superhero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unctuation | Writing | EnglishCl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7" y="969818"/>
            <a:ext cx="11438371" cy="57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4856" y="-115255"/>
            <a:ext cx="52806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Punctuation</a:t>
            </a:r>
          </a:p>
        </p:txBody>
      </p:sp>
    </p:spTree>
    <p:extLst>
      <p:ext uri="{BB962C8B-B14F-4D97-AF65-F5344CB8AC3E}">
        <p14:creationId xmlns:p14="http://schemas.microsoft.com/office/powerpoint/2010/main" val="185461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92505" y="465221"/>
            <a:ext cx="11871160" cy="5999748"/>
            <a:chOff x="176463" y="0"/>
            <a:chExt cx="11871160" cy="5999748"/>
          </a:xfrm>
        </p:grpSpPr>
        <p:sp>
          <p:nvSpPr>
            <p:cNvPr id="2" name="Rectangle 1"/>
            <p:cNvSpPr/>
            <p:nvPr/>
          </p:nvSpPr>
          <p:spPr>
            <a:xfrm>
              <a:off x="176463" y="0"/>
              <a:ext cx="2967790" cy="29998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857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112043" y="0"/>
              <a:ext cx="2967790" cy="29998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857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44253" y="0"/>
              <a:ext cx="2967790" cy="29998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857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79833" y="0"/>
              <a:ext cx="2967790" cy="29998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857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2" y="2999874"/>
              <a:ext cx="2967790" cy="29998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857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91792" y="2999874"/>
              <a:ext cx="2967790" cy="29998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857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59582" y="2999874"/>
              <a:ext cx="2967790" cy="29998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857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23471" y="526528"/>
            <a:ext cx="9785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tx2">
                    <a:lumMod val="50000"/>
                  </a:schemeClr>
                </a:solidFill>
                <a:latin typeface="Bernard MT Condensed" panose="02050806060905020404" pitchFamily="18" charset="0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4951" y="465221"/>
            <a:ext cx="9785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tx2">
                    <a:lumMod val="50000"/>
                  </a:schemeClr>
                </a:solidFill>
                <a:latin typeface="Bernard MT Condensed" panose="02050806060905020404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5335" y="3878795"/>
            <a:ext cx="3549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chemeClr val="tx2">
                    <a:lumMod val="50000"/>
                  </a:schemeClr>
                </a:solidFill>
                <a:latin typeface="Bernard MT Condensed" panose="02050806060905020404" pitchFamily="18" charset="0"/>
              </a:rPr>
              <a:t>Thor, Coco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06329" y="808989"/>
            <a:ext cx="2831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Bernard MT Condensed" panose="02050806060905020404" pitchFamily="18" charset="0"/>
              </a:rPr>
              <a:t>A, B, C..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179" y="2257546"/>
            <a:ext cx="28184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ahnschrift" panose="020B0502040204020203" pitchFamily="34" charset="0"/>
              </a:rPr>
              <a:t>exclamation </a:t>
            </a:r>
          </a:p>
          <a:p>
            <a:pPr algn="ctr"/>
            <a:r>
              <a:rPr lang="en-US" sz="3600" dirty="0">
                <a:latin typeface="Bahnschrift" panose="020B0502040204020203" pitchFamily="34" charset="0"/>
              </a:rPr>
              <a:t>mark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80298" y="2250325"/>
            <a:ext cx="20746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ahnschrift" panose="020B0502040204020203" pitchFamily="34" charset="0"/>
              </a:rPr>
              <a:t>question </a:t>
            </a:r>
          </a:p>
          <a:p>
            <a:pPr algn="ctr"/>
            <a:r>
              <a:rPr lang="en-US" sz="3600" dirty="0">
                <a:latin typeface="Bahnschrift" panose="020B0502040204020203" pitchFamily="34" charset="0"/>
              </a:rPr>
              <a:t>mark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9630931" y="496912"/>
            <a:ext cx="1702710" cy="2424214"/>
            <a:chOff x="6119458" y="7130514"/>
            <a:chExt cx="1702710" cy="2424214"/>
          </a:xfrm>
        </p:grpSpPr>
        <p:sp>
          <p:nvSpPr>
            <p:cNvPr id="19" name="TextBox 18"/>
            <p:cNvSpPr txBox="1"/>
            <p:nvPr/>
          </p:nvSpPr>
          <p:spPr>
            <a:xfrm>
              <a:off x="6282525" y="7130514"/>
              <a:ext cx="97857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0" dirty="0">
                  <a:solidFill>
                    <a:schemeClr val="tx2">
                      <a:lumMod val="50000"/>
                    </a:schemeClr>
                  </a:solidFill>
                  <a:latin typeface="Bernard MT Condensed" panose="02050806060905020404" pitchFamily="18" charset="0"/>
                </a:rPr>
                <a:t>,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19458" y="8908397"/>
              <a:ext cx="17027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>
                  <a:latin typeface="Bahnschrift" panose="020B0502040204020203" pitchFamily="34" charset="0"/>
                </a:rPr>
                <a:t>comma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64491" y="3525639"/>
            <a:ext cx="2651688" cy="2355113"/>
            <a:chOff x="9411977" y="7432895"/>
            <a:chExt cx="2651688" cy="2355113"/>
          </a:xfrm>
        </p:grpSpPr>
        <p:sp>
          <p:nvSpPr>
            <p:cNvPr id="20" name="TextBox 19"/>
            <p:cNvSpPr txBox="1"/>
            <p:nvPr/>
          </p:nvSpPr>
          <p:spPr>
            <a:xfrm>
              <a:off x="10533293" y="7432895"/>
              <a:ext cx="97857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0" dirty="0">
                  <a:solidFill>
                    <a:schemeClr val="tx2">
                      <a:lumMod val="50000"/>
                    </a:schemeClr>
                  </a:solidFill>
                  <a:latin typeface="Bernard MT Condensed" panose="02050806060905020404" pitchFamily="18" charset="0"/>
                </a:rPr>
                <a:t>‘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411977" y="9141677"/>
              <a:ext cx="26516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>
                  <a:latin typeface="Bahnschrift" panose="020B0502040204020203" pitchFamily="34" charset="0"/>
                </a:rPr>
                <a:t> apostrophe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028055" y="3163001"/>
            <a:ext cx="2116284" cy="2554048"/>
            <a:chOff x="1944102" y="3403789"/>
            <a:chExt cx="2116284" cy="2554048"/>
          </a:xfrm>
        </p:grpSpPr>
        <p:sp>
          <p:nvSpPr>
            <p:cNvPr id="21" name="TextBox 20"/>
            <p:cNvSpPr txBox="1"/>
            <p:nvPr/>
          </p:nvSpPr>
          <p:spPr>
            <a:xfrm>
              <a:off x="2676569" y="3403789"/>
              <a:ext cx="97857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0" dirty="0">
                  <a:solidFill>
                    <a:schemeClr val="tx2">
                      <a:lumMod val="50000"/>
                    </a:schemeClr>
                  </a:solidFill>
                  <a:latin typeface="Bernard MT Condensed" panose="02050806060905020404" pitchFamily="18" charset="0"/>
                </a:rPr>
                <a:t>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44102" y="5311506"/>
              <a:ext cx="21162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>
                  <a:latin typeface="Bahnschrift" panose="020B0502040204020203" pitchFamily="34" charset="0"/>
                </a:rPr>
                <a:t> full stop 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6210359" y="2302940"/>
            <a:ext cx="2927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ahnschrift" panose="020B0502040204020203" pitchFamily="34" charset="0"/>
              </a:rPr>
              <a:t> capital letter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054720" y="4865797"/>
            <a:ext cx="19094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ahnschrift" panose="020B0502040204020203" pitchFamily="34" charset="0"/>
              </a:rPr>
              <a:t> words </a:t>
            </a:r>
          </a:p>
          <a:p>
            <a:pPr algn="ctr"/>
            <a:r>
              <a:rPr lang="en-US" sz="3600" dirty="0">
                <a:latin typeface="Bahnschrift" panose="020B0502040204020203" pitchFamily="34" charset="0"/>
              </a:rPr>
              <a:t>in italics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21134" y="4249684"/>
            <a:ext cx="847182" cy="307777"/>
            <a:chOff x="2086980" y="1271371"/>
            <a:chExt cx="847182" cy="307777"/>
          </a:xfrm>
        </p:grpSpPr>
        <p:sp>
          <p:nvSpPr>
            <p:cNvPr id="46" name="TextBox 45"/>
            <p:cNvSpPr txBox="1"/>
            <p:nvPr/>
          </p:nvSpPr>
          <p:spPr>
            <a:xfrm>
              <a:off x="2086980" y="1271371"/>
              <a:ext cx="847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Click </a:t>
              </a:r>
            </a:p>
          </p:txBody>
        </p:sp>
        <p:sp>
          <p:nvSpPr>
            <p:cNvPr id="47" name="Up Arrow 46"/>
            <p:cNvSpPr/>
            <p:nvPr/>
          </p:nvSpPr>
          <p:spPr>
            <a:xfrm>
              <a:off x="2653523" y="1357773"/>
              <a:ext cx="46182" cy="13470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83" y="3742320"/>
            <a:ext cx="381477" cy="507364"/>
          </a:xfrm>
          <a:prstGeom prst="rect">
            <a:avLst/>
          </a:prstGeom>
        </p:spPr>
      </p:pic>
      <p:pic>
        <p:nvPicPr>
          <p:cNvPr id="65" name="Picture 6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3641" y="3746668"/>
            <a:ext cx="378990" cy="50405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87356" y="4446909"/>
            <a:ext cx="847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1,2,3,4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140426" y="4483345"/>
            <a:ext cx="847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5,6,7 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1056469" y="4232972"/>
            <a:ext cx="847182" cy="307777"/>
            <a:chOff x="2086980" y="1271371"/>
            <a:chExt cx="847182" cy="307777"/>
          </a:xfrm>
        </p:grpSpPr>
        <p:sp>
          <p:nvSpPr>
            <p:cNvPr id="69" name="TextBox 68"/>
            <p:cNvSpPr txBox="1"/>
            <p:nvPr/>
          </p:nvSpPr>
          <p:spPr>
            <a:xfrm>
              <a:off x="2086980" y="1271371"/>
              <a:ext cx="847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Click </a:t>
              </a:r>
            </a:p>
          </p:txBody>
        </p:sp>
        <p:sp>
          <p:nvSpPr>
            <p:cNvPr id="70" name="Up Arrow 69"/>
            <p:cNvSpPr/>
            <p:nvPr/>
          </p:nvSpPr>
          <p:spPr>
            <a:xfrm>
              <a:off x="2653523" y="1357773"/>
              <a:ext cx="46182" cy="13470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9769929"/>
      </p:ext>
    </p:extLst>
  </p:cSld>
  <p:clrMapOvr>
    <a:masterClrMapping/>
  </p:clrMapOvr>
</p:sld>
</file>

<file path=ppt/theme/theme1.xml><?xml version="1.0" encoding="utf-8"?>
<a:theme xmlns:a="http://schemas.openxmlformats.org/drawingml/2006/main" name="Beauty Salon Company by Slidesgo">
  <a:themeElements>
    <a:clrScheme name="Simple Light">
      <a:dk1>
        <a:srgbClr val="754C24"/>
      </a:dk1>
      <a:lt1>
        <a:srgbClr val="FCE7D4"/>
      </a:lt1>
      <a:dk2>
        <a:srgbClr val="754C24"/>
      </a:dk2>
      <a:lt2>
        <a:srgbClr val="FCE7D4"/>
      </a:lt2>
      <a:accent1>
        <a:srgbClr val="F4B392"/>
      </a:accent1>
      <a:accent2>
        <a:srgbClr val="F7C684"/>
      </a:accent2>
      <a:accent3>
        <a:srgbClr val="C69C6D"/>
      </a:accent3>
      <a:accent4>
        <a:srgbClr val="C69C6D"/>
      </a:accent4>
      <a:accent5>
        <a:srgbClr val="C69C6D"/>
      </a:accent5>
      <a:accent6>
        <a:srgbClr val="C69C6D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392</Words>
  <Application>Microsoft Office PowerPoint</Application>
  <PresentationFormat>Widescreen</PresentationFormat>
  <Paragraphs>66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42" baseType="lpstr">
      <vt:lpstr>Segoe UI Black</vt:lpstr>
      <vt:lpstr>Elephant</vt:lpstr>
      <vt:lpstr>Trebuchet MS</vt:lpstr>
      <vt:lpstr>Segoe UI Historic</vt:lpstr>
      <vt:lpstr>Berlin Sans FB Demi</vt:lpstr>
      <vt:lpstr>Montserrat</vt:lpstr>
      <vt:lpstr>Calibri</vt:lpstr>
      <vt:lpstr>Rockwell Condensed</vt:lpstr>
      <vt:lpstr>Cooper Black</vt:lpstr>
      <vt:lpstr>Times New Roman</vt:lpstr>
      <vt:lpstr>Amatic SC</vt:lpstr>
      <vt:lpstr>Calibri Light</vt:lpstr>
      <vt:lpstr>Bahnschrift SemiLight Condensed</vt:lpstr>
      <vt:lpstr>Century Gothic</vt:lpstr>
      <vt:lpstr>Castellar</vt:lpstr>
      <vt:lpstr>Arial Black</vt:lpstr>
      <vt:lpstr>Bahnschrift Light</vt:lpstr>
      <vt:lpstr>Arial</vt:lpstr>
      <vt:lpstr>Bernard MT Condensed</vt:lpstr>
      <vt:lpstr>Playfair Display Regular</vt:lpstr>
      <vt:lpstr>MS Mincho</vt:lpstr>
      <vt:lpstr>VNI-Bandit</vt:lpstr>
      <vt:lpstr>Wingdings</vt:lpstr>
      <vt:lpstr>Bahnschrift</vt:lpstr>
      <vt:lpstr>Beauty Salon Company by Slidesgo</vt:lpstr>
      <vt:lpstr>Office Theme</vt:lpstr>
      <vt:lpstr>PowerPoint Presentation</vt:lpstr>
      <vt:lpstr>Describe and 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Beauty Salon Company</dc:title>
  <cp:lastModifiedBy>Home</cp:lastModifiedBy>
  <cp:revision>81</cp:revision>
  <dcterms:modified xsi:type="dcterms:W3CDTF">2022-08-15T01:01:39Z</dcterms:modified>
</cp:coreProperties>
</file>