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02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6" r:id="rId17"/>
    <p:sldId id="275" r:id="rId18"/>
    <p:sldId id="278" r:id="rId19"/>
    <p:sldId id="280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8D4822-7835-4916-8848-3C1CBC65FF14}" v="3" dt="2021-08-31T03:08:51.386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BA8D4822-7835-4916-8848-3C1CBC65FF14}"/>
    <pc:docChg chg="undo redo custSel addSld modSld modMainMaster">
      <pc:chgData name="Nasil Phạm" userId="72956dafe1aa49c0" providerId="LiveId" clId="{BA8D4822-7835-4916-8848-3C1CBC65FF14}" dt="2021-08-31T03:08:59.765" v="40" actId="680"/>
      <pc:docMkLst>
        <pc:docMk/>
      </pc:docMkLst>
      <pc:sldChg chg="add">
        <pc:chgData name="Nasil Phạm" userId="72956dafe1aa49c0" providerId="LiveId" clId="{BA8D4822-7835-4916-8848-3C1CBC65FF14}" dt="2021-08-31T03:08:08.980" v="0"/>
        <pc:sldMkLst>
          <pc:docMk/>
          <pc:sldMk cId="2948499370" sldId="333"/>
        </pc:sldMkLst>
      </pc:sldChg>
      <pc:sldChg chg="add">
        <pc:chgData name="Nasil Phạm" userId="72956dafe1aa49c0" providerId="LiveId" clId="{BA8D4822-7835-4916-8848-3C1CBC65FF14}" dt="2021-08-31T03:08:08.980" v="0"/>
        <pc:sldMkLst>
          <pc:docMk/>
          <pc:sldMk cId="2691325579" sldId="501"/>
        </pc:sldMkLst>
      </pc:sldChg>
      <pc:sldChg chg="new">
        <pc:chgData name="Nasil Phạm" userId="72956dafe1aa49c0" providerId="LiveId" clId="{BA8D4822-7835-4916-8848-3C1CBC65FF14}" dt="2021-08-31T03:08:59.765" v="40" actId="680"/>
        <pc:sldMkLst>
          <pc:docMk/>
          <pc:sldMk cId="296429293" sldId="502"/>
        </pc:sldMkLst>
      </pc:sldChg>
      <pc:sldMasterChg chg="modSldLayout">
        <pc:chgData name="Nasil Phạm" userId="72956dafe1aa49c0" providerId="LiveId" clId="{BA8D4822-7835-4916-8848-3C1CBC65FF14}" dt="2021-08-31T03:08:51.386" v="39" actId="16037"/>
        <pc:sldMasterMkLst>
          <pc:docMk/>
          <pc:sldMasterMk cId="0" sldId="2147483648"/>
        </pc:sldMasterMkLst>
        <pc:sldLayoutChg chg="modSp mod">
          <pc:chgData name="Nasil Phạm" userId="72956dafe1aa49c0" providerId="LiveId" clId="{BA8D4822-7835-4916-8848-3C1CBC65FF14}" dt="2021-08-31T03:08:51.386" v="39" actId="16037"/>
          <pc:sldLayoutMkLst>
            <pc:docMk/>
            <pc:sldMasterMk cId="0" sldId="2147483648"/>
            <pc:sldLayoutMk cId="1979425788" sldId="2147483660"/>
          </pc:sldLayoutMkLst>
          <pc:spChg chg="mod">
            <ac:chgData name="Nasil Phạm" userId="72956dafe1aa49c0" providerId="LiveId" clId="{BA8D4822-7835-4916-8848-3C1CBC65FF14}" dt="2021-08-31T03:08:51.386" v="39" actId="16037"/>
            <ac:spMkLst>
              <pc:docMk/>
              <pc:sldMasterMk cId="0" sldId="2147483648"/>
              <pc:sldLayoutMk cId="1979425788" sldId="2147483660"/>
              <ac:spMk id="6" creationId="{0D1DD2F0-1E09-4BE6-A7DE-8C06ACE2AA75}"/>
            </ac:spMkLst>
          </pc:spChg>
          <pc:spChg chg="mod">
            <ac:chgData name="Nasil Phạm" userId="72956dafe1aa49c0" providerId="LiveId" clId="{BA8D4822-7835-4916-8848-3C1CBC65FF14}" dt="2021-08-31T03:08:41.239" v="24" actId="1037"/>
            <ac:spMkLst>
              <pc:docMk/>
              <pc:sldMasterMk cId="0" sldId="2147483648"/>
              <pc:sldLayoutMk cId="1979425788" sldId="2147483660"/>
              <ac:spMk id="9" creationId="{03D88355-306A-48E2-A92E-1D1AB947B522}"/>
            </ac:spMkLst>
          </pc:spChg>
          <pc:spChg chg="mod">
            <ac:chgData name="Nasil Phạm" userId="72956dafe1aa49c0" providerId="LiveId" clId="{BA8D4822-7835-4916-8848-3C1CBC65FF14}" dt="2021-08-31T03:08:47.772" v="38" actId="1037"/>
            <ac:spMkLst>
              <pc:docMk/>
              <pc:sldMasterMk cId="0" sldId="2147483648"/>
              <pc:sldLayoutMk cId="1979425788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6: Sports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014626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9: Puzzles and Games</a:t>
            </a:r>
          </a:p>
        </p:txBody>
      </p:sp>
    </p:spTree>
    <p:extLst>
      <p:ext uri="{BB962C8B-B14F-4D97-AF65-F5344CB8AC3E}">
        <p14:creationId xmlns:p14="http://schemas.microsoft.com/office/powerpoint/2010/main" val="197942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1027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1/ Use the grid to find the first and last letters of sports 1-8. Then write the sports.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42927" b="48086"/>
          <a:stretch>
            <a:fillRect/>
          </a:stretch>
        </p:blipFill>
        <p:spPr>
          <a:xfrm>
            <a:off x="837565" y="1424305"/>
            <a:ext cx="3881755" cy="531431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385050" y="1896110"/>
            <a:ext cx="15462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6/ SO BE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70065" y="1668145"/>
            <a:ext cx="2700020" cy="223139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021830" y="2797175"/>
            <a:ext cx="23507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v l = volleyball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7662" t="52239" r="50254" b="26539"/>
          <a:stretch>
            <a:fillRect/>
          </a:stretch>
        </p:blipFill>
        <p:spPr>
          <a:xfrm>
            <a:off x="7021830" y="4163695"/>
            <a:ext cx="2350135" cy="235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 animBg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1/ Use the grid to find the first and last letters of sports 1-8. Then write the sports.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42927" b="48086"/>
          <a:stretch>
            <a:fillRect/>
          </a:stretch>
        </p:blipFill>
        <p:spPr>
          <a:xfrm>
            <a:off x="954405" y="1625600"/>
            <a:ext cx="3764915" cy="51542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385050" y="1896110"/>
            <a:ext cx="14268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7/ SE GI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75475" y="1668145"/>
            <a:ext cx="2397125" cy="21850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385050" y="2644775"/>
            <a:ext cx="1559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j o = judo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78538" r="76270"/>
          <a:stretch>
            <a:fillRect/>
          </a:stretch>
        </p:blipFill>
        <p:spPr>
          <a:xfrm>
            <a:off x="6974840" y="4199890"/>
            <a:ext cx="2397760" cy="239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 animBg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1/ Use the grid to find the first and last letters of sports 1-8. Then write the sports.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42927" b="48086"/>
          <a:stretch>
            <a:fillRect/>
          </a:stretch>
        </p:blipFill>
        <p:spPr>
          <a:xfrm>
            <a:off x="837565" y="1320165"/>
            <a:ext cx="3881755" cy="531431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385050" y="1896110"/>
            <a:ext cx="15513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8/ TO PO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75475" y="1668145"/>
            <a:ext cx="2397125" cy="203454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398385" y="2675255"/>
            <a:ext cx="17379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 s = tennis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2550" r="25768" b="77232"/>
          <a:stretch>
            <a:fillRect/>
          </a:stretch>
        </p:blipFill>
        <p:spPr>
          <a:xfrm>
            <a:off x="7059930" y="4022090"/>
            <a:ext cx="2415540" cy="241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 animBg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2/ SPORT ART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. Work in groups.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9005" y="1025525"/>
            <a:ext cx="5181600" cy="66548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* Instructions:</a:t>
            </a:r>
          </a:p>
          <a:p>
            <a:pPr marL="0" indent="0">
              <a:buNone/>
            </a:pP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838200" y="1607820"/>
            <a:ext cx="9940290" cy="23329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Write the names of the sports on page 72 on pieces of paper.</a:t>
            </a: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One student takes a piece of paper and draws the sport.</a:t>
            </a: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others guess.</a:t>
            </a: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winner is the group guessing the most sports.</a:t>
            </a:r>
          </a:p>
          <a:p>
            <a:pPr marL="514350" indent="-514350">
              <a:buAutoNum type="arabicPeriod"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 descr="pictionary game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412" b="16049"/>
          <a:stretch>
            <a:fillRect/>
          </a:stretch>
        </p:blipFill>
        <p:spPr>
          <a:xfrm>
            <a:off x="2549525" y="4097655"/>
            <a:ext cx="7365365" cy="246126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/>
          <a:srcRect l="3394" r="75264" b="73948"/>
          <a:stretch>
            <a:fillRect/>
          </a:stretch>
        </p:blipFill>
        <p:spPr>
          <a:xfrm>
            <a:off x="5383530" y="4911725"/>
            <a:ext cx="1530985" cy="1099820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4"/>
          <a:srcRect t="3246" r="75285" b="76718"/>
          <a:stretch>
            <a:fillRect/>
          </a:stretch>
        </p:blipFill>
        <p:spPr>
          <a:xfrm>
            <a:off x="8825865" y="3932555"/>
            <a:ext cx="1089025" cy="842645"/>
          </a:xfrm>
          <a:prstGeom prst="ellipse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/>
          <a:srcRect t="27976" r="75752" b="50258"/>
          <a:stretch>
            <a:fillRect/>
          </a:stretch>
        </p:blipFill>
        <p:spPr>
          <a:xfrm>
            <a:off x="7491730" y="4343400"/>
            <a:ext cx="757555" cy="696595"/>
          </a:xfrm>
          <a:prstGeom prst="ellipse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/>
          <a:srcRect l="50976" t="1905" r="24756" b="74444"/>
          <a:stretch>
            <a:fillRect/>
          </a:stretch>
        </p:blipFill>
        <p:spPr>
          <a:xfrm>
            <a:off x="4303395" y="4632325"/>
            <a:ext cx="758190" cy="756920"/>
          </a:xfrm>
          <a:prstGeom prst="ellipse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4"/>
          <a:srcRect t="3246" r="75285" b="76718"/>
          <a:stretch>
            <a:fillRect/>
          </a:stretch>
        </p:blipFill>
        <p:spPr>
          <a:xfrm>
            <a:off x="2671445" y="3789680"/>
            <a:ext cx="1089025" cy="84264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3735"/>
          </a:xfrm>
        </p:spPr>
        <p:txBody>
          <a:bodyPr anchor="t" anchorCtr="0"/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3/ </a:t>
            </a:r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MEMORY GAME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. Work in pairs. Follow the instructions: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38860"/>
            <a:ext cx="3027045" cy="467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* Instructions: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300" y="1506220"/>
            <a:ext cx="11779885" cy="410845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Put four to eight objects on your desk.</a:t>
            </a:r>
          </a:p>
          <a:p>
            <a:pPr marL="457200" indent="-457200"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Look at the objects for ten seconds and remember them.</a:t>
            </a:r>
          </a:p>
          <a:p>
            <a:pPr marL="457200" indent="-457200"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One student closes his / her eyes.</a:t>
            </a:r>
          </a:p>
          <a:p>
            <a:pPr marL="457200" indent="-457200"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The other student takes the objects from the desk and hides them.</a:t>
            </a:r>
          </a:p>
          <a:p>
            <a:pPr marL="457200" indent="-457200"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The student opens his / her eyes and says what object(s) was / were on the desk using there was / there were. </a:t>
            </a:r>
          </a:p>
          <a:p>
            <a:pPr marL="457200" indent="-457200"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student gets a point for every correct sentence.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Repeat the game with different objects.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Who can get the most points?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41300" y="5382895"/>
            <a:ext cx="1166749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None/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*For example: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There was a pen. There was a ruler. There were three books. There was an apple.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/>
          </a:p>
        </p:txBody>
      </p:sp>
      <p:sp>
        <p:nvSpPr>
          <p:cNvPr id="6" name="Rounded Rectangle 5"/>
          <p:cNvSpPr/>
          <p:nvPr/>
        </p:nvSpPr>
        <p:spPr>
          <a:xfrm>
            <a:off x="299720" y="5476875"/>
            <a:ext cx="11546205" cy="9404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 uiExpand="1" build="p"/>
      <p:bldP spid="4" grpId="1" build="p"/>
      <p:bldP spid="5" grpId="0"/>
      <p:bldP spid="5" grpId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5" y="365125"/>
            <a:ext cx="11243945" cy="703580"/>
          </a:xfrm>
        </p:spPr>
        <p:txBody>
          <a:bodyPr anchor="t" anchorCtr="0">
            <a:normAutofit fontScale="90000"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4/ Join the letters to find regular and irregular past simple forms:</a:t>
            </a:r>
          </a:p>
        </p:txBody>
      </p:sp>
      <p:graphicFrame>
        <p:nvGraphicFramePr>
          <p:cNvPr id="5" name="Table 4"/>
          <p:cNvGraphicFramePr/>
          <p:nvPr/>
        </p:nvGraphicFramePr>
        <p:xfrm>
          <a:off x="1828800" y="1524000"/>
          <a:ext cx="853313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STA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5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NT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1/ WE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ETED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2/ W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RTED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3/ TRAV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ID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4/ BEC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RNED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5/ LEA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IDED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6/ WAT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ON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7/ 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AME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8/ COMP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CHED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9/ DEC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ELLED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518410" y="1774825"/>
            <a:ext cx="6858000" cy="940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787650" y="1790065"/>
            <a:ext cx="6994525" cy="440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67000" y="2715260"/>
            <a:ext cx="7100570" cy="1896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91180" y="3170555"/>
            <a:ext cx="6160135" cy="28524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24175" y="3671570"/>
            <a:ext cx="6584950" cy="13957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56230" y="3656330"/>
            <a:ext cx="6471285" cy="4705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09570" y="4612005"/>
            <a:ext cx="6447790" cy="9105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51125" y="3185795"/>
            <a:ext cx="7131050" cy="1896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52470" y="2290445"/>
            <a:ext cx="6135370" cy="3232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924175" y="4156710"/>
            <a:ext cx="6509385" cy="1866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5"/>
          <p:cNvSpPr txBox="1"/>
          <p:nvPr/>
        </p:nvSpPr>
        <p:spPr>
          <a:xfrm>
            <a:off x="10586720" y="1577340"/>
            <a:ext cx="1236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STARTED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0586720" y="2060575"/>
            <a:ext cx="881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WENT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0586720" y="2516505"/>
            <a:ext cx="754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WON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10586720" y="2969260"/>
            <a:ext cx="1575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TRAVELLED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586720" y="3479165"/>
            <a:ext cx="1186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BECAME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10586720" y="3950335"/>
            <a:ext cx="1300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LEARNED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10586720" y="4412615"/>
            <a:ext cx="1346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WATCHED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0586720" y="4883150"/>
            <a:ext cx="601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DID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10586720" y="5366385"/>
            <a:ext cx="1503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COMPETED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10514965" y="5880100"/>
            <a:ext cx="1236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DECIDED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370" y="2060575"/>
            <a:ext cx="9205595" cy="703580"/>
          </a:xfrm>
        </p:spPr>
        <p:txBody>
          <a:bodyPr anchor="t" anchorCtr="0">
            <a:norm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Could you make some sentences with these verbs?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10586720" y="1577340"/>
            <a:ext cx="1236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STARTED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0586720" y="2060575"/>
            <a:ext cx="881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WENT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0586720" y="2516505"/>
            <a:ext cx="754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WON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10586720" y="2969260"/>
            <a:ext cx="1575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TRAVELLED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586720" y="3479165"/>
            <a:ext cx="1186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BECAME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10586720" y="3950335"/>
            <a:ext cx="1300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LEARNED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10586720" y="4412615"/>
            <a:ext cx="1346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WATCHED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0586720" y="4883150"/>
            <a:ext cx="601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DID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10586720" y="5366385"/>
            <a:ext cx="1503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COMPETED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10514965" y="5880100"/>
            <a:ext cx="1236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DECIDED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508000" y="3246755"/>
            <a:ext cx="11243945" cy="7035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*For example: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309370" y="4318635"/>
            <a:ext cx="7376160" cy="7035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- I started learning English 3 years ago.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508000" y="2148205"/>
            <a:ext cx="675640" cy="368300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0313670" y="1410335"/>
            <a:ext cx="1790065" cy="502221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s 27"/>
          <p:cNvSpPr/>
          <p:nvPr/>
        </p:nvSpPr>
        <p:spPr>
          <a:xfrm>
            <a:off x="451485" y="3109595"/>
            <a:ext cx="8997315" cy="215455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3" grpId="0"/>
      <p:bldP spid="3" grpId="1"/>
      <p:bldP spid="4" grpId="0"/>
      <p:bldP spid="4" grpId="1"/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365125"/>
            <a:ext cx="11819890" cy="993140"/>
          </a:xfrm>
        </p:spPr>
        <p:txBody>
          <a:bodyPr anchor="t" anchorCtr="0">
            <a:no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5/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Complete the sentences.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Then write the past simple form of the missing verbs in the puzzle. Then use the letters in the grey boxes to make a mystery word: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050" y="1358265"/>
            <a:ext cx="6638925" cy="58928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France </a:t>
            </a:r>
            <a:r>
              <a:rPr lang="en-US" b="1" i="1" u="sng">
                <a:latin typeface="Times New Roman" panose="02020603050405020304" charset="0"/>
                <a:cs typeface="Times New Roman" panose="02020603050405020304" charset="0"/>
              </a:rPr>
              <a:t>won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the football World Cup in 2018.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0195" y="1263650"/>
            <a:ext cx="4292600" cy="5474970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/>
        </p:nvSpPr>
        <p:spPr>
          <a:xfrm>
            <a:off x="4716145" y="1947545"/>
            <a:ext cx="7275195" cy="58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1/ Phan Thị Hà Thanh _______ born in Việt Nam.</a:t>
            </a:r>
          </a:p>
        </p:txBody>
      </p:sp>
      <p:sp>
        <p:nvSpPr>
          <p:cNvPr id="7" name="Content Placeholder 3"/>
          <p:cNvSpPr>
            <a:spLocks noGrp="1"/>
          </p:cNvSpPr>
          <p:nvPr/>
        </p:nvSpPr>
        <p:spPr>
          <a:xfrm>
            <a:off x="4716780" y="2439035"/>
            <a:ext cx="7275195" cy="58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2/ Usain Bolt ____________ the world record in Beijing.</a:t>
            </a:r>
          </a:p>
        </p:txBody>
      </p:sp>
      <p:sp>
        <p:nvSpPr>
          <p:cNvPr id="9" name="Content Placeholder 3"/>
          <p:cNvSpPr>
            <a:spLocks noGrp="1"/>
          </p:cNvSpPr>
          <p:nvPr/>
        </p:nvSpPr>
        <p:spPr>
          <a:xfrm>
            <a:off x="4716780" y="3354705"/>
            <a:ext cx="7275195" cy="58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3/ Pheidippides _________ from Marathon to Athens.</a:t>
            </a:r>
          </a:p>
        </p:txBody>
      </p:sp>
      <p:sp>
        <p:nvSpPr>
          <p:cNvPr id="10" name="Content Placeholder 3"/>
          <p:cNvSpPr>
            <a:spLocks noGrp="1"/>
          </p:cNvSpPr>
          <p:nvPr/>
        </p:nvSpPr>
        <p:spPr>
          <a:xfrm>
            <a:off x="4716780" y="4255135"/>
            <a:ext cx="7275195" cy="58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4/ Nguyễn Thị Ánh Viên _________ 3 gold medals at the SEA Games 27.</a:t>
            </a:r>
          </a:p>
        </p:txBody>
      </p:sp>
      <p:sp>
        <p:nvSpPr>
          <p:cNvPr id="11" name="Content Placeholder 3"/>
          <p:cNvSpPr>
            <a:spLocks noGrp="1"/>
          </p:cNvSpPr>
          <p:nvPr/>
        </p:nvSpPr>
        <p:spPr>
          <a:xfrm>
            <a:off x="4716780" y="5292725"/>
            <a:ext cx="7275195" cy="58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5/ My dad ________ to the match on Saturday.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143875" y="1917065"/>
            <a:ext cx="7556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latin typeface="Times New Roman" panose="02020603050405020304" charset="0"/>
                <a:cs typeface="Times New Roman" panose="02020603050405020304" charset="0"/>
              </a:rPr>
              <a:t>was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388225" y="2317115"/>
            <a:ext cx="10128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latin typeface="Times New Roman" panose="02020603050405020304" charset="0"/>
                <a:cs typeface="Times New Roman" panose="02020603050405020304" charset="0"/>
              </a:rPr>
              <a:t>broke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516495" y="3168015"/>
            <a:ext cx="6965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latin typeface="Times New Roman" panose="02020603050405020304" charset="0"/>
                <a:cs typeface="Times New Roman" panose="02020603050405020304" charset="0"/>
              </a:rPr>
              <a:t>ran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8726170" y="4107815"/>
            <a:ext cx="7956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latin typeface="Times New Roman" panose="02020603050405020304" charset="0"/>
                <a:cs typeface="Times New Roman" panose="02020603050405020304" charset="0"/>
              </a:rPr>
              <a:t>won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632575" y="5154295"/>
            <a:ext cx="8750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latin typeface="Times New Roman" panose="02020603050405020304" charset="0"/>
                <a:cs typeface="Times New Roman" panose="02020603050405020304" charset="0"/>
              </a:rPr>
              <a:t>went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501775" y="209359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W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2243455" y="209359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2984500" y="2093595"/>
            <a:ext cx="3803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839470" y="2646045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1619885" y="264604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2262505" y="2615565"/>
            <a:ext cx="4597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O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2984500" y="2646045"/>
            <a:ext cx="4597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K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3712845" y="2646045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1560830" y="335470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2282825" y="335470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3004820" y="335470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1532255" y="394398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W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2282825" y="3943985"/>
            <a:ext cx="4597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O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2954655" y="394398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839470" y="463232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W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1560830" y="4629785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2193925" y="463232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2954655" y="4629785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6" grpId="0" build="p"/>
      <p:bldP spid="6" grpId="1" build="p"/>
      <p:bldP spid="7" grpId="0" build="p"/>
      <p:bldP spid="7" grpId="1" build="p"/>
      <p:bldP spid="9" grpId="0" uiExpand="1" build="p"/>
      <p:bldP spid="9" grpId="1" build="p"/>
      <p:bldP spid="10" grpId="0" uiExpand="1" build="p"/>
      <p:bldP spid="10" grpId="1" build="p"/>
      <p:bldP spid="11" grpId="0" uiExpand="1" build="p"/>
      <p:bldP spid="11" grpId="1" build="p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365125"/>
            <a:ext cx="11819890" cy="993140"/>
          </a:xfrm>
        </p:spPr>
        <p:txBody>
          <a:bodyPr anchor="t" anchorCtr="0">
            <a:no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5/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Complete the sentences.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Then write the past simple form of the missing verbs in the puzzle. Then use the letters in the grey boxes to make a mystery word: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0195" y="1263650"/>
            <a:ext cx="4292600" cy="547497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1501775" y="209359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W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2243455" y="209359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2984500" y="2093595"/>
            <a:ext cx="3803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839470" y="2646045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1619885" y="264604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2262505" y="2615565"/>
            <a:ext cx="4597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O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2984500" y="2646045"/>
            <a:ext cx="4597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K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3712845" y="2646045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1560830" y="335470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2282825" y="335470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3004820" y="335470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1532255" y="394398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W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2282825" y="3943985"/>
            <a:ext cx="4597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O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2954655" y="394398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839470" y="463232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W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1560830" y="4629785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2193925" y="463232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2954655" y="4629785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8" name="Content Placeholder 3"/>
          <p:cNvSpPr>
            <a:spLocks noGrp="1"/>
          </p:cNvSpPr>
          <p:nvPr/>
        </p:nvSpPr>
        <p:spPr>
          <a:xfrm>
            <a:off x="4716145" y="1947545"/>
            <a:ext cx="7275195" cy="58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6/ I _______ all my homework last night</a:t>
            </a:r>
          </a:p>
        </p:txBody>
      </p:sp>
      <p:sp>
        <p:nvSpPr>
          <p:cNvPr id="35" name="Content Placeholder 3"/>
          <p:cNvSpPr>
            <a:spLocks noGrp="1"/>
          </p:cNvSpPr>
          <p:nvPr/>
        </p:nvSpPr>
        <p:spPr>
          <a:xfrm>
            <a:off x="4716780" y="3354705"/>
            <a:ext cx="7275195" cy="58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7/ The 2016 Olympics ________ in Rio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7005955" y="4535805"/>
            <a:ext cx="33229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Mystery word: skate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5574665" y="1816735"/>
            <a:ext cx="6375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latin typeface="Times New Roman" panose="02020603050405020304" charset="0"/>
                <a:cs typeface="Times New Roman" panose="02020603050405020304" charset="0"/>
              </a:rPr>
              <a:t>did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8382000" y="3168015"/>
            <a:ext cx="8750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latin typeface="Times New Roman" panose="02020603050405020304" charset="0"/>
                <a:cs typeface="Times New Roman" panose="02020603050405020304" charset="0"/>
              </a:rPr>
              <a:t>were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5889625" y="4622165"/>
            <a:ext cx="808355" cy="3492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39"/>
          <p:cNvSpPr txBox="1"/>
          <p:nvPr/>
        </p:nvSpPr>
        <p:spPr>
          <a:xfrm>
            <a:off x="1619885" y="530288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41" name="Text Box 40"/>
          <p:cNvSpPr txBox="1"/>
          <p:nvPr/>
        </p:nvSpPr>
        <p:spPr>
          <a:xfrm>
            <a:off x="2282825" y="5302885"/>
            <a:ext cx="3213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42" name="Text Box 41"/>
          <p:cNvSpPr txBox="1"/>
          <p:nvPr/>
        </p:nvSpPr>
        <p:spPr>
          <a:xfrm>
            <a:off x="3004820" y="5259070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43" name="Text Box 42"/>
          <p:cNvSpPr txBox="1"/>
          <p:nvPr/>
        </p:nvSpPr>
        <p:spPr>
          <a:xfrm>
            <a:off x="1560830" y="593217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W</a:t>
            </a:r>
          </a:p>
        </p:txBody>
      </p:sp>
      <p:sp>
        <p:nvSpPr>
          <p:cNvPr id="44" name="Text Box 43"/>
          <p:cNvSpPr txBox="1"/>
          <p:nvPr/>
        </p:nvSpPr>
        <p:spPr>
          <a:xfrm>
            <a:off x="2243455" y="5932170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45" name="Text Box 44"/>
          <p:cNvSpPr txBox="1"/>
          <p:nvPr/>
        </p:nvSpPr>
        <p:spPr>
          <a:xfrm>
            <a:off x="2945130" y="5932170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46" name="Text Box 45"/>
          <p:cNvSpPr txBox="1"/>
          <p:nvPr/>
        </p:nvSpPr>
        <p:spPr>
          <a:xfrm>
            <a:off x="3653790" y="5932170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8" grpId="0" build="p"/>
      <p:bldP spid="8" grpId="1" build="p"/>
      <p:bldP spid="35" grpId="0" uiExpand="1" build="p"/>
      <p:bldP spid="35" grpId="1" build="p"/>
      <p:bldP spid="36" grpId="0"/>
      <p:bldP spid="36" grpId="1"/>
      <p:bldP spid="37" grpId="0"/>
      <p:bldP spid="37" grpId="1"/>
      <p:bldP spid="38" grpId="0"/>
      <p:bldP spid="38" grpId="1"/>
      <p:bldP spid="39" grpId="0" bldLvl="0" animBg="1"/>
      <p:bldP spid="39" grpId="1" animBg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DISCUSSION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540" y="2644775"/>
            <a:ext cx="5181600" cy="1893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=&gt;What have we learnt in Unit 6?</a:t>
            </a:r>
          </a:p>
        </p:txBody>
      </p:sp>
      <p:pic>
        <p:nvPicPr>
          <p:cNvPr id="7" name="Content Placeholder 6" descr="group wwork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7558"/>
          <a:stretch>
            <a:fillRect/>
          </a:stretch>
        </p:blipFill>
        <p:spPr>
          <a:xfrm>
            <a:off x="5565140" y="2041525"/>
            <a:ext cx="6162040" cy="31534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348105" y="2668905"/>
            <a:ext cx="948436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UNIT 6: PUZZLES AND GAMES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85875" y="2530475"/>
            <a:ext cx="9664065" cy="1209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bdbbdf08d34cf7fc2d227a44bcc947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1118870" y="941070"/>
          <a:ext cx="10763250" cy="2800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03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4000" b="1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* Homework:</a:t>
                      </a: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Learn by heart all structures and vocabulary..</a:t>
                      </a: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Complete the “PROGRESS REVIEW 3”.</a:t>
                      </a: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225" y="793750"/>
            <a:ext cx="10369550" cy="14243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LET TELL YOUR CLASSMATES ABOUT YOUR SPROTS CLUB.</a:t>
            </a:r>
          </a:p>
        </p:txBody>
      </p:sp>
      <p:pic>
        <p:nvPicPr>
          <p:cNvPr id="4" name="Content Placeholder 3" descr="present in front of the class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12733"/>
          <a:stretch>
            <a:fillRect/>
          </a:stretch>
        </p:blipFill>
        <p:spPr>
          <a:xfrm>
            <a:off x="3729355" y="2218055"/>
            <a:ext cx="5029835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1/ Use the grid to find the first and last letters of sports 1-8. Then write the sports.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r="42927" b="48086"/>
          <a:stretch>
            <a:fillRect/>
          </a:stretch>
        </p:blipFill>
        <p:spPr>
          <a:xfrm>
            <a:off x="511175" y="1597025"/>
            <a:ext cx="3900170" cy="485711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987925" y="1683385"/>
            <a:ext cx="188531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EX: 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PE BA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gf = golf</a:t>
            </a: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385050" y="1896110"/>
            <a:ext cx="1566545" cy="3538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1/ BA BE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2/ PA PO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3/ TE PU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4/ BI PU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5/ PE PO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6/ SO BE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7/ SE GI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8/ TO PO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75475" y="1668145"/>
            <a:ext cx="2397125" cy="426402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1/ Use the grid to find the first and last letters of sports 1-8. Then write the sports.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42927" b="48086"/>
          <a:stretch>
            <a:fillRect/>
          </a:stretch>
        </p:blipFill>
        <p:spPr>
          <a:xfrm>
            <a:off x="838835" y="1257935"/>
            <a:ext cx="3880485" cy="531241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385050" y="1896110"/>
            <a:ext cx="15665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1/ BA BE</a:t>
            </a: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75475" y="1668145"/>
            <a:ext cx="2397125" cy="183007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118350" y="2727325"/>
            <a:ext cx="2111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f l = football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4343" t="1982" r="75834" b="75812"/>
          <a:stretch>
            <a:fillRect/>
          </a:stretch>
        </p:blipFill>
        <p:spPr>
          <a:xfrm>
            <a:off x="6672580" y="3669665"/>
            <a:ext cx="2991485" cy="2718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1/ Use the grid to find the first and last letters of sports 1-8. Then write the sports.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42927" b="48086"/>
          <a:stretch>
            <a:fillRect/>
          </a:stretch>
        </p:blipFill>
        <p:spPr>
          <a:xfrm>
            <a:off x="837565" y="1449705"/>
            <a:ext cx="3881755" cy="531431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385050" y="1896110"/>
            <a:ext cx="149288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2/ PA PO</a:t>
            </a: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75475" y="1668145"/>
            <a:ext cx="2397125" cy="226187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107555" y="2849245"/>
            <a:ext cx="21336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 s = athletics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4343" t="28188" r="76421" b="52453"/>
          <a:stretch>
            <a:fillRect/>
          </a:stretch>
        </p:blipFill>
        <p:spPr>
          <a:xfrm>
            <a:off x="6724015" y="4075430"/>
            <a:ext cx="2900045" cy="2369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1/ Use the grid to find the first and last letters of sports 1-8. Then write the sports.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42927" b="48086"/>
          <a:stretch>
            <a:fillRect/>
          </a:stretch>
        </p:blipFill>
        <p:spPr>
          <a:xfrm>
            <a:off x="838200" y="1381760"/>
            <a:ext cx="3881120" cy="53136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385050" y="1896110"/>
            <a:ext cx="15189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3/ TE PU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75475" y="1668145"/>
            <a:ext cx="2397125" cy="201866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157720" y="2766695"/>
            <a:ext cx="20332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 y = hockey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78144" t="52621" r="2896" b="26569"/>
          <a:stretch>
            <a:fillRect/>
          </a:stretch>
        </p:blipFill>
        <p:spPr>
          <a:xfrm>
            <a:off x="6975475" y="3945890"/>
            <a:ext cx="2613025" cy="261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1/ Use the grid to find the first and last letters of sports 1-8. Then write the sports.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42927" b="48086"/>
          <a:stretch>
            <a:fillRect/>
          </a:stretch>
        </p:blipFill>
        <p:spPr>
          <a:xfrm>
            <a:off x="939800" y="1507490"/>
            <a:ext cx="3779520" cy="51739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385050" y="1896110"/>
            <a:ext cx="14471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4/ BI PU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75475" y="1668145"/>
            <a:ext cx="2397125" cy="203454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450455" y="2781935"/>
            <a:ext cx="17754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r y = rugby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2489" t="76782" r="26525"/>
          <a:stretch>
            <a:fillRect/>
          </a:stretch>
        </p:blipFill>
        <p:spPr>
          <a:xfrm>
            <a:off x="6961505" y="4033520"/>
            <a:ext cx="2293620" cy="2293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 animBg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1/ Use the grid to find the first and last letters of sports 1-8. Then write the sports.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42927" b="48086"/>
          <a:stretch>
            <a:fillRect/>
          </a:stretch>
        </p:blipFill>
        <p:spPr>
          <a:xfrm>
            <a:off x="837565" y="1362075"/>
            <a:ext cx="3881755" cy="531431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385050" y="1896110"/>
            <a:ext cx="1506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5/ PE PO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32905" y="1668145"/>
            <a:ext cx="3004185" cy="209423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6975475" y="2645410"/>
            <a:ext cx="25679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g s = gymnastics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77415" t="27433" r="3162" b="50550"/>
          <a:stretch>
            <a:fillRect/>
          </a:stretch>
        </p:blipFill>
        <p:spPr>
          <a:xfrm>
            <a:off x="6854825" y="4144010"/>
            <a:ext cx="2581275" cy="2278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 animBg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Widescreen</PresentationFormat>
  <Paragraphs>168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1/ Use the grid to find the first and last letters of sports 1-8. Then write the sports.</vt:lpstr>
      <vt:lpstr>1/ Use the grid to find the first and last letters of sports 1-8. Then write the sports.</vt:lpstr>
      <vt:lpstr>1/ Use the grid to find the first and last letters of sports 1-8. Then write the sports.</vt:lpstr>
      <vt:lpstr>1/ Use the grid to find the first and last letters of sports 1-8. Then write the sports.</vt:lpstr>
      <vt:lpstr>1/ Use the grid to find the first and last letters of sports 1-8. Then write the sports.</vt:lpstr>
      <vt:lpstr>1/ Use the grid to find the first and last letters of sports 1-8. Then write the sports.</vt:lpstr>
      <vt:lpstr>1/ Use the grid to find the first and last letters of sports 1-8. Then write the sports.</vt:lpstr>
      <vt:lpstr>1/ Use the grid to find the first and last letters of sports 1-8. Then write the sports.</vt:lpstr>
      <vt:lpstr>1/ Use the grid to find the first and last letters of sports 1-8. Then write the sports.</vt:lpstr>
      <vt:lpstr>2/ SPORT ART. Work in groups.</vt:lpstr>
      <vt:lpstr>3/ MEMORY GAME. Work in pairs. Follow the instructions:</vt:lpstr>
      <vt:lpstr>4/ Join the letters to find regular and irregular past simple forms:</vt:lpstr>
      <vt:lpstr>Could you make some sentences with these verbs?</vt:lpstr>
      <vt:lpstr>5/ Complete the sentences. Then write the past simple form of the missing verbs in the puzzle. Then use the letters in the grey boxes to make a mystery word:</vt:lpstr>
      <vt:lpstr>5/ Complete the sentences. Then write the past simple form of the missing verbs in the puzzle. Then use the letters in the grey boxes to make a mystery word:</vt:lpstr>
      <vt:lpstr>DISCUSSION TIME!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Home</cp:lastModifiedBy>
  <cp:revision>28</cp:revision>
  <dcterms:created xsi:type="dcterms:W3CDTF">2021-07-02T06:48:00Z</dcterms:created>
  <dcterms:modified xsi:type="dcterms:W3CDTF">2022-08-15T00:54:13Z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