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518" r:id="rId2"/>
    <p:sldId id="261" r:id="rId3"/>
    <p:sldId id="256" r:id="rId4"/>
    <p:sldId id="263" r:id="rId5"/>
    <p:sldId id="268" r:id="rId6"/>
    <p:sldId id="269" r:id="rId7"/>
    <p:sldId id="270" r:id="rId8"/>
    <p:sldId id="259" r:id="rId9"/>
    <p:sldId id="258" r:id="rId10"/>
    <p:sldId id="257" r:id="rId11"/>
    <p:sldId id="271" r:id="rId12"/>
    <p:sldId id="266" r:id="rId13"/>
    <p:sldId id="265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A6BCE-7D67-40F1-88BC-5DF550761F7E}" v="6" dt="2021-08-10T23:48:17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F3A6BCE-7D67-40F1-88BC-5DF550761F7E}"/>
    <pc:docChg chg="addSld modSld modMainMaster">
      <pc:chgData name="Nasil Phạm" userId="72956dafe1aa49c0" providerId="LiveId" clId="{BF3A6BCE-7D67-40F1-88BC-5DF550761F7E}" dt="2021-08-10T23:48:28.773" v="34" actId="255"/>
      <pc:docMkLst>
        <pc:docMk/>
      </pc:docMkLst>
      <pc:sldChg chg="modSp mod">
        <pc:chgData name="Nasil Phạm" userId="72956dafe1aa49c0" providerId="LiveId" clId="{BF3A6BCE-7D67-40F1-88BC-5DF550761F7E}" dt="2021-08-10T23:48:04.404" v="29" actId="14734"/>
        <pc:sldMkLst>
          <pc:docMk/>
          <pc:sldMk cId="2553934272" sldId="257"/>
        </pc:sldMkLst>
        <pc:graphicFrameChg chg="modGraphic">
          <ac:chgData name="Nasil Phạm" userId="72956dafe1aa49c0" providerId="LiveId" clId="{BF3A6BCE-7D67-40F1-88BC-5DF550761F7E}" dt="2021-08-10T23:48:04.404" v="29" actId="14734"/>
          <ac:graphicFrameMkLst>
            <pc:docMk/>
            <pc:sldMk cId="2553934272" sldId="257"/>
            <ac:graphicFrameMk id="4" creationId="{00000000-0000-0000-0000-000000000000}"/>
          </ac:graphicFrameMkLst>
        </pc:graphicFrameChg>
      </pc:sldChg>
      <pc:sldChg chg="modSp mod">
        <pc:chgData name="Nasil Phạm" userId="72956dafe1aa49c0" providerId="LiveId" clId="{BF3A6BCE-7D67-40F1-88BC-5DF550761F7E}" dt="2021-08-10T23:48:28.773" v="34" actId="255"/>
        <pc:sldMkLst>
          <pc:docMk/>
          <pc:sldMk cId="1929582307" sldId="265"/>
        </pc:sldMkLst>
        <pc:spChg chg="mod">
          <ac:chgData name="Nasil Phạm" userId="72956dafe1aa49c0" providerId="LiveId" clId="{BF3A6BCE-7D67-40F1-88BC-5DF550761F7E}" dt="2021-08-10T23:48:28.773" v="34" actId="255"/>
          <ac:spMkLst>
            <pc:docMk/>
            <pc:sldMk cId="1929582307" sldId="265"/>
            <ac:spMk id="8" creationId="{00000000-0000-0000-0000-000000000000}"/>
          </ac:spMkLst>
        </pc:spChg>
      </pc:sldChg>
      <pc:sldChg chg="modSp">
        <pc:chgData name="Nasil Phạm" userId="72956dafe1aa49c0" providerId="LiveId" clId="{BF3A6BCE-7D67-40F1-88BC-5DF550761F7E}" dt="2021-08-10T23:48:17.028" v="32" actId="1076"/>
        <pc:sldMkLst>
          <pc:docMk/>
          <pc:sldMk cId="1019801839" sldId="266"/>
        </pc:sldMkLst>
        <pc:picChg chg="mod">
          <ac:chgData name="Nasil Phạm" userId="72956dafe1aa49c0" providerId="LiveId" clId="{BF3A6BCE-7D67-40F1-88BC-5DF550761F7E}" dt="2021-08-10T23:48:17.028" v="32" actId="1076"/>
          <ac:picMkLst>
            <pc:docMk/>
            <pc:sldMk cId="1019801839" sldId="266"/>
            <ac:picMk id="3074" creationId="{00000000-0000-0000-0000-000000000000}"/>
          </ac:picMkLst>
        </pc:picChg>
        <pc:picChg chg="mod">
          <ac:chgData name="Nasil Phạm" userId="72956dafe1aa49c0" providerId="LiveId" clId="{BF3A6BCE-7D67-40F1-88BC-5DF550761F7E}" dt="2021-08-10T23:48:14.164" v="31" actId="1076"/>
          <ac:picMkLst>
            <pc:docMk/>
            <pc:sldMk cId="1019801839" sldId="266"/>
            <ac:picMk id="3076" creationId="{00000000-0000-0000-0000-000000000000}"/>
          </ac:picMkLst>
        </pc:picChg>
      </pc:sldChg>
      <pc:sldChg chg="modSp mod">
        <pc:chgData name="Nasil Phạm" userId="72956dafe1aa49c0" providerId="LiveId" clId="{BF3A6BCE-7D67-40F1-88BC-5DF550761F7E}" dt="2021-08-10T23:47:55.580" v="28" actId="1076"/>
        <pc:sldMkLst>
          <pc:docMk/>
          <pc:sldMk cId="3635874669" sldId="269"/>
        </pc:sldMkLst>
        <pc:picChg chg="mod">
          <ac:chgData name="Nasil Phạm" userId="72956dafe1aa49c0" providerId="LiveId" clId="{BF3A6BCE-7D67-40F1-88BC-5DF550761F7E}" dt="2021-08-10T23:47:55.580" v="28" actId="1076"/>
          <ac:picMkLst>
            <pc:docMk/>
            <pc:sldMk cId="3635874669" sldId="269"/>
            <ac:picMk id="2" creationId="{00000000-0000-0000-0000-000000000000}"/>
          </ac:picMkLst>
        </pc:picChg>
      </pc:sldChg>
      <pc:sldChg chg="add">
        <pc:chgData name="Nasil Phạm" userId="72956dafe1aa49c0" providerId="LiveId" clId="{BF3A6BCE-7D67-40F1-88BC-5DF550761F7E}" dt="2021-08-09T09:13:01.896" v="0"/>
        <pc:sldMkLst>
          <pc:docMk/>
          <pc:sldMk cId="822077034" sldId="297"/>
        </pc:sldMkLst>
      </pc:sldChg>
      <pc:sldChg chg="add">
        <pc:chgData name="Nasil Phạm" userId="72956dafe1aa49c0" providerId="LiveId" clId="{BF3A6BCE-7D67-40F1-88BC-5DF550761F7E}" dt="2021-08-09T09:13:01.896" v="0"/>
        <pc:sldMkLst>
          <pc:docMk/>
          <pc:sldMk cId="1510731552" sldId="517"/>
        </pc:sldMkLst>
      </pc:sldChg>
      <pc:sldChg chg="new">
        <pc:chgData name="Nasil Phạm" userId="72956dafe1aa49c0" providerId="LiveId" clId="{BF3A6BCE-7D67-40F1-88BC-5DF550761F7E}" dt="2021-08-09T09:13:50.817" v="26" actId="680"/>
        <pc:sldMkLst>
          <pc:docMk/>
          <pc:sldMk cId="42245402" sldId="518"/>
        </pc:sldMkLst>
      </pc:sldChg>
      <pc:sldMasterChg chg="addSp modSp mod modSldLayout">
        <pc:chgData name="Nasil Phạm" userId="72956dafe1aa49c0" providerId="LiveId" clId="{BF3A6BCE-7D67-40F1-88BC-5DF550761F7E}" dt="2021-08-09T09:13:46.718" v="25" actId="1036"/>
        <pc:sldMasterMkLst>
          <pc:docMk/>
          <pc:sldMasterMk cId="3881732573" sldId="2147483648"/>
        </pc:sldMasterMkLst>
        <pc:spChg chg="add mod">
          <ac:chgData name="Nasil Phạm" userId="72956dafe1aa49c0" providerId="LiveId" clId="{BF3A6BCE-7D67-40F1-88BC-5DF550761F7E}" dt="2021-08-09T09:13:46.718" v="25" actId="1036"/>
          <ac:spMkLst>
            <pc:docMk/>
            <pc:sldMasterMk cId="3881732573" sldId="2147483648"/>
            <ac:spMk id="8" creationId="{1273F4BC-B119-4362-9068-870FE7DC2D3E}"/>
          </ac:spMkLst>
        </pc:spChg>
        <pc:picChg chg="add mod">
          <ac:chgData name="Nasil Phạm" userId="72956dafe1aa49c0" providerId="LiveId" clId="{BF3A6BCE-7D67-40F1-88BC-5DF550761F7E}" dt="2021-08-09T09:13:42.872" v="18"/>
          <ac:picMkLst>
            <pc:docMk/>
            <pc:sldMasterMk cId="3881732573" sldId="2147483648"/>
            <ac:picMk id="7" creationId="{375FCEA9-F64C-4691-A3A6-5BCFD5243F67}"/>
          </ac:picMkLst>
        </pc:picChg>
        <pc:picChg chg="add mod">
          <ac:chgData name="Nasil Phạm" userId="72956dafe1aa49c0" providerId="LiveId" clId="{BF3A6BCE-7D67-40F1-88BC-5DF550761F7E}" dt="2021-08-09T09:13:42.872" v="18"/>
          <ac:picMkLst>
            <pc:docMk/>
            <pc:sldMasterMk cId="3881732573" sldId="2147483648"/>
            <ac:picMk id="9" creationId="{A9A90EE5-BA75-48E0-AF24-3D8857163019}"/>
          </ac:picMkLst>
        </pc:picChg>
        <pc:sldLayoutChg chg="modSp mod">
          <pc:chgData name="Nasil Phạm" userId="72956dafe1aa49c0" providerId="LiveId" clId="{BF3A6BCE-7D67-40F1-88BC-5DF550761F7E}" dt="2021-08-09T09:13:33.495" v="17" actId="20577"/>
          <pc:sldLayoutMkLst>
            <pc:docMk/>
            <pc:sldMasterMk cId="3881732573" sldId="2147483648"/>
            <pc:sldLayoutMk cId="1312532885" sldId="2147483661"/>
          </pc:sldLayoutMkLst>
          <pc:spChg chg="mod">
            <ac:chgData name="Nasil Phạm" userId="72956dafe1aa49c0" providerId="LiveId" clId="{BF3A6BCE-7D67-40F1-88BC-5DF550761F7E}" dt="2021-08-09T09:13:33.495" v="17" actId="20577"/>
            <ac:spMkLst>
              <pc:docMk/>
              <pc:sldMasterMk cId="3881732573" sldId="2147483648"/>
              <pc:sldLayoutMk cId="1312532885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8D91F4-E26D-4258-B0EA-F48AC6A3E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C12A9-5DEF-413F-95F2-9F793B137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7BCE-0FB3-496D-8D84-4D39405B414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FF347-2013-47B9-88BF-6669BB25D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C83DC-A9A0-42E2-901C-DCB8118B3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E333-B1ED-4DF7-9E9D-20025380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2460-5244-4FF4-A7C3-5397BBB05BED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73AF-2D89-4004-A454-3E0FF027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7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31253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0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822A75-CEC4-4B62-9CC9-11EB442BE5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375FCEA9-F64C-4691-A3A6-5BCFD5243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73F4BC-B119-4362-9068-870FE7DC2D3E}"/>
              </a:ext>
            </a:extLst>
          </p:cNvPr>
          <p:cNvSpPr txBox="1"/>
          <p:nvPr userDrawn="1"/>
        </p:nvSpPr>
        <p:spPr>
          <a:xfrm>
            <a:off x="838200" y="6388184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9A90EE5-BA75-48E0-AF24-3D88571630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064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862" y="1637268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/ ANY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Plural countable nouns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&amp; uncountable nouns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19336"/>
              </p:ext>
            </p:extLst>
          </p:nvPr>
        </p:nvGraphicFramePr>
        <p:xfrm>
          <a:off x="134471" y="3446957"/>
          <a:ext cx="11885251" cy="260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3221910880"/>
                    </a:ext>
                  </a:extLst>
                </a:gridCol>
                <a:gridCol w="3550023">
                  <a:extLst>
                    <a:ext uri="{9D8B030D-6E8A-4147-A177-3AD203B41FA5}">
                      <a16:colId xmlns:a16="http://schemas.microsoft.com/office/drawing/2014/main" val="2273227992"/>
                    </a:ext>
                  </a:extLst>
                </a:gridCol>
                <a:gridCol w="6452640">
                  <a:extLst>
                    <a:ext uri="{9D8B030D-6E8A-4147-A177-3AD203B41FA5}">
                      <a16:colId xmlns:a16="http://schemas.microsoft.com/office/drawing/2014/main" val="2252111549"/>
                    </a:ext>
                  </a:extLst>
                </a:gridCol>
              </a:tblGrid>
              <a:tr h="117035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Affirmative</a:t>
                      </a:r>
                      <a:endParaRPr lang="en-US" sz="4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704549"/>
                  </a:ext>
                </a:extLst>
              </a:tr>
              <a:tr h="90547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Negative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4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Question</a:t>
                      </a:r>
                      <a:endParaRPr lang="en-US" sz="4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5659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31795" y="3622667"/>
            <a:ext cx="550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got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795" y="4619813"/>
            <a:ext cx="66325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haven’t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cheese.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62" y="504688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SOME / ANY</a:t>
            </a:r>
          </a:p>
        </p:txBody>
      </p:sp>
    </p:spTree>
    <p:extLst>
      <p:ext uri="{BB962C8B-B14F-4D97-AF65-F5344CB8AC3E}">
        <p14:creationId xmlns:p14="http://schemas.microsoft.com/office/powerpoint/2010/main" val="25539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6493" y="440179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4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9611" y="4338654"/>
            <a:ext cx="3971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many, some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7435" y="1562203"/>
            <a:ext cx="3398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much, any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39611" y="2249997"/>
            <a:ext cx="4039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many, many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7435" y="2955162"/>
            <a:ext cx="4180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much, a lot of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790120" y="3659362"/>
            <a:ext cx="407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much, much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75" y="0"/>
            <a:ext cx="209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82168"/>
            <a:ext cx="11052313" cy="57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eaking Time on Vim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6" b="73056" l="5625" r="91406">
                        <a14:foregroundMark x1="11797" y1="47361" x2="16563" y2="49861"/>
                        <a14:foregroundMark x1="13203" y1="41389" x2="11016" y2="43333"/>
                        <a14:foregroundMark x1="18516" y1="46389" x2="18516" y2="51250"/>
                        <a14:foregroundMark x1="22109" y1="45833" x2="22109" y2="47778"/>
                        <a14:foregroundMark x1="24375" y1="50833" x2="24922" y2="54722"/>
                        <a14:foregroundMark x1="26563" y1="45833" x2="28828" y2="46806"/>
                        <a14:foregroundMark x1="33516" y1="46389" x2="34063" y2="53750"/>
                        <a14:foregroundMark x1="36875" y1="42361" x2="36875" y2="53750"/>
                        <a14:foregroundMark x1="42422" y1="45833" x2="43281" y2="51806"/>
                        <a14:foregroundMark x1="43281" y1="41944" x2="43281" y2="41944"/>
                        <a14:foregroundMark x1="45781" y1="47778" x2="45781" y2="52778"/>
                        <a14:foregroundMark x1="52188" y1="48889" x2="54688" y2="51250"/>
                        <a14:foregroundMark x1="64688" y1="43889" x2="65000" y2="54306"/>
                        <a14:foregroundMark x1="70000" y1="45417" x2="70000" y2="51250"/>
                        <a14:foregroundMark x1="70000" y1="41944" x2="70000" y2="41944"/>
                        <a14:foregroundMark x1="73047" y1="48333" x2="73047" y2="52778"/>
                        <a14:foregroundMark x1="82813" y1="48333" x2="82266" y2="52778"/>
                        <a14:foregroundMark x1="88906" y1="48333" x2="88359" y2="58194"/>
                        <a14:foregroundMark x1="85625" y1="35000" x2="87266" y2="40972"/>
                        <a14:foregroundMark x1="79766" y1="67639" x2="84219" y2="64722"/>
                        <a14:foregroundMark x1="12422" y1="56806" x2="16016" y2="55278"/>
                        <a14:foregroundMark x1="14609" y1="40417" x2="16016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0555" r="9117" b="24722"/>
          <a:stretch/>
        </p:blipFill>
        <p:spPr bwMode="auto">
          <a:xfrm>
            <a:off x="1947780" y="3429000"/>
            <a:ext cx="7579218" cy="2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0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450" y="243721"/>
            <a:ext cx="120205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How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chicken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we got?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Only a little, and not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sweets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Right, we buy chicken and sweets. Have we got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any salads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Yes, but they aren’t enough.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Salads,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What about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juice and fizzy drinks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got. 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Okay, we don't need wine or juice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lot of juice and fizzy drinks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Right. Come on, let's go.</a:t>
            </a:r>
          </a:p>
        </p:txBody>
      </p:sp>
    </p:spTree>
    <p:extLst>
      <p:ext uri="{BB962C8B-B14F-4D97-AF65-F5344CB8AC3E}">
        <p14:creationId xmlns:p14="http://schemas.microsoft.com/office/powerpoint/2010/main" val="192958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8836" y="3058008"/>
            <a:ext cx="111855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Grammar point.</a:t>
            </a:r>
            <a:endParaRPr lang="en-US" sz="6000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Workbook: Exercises page 37.</a:t>
            </a:r>
            <a:endParaRPr lang="en-US" sz="6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42" y="482564"/>
            <a:ext cx="7609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94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709" y="2086932"/>
            <a:ext cx="1103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There is chicken,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sandwich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salad in the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today.</a:t>
            </a:r>
            <a:endParaRPr lang="en-US" sz="48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914399" y="0"/>
            <a:ext cx="431075" cy="56170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5036" y="3058008"/>
            <a:ext cx="10521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ROLL A RANDOM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2335" y="965127"/>
            <a:ext cx="45129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58711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7939" y="183148"/>
            <a:ext cx="3268199" cy="2041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/>
              <a:t>desserts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5397" y="199129"/>
            <a:ext cx="3244451" cy="2042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/>
              <a:t>menu</a:t>
            </a:r>
            <a:r>
              <a:rPr lang="en-US" sz="5300" b="1" dirty="0"/>
              <a:t> 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2942" y="2400759"/>
            <a:ext cx="3205804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serve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1819" y="2383883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/>
              <a:t>vegetarians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748" y="4635246"/>
            <a:ext cx="310723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600" b="1" dirty="0"/>
              <a:t>lunch</a:t>
            </a:r>
            <a:endParaRPr lang="en-US" sz="5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1687" y="4635246"/>
            <a:ext cx="3244451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healthy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5400" y="4608922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dish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399" y="121920"/>
            <a:ext cx="3263153" cy="201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Sandwich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1819" y="2374435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5537" y="4643191"/>
            <a:ext cx="3107238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80605" y="4643191"/>
            <a:ext cx="316661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51189" y="4635246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2942" y="2375938"/>
            <a:ext cx="3205804" cy="209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84855" y="217982"/>
            <a:ext cx="3205533" cy="1972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41687" y="185232"/>
            <a:ext cx="3256564" cy="2056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8075" y="121920"/>
            <a:ext cx="3263153" cy="2010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5400000">
            <a:off x="80239" y="2862627"/>
            <a:ext cx="505728" cy="6662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7638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5 Healthy Stores in Danang - Alluvia Choco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269"/>
          <a:stretch/>
        </p:blipFill>
        <p:spPr bwMode="auto">
          <a:xfrm>
            <a:off x="0" y="422030"/>
            <a:ext cx="1217638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4263" y="-356637"/>
            <a:ext cx="535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3088" y="1384856"/>
            <a:ext cx="9144000" cy="378565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UNIT 5: </a:t>
            </a:r>
          </a:p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FOOD AND HEALTH</a:t>
            </a:r>
          </a:p>
          <a:p>
            <a:pPr lvl="0"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3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81636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68" y="32885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541" y="3989244"/>
            <a:ext cx="116985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an egg / eggs, a sweet / sweets, a snack / snacks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bread, pasta, water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541" y="1352960"/>
            <a:ext cx="11424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Countable Noun: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Uncountable Noun: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5096" y="130679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apple, egg, sweet, snack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198" y="203006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juice, bread, pasta, water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568" y="3054173"/>
            <a:ext cx="1861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3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077106"/>
            <a:ext cx="8331387" cy="4703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8868" y="3752141"/>
            <a:ext cx="25150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pears      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crisps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1412" y="705153"/>
            <a:ext cx="26100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rice   </a:t>
            </a:r>
          </a:p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cheese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8981412" y="2151703"/>
            <a:ext cx="32600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meat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vegetables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8886" y="20069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0" y="538764"/>
            <a:ext cx="11641996" cy="5967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310" y="154044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608728" y="2326342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294093" y="3025587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835521" y="4113920"/>
            <a:ext cx="2104467" cy="861492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52" y="1901699"/>
            <a:ext cx="1170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           Uncountable nouns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9575" y="3816404"/>
            <a:ext cx="91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MANY / MUCH</a:t>
            </a:r>
          </a:p>
        </p:txBody>
      </p:sp>
    </p:spTree>
    <p:extLst>
      <p:ext uri="{BB962C8B-B14F-4D97-AF65-F5344CB8AC3E}">
        <p14:creationId xmlns:p14="http://schemas.microsoft.com/office/powerpoint/2010/main" val="28105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862" y="1896386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&amp;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735" y="3805778"/>
            <a:ext cx="1038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She has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LOT OF </a:t>
            </a:r>
          </a:p>
        </p:txBody>
      </p:sp>
    </p:spTree>
    <p:extLst>
      <p:ext uri="{BB962C8B-B14F-4D97-AF65-F5344CB8AC3E}">
        <p14:creationId xmlns:p14="http://schemas.microsoft.com/office/powerpoint/2010/main" val="11886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348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Bernard MT Condensed</vt:lpstr>
      <vt:lpstr>Calibri</vt:lpstr>
      <vt:lpstr>Calibri Light</vt:lpstr>
      <vt:lpstr>Century Gothic</vt:lpstr>
      <vt:lpstr>Lato Black</vt:lpstr>
      <vt:lpstr>MS Mincho</vt:lpstr>
      <vt:lpstr>Segoe UI Black</vt:lpstr>
      <vt:lpstr>Segoe UI Historic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52</cp:revision>
  <dcterms:created xsi:type="dcterms:W3CDTF">2021-06-09T08:33:32Z</dcterms:created>
  <dcterms:modified xsi:type="dcterms:W3CDTF">2022-08-15T00:40:42Z</dcterms:modified>
</cp:coreProperties>
</file>