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17"/>
  </p:notesMasterIdLst>
  <p:sldIdLst>
    <p:sldId id="524" r:id="rId3"/>
    <p:sldId id="299" r:id="rId4"/>
    <p:sldId id="257" r:id="rId5"/>
    <p:sldId id="300" r:id="rId6"/>
    <p:sldId id="302" r:id="rId7"/>
    <p:sldId id="298" r:id="rId8"/>
    <p:sldId id="303" r:id="rId9"/>
    <p:sldId id="304" r:id="rId10"/>
    <p:sldId id="305" r:id="rId11"/>
    <p:sldId id="306" r:id="rId12"/>
    <p:sldId id="307" r:id="rId13"/>
    <p:sldId id="289" r:id="rId14"/>
    <p:sldId id="308" r:id="rId15"/>
    <p:sldId id="297" r:id="rId16"/>
  </p:sldIdLst>
  <p:sldSz cx="12192000" cy="6858000"/>
  <p:notesSz cx="6858000" cy="9144000"/>
  <p:defaultTextStyle>
    <a:defPPr>
      <a:defRPr lang="ko-KR"/>
    </a:defPPr>
    <a:lvl1pPr marL="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6531D-84F2-42A3-B197-5E8F55BD98D3}" v="4" dt="2021-08-09T08:05:02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>
      <p:cViewPr varScale="1">
        <p:scale>
          <a:sx n="68" d="100"/>
          <a:sy n="68" d="100"/>
        </p:scale>
        <p:origin x="9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2456531D-84F2-42A3-B197-5E8F55BD98D3}"/>
    <pc:docChg chg="undo custSel addSld modSld sldOrd modMainMaster">
      <pc:chgData name="Nasil Phạm" userId="72956dafe1aa49c0" providerId="LiveId" clId="{2456531D-84F2-42A3-B197-5E8F55BD98D3}" dt="2021-08-10T23:28:58.593" v="41" actId="404"/>
      <pc:docMkLst>
        <pc:docMk/>
      </pc:docMkLst>
      <pc:sldChg chg="modSp mod">
        <pc:chgData name="Nasil Phạm" userId="72956dafe1aa49c0" providerId="LiveId" clId="{2456531D-84F2-42A3-B197-5E8F55BD98D3}" dt="2021-08-10T23:28:13.076" v="36" actId="1076"/>
        <pc:sldMkLst>
          <pc:docMk/>
          <pc:sldMk cId="1537060372" sldId="304"/>
        </pc:sldMkLst>
        <pc:spChg chg="mod">
          <ac:chgData name="Nasil Phạm" userId="72956dafe1aa49c0" providerId="LiveId" clId="{2456531D-84F2-42A3-B197-5E8F55BD98D3}" dt="2021-08-10T23:27:47.108" v="25" actId="1076"/>
          <ac:spMkLst>
            <pc:docMk/>
            <pc:sldMk cId="1537060372" sldId="304"/>
            <ac:spMk id="9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7:59.772" v="32" actId="1076"/>
          <ac:spMkLst>
            <pc:docMk/>
            <pc:sldMk cId="1537060372" sldId="304"/>
            <ac:spMk id="10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7:52.633" v="30" actId="1035"/>
          <ac:spMkLst>
            <pc:docMk/>
            <pc:sldMk cId="1537060372" sldId="304"/>
            <ac:spMk id="11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7:56.180" v="31" actId="1076"/>
          <ac:spMkLst>
            <pc:docMk/>
            <pc:sldMk cId="1537060372" sldId="304"/>
            <ac:spMk id="12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02.972" v="33" actId="1076"/>
          <ac:spMkLst>
            <pc:docMk/>
            <pc:sldMk cId="1537060372" sldId="304"/>
            <ac:spMk id="13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05.148" v="34" actId="1076"/>
          <ac:spMkLst>
            <pc:docMk/>
            <pc:sldMk cId="1537060372" sldId="304"/>
            <ac:spMk id="14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08.997" v="35" actId="1076"/>
          <ac:spMkLst>
            <pc:docMk/>
            <pc:sldMk cId="1537060372" sldId="304"/>
            <ac:spMk id="15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13.076" v="36" actId="1076"/>
          <ac:spMkLst>
            <pc:docMk/>
            <pc:sldMk cId="1537060372" sldId="304"/>
            <ac:spMk id="16" creationId="{00000000-0000-0000-0000-000000000000}"/>
          </ac:spMkLst>
        </pc:spChg>
        <pc:picChg chg="mod">
          <ac:chgData name="Nasil Phạm" userId="72956dafe1aa49c0" providerId="LiveId" clId="{2456531D-84F2-42A3-B197-5E8F55BD98D3}" dt="2021-08-10T23:27:43.959" v="24" actId="1076"/>
          <ac:picMkLst>
            <pc:docMk/>
            <pc:sldMk cId="1537060372" sldId="304"/>
            <ac:picMk id="5" creationId="{00000000-0000-0000-0000-000000000000}"/>
          </ac:picMkLst>
        </pc:picChg>
      </pc:sldChg>
      <pc:sldChg chg="modSp mod">
        <pc:chgData name="Nasil Phạm" userId="72956dafe1aa49c0" providerId="LiveId" clId="{2456531D-84F2-42A3-B197-5E8F55BD98D3}" dt="2021-08-10T23:28:39.628" v="37" actId="1076"/>
        <pc:sldMkLst>
          <pc:docMk/>
          <pc:sldMk cId="2578941615" sldId="306"/>
        </pc:sldMkLst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15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18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25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26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27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28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29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30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31" creationId="{00000000-0000-0000-0000-000000000000}"/>
          </ac:spMkLst>
        </pc:spChg>
        <pc:spChg chg="mod">
          <ac:chgData name="Nasil Phạm" userId="72956dafe1aa49c0" providerId="LiveId" clId="{2456531D-84F2-42A3-B197-5E8F55BD98D3}" dt="2021-08-10T23:28:39.628" v="37" actId="1076"/>
          <ac:spMkLst>
            <pc:docMk/>
            <pc:sldMk cId="2578941615" sldId="306"/>
            <ac:spMk id="32" creationId="{00000000-0000-0000-0000-000000000000}"/>
          </ac:spMkLst>
        </pc:spChg>
        <pc:picChg chg="mod">
          <ac:chgData name="Nasil Phạm" userId="72956dafe1aa49c0" providerId="LiveId" clId="{2456531D-84F2-42A3-B197-5E8F55BD98D3}" dt="2021-08-10T23:28:39.628" v="37" actId="1076"/>
          <ac:picMkLst>
            <pc:docMk/>
            <pc:sldMk cId="2578941615" sldId="306"/>
            <ac:picMk id="20" creationId="{00000000-0000-0000-0000-000000000000}"/>
          </ac:picMkLst>
        </pc:picChg>
      </pc:sldChg>
      <pc:sldChg chg="modSp mod">
        <pc:chgData name="Nasil Phạm" userId="72956dafe1aa49c0" providerId="LiveId" clId="{2456531D-84F2-42A3-B197-5E8F55BD98D3}" dt="2021-08-10T23:28:58.593" v="41" actId="404"/>
        <pc:sldMkLst>
          <pc:docMk/>
          <pc:sldMk cId="3988707985" sldId="308"/>
        </pc:sldMkLst>
        <pc:spChg chg="mod">
          <ac:chgData name="Nasil Phạm" userId="72956dafe1aa49c0" providerId="LiveId" clId="{2456531D-84F2-42A3-B197-5E8F55BD98D3}" dt="2021-08-10T23:28:58.593" v="41" actId="404"/>
          <ac:spMkLst>
            <pc:docMk/>
            <pc:sldMk cId="3988707985" sldId="308"/>
            <ac:spMk id="5" creationId="{00000000-0000-0000-0000-000000000000}"/>
          </ac:spMkLst>
        </pc:spChg>
      </pc:sldChg>
      <pc:sldChg chg="add">
        <pc:chgData name="Nasil Phạm" userId="72956dafe1aa49c0" providerId="LiveId" clId="{2456531D-84F2-42A3-B197-5E8F55BD98D3}" dt="2021-08-09T08:04:32.143" v="0"/>
        <pc:sldMkLst>
          <pc:docMk/>
          <pc:sldMk cId="822077034" sldId="309"/>
        </pc:sldMkLst>
      </pc:sldChg>
      <pc:sldChg chg="add">
        <pc:chgData name="Nasil Phạm" userId="72956dafe1aa49c0" providerId="LiveId" clId="{2456531D-84F2-42A3-B197-5E8F55BD98D3}" dt="2021-08-09T08:04:32.143" v="0"/>
        <pc:sldMkLst>
          <pc:docMk/>
          <pc:sldMk cId="1510731552" sldId="517"/>
        </pc:sldMkLst>
      </pc:sldChg>
      <pc:sldChg chg="new ord">
        <pc:chgData name="Nasil Phạm" userId="72956dafe1aa49c0" providerId="LiveId" clId="{2456531D-84F2-42A3-B197-5E8F55BD98D3}" dt="2021-08-09T08:05:22.450" v="16"/>
        <pc:sldMkLst>
          <pc:docMk/>
          <pc:sldMk cId="3144148963" sldId="518"/>
        </pc:sldMkLst>
      </pc:sldChg>
      <pc:sldMasterChg chg="addSp modSp modSldLayout">
        <pc:chgData name="Nasil Phạm" userId="72956dafe1aa49c0" providerId="LiveId" clId="{2456531D-84F2-42A3-B197-5E8F55BD98D3}" dt="2021-08-09T08:05:10.144" v="13" actId="20577"/>
        <pc:sldMasterMkLst>
          <pc:docMk/>
          <pc:sldMasterMk cId="4252391796" sldId="2147483648"/>
        </pc:sldMasterMkLst>
        <pc:spChg chg="add mod">
          <ac:chgData name="Nasil Phạm" userId="72956dafe1aa49c0" providerId="LiveId" clId="{2456531D-84F2-42A3-B197-5E8F55BD98D3}" dt="2021-08-09T08:04:53.936" v="1"/>
          <ac:spMkLst>
            <pc:docMk/>
            <pc:sldMasterMk cId="4252391796" sldId="2147483648"/>
            <ac:spMk id="3" creationId="{0177D8F4-FAD1-415E-9095-5B889C58C42D}"/>
          </ac:spMkLst>
        </pc:spChg>
        <pc:picChg chg="add mod">
          <ac:chgData name="Nasil Phạm" userId="72956dafe1aa49c0" providerId="LiveId" clId="{2456531D-84F2-42A3-B197-5E8F55BD98D3}" dt="2021-08-09T08:04:53.936" v="1"/>
          <ac:picMkLst>
            <pc:docMk/>
            <pc:sldMasterMk cId="4252391796" sldId="2147483648"/>
            <ac:picMk id="2" creationId="{50956D20-D7E7-44DA-8D5F-A1849D060266}"/>
          </ac:picMkLst>
        </pc:picChg>
        <pc:picChg chg="add mod">
          <ac:chgData name="Nasil Phạm" userId="72956dafe1aa49c0" providerId="LiveId" clId="{2456531D-84F2-42A3-B197-5E8F55BD98D3}" dt="2021-08-09T08:04:53.936" v="1"/>
          <ac:picMkLst>
            <pc:docMk/>
            <pc:sldMasterMk cId="4252391796" sldId="2147483648"/>
            <ac:picMk id="4" creationId="{B57A5F6F-11CE-4F70-B87B-D9B3CB3AA4DC}"/>
          </ac:picMkLst>
        </pc:picChg>
        <pc:sldLayoutChg chg="modSp mod">
          <pc:chgData name="Nasil Phạm" userId="72956dafe1aa49c0" providerId="LiveId" clId="{2456531D-84F2-42A3-B197-5E8F55BD98D3}" dt="2021-08-09T08:05:10.144" v="13" actId="20577"/>
          <pc:sldLayoutMkLst>
            <pc:docMk/>
            <pc:sldMasterMk cId="4252391796" sldId="2147483648"/>
            <pc:sldLayoutMk cId="2172091761" sldId="2147483675"/>
          </pc:sldLayoutMkLst>
          <pc:spChg chg="mod">
            <ac:chgData name="Nasil Phạm" userId="72956dafe1aa49c0" providerId="LiveId" clId="{2456531D-84F2-42A3-B197-5E8F55BD98D3}" dt="2021-08-09T08:05:10.144" v="13" actId="20577"/>
            <ac:spMkLst>
              <pc:docMk/>
              <pc:sldMasterMk cId="4252391796" sldId="2147483648"/>
              <pc:sldLayoutMk cId="2172091761" sldId="2147483675"/>
              <ac:spMk id="21" creationId="{7906B193-ED6B-4AA8-AC54-DB2A501FADDA}"/>
            </ac:spMkLst>
          </pc:spChg>
        </pc:sldLayoutChg>
      </pc:sldMasterChg>
      <pc:sldMasterChg chg="addSp modSp">
        <pc:chgData name="Nasil Phạm" userId="72956dafe1aa49c0" providerId="LiveId" clId="{2456531D-84F2-42A3-B197-5E8F55BD98D3}" dt="2021-08-09T08:04:56.151" v="2"/>
        <pc:sldMasterMkLst>
          <pc:docMk/>
          <pc:sldMasterMk cId="2621239905" sldId="2147483661"/>
        </pc:sldMasterMkLst>
        <pc:spChg chg="add mod">
          <ac:chgData name="Nasil Phạm" userId="72956dafe1aa49c0" providerId="LiveId" clId="{2456531D-84F2-42A3-B197-5E8F55BD98D3}" dt="2021-08-09T08:04:56.151" v="2"/>
          <ac:spMkLst>
            <pc:docMk/>
            <pc:sldMasterMk cId="2621239905" sldId="2147483661"/>
            <ac:spMk id="8" creationId="{6E860C14-1215-405F-A52D-784DADE6D0FD}"/>
          </ac:spMkLst>
        </pc:spChg>
        <pc:picChg chg="add mod">
          <ac:chgData name="Nasil Phạm" userId="72956dafe1aa49c0" providerId="LiveId" clId="{2456531D-84F2-42A3-B197-5E8F55BD98D3}" dt="2021-08-09T08:04:56.151" v="2"/>
          <ac:picMkLst>
            <pc:docMk/>
            <pc:sldMasterMk cId="2621239905" sldId="2147483661"/>
            <ac:picMk id="7" creationId="{234AD007-D2AB-45E2-96FC-67E2F112A9D4}"/>
          </ac:picMkLst>
        </pc:picChg>
        <pc:picChg chg="add mod">
          <ac:chgData name="Nasil Phạm" userId="72956dafe1aa49c0" providerId="LiveId" clId="{2456531D-84F2-42A3-B197-5E8F55BD98D3}" dt="2021-08-09T08:04:56.151" v="2"/>
          <ac:picMkLst>
            <pc:docMk/>
            <pc:sldMasterMk cId="2621239905" sldId="2147483661"/>
            <ac:picMk id="9" creationId="{BA3B45E8-B950-4A23-95E9-B24160C7B67F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FF5E-51F2-4BD4-8770-9983803C7EC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E2C01-DEE5-484C-8083-4284FB8C4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3639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9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234AD007-D2AB-45E2-96FC-67E2F112A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860C14-1215-405F-A52D-784DADE6D0FD}"/>
              </a:ext>
            </a:extLst>
          </p:cNvPr>
          <p:cNvSpPr txBox="1"/>
          <p:nvPr userDrawn="1"/>
        </p:nvSpPr>
        <p:spPr>
          <a:xfrm>
            <a:off x="838200" y="6296743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A3B45E8-B950-4A23-95E9-B24160C7B6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949"/>
            <a:ext cx="12192000" cy="6056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381000"/>
            <a:ext cx="6629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505200"/>
            <a:ext cx="5410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>
                <a:solidFill>
                  <a:srgbClr val="FFC000"/>
                </a:solidFill>
              </a:rPr>
              <a:t>ENGLISH 6</a:t>
            </a:r>
            <a:endParaRPr lang="en-US" sz="72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8895"/>
          <a:stretch/>
        </p:blipFill>
        <p:spPr>
          <a:xfrm>
            <a:off x="303813" y="690906"/>
            <a:ext cx="11535376" cy="17281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12525" y="186849"/>
            <a:ext cx="1814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/</a:t>
            </a:r>
            <a:r>
              <a:rPr lang="en-US" sz="4400" dirty="0" err="1">
                <a:solidFill>
                  <a:srgbClr val="FF0000"/>
                </a:solidFill>
              </a:rPr>
              <a:t>sɔːrd</a:t>
            </a:r>
            <a:r>
              <a:rPr lang="en-US" sz="4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Rectangle 3"/>
          <p:cNvSpPr/>
          <p:nvPr/>
        </p:nvSpPr>
        <p:spPr>
          <a:xfrm>
            <a:off x="9376821" y="232609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sw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8229" y="217409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sw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7909" y="171649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sw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5" name="Donut 4"/>
          <p:cNvSpPr/>
          <p:nvPr/>
        </p:nvSpPr>
        <p:spPr>
          <a:xfrm>
            <a:off x="6388489" y="956290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724193" y="1771025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3316" y="2275003"/>
            <a:ext cx="18582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/ˈ</a:t>
            </a:r>
            <a:r>
              <a:rPr lang="en-US" sz="4200" dirty="0" err="1">
                <a:solidFill>
                  <a:srgbClr val="FF0000"/>
                </a:solidFill>
              </a:rPr>
              <a:t>ʃɪl.ɪŋ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32805" y="2213978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</a:t>
            </a:r>
            <a:r>
              <a:rPr lang="en-US" sz="4200" dirty="0" err="1">
                <a:solidFill>
                  <a:srgbClr val="FF0000"/>
                </a:solidFill>
              </a:rPr>
              <a:t>sk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20085" y="2200350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</a:t>
            </a:r>
            <a:r>
              <a:rPr lang="en-US" sz="4200" dirty="0" err="1">
                <a:solidFill>
                  <a:srgbClr val="FF0000"/>
                </a:solidFill>
              </a:rPr>
              <a:t>sk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6744" y="2213978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</a:t>
            </a:r>
            <a:r>
              <a:rPr lang="en-US" sz="4200" dirty="0" err="1">
                <a:solidFill>
                  <a:srgbClr val="FF0000"/>
                </a:solidFill>
              </a:rPr>
              <a:t>sk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43945" b="20284"/>
          <a:stretch/>
        </p:blipFill>
        <p:spPr>
          <a:xfrm>
            <a:off x="146155" y="3752601"/>
            <a:ext cx="11535376" cy="1503920"/>
          </a:xfrm>
          <a:prstGeom prst="rect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6157851" y="3816559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815050" y="4657810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30831" y="3111649"/>
            <a:ext cx="265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/ˈ</a:t>
            </a:r>
            <a:r>
              <a:rPr lang="en-US" sz="4200" dirty="0" err="1">
                <a:solidFill>
                  <a:srgbClr val="FF0000"/>
                </a:solidFill>
              </a:rPr>
              <a:t>klaɪ.mɚ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7712" y="3154367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mem.bɚ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21172" y="3181905"/>
            <a:ext cx="27542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FF0000"/>
                </a:solidFill>
              </a:rPr>
              <a:t> /ˈæm.bɚ/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90533" y="3111649"/>
            <a:ext cx="31438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</a:t>
            </a:r>
            <a:r>
              <a:rPr lang="en-US" sz="4200" dirty="0" err="1">
                <a:solidFill>
                  <a:srgbClr val="FF0000"/>
                </a:solidFill>
              </a:rPr>
              <a:t>dɪˈsem.bɚ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39086" y="5083921"/>
            <a:ext cx="16017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</a:t>
            </a:r>
            <a:r>
              <a:rPr lang="en-US" sz="4200" dirty="0" err="1">
                <a:solidFill>
                  <a:srgbClr val="FF0000"/>
                </a:solidFill>
              </a:rPr>
              <a:t>siːn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07097" y="5059735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</a:t>
            </a:r>
            <a:r>
              <a:rPr lang="en-US" sz="4200" dirty="0" err="1">
                <a:solidFill>
                  <a:srgbClr val="FF0000"/>
                </a:solidFill>
              </a:rPr>
              <a:t>sk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71112" y="5032257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</a:t>
            </a:r>
            <a:r>
              <a:rPr lang="en-US" sz="4200" dirty="0" err="1">
                <a:solidFill>
                  <a:srgbClr val="FF0000"/>
                </a:solidFill>
              </a:rPr>
              <a:t>sk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976320" y="5032257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</a:t>
            </a:r>
            <a:r>
              <a:rPr lang="en-US" sz="4200" dirty="0" err="1">
                <a:solidFill>
                  <a:srgbClr val="FF0000"/>
                </a:solidFill>
              </a:rPr>
              <a:t>sk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789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5" grpId="0" animBg="1"/>
      <p:bldP spid="13" grpId="0" animBg="1"/>
      <p:bldP spid="8" grpId="0"/>
      <p:bldP spid="22" grpId="0"/>
      <p:bldP spid="23" grpId="0"/>
      <p:bldP spid="24" grpId="0"/>
      <p:bldP spid="15" grpId="0" animBg="1"/>
      <p:bldP spid="18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t="80498"/>
          <a:stretch/>
        </p:blipFill>
        <p:spPr>
          <a:xfrm>
            <a:off x="656624" y="1556792"/>
            <a:ext cx="11535376" cy="819943"/>
          </a:xfrm>
          <a:prstGeom prst="rect">
            <a:avLst/>
          </a:prstGeom>
        </p:spPr>
      </p:pic>
      <p:sp>
        <p:nvSpPr>
          <p:cNvPr id="30" name="Donut 29"/>
          <p:cNvSpPr/>
          <p:nvPr/>
        </p:nvSpPr>
        <p:spPr>
          <a:xfrm>
            <a:off x="9120336" y="1667407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7368" y="2232974"/>
            <a:ext cx="22333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sɪŋ.ɚ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1740" y="2232974"/>
            <a:ext cx="2566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æŋ.ɡɚ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3592" y="2237166"/>
            <a:ext cx="2566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æŋ.ɡɚ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5444" y="2266118"/>
            <a:ext cx="24978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/ˈ</a:t>
            </a:r>
            <a:r>
              <a:rPr lang="en-US" sz="4200" dirty="0" err="1">
                <a:solidFill>
                  <a:srgbClr val="FF0000"/>
                </a:solidFill>
              </a:rPr>
              <a:t>hʌŋ.ɡɚ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704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7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0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416" y="332657"/>
            <a:ext cx="10369152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Can you help me with something, please?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How do you say … in English?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Can you say that again, please?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How do you spell that?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Great. Thanks, …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870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3592" y="1196752"/>
            <a:ext cx="895265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 Black" panose="020B0A04020102020204" pitchFamily="34" charset="0"/>
                <a:ea typeface="MS Mincho"/>
              </a:rPr>
              <a:t>HOMEWORK</a:t>
            </a:r>
          </a:p>
          <a:p>
            <a:pPr algn="ctr"/>
            <a:endParaRPr lang="en-US" sz="4000" b="1" dirty="0">
              <a:latin typeface="Arial Black" panose="020B0A04020102020204" pitchFamily="34" charset="0"/>
              <a:ea typeface="MS Mincho"/>
            </a:endParaRP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- Do exercise in Student book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page 61.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ea typeface="MS Mincho"/>
              </a:rPr>
              <a:t>Students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prepare for the next lesson: </a:t>
            </a: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WRITING • An email about your 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44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Powerpoint welcome để bắt đầu slide của bạn | Hình ảnh, Hình  nền, Viết ch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" y="0"/>
            <a:ext cx="12199248" cy="68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3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75520" y="2636912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accent6">
                    <a:lumMod val="75000"/>
                  </a:schemeClr>
                </a:solidFill>
                <a:latin typeface="Bernard MT Condensed" panose="02050806060905020404" pitchFamily="18" charset="0"/>
              </a:rPr>
              <a:t>MEMORY GAME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9961" y="12192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Can a scorpion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kill a human?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87523" y="12192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Let’s go to the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costume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competition!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338456" y="75494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Yes, it can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How big can a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gorilla grow?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69959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Ok. great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87519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195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205043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No, we aren’t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</a:t>
            </a:r>
            <a:r>
              <a:rPr lang="en-US" sz="2800" b="1" dirty="0" err="1">
                <a:solidFill>
                  <a:schemeClr val="tx1"/>
                </a:solidFill>
              </a:rPr>
              <a:t>colour</a:t>
            </a:r>
            <a:r>
              <a:rPr lang="en-US" sz="2800" b="1" dirty="0">
                <a:solidFill>
                  <a:schemeClr val="tx1"/>
                </a:solidFill>
              </a:rPr>
              <a:t> is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the crocodile?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69951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How many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countries are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there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in the world?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87493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Green and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brown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04966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250 kilos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12192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Are you learning English?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2363324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83873" y="2362486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01397" y="2362486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234153" y="2377440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6955" y="4632960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84506" y="4632960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2938" y="4632960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204966" y="4632960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338456" y="74028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87493" y="121920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06835" y="92012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28042" y="121920"/>
            <a:ext cx="2834640" cy="20756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2649" y="-2548541"/>
            <a:ext cx="395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"/>
                            </p:stCondLst>
                            <p:childTnLst>
                              <p:par>
                                <p:cTn id="2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"/>
                            </p:stCondLst>
                            <p:childTnLst>
                              <p:par>
                                <p:cTn id="2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"/>
                            </p:stCondLst>
                            <p:childTnLst>
                              <p:par>
                                <p:cTn id="2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5440" y="2420888"/>
            <a:ext cx="1029714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Sitka Display" panose="02000505000000020004" pitchFamily="2" charset="0"/>
                <a:ea typeface="Times New Roman" panose="02020603050405020304" pitchFamily="18" charset="0"/>
              </a:rPr>
              <a:t>What can you do if you can’t remember a word in English?</a:t>
            </a:r>
            <a:endParaRPr lang="en-US" sz="4800" b="1" dirty="0">
              <a:solidFill>
                <a:srgbClr val="0070C0"/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2765" y="3140968"/>
            <a:ext cx="6142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6 - </a:t>
            </a:r>
            <a:r>
              <a:rPr lang="en-US" sz="4800" b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SPEAKING</a:t>
            </a: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5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Google Shape;62;p13"/>
          <p:cNvSpPr txBox="1">
            <a:spLocks/>
          </p:cNvSpPr>
          <p:nvPr/>
        </p:nvSpPr>
        <p:spPr>
          <a:xfrm>
            <a:off x="495549" y="1052736"/>
            <a:ext cx="11377264" cy="12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UNIT 4: </a:t>
            </a:r>
          </a:p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LEARNING WORLD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653136"/>
            <a:ext cx="12360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40385" algn="l"/>
              </a:tabLst>
            </a:pPr>
            <a:r>
              <a:rPr lang="en-US" sz="4400" b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ASKING FOR HELP WHEN YOU’RE STUDYING</a:t>
            </a:r>
          </a:p>
        </p:txBody>
      </p:sp>
    </p:spTree>
    <p:extLst>
      <p:ext uri="{BB962C8B-B14F-4D97-AF65-F5344CB8AC3E}">
        <p14:creationId xmlns:p14="http://schemas.microsoft.com/office/powerpoint/2010/main" val="223908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552" y="0"/>
            <a:ext cx="3737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EXERCISE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9536" y="1200887"/>
            <a:ext cx="10465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1. Can you help me with something, please?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984" y="2077688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2. How do you say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8832" y="2954489"/>
            <a:ext cx="8880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3. Can you say that again, please?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3328" y="383129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4. How do you spell that?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5540" y="4708091"/>
            <a:ext cx="10969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The word Zac can’t remember is ‘tomorrow’.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228475"/>
            <a:ext cx="9803698" cy="59251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8074" y="218901"/>
            <a:ext cx="40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J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7219" y="1049898"/>
            <a:ext cx="40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E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0999" y="1052736"/>
            <a:ext cx="40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G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2338" y="1057930"/>
            <a:ext cx="40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V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0331" y="1862549"/>
            <a:ext cx="40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N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9221" y="1880895"/>
            <a:ext cx="40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X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7728" y="2775553"/>
            <a:ext cx="40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I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23792" y="4365104"/>
            <a:ext cx="400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U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7" name="Friends Plus for Vietnam G6 SB Track 1.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208" y="440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77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24296" y="548680"/>
            <a:ext cx="41825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Eras Bold ITC" panose="020B0907030504020204" pitchFamily="34" charset="0"/>
                <a:ea typeface="MS Mincho"/>
              </a:rPr>
              <a:t>secondary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3431704" y="1733908"/>
            <a:ext cx="3988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Eras Bold ITC" panose="020B0907030504020204" pitchFamily="34" charset="0"/>
                <a:ea typeface="MS Mincho"/>
              </a:rPr>
              <a:t>television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5847" y="3015813"/>
            <a:ext cx="41328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Eras Bold ITC" panose="020B0907030504020204" pitchFamily="34" charset="0"/>
                <a:ea typeface="MS Mincho"/>
              </a:rPr>
              <a:t>expensive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7331" y="4045545"/>
            <a:ext cx="36792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  <a:ea typeface="MS Mincho"/>
              </a:rPr>
              <a:t>elephant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1176" y="5039429"/>
            <a:ext cx="30171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>
                <a:solidFill>
                  <a:srgbClr val="0070C0"/>
                </a:solidFill>
                <a:latin typeface="Eras Bold ITC" panose="020B0907030504020204" pitchFamily="34" charset="0"/>
                <a:ea typeface="MS Mincho"/>
              </a:rPr>
              <a:t>protect</a:t>
            </a:r>
            <a:endParaRPr lang="en-US" sz="6000" b="1" dirty="0">
              <a:solidFill>
                <a:srgbClr val="0070C0"/>
              </a:solidFill>
              <a:latin typeface="Eras Bold ITC" panose="020B0907030504020204" pitchFamily="34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2377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299</Words>
  <Application>Microsoft Office PowerPoint</Application>
  <PresentationFormat>Widescreen</PresentationFormat>
  <Paragraphs>95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Amatic SC</vt:lpstr>
      <vt:lpstr>Arial</vt:lpstr>
      <vt:lpstr>Arial Black</vt:lpstr>
      <vt:lpstr>Bernard MT Condensed</vt:lpstr>
      <vt:lpstr>Calibri</vt:lpstr>
      <vt:lpstr>Eras Bold ITC</vt:lpstr>
      <vt:lpstr>Lato</vt:lpstr>
      <vt:lpstr>Lato Black</vt:lpstr>
      <vt:lpstr>Lato Bold</vt:lpstr>
      <vt:lpstr>Lato Light</vt:lpstr>
      <vt:lpstr>MS Mincho</vt:lpstr>
      <vt:lpstr>Segoe UI Historic</vt:lpstr>
      <vt:lpstr>Sitka Display</vt:lpstr>
      <vt:lpstr>Times New Roman</vt:lpstr>
      <vt:lpstr>Wingdings</vt:lpstr>
      <vt:lpstr>Custom Design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Home</cp:lastModifiedBy>
  <cp:revision>111</cp:revision>
  <dcterms:created xsi:type="dcterms:W3CDTF">2014-04-01T16:27:38Z</dcterms:created>
  <dcterms:modified xsi:type="dcterms:W3CDTF">2022-07-26T11:40:18Z</dcterms:modified>
</cp:coreProperties>
</file>