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5"/>
  </p:notesMasterIdLst>
  <p:sldIdLst>
    <p:sldId id="523" r:id="rId3"/>
    <p:sldId id="258" r:id="rId4"/>
    <p:sldId id="256" r:id="rId5"/>
    <p:sldId id="263" r:id="rId6"/>
    <p:sldId id="268" r:id="rId7"/>
    <p:sldId id="259" r:id="rId8"/>
    <p:sldId id="264" r:id="rId9"/>
    <p:sldId id="265" r:id="rId10"/>
    <p:sldId id="266" r:id="rId11"/>
    <p:sldId id="267" r:id="rId12"/>
    <p:sldId id="261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FBEF73-0FDE-4802-B00E-A2890AA205AD}" v="6" dt="2021-08-10T02:56:21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5CFBEF73-0FDE-4802-B00E-A2890AA205AD}"/>
    <pc:docChg chg="custSel addSld modSld sldOrd modMainMaster">
      <pc:chgData name="Nasil Phạm" userId="72956dafe1aa49c0" providerId="LiveId" clId="{5CFBEF73-0FDE-4802-B00E-A2890AA205AD}" dt="2021-08-10T02:57:09.287" v="112" actId="14100"/>
      <pc:docMkLst>
        <pc:docMk/>
      </pc:docMkLst>
      <pc:sldChg chg="modSp mod">
        <pc:chgData name="Nasil Phạm" userId="72956dafe1aa49c0" providerId="LiveId" clId="{5CFBEF73-0FDE-4802-B00E-A2890AA205AD}" dt="2021-08-10T02:52:46.511" v="54" actId="1076"/>
        <pc:sldMkLst>
          <pc:docMk/>
          <pc:sldMk cId="4113949755" sldId="256"/>
        </pc:sldMkLst>
        <pc:spChg chg="mod">
          <ac:chgData name="Nasil Phạm" userId="72956dafe1aa49c0" providerId="LiveId" clId="{5CFBEF73-0FDE-4802-B00E-A2890AA205AD}" dt="2021-08-10T02:52:46.511" v="54" actId="1076"/>
          <ac:spMkLst>
            <pc:docMk/>
            <pc:sldMk cId="4113949755" sldId="256"/>
            <ac:spMk id="16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2:46.511" v="54" actId="1076"/>
          <ac:spMkLst>
            <pc:docMk/>
            <pc:sldMk cId="4113949755" sldId="256"/>
            <ac:spMk id="17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2:46.511" v="54" actId="1076"/>
          <ac:spMkLst>
            <pc:docMk/>
            <pc:sldMk cId="4113949755" sldId="256"/>
            <ac:spMk id="18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2:46.511" v="54" actId="1076"/>
          <ac:spMkLst>
            <pc:docMk/>
            <pc:sldMk cId="4113949755" sldId="256"/>
            <ac:spMk id="19" creationId="{00000000-0000-0000-0000-000000000000}"/>
          </ac:spMkLst>
        </pc:spChg>
      </pc:sldChg>
      <pc:sldChg chg="modSp mod">
        <pc:chgData name="Nasil Phạm" userId="72956dafe1aa49c0" providerId="LiveId" clId="{5CFBEF73-0FDE-4802-B00E-A2890AA205AD}" dt="2021-08-10T02:52:37.213" v="53" actId="1076"/>
        <pc:sldMkLst>
          <pc:docMk/>
          <pc:sldMk cId="1653820454" sldId="258"/>
        </pc:sldMkLst>
        <pc:picChg chg="mod">
          <ac:chgData name="Nasil Phạm" userId="72956dafe1aa49c0" providerId="LiveId" clId="{5CFBEF73-0FDE-4802-B00E-A2890AA205AD}" dt="2021-08-10T02:52:37.213" v="53" actId="1076"/>
          <ac:picMkLst>
            <pc:docMk/>
            <pc:sldMk cId="1653820454" sldId="258"/>
            <ac:picMk id="2" creationId="{00000000-0000-0000-0000-000000000000}"/>
          </ac:picMkLst>
        </pc:picChg>
      </pc:sldChg>
      <pc:sldChg chg="modSp mod">
        <pc:chgData name="Nasil Phạm" userId="72956dafe1aa49c0" providerId="LiveId" clId="{5CFBEF73-0FDE-4802-B00E-A2890AA205AD}" dt="2021-08-10T02:56:53.174" v="109" actId="1076"/>
        <pc:sldMkLst>
          <pc:docMk/>
          <pc:sldMk cId="3651664265" sldId="259"/>
        </pc:sldMkLst>
        <pc:picChg chg="mod">
          <ac:chgData name="Nasil Phạm" userId="72956dafe1aa49c0" providerId="LiveId" clId="{5CFBEF73-0FDE-4802-B00E-A2890AA205AD}" dt="2021-08-10T02:56:53.174" v="109" actId="1076"/>
          <ac:picMkLst>
            <pc:docMk/>
            <pc:sldMk cId="3651664265" sldId="259"/>
            <ac:picMk id="2" creationId="{00000000-0000-0000-0000-000000000000}"/>
          </ac:picMkLst>
        </pc:picChg>
      </pc:sldChg>
      <pc:sldChg chg="modSp mod">
        <pc:chgData name="Nasil Phạm" userId="72956dafe1aa49c0" providerId="LiveId" clId="{5CFBEF73-0FDE-4802-B00E-A2890AA205AD}" dt="2021-08-10T02:57:09.287" v="112" actId="14100"/>
        <pc:sldMkLst>
          <pc:docMk/>
          <pc:sldMk cId="2565860257" sldId="261"/>
        </pc:sldMkLst>
        <pc:spChg chg="mod">
          <ac:chgData name="Nasil Phạm" userId="72956dafe1aa49c0" providerId="LiveId" clId="{5CFBEF73-0FDE-4802-B00E-A2890AA205AD}" dt="2021-08-10T02:57:09.287" v="112" actId="14100"/>
          <ac:spMkLst>
            <pc:docMk/>
            <pc:sldMk cId="2565860257" sldId="261"/>
            <ac:spMk id="12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7:03.719" v="110" actId="1076"/>
          <ac:spMkLst>
            <pc:docMk/>
            <pc:sldMk cId="2565860257" sldId="261"/>
            <ac:spMk id="13" creationId="{00000000-0000-0000-0000-000000000000}"/>
          </ac:spMkLst>
        </pc:spChg>
      </pc:sldChg>
      <pc:sldChg chg="modSp mod">
        <pc:chgData name="Nasil Phạm" userId="72956dafe1aa49c0" providerId="LiveId" clId="{5CFBEF73-0FDE-4802-B00E-A2890AA205AD}" dt="2021-08-10T02:53:57.103" v="81" actId="1076"/>
        <pc:sldMkLst>
          <pc:docMk/>
          <pc:sldMk cId="753664780" sldId="263"/>
        </pc:sldMkLst>
        <pc:spChg chg="mod">
          <ac:chgData name="Nasil Phạm" userId="72956dafe1aa49c0" providerId="LiveId" clId="{5CFBEF73-0FDE-4802-B00E-A2890AA205AD}" dt="2021-08-10T02:53:10.055" v="55" actId="404"/>
          <ac:spMkLst>
            <pc:docMk/>
            <pc:sldMk cId="753664780" sldId="263"/>
            <ac:spMk id="5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57.103" v="81" actId="1076"/>
          <ac:spMkLst>
            <pc:docMk/>
            <pc:sldMk cId="753664780" sldId="263"/>
            <ac:spMk id="6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12.895" v="56" actId="404"/>
          <ac:spMkLst>
            <pc:docMk/>
            <pc:sldMk cId="753664780" sldId="263"/>
            <ac:spMk id="7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18.870" v="59" actId="1076"/>
          <ac:spMkLst>
            <pc:docMk/>
            <pc:sldMk cId="753664780" sldId="263"/>
            <ac:spMk id="8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27.398" v="65" actId="1076"/>
          <ac:spMkLst>
            <pc:docMk/>
            <pc:sldMk cId="753664780" sldId="263"/>
            <ac:spMk id="11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32.294" v="68" actId="1076"/>
          <ac:spMkLst>
            <pc:docMk/>
            <pc:sldMk cId="753664780" sldId="263"/>
            <ac:spMk id="13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44.510" v="75" actId="1076"/>
          <ac:spMkLst>
            <pc:docMk/>
            <pc:sldMk cId="753664780" sldId="263"/>
            <ac:spMk id="15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3:51.158" v="78" actId="1076"/>
          <ac:spMkLst>
            <pc:docMk/>
            <pc:sldMk cId="753664780" sldId="263"/>
            <ac:spMk id="16" creationId="{00000000-0000-0000-0000-000000000000}"/>
          </ac:spMkLst>
        </pc:spChg>
        <pc:picChg chg="mod">
          <ac:chgData name="Nasil Phạm" userId="72956dafe1aa49c0" providerId="LiveId" clId="{5CFBEF73-0FDE-4802-B00E-A2890AA205AD}" dt="2021-08-10T02:53:24.343" v="64" actId="1076"/>
          <ac:picMkLst>
            <pc:docMk/>
            <pc:sldMk cId="753664780" sldId="263"/>
            <ac:picMk id="10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3:21.919" v="62" actId="1076"/>
          <ac:picMkLst>
            <pc:docMk/>
            <pc:sldMk cId="753664780" sldId="263"/>
            <ac:picMk id="12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3:30.169" v="67" actId="1076"/>
          <ac:picMkLst>
            <pc:docMk/>
            <pc:sldMk cId="753664780" sldId="263"/>
            <ac:picMk id="14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3:39.871" v="73" actId="1076"/>
          <ac:picMkLst>
            <pc:docMk/>
            <pc:sldMk cId="753664780" sldId="263"/>
            <ac:picMk id="17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3:48.790" v="77" actId="1076"/>
          <ac:picMkLst>
            <pc:docMk/>
            <pc:sldMk cId="753664780" sldId="263"/>
            <ac:picMk id="18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3:53.823" v="80" actId="1076"/>
          <ac:picMkLst>
            <pc:docMk/>
            <pc:sldMk cId="753664780" sldId="263"/>
            <ac:picMk id="19" creationId="{00000000-0000-0000-0000-000000000000}"/>
          </ac:picMkLst>
        </pc:picChg>
      </pc:sldChg>
      <pc:sldChg chg="modSp mod">
        <pc:chgData name="Nasil Phạm" userId="72956dafe1aa49c0" providerId="LiveId" clId="{5CFBEF73-0FDE-4802-B00E-A2890AA205AD}" dt="2021-08-10T02:56:35.950" v="107" actId="1076"/>
        <pc:sldMkLst>
          <pc:docMk/>
          <pc:sldMk cId="375751325" sldId="268"/>
        </pc:sldMkLst>
        <pc:spChg chg="mod">
          <ac:chgData name="Nasil Phạm" userId="72956dafe1aa49c0" providerId="LiveId" clId="{5CFBEF73-0FDE-4802-B00E-A2890AA205AD}" dt="2021-08-10T02:55:53.855" v="84" actId="1076"/>
          <ac:spMkLst>
            <pc:docMk/>
            <pc:sldMk cId="375751325" sldId="268"/>
            <ac:spMk id="2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5:59.366" v="87" actId="1076"/>
          <ac:spMkLst>
            <pc:docMk/>
            <pc:sldMk cId="375751325" sldId="268"/>
            <ac:spMk id="3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6:30.102" v="104" actId="1076"/>
          <ac:spMkLst>
            <pc:docMk/>
            <pc:sldMk cId="375751325" sldId="268"/>
            <ac:spMk id="4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6:35.950" v="107" actId="1076"/>
          <ac:spMkLst>
            <pc:docMk/>
            <pc:sldMk cId="375751325" sldId="268"/>
            <ac:spMk id="6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6:13.974" v="94" actId="1076"/>
          <ac:spMkLst>
            <pc:docMk/>
            <pc:sldMk cId="375751325" sldId="268"/>
            <ac:spMk id="8" creationId="{00000000-0000-0000-0000-000000000000}"/>
          </ac:spMkLst>
        </pc:spChg>
        <pc:spChg chg="mod">
          <ac:chgData name="Nasil Phạm" userId="72956dafe1aa49c0" providerId="LiveId" clId="{5CFBEF73-0FDE-4802-B00E-A2890AA205AD}" dt="2021-08-10T02:56:23.846" v="101" actId="1076"/>
          <ac:spMkLst>
            <pc:docMk/>
            <pc:sldMk cId="375751325" sldId="268"/>
            <ac:spMk id="9" creationId="{00000000-0000-0000-0000-000000000000}"/>
          </ac:spMkLst>
        </pc:spChg>
        <pc:picChg chg="mod">
          <ac:chgData name="Nasil Phạm" userId="72956dafe1aa49c0" providerId="LiveId" clId="{5CFBEF73-0FDE-4802-B00E-A2890AA205AD}" dt="2021-08-10T02:55:51.559" v="83" actId="1076"/>
          <ac:picMkLst>
            <pc:docMk/>
            <pc:sldMk cId="375751325" sldId="268"/>
            <ac:picMk id="10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5:57.374" v="86" actId="1076"/>
          <ac:picMkLst>
            <pc:docMk/>
            <pc:sldMk cId="375751325" sldId="268"/>
            <ac:picMk id="11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6:27.847" v="103" actId="14100"/>
          <ac:picMkLst>
            <pc:docMk/>
            <pc:sldMk cId="375751325" sldId="268"/>
            <ac:picMk id="12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6:10.806" v="93" actId="1076"/>
          <ac:picMkLst>
            <pc:docMk/>
            <pc:sldMk cId="375751325" sldId="268"/>
            <ac:picMk id="14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6:10.806" v="93" actId="1076"/>
          <ac:picMkLst>
            <pc:docMk/>
            <pc:sldMk cId="375751325" sldId="268"/>
            <ac:picMk id="16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6:17.694" v="98" actId="1076"/>
          <ac:picMkLst>
            <pc:docMk/>
            <pc:sldMk cId="375751325" sldId="268"/>
            <ac:picMk id="17" creationId="{00000000-0000-0000-0000-000000000000}"/>
          </ac:picMkLst>
        </pc:picChg>
        <pc:picChg chg="mod">
          <ac:chgData name="Nasil Phạm" userId="72956dafe1aa49c0" providerId="LiveId" clId="{5CFBEF73-0FDE-4802-B00E-A2890AA205AD}" dt="2021-08-10T02:56:33.254" v="106" actId="1076"/>
          <ac:picMkLst>
            <pc:docMk/>
            <pc:sldMk cId="375751325" sldId="268"/>
            <ac:picMk id="18" creationId="{00000000-0000-0000-0000-000000000000}"/>
          </ac:picMkLst>
        </pc:picChg>
      </pc:sldChg>
      <pc:sldChg chg="add">
        <pc:chgData name="Nasil Phạm" userId="72956dafe1aa49c0" providerId="LiveId" clId="{5CFBEF73-0FDE-4802-B00E-A2890AA205AD}" dt="2021-08-09T07:59:38.917" v="0"/>
        <pc:sldMkLst>
          <pc:docMk/>
          <pc:sldMk cId="822077034" sldId="297"/>
        </pc:sldMkLst>
      </pc:sldChg>
      <pc:sldChg chg="add">
        <pc:chgData name="Nasil Phạm" userId="72956dafe1aa49c0" providerId="LiveId" clId="{5CFBEF73-0FDE-4802-B00E-A2890AA205AD}" dt="2021-08-09T07:59:38.917" v="0"/>
        <pc:sldMkLst>
          <pc:docMk/>
          <pc:sldMk cId="1510731552" sldId="517"/>
        </pc:sldMkLst>
      </pc:sldChg>
      <pc:sldChg chg="new ord">
        <pc:chgData name="Nasil Phạm" userId="72956dafe1aa49c0" providerId="LiveId" clId="{5CFBEF73-0FDE-4802-B00E-A2890AA205AD}" dt="2021-08-09T08:00:34.697" v="50"/>
        <pc:sldMkLst>
          <pc:docMk/>
          <pc:sldMk cId="1536506671" sldId="518"/>
        </pc:sldMkLst>
      </pc:sldChg>
      <pc:sldMasterChg chg="addSp modSp mod modSldLayout">
        <pc:chgData name="Nasil Phạm" userId="72956dafe1aa49c0" providerId="LiveId" clId="{5CFBEF73-0FDE-4802-B00E-A2890AA205AD}" dt="2021-08-09T08:02:39.221" v="51" actId="1076"/>
        <pc:sldMasterMkLst>
          <pc:docMk/>
          <pc:sldMasterMk cId="2626091936" sldId="2147483648"/>
        </pc:sldMasterMkLst>
        <pc:spChg chg="add mod">
          <ac:chgData name="Nasil Phạm" userId="72956dafe1aa49c0" providerId="LiveId" clId="{5CFBEF73-0FDE-4802-B00E-A2890AA205AD}" dt="2021-08-09T08:02:39.221" v="51" actId="1076"/>
          <ac:spMkLst>
            <pc:docMk/>
            <pc:sldMasterMk cId="2626091936" sldId="2147483648"/>
            <ac:spMk id="8" creationId="{74A67290-1EDC-4BE7-B145-04ECD60882DC}"/>
          </ac:spMkLst>
        </pc:spChg>
        <pc:picChg chg="add mod">
          <ac:chgData name="Nasil Phạm" userId="72956dafe1aa49c0" providerId="LiveId" clId="{5CFBEF73-0FDE-4802-B00E-A2890AA205AD}" dt="2021-08-09T08:02:39.221" v="51" actId="1076"/>
          <ac:picMkLst>
            <pc:docMk/>
            <pc:sldMasterMk cId="2626091936" sldId="2147483648"/>
            <ac:picMk id="7" creationId="{A755E1EC-AC8A-4E82-86EF-00867713A7F7}"/>
          </ac:picMkLst>
        </pc:picChg>
        <pc:picChg chg="add mod">
          <ac:chgData name="Nasil Phạm" userId="72956dafe1aa49c0" providerId="LiveId" clId="{5CFBEF73-0FDE-4802-B00E-A2890AA205AD}" dt="2021-08-09T08:00:00.852" v="1"/>
          <ac:picMkLst>
            <pc:docMk/>
            <pc:sldMasterMk cId="2626091936" sldId="2147483648"/>
            <ac:picMk id="9" creationId="{9BEF9DE1-424D-4E3C-8478-6AC408084641}"/>
          </ac:picMkLst>
        </pc:picChg>
        <pc:sldLayoutChg chg="modSp mod">
          <pc:chgData name="Nasil Phạm" userId="72956dafe1aa49c0" providerId="LiveId" clId="{5CFBEF73-0FDE-4802-B00E-A2890AA205AD}" dt="2021-08-09T08:00:22.024" v="45" actId="20577"/>
          <pc:sldLayoutMkLst>
            <pc:docMk/>
            <pc:sldMasterMk cId="2626091936" sldId="2147483648"/>
            <pc:sldLayoutMk cId="3088644728" sldId="2147483661"/>
          </pc:sldLayoutMkLst>
          <pc:spChg chg="mod">
            <ac:chgData name="Nasil Phạm" userId="72956dafe1aa49c0" providerId="LiveId" clId="{5CFBEF73-0FDE-4802-B00E-A2890AA205AD}" dt="2021-08-09T08:00:15.336" v="28" actId="27636"/>
            <ac:spMkLst>
              <pc:docMk/>
              <pc:sldMasterMk cId="2626091936" sldId="2147483648"/>
              <pc:sldLayoutMk cId="3088644728" sldId="2147483661"/>
              <ac:spMk id="20" creationId="{4031702D-1C58-49CA-A7CB-B4EF0021C8A3}"/>
            </ac:spMkLst>
          </pc:spChg>
          <pc:spChg chg="mod">
            <ac:chgData name="Nasil Phạm" userId="72956dafe1aa49c0" providerId="LiveId" clId="{5CFBEF73-0FDE-4802-B00E-A2890AA205AD}" dt="2021-08-09T08:00:22.024" v="45" actId="20577"/>
            <ac:spMkLst>
              <pc:docMk/>
              <pc:sldMasterMk cId="2626091936" sldId="2147483648"/>
              <pc:sldLayoutMk cId="3088644728" sldId="2147483661"/>
              <ac:spMk id="21" creationId="{7906B193-ED6B-4AA8-AC54-DB2A501FADD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EA0F4-3782-4C00-B3F4-B1140B4D45C2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DADFA-CFA1-47CA-8252-CA753A19F3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2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4: Learning world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308864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3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4048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4929161" y="-9526"/>
            <a:ext cx="7284371" cy="6859691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8849294" y="5716347"/>
            <a:ext cx="336423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6643045" y="4193695"/>
            <a:ext cx="5548956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14" y="4332011"/>
            <a:ext cx="6556495" cy="805416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6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2700" y="5200652"/>
            <a:ext cx="4754213" cy="42862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2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840563" y="624717"/>
            <a:ext cx="5740592" cy="5063543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676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3631058" y="2599800"/>
            <a:ext cx="4899097" cy="1241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300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83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773873" y="3723371"/>
            <a:ext cx="66656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latin typeface="Lato Light"/>
                <a:cs typeface="Lato Light"/>
              </a:rPr>
              <a:t>CÔNG TY CỔ PHẦN ĐẦU T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 VÀ PHÁT TRIỂN GIÁO DỤC PH</a:t>
            </a:r>
            <a:r>
              <a:rPr lang="vi-VN" sz="1600">
                <a:latin typeface="Lato Light"/>
                <a:cs typeface="Lato Light"/>
              </a:rPr>
              <a:t>Ư</a:t>
            </a:r>
            <a:r>
              <a:rPr lang="en-US" sz="1600">
                <a:latin typeface="Lato Light"/>
                <a:cs typeface="Lato Light"/>
              </a:rPr>
              <a:t>ƠNG NAM</a:t>
            </a:r>
            <a:endParaRPr lang="en-US" sz="16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5424751" y="4238360"/>
            <a:ext cx="1339325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3782555" y="2457423"/>
            <a:ext cx="4623715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914" y="4570562"/>
            <a:ext cx="10377281" cy="4689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2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784407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5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9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4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68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7A609-96BC-48FE-9F32-FE80143DA64E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72DA-A244-4F53-9DE5-251D7C58EA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755E1EC-AC8A-4E82-86EF-00867713A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888016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A67290-1EDC-4BE7-B145-04ECD60882DC}"/>
              </a:ext>
            </a:extLst>
          </p:cNvPr>
          <p:cNvSpPr txBox="1"/>
          <p:nvPr userDrawn="1"/>
        </p:nvSpPr>
        <p:spPr>
          <a:xfrm>
            <a:off x="838200" y="6296743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BEF9DE1-424D-4E3C-8478-6AC40808464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9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11353801" y="209865"/>
            <a:ext cx="765156" cy="71541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105319"/>
            <a:ext cx="12192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01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hdr="0" ftr="0" dt="0"/>
  <p:txStyles>
    <p:titleStyle>
      <a:lvl1pPr algn="l" defTabSz="914194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9141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457098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914194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371292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828389" indent="0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6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2514034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8" algn="l" defTabSz="9141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27922-B228-4DDA-BD24-FB1DE626BD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3949"/>
            <a:ext cx="12192000" cy="6056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7519" y="391886"/>
            <a:ext cx="67143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28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487783"/>
            <a:ext cx="5486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7200" dirty="0" smtClean="0">
                <a:solidFill>
                  <a:srgbClr val="FFC000"/>
                </a:solidFill>
              </a:rPr>
              <a:t>ENGLISH 6</a:t>
            </a:r>
            <a:endParaRPr lang="en-US" sz="7200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346" y="4574238"/>
            <a:ext cx="5762513" cy="1282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Aft>
                <a:spcPts val="400"/>
              </a:spcAft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3. Would you like time to listen to music during the day?</a:t>
            </a:r>
            <a:endParaRPr lang="en-US" sz="3200" dirty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479" y="1315992"/>
            <a:ext cx="6047425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7000"/>
              </a:lnSpc>
              <a:spcAft>
                <a:spcPts val="400"/>
              </a:spcAft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1. Do you wear a school uniform?</a:t>
            </a:r>
            <a:endParaRPr lang="en-US" sz="3200" dirty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2356" y="3265748"/>
            <a:ext cx="6143028" cy="657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7000"/>
              </a:lnSpc>
              <a:spcAft>
                <a:spcPts val="400"/>
              </a:spcAft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2. Do you do traditional dancing? </a:t>
            </a:r>
            <a:endParaRPr lang="en-US" sz="3200" dirty="0"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0933" y="674017"/>
            <a:ext cx="2601112" cy="2601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73" y="2111378"/>
            <a:ext cx="2419688" cy="2410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4832" y="4150787"/>
            <a:ext cx="2707213" cy="27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03" y="1920512"/>
            <a:ext cx="4845983" cy="298677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00558" y="63673"/>
            <a:ext cx="2958352" cy="1658640"/>
          </a:xfrm>
          <a:prstGeom prst="wedgeEllipseCallout">
            <a:avLst>
              <a:gd name="adj1" fmla="val -28617"/>
              <a:gd name="adj2" fmla="val 54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Is your school big or small?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063551" y="4490855"/>
            <a:ext cx="2958352" cy="1658640"/>
          </a:xfrm>
          <a:prstGeom prst="wedgeEllipseCallout">
            <a:avLst>
              <a:gd name="adj1" fmla="val 51957"/>
              <a:gd name="adj2" fmla="val -60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How many classrooms are there in your school?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268942" y="1968493"/>
            <a:ext cx="3295425" cy="1958765"/>
          </a:xfrm>
          <a:prstGeom prst="wedgeEllipseCallout">
            <a:avLst>
              <a:gd name="adj1" fmla="val 60111"/>
              <a:gd name="adj2" fmla="val 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teachers/ the students/the classmates there?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9445214" y="2514455"/>
            <a:ext cx="2529840" cy="1658640"/>
          </a:xfrm>
          <a:prstGeom prst="wedgeEllipseCallout">
            <a:avLst>
              <a:gd name="adj1" fmla="val -63162"/>
              <a:gd name="adj2" fmla="val 32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Is it nice?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7665722" y="5105483"/>
            <a:ext cx="2958352" cy="1658640"/>
          </a:xfrm>
          <a:prstGeom prst="wedgeEllipseCallout">
            <a:avLst>
              <a:gd name="adj1" fmla="val -43162"/>
              <a:gd name="adj2" fmla="val -49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How many floors are there in your school?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1816249" y="63673"/>
            <a:ext cx="2958352" cy="1658640"/>
          </a:xfrm>
          <a:prstGeom prst="wedgeEllipseCallout">
            <a:avLst>
              <a:gd name="adj1" fmla="val 33202"/>
              <a:gd name="adj2" fmla="val 558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like your school?</a:t>
            </a:r>
          </a:p>
        </p:txBody>
      </p:sp>
    </p:spTree>
    <p:extLst>
      <p:ext uri="{BB962C8B-B14F-4D97-AF65-F5344CB8AC3E}">
        <p14:creationId xmlns:p14="http://schemas.microsoft.com/office/powerpoint/2010/main" val="25658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Language focus - Present continuous tense: Affirmative and negative.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2412402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173163"/>
            <a:ext cx="12192000" cy="655637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: READING - SCHOOL PROJECT 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5190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UNIT4: LEARNING WORLD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28" y="1828800"/>
            <a:ext cx="7167785" cy="43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2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3584980" y="379841"/>
            <a:ext cx="4346090" cy="560388"/>
            <a:chOff x="1631147" y="1316985"/>
            <a:chExt cx="5761832" cy="559049"/>
          </a:xfrm>
        </p:grpSpPr>
        <p:sp>
          <p:nvSpPr>
            <p:cNvPr id="5" name="Freeform 4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solidFill>
              <a:srgbClr val="C0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732306" y="1373998"/>
              <a:ext cx="5563729" cy="4529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CBA0E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4208179" y="126287"/>
            <a:ext cx="3082859" cy="1219200"/>
            <a:chOff x="2530645" y="1066800"/>
            <a:chExt cx="4651820" cy="1220177"/>
          </a:xfrm>
        </p:grpSpPr>
        <p:pic>
          <p:nvPicPr>
            <p:cNvPr id="8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2762555" y="1386588"/>
                <a:ext cx="3777280" cy="861115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4344163" y="306092"/>
            <a:ext cx="2932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Brainstorm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9593" y="2159567"/>
            <a:ext cx="52101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Brainstorm some good things about the school.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2082" y="1294998"/>
            <a:ext cx="4829813" cy="3796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6230" y="3279636"/>
            <a:ext cx="3087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en-US" sz="32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0064" y="4789126"/>
            <a:ext cx="6096000" cy="6576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The teachers are friendly.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3318" y="3805160"/>
            <a:ext cx="3974165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It's a nice building. 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3318" y="4319913"/>
            <a:ext cx="6109493" cy="657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5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There are good sports facilities. 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R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</a:p>
        </p:txBody>
      </p:sp>
      <p:sp>
        <p:nvSpPr>
          <p:cNvPr id="6" name="Rectangle 5"/>
          <p:cNvSpPr/>
          <p:nvPr/>
        </p:nvSpPr>
        <p:spPr>
          <a:xfrm>
            <a:off x="9231384" y="5701471"/>
            <a:ext cx="2714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Village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vɪl.ɪdʒ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24" y="903642"/>
            <a:ext cx="231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724" y="3202845"/>
            <a:ext cx="35795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Traditional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adj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trəˈdɪʃ.ən.əl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" y="1390711"/>
            <a:ext cx="3375558" cy="15527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96942" y="2854610"/>
            <a:ext cx="44358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Primary school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praɪ.mə.ri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2423" y="1118883"/>
            <a:ext cx="2572320" cy="1698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50495" y="3147714"/>
            <a:ext cx="31002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Transport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træn.spɔːt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32948" y="1024844"/>
            <a:ext cx="1618282" cy="21590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14138" y="5591627"/>
            <a:ext cx="21916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Move (v)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muːv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92423" y="5739117"/>
            <a:ext cx="21909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  <a:tabLst>
                <a:tab pos="2019935" algn="l"/>
              </a:tabLs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River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rɪv.ər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59" y="3578601"/>
            <a:ext cx="2684035" cy="2013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954" y="3632942"/>
            <a:ext cx="2374092" cy="1776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769" y="3764580"/>
            <a:ext cx="2374093" cy="178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1" grpId="0"/>
      <p:bldP spid="13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R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</a:p>
        </p:txBody>
      </p:sp>
      <p:sp>
        <p:nvSpPr>
          <p:cNvPr id="6" name="Rectangle 5"/>
          <p:cNvSpPr/>
          <p:nvPr/>
        </p:nvSpPr>
        <p:spPr>
          <a:xfrm>
            <a:off x="8528956" y="5116293"/>
            <a:ext cx="33352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Musical instrument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zɪ.kəl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ɪn.strə.mənt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01" y="916583"/>
            <a:ext cx="2312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3556" y="3239743"/>
            <a:ext cx="40815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Private school (n)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praɪ.vət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7192" y="3070484"/>
            <a:ext cx="30572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Uniform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ː.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nɪ.fɔːm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28956" y="3043361"/>
            <a:ext cx="33057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Practical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adj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præk.tɪ.kəl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221" y="5553147"/>
            <a:ext cx="26228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Channel (n) 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tʃæn.əl</a:t>
            </a:r>
            <a:r>
              <a:rPr 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0521" y="5214593"/>
            <a:ext cx="26532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Secondary school (n) </a:t>
            </a:r>
          </a:p>
          <a:p>
            <a:pPr algn="just">
              <a:spcAft>
                <a:spcPts val="0"/>
              </a:spcAft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/ˈ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sek.ən.dri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ˌ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skuːl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7" y="1501358"/>
            <a:ext cx="1974948" cy="1715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0650" y="1142397"/>
            <a:ext cx="2110333" cy="1765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66458" y="1016526"/>
            <a:ext cx="2110333" cy="21103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922" y="4587662"/>
            <a:ext cx="2189427" cy="1057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9922" y="3693327"/>
            <a:ext cx="2203743" cy="809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35" y="3515946"/>
            <a:ext cx="2354730" cy="16261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26684" y="3535687"/>
            <a:ext cx="2710256" cy="16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03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R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ead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project. Where are the schools? Is the writer positive or negative about them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52" y="927316"/>
            <a:ext cx="5676452" cy="53551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1604" y="1206821"/>
            <a:ext cx="5238935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1: Bangladesh, positive </a:t>
            </a:r>
            <a:endParaRPr lang="en-US" sz="3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1604" y="1865279"/>
            <a:ext cx="4621778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2: Britain, negative </a:t>
            </a:r>
            <a:endParaRPr lang="en-US" sz="3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1604" y="2631404"/>
            <a:ext cx="4887492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3: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Việt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Nam, positive </a:t>
            </a:r>
            <a:endParaRPr lang="en-US" sz="3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1604" y="3306040"/>
            <a:ext cx="4452950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7000"/>
              </a:lnSpc>
              <a:spcAft>
                <a:spcPts val="7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School 4: Ireland, positive</a:t>
            </a:r>
            <a:endParaRPr lang="en-US" sz="30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listen to the project and answer the questions.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6569" y="4311919"/>
            <a:ext cx="11625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is another learning way for Vietnamese students?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569" y="1931901"/>
            <a:ext cx="7988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When is transport a problem in Bangladesh?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569" y="3101451"/>
            <a:ext cx="5160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is a boarding school? </a:t>
            </a:r>
          </a:p>
        </p:txBody>
      </p:sp>
      <p:pic>
        <p:nvPicPr>
          <p:cNvPr id="10" name="Friends Plus for Vietnam G6 SB Track 1.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6569" y="860210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4620" y="2516676"/>
            <a:ext cx="5263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there’s a lot of rain.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4620" y="3706685"/>
            <a:ext cx="8674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school where students study, eat and sleep.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4620" y="4878915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learning.</a:t>
            </a:r>
          </a:p>
        </p:txBody>
      </p:sp>
    </p:spTree>
    <p:extLst>
      <p:ext uri="{BB962C8B-B14F-4D97-AF65-F5344CB8AC3E}">
        <p14:creationId xmlns:p14="http://schemas.microsoft.com/office/powerpoint/2010/main" val="21663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 to find words in the project to complete the definitions.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0381" y="4017864"/>
            <a:ext cx="265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traditional</a:t>
            </a:r>
          </a:p>
        </p:txBody>
      </p:sp>
      <p:sp>
        <p:nvSpPr>
          <p:cNvPr id="6" name="Rectangle 5"/>
          <p:cNvSpPr/>
          <p:nvPr/>
        </p:nvSpPr>
        <p:spPr>
          <a:xfrm>
            <a:off x="4170381" y="2348312"/>
            <a:ext cx="233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expensive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972" y="4071959"/>
            <a:ext cx="11880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Something that is …………… isn’t new, but is the same as it was in the past.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972" y="2404116"/>
            <a:ext cx="11880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Something that is ……………costs a lot of money. </a:t>
            </a:r>
          </a:p>
        </p:txBody>
      </p:sp>
    </p:spTree>
    <p:extLst>
      <p:ext uri="{BB962C8B-B14F-4D97-AF65-F5344CB8AC3E}">
        <p14:creationId xmlns:p14="http://schemas.microsoft.com/office/powerpoint/2010/main" val="31657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828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dictionary to check the meanings of the words in 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text.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104"/>
            <a:ext cx="6279330" cy="5923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64754" y="1039016"/>
            <a:ext cx="47441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sentences with the correct types of school.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79328" y="5479467"/>
            <a:ext cx="5912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……………….. is a new learning way for Vietnamese students.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433" y="2098887"/>
            <a:ext cx="4999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 …………… is on the water.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9330" y="2831850"/>
            <a:ext cx="5806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People pay to go to a……………….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79329" y="3450041"/>
            <a:ext cx="5912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Students sleep and eat in a …………………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7030" y="4464754"/>
            <a:ext cx="5944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……………....... is for younger children.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36479" y="2016717"/>
            <a:ext cx="1917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boat school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71093" y="2744887"/>
            <a:ext cx="2305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school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9328" y="3831531"/>
            <a:ext cx="2666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boarding school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17322" y="4403577"/>
            <a:ext cx="2526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primary school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83017" y="5433300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Digital learning</a:t>
            </a:r>
          </a:p>
        </p:txBody>
      </p:sp>
    </p:spTree>
    <p:extLst>
      <p:ext uri="{BB962C8B-B14F-4D97-AF65-F5344CB8AC3E}">
        <p14:creationId xmlns:p14="http://schemas.microsoft.com/office/powerpoint/2010/main" val="18598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550</Words>
  <Application>Microsoft Office PowerPoint</Application>
  <PresentationFormat>Widescreen</PresentationFormat>
  <Paragraphs>68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Calibri Light</vt:lpstr>
      <vt:lpstr>Lato Black</vt:lpstr>
      <vt:lpstr>Lato Bold</vt:lpstr>
      <vt:lpstr>Lato Light</vt:lpstr>
      <vt:lpstr>MS Mincho</vt:lpstr>
      <vt:lpstr>Times New Roman</vt:lpstr>
      <vt:lpstr>Verdana</vt:lpstr>
      <vt:lpstr>Wingdings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 to find words in the project to complete the definitions.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Home</cp:lastModifiedBy>
  <cp:revision>22</cp:revision>
  <dcterms:created xsi:type="dcterms:W3CDTF">2021-05-16T10:25:16Z</dcterms:created>
  <dcterms:modified xsi:type="dcterms:W3CDTF">2022-07-26T11:48:18Z</dcterms:modified>
</cp:coreProperties>
</file>