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8"/>
  </p:notesMasterIdLst>
  <p:sldIdLst>
    <p:sldId id="51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58" r:id="rId15"/>
    <p:sldId id="260" r:id="rId16"/>
    <p:sldId id="261" r:id="rId17"/>
    <p:sldId id="262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F636F-5CC4-4024-9422-8BD4E3672562}" v="4" dt="2021-08-09T07:24:24.579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16F636F-5CC4-4024-9422-8BD4E3672562}"/>
    <pc:docChg chg="custSel addSld modSld modMainMaster">
      <pc:chgData name="Nasil Phạm" userId="72956dafe1aa49c0" providerId="LiveId" clId="{B16F636F-5CC4-4024-9422-8BD4E3672562}" dt="2021-08-10T00:55:12.086" v="95" actId="1076"/>
      <pc:docMkLst>
        <pc:docMk/>
      </pc:docMkLst>
      <pc:sldChg chg="modSp mod">
        <pc:chgData name="Nasil Phạm" userId="72956dafe1aa49c0" providerId="LiveId" clId="{B16F636F-5CC4-4024-9422-8BD4E3672562}" dt="2021-08-10T00:54:47.758" v="87" actId="1076"/>
        <pc:sldMkLst>
          <pc:docMk/>
          <pc:sldMk cId="0" sldId="279"/>
        </pc:sldMkLst>
        <pc:picChg chg="mod">
          <ac:chgData name="Nasil Phạm" userId="72956dafe1aa49c0" providerId="LiveId" clId="{B16F636F-5CC4-4024-9422-8BD4E3672562}" dt="2021-08-10T00:54:47.758" v="87" actId="1076"/>
          <ac:picMkLst>
            <pc:docMk/>
            <pc:sldMk cId="0" sldId="279"/>
            <ac:picMk id="4" creationId="{00000000-0000-0000-0000-000000000000}"/>
          </ac:picMkLst>
        </pc:picChg>
      </pc:sldChg>
      <pc:sldChg chg="modSp mod">
        <pc:chgData name="Nasil Phạm" userId="72956dafe1aa49c0" providerId="LiveId" clId="{B16F636F-5CC4-4024-9422-8BD4E3672562}" dt="2021-08-10T00:54:51.263" v="88" actId="1076"/>
        <pc:sldMkLst>
          <pc:docMk/>
          <pc:sldMk cId="0" sldId="282"/>
        </pc:sldMkLst>
        <pc:picChg chg="mod">
          <ac:chgData name="Nasil Phạm" userId="72956dafe1aa49c0" providerId="LiveId" clId="{B16F636F-5CC4-4024-9422-8BD4E3672562}" dt="2021-08-10T00:54:51.263" v="88" actId="1076"/>
          <ac:picMkLst>
            <pc:docMk/>
            <pc:sldMk cId="0" sldId="282"/>
            <ac:picMk id="6" creationId="{00000000-0000-0000-0000-000000000000}"/>
          </ac:picMkLst>
        </pc:picChg>
      </pc:sldChg>
      <pc:sldChg chg="modSp mod">
        <pc:chgData name="Nasil Phạm" userId="72956dafe1aa49c0" providerId="LiveId" clId="{B16F636F-5CC4-4024-9422-8BD4E3672562}" dt="2021-08-10T00:54:57.518" v="89" actId="1076"/>
        <pc:sldMkLst>
          <pc:docMk/>
          <pc:sldMk cId="0" sldId="283"/>
        </pc:sldMkLst>
        <pc:picChg chg="mod">
          <ac:chgData name="Nasil Phạm" userId="72956dafe1aa49c0" providerId="LiveId" clId="{B16F636F-5CC4-4024-9422-8BD4E3672562}" dt="2021-08-10T00:54:57.518" v="89" actId="1076"/>
          <ac:picMkLst>
            <pc:docMk/>
            <pc:sldMk cId="0" sldId="283"/>
            <ac:picMk id="4" creationId="{00000000-0000-0000-0000-000000000000}"/>
          </ac:picMkLst>
        </pc:picChg>
      </pc:sldChg>
      <pc:sldChg chg="modSp mod">
        <pc:chgData name="Nasil Phạm" userId="72956dafe1aa49c0" providerId="LiveId" clId="{B16F636F-5CC4-4024-9422-8BD4E3672562}" dt="2021-08-10T00:55:00.487" v="90" actId="1076"/>
        <pc:sldMkLst>
          <pc:docMk/>
          <pc:sldMk cId="0" sldId="285"/>
        </pc:sldMkLst>
        <pc:picChg chg="mod">
          <ac:chgData name="Nasil Phạm" userId="72956dafe1aa49c0" providerId="LiveId" clId="{B16F636F-5CC4-4024-9422-8BD4E3672562}" dt="2021-08-10T00:55:00.487" v="90" actId="1076"/>
          <ac:picMkLst>
            <pc:docMk/>
            <pc:sldMk cId="0" sldId="285"/>
            <ac:picMk id="6" creationId="{00000000-0000-0000-0000-000000000000}"/>
          </ac:picMkLst>
        </pc:picChg>
      </pc:sldChg>
      <pc:sldChg chg="modSp mod">
        <pc:chgData name="Nasil Phạm" userId="72956dafe1aa49c0" providerId="LiveId" clId="{B16F636F-5CC4-4024-9422-8BD4E3672562}" dt="2021-08-10T00:55:12.086" v="95" actId="1076"/>
        <pc:sldMkLst>
          <pc:docMk/>
          <pc:sldMk cId="0" sldId="286"/>
        </pc:sldMkLst>
        <pc:picChg chg="mod">
          <ac:chgData name="Nasil Phạm" userId="72956dafe1aa49c0" providerId="LiveId" clId="{B16F636F-5CC4-4024-9422-8BD4E3672562}" dt="2021-08-10T00:55:12.086" v="95" actId="1076"/>
          <ac:picMkLst>
            <pc:docMk/>
            <pc:sldMk cId="0" sldId="286"/>
            <ac:picMk id="4" creationId="{00000000-0000-0000-0000-000000000000}"/>
          </ac:picMkLst>
        </pc:picChg>
      </pc:sldChg>
      <pc:sldChg chg="new">
        <pc:chgData name="Nasil Phạm" userId="72956dafe1aa49c0" providerId="LiveId" clId="{B16F636F-5CC4-4024-9422-8BD4E3672562}" dt="2021-08-09T07:23:49.292" v="80" actId="680"/>
        <pc:sldMkLst>
          <pc:docMk/>
          <pc:sldMk cId="90092071" sldId="287"/>
        </pc:sldMkLst>
      </pc:sldChg>
      <pc:sldChg chg="addSp delSp modSp new mod">
        <pc:chgData name="Nasil Phạm" userId="72956dafe1aa49c0" providerId="LiveId" clId="{B16F636F-5CC4-4024-9422-8BD4E3672562}" dt="2021-08-09T07:24:15.133" v="85"/>
        <pc:sldMkLst>
          <pc:docMk/>
          <pc:sldMk cId="2139947907" sldId="288"/>
        </pc:sldMkLst>
        <pc:spChg chg="del">
          <ac:chgData name="Nasil Phạm" userId="72956dafe1aa49c0" providerId="LiveId" clId="{B16F636F-5CC4-4024-9422-8BD4E3672562}" dt="2021-08-09T07:24:12.633" v="83" actId="478"/>
          <ac:spMkLst>
            <pc:docMk/>
            <pc:sldMk cId="2139947907" sldId="288"/>
            <ac:spMk id="2" creationId="{92866E9F-31EA-4804-827D-94EC0AD136C1}"/>
          </ac:spMkLst>
        </pc:spChg>
        <pc:spChg chg="del">
          <ac:chgData name="Nasil Phạm" userId="72956dafe1aa49c0" providerId="LiveId" clId="{B16F636F-5CC4-4024-9422-8BD4E3672562}" dt="2021-08-09T07:24:11.616" v="82" actId="478"/>
          <ac:spMkLst>
            <pc:docMk/>
            <pc:sldMk cId="2139947907" sldId="288"/>
            <ac:spMk id="3" creationId="{CB690187-4BBC-48D7-9040-FB260D1A3EDF}"/>
          </ac:spMkLst>
        </pc:spChg>
        <pc:spChg chg="del">
          <ac:chgData name="Nasil Phạm" userId="72956dafe1aa49c0" providerId="LiveId" clId="{B16F636F-5CC4-4024-9422-8BD4E3672562}" dt="2021-08-09T07:24:14.197" v="84" actId="478"/>
          <ac:spMkLst>
            <pc:docMk/>
            <pc:sldMk cId="2139947907" sldId="288"/>
            <ac:spMk id="4" creationId="{64B9D368-D7C8-4D1D-82AD-6F006636FEAA}"/>
          </ac:spMkLst>
        </pc:spChg>
        <pc:spChg chg="add mod">
          <ac:chgData name="Nasil Phạm" userId="72956dafe1aa49c0" providerId="LiveId" clId="{B16F636F-5CC4-4024-9422-8BD4E3672562}" dt="2021-08-09T07:24:15.133" v="85"/>
          <ac:spMkLst>
            <pc:docMk/>
            <pc:sldMk cId="2139947907" sldId="288"/>
            <ac:spMk id="7" creationId="{35CA1249-4C0D-401E-80E9-5F19387EE243}"/>
          </ac:spMkLst>
        </pc:spChg>
        <pc:spChg chg="add mod">
          <ac:chgData name="Nasil Phạm" userId="72956dafe1aa49c0" providerId="LiveId" clId="{B16F636F-5CC4-4024-9422-8BD4E3672562}" dt="2021-08-09T07:24:15.133" v="85"/>
          <ac:spMkLst>
            <pc:docMk/>
            <pc:sldMk cId="2139947907" sldId="288"/>
            <ac:spMk id="8" creationId="{0170A44E-86B3-4FC1-8FB5-C3FAF953BB26}"/>
          </ac:spMkLst>
        </pc:spChg>
        <pc:spChg chg="add mod">
          <ac:chgData name="Nasil Phạm" userId="72956dafe1aa49c0" providerId="LiveId" clId="{B16F636F-5CC4-4024-9422-8BD4E3672562}" dt="2021-08-09T07:24:15.133" v="85"/>
          <ac:spMkLst>
            <pc:docMk/>
            <pc:sldMk cId="2139947907" sldId="288"/>
            <ac:spMk id="9" creationId="{A8D172EB-1B1D-46B1-A636-57A972512DA1}"/>
          </ac:spMkLst>
        </pc:spChg>
        <pc:picChg chg="add mod">
          <ac:chgData name="Nasil Phạm" userId="72956dafe1aa49c0" providerId="LiveId" clId="{B16F636F-5CC4-4024-9422-8BD4E3672562}" dt="2021-08-09T07:24:15.133" v="85"/>
          <ac:picMkLst>
            <pc:docMk/>
            <pc:sldMk cId="2139947907" sldId="288"/>
            <ac:picMk id="5" creationId="{E7DAE027-9534-4AF6-94F7-6275B81D1099}"/>
          </ac:picMkLst>
        </pc:picChg>
        <pc:picChg chg="add mod">
          <ac:chgData name="Nasil Phạm" userId="72956dafe1aa49c0" providerId="LiveId" clId="{B16F636F-5CC4-4024-9422-8BD4E3672562}" dt="2021-08-09T07:24:15.133" v="85"/>
          <ac:picMkLst>
            <pc:docMk/>
            <pc:sldMk cId="2139947907" sldId="288"/>
            <ac:picMk id="6" creationId="{C547BD0E-5DFC-4ECE-A199-2976602FC875}"/>
          </ac:picMkLst>
        </pc:picChg>
      </pc:sldChg>
      <pc:sldChg chg="add">
        <pc:chgData name="Nasil Phạm" userId="72956dafe1aa49c0" providerId="LiveId" clId="{B16F636F-5CC4-4024-9422-8BD4E3672562}" dt="2021-08-09T07:24:24.579" v="86"/>
        <pc:sldMkLst>
          <pc:docMk/>
          <pc:sldMk cId="1510731552" sldId="517"/>
        </pc:sldMkLst>
      </pc:sldChg>
      <pc:sldMasterChg chg="addSp modSp mod modSldLayout">
        <pc:chgData name="Nasil Phạm" userId="72956dafe1aa49c0" providerId="LiveId" clId="{B16F636F-5CC4-4024-9422-8BD4E3672562}" dt="2021-08-09T07:23:39.761" v="79" actId="1037"/>
        <pc:sldMasterMkLst>
          <pc:docMk/>
          <pc:sldMasterMk cId="0" sldId="2147483648"/>
        </pc:sldMasterMkLst>
        <pc:spChg chg="add mod">
          <ac:chgData name="Nasil Phạm" userId="72956dafe1aa49c0" providerId="LiveId" clId="{B16F636F-5CC4-4024-9422-8BD4E3672562}" dt="2021-08-09T07:23:06.673" v="2" actId="1076"/>
          <ac:spMkLst>
            <pc:docMk/>
            <pc:sldMasterMk cId="0" sldId="2147483648"/>
            <ac:spMk id="8" creationId="{127E8453-CF58-4796-AA06-63B43DBA4276}"/>
          </ac:spMkLst>
        </pc:spChg>
        <pc:picChg chg="add mod">
          <ac:chgData name="Nasil Phạm" userId="72956dafe1aa49c0" providerId="LiveId" clId="{B16F636F-5CC4-4024-9422-8BD4E3672562}" dt="2021-08-09T07:22:57.528" v="0"/>
          <ac:picMkLst>
            <pc:docMk/>
            <pc:sldMasterMk cId="0" sldId="2147483648"/>
            <ac:picMk id="7" creationId="{C2FF09AB-5599-4A89-9915-7B9F936613CD}"/>
          </ac:picMkLst>
        </pc:picChg>
        <pc:picChg chg="add mod">
          <ac:chgData name="Nasil Phạm" userId="72956dafe1aa49c0" providerId="LiveId" clId="{B16F636F-5CC4-4024-9422-8BD4E3672562}" dt="2021-08-09T07:22:57.528" v="0"/>
          <ac:picMkLst>
            <pc:docMk/>
            <pc:sldMasterMk cId="0" sldId="2147483648"/>
            <ac:picMk id="9" creationId="{4921359A-98D7-40DB-895F-1EC75EB8DDEA}"/>
          </ac:picMkLst>
        </pc:picChg>
        <pc:sldLayoutChg chg="modSp mod">
          <pc:chgData name="Nasil Phạm" userId="72956dafe1aa49c0" providerId="LiveId" clId="{B16F636F-5CC4-4024-9422-8BD4E3672562}" dt="2021-08-09T07:23:39.761" v="79" actId="1037"/>
          <pc:sldLayoutMkLst>
            <pc:docMk/>
            <pc:sldMasterMk cId="0" sldId="2147483648"/>
            <pc:sldLayoutMk cId="383956252" sldId="2147483660"/>
          </pc:sldLayoutMkLst>
          <pc:spChg chg="mod">
            <ac:chgData name="Nasil Phạm" userId="72956dafe1aa49c0" providerId="LiveId" clId="{B16F636F-5CC4-4024-9422-8BD4E3672562}" dt="2021-08-09T07:23:22.241" v="22" actId="20577"/>
            <ac:spMkLst>
              <pc:docMk/>
              <pc:sldMasterMk cId="0" sldId="2147483648"/>
              <pc:sldLayoutMk cId="383956252" sldId="2147483660"/>
              <ac:spMk id="20" creationId="{4031702D-1C58-49CA-A7CB-B4EF0021C8A3}"/>
            </ac:spMkLst>
          </pc:spChg>
          <pc:spChg chg="mod">
            <ac:chgData name="Nasil Phạm" userId="72956dafe1aa49c0" providerId="LiveId" clId="{B16F636F-5CC4-4024-9422-8BD4E3672562}" dt="2021-08-09T07:23:39.761" v="79" actId="1037"/>
            <ac:spMkLst>
              <pc:docMk/>
              <pc:sldMasterMk cId="0" sldId="2147483648"/>
              <pc:sldLayoutMk cId="38395625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06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2: Days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6988500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38395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5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A1C593-65D0-4073-BCC9-577B9352EA9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2FF09AB-5599-4A89-9915-7B9F9366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E8453-CF58-4796-AA06-63B43DBA4276}"/>
              </a:ext>
            </a:extLst>
          </p:cNvPr>
          <p:cNvSpPr txBox="1"/>
          <p:nvPr userDrawn="1"/>
        </p:nvSpPr>
        <p:spPr>
          <a:xfrm>
            <a:off x="782606" y="643326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921359A-98D7-40DB-895F-1EC75EB8DDE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663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4" name="Content Placeholder 3" descr="kids-do-housework-set-vector-21608006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b="12126"/>
          <a:stretch>
            <a:fillRect/>
          </a:stretch>
        </p:blipFill>
        <p:spPr>
          <a:xfrm>
            <a:off x="4268788" y="762000"/>
            <a:ext cx="7923212" cy="5334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846195" y="271780"/>
            <a:ext cx="45446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do the housework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1)">
            <a:hlinkClick r:id="rId3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263525"/>
            <a:ext cx="11664950" cy="6330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6" name="Content Placeholder 5" descr="two-children-boy-play-a-video-game-vector-22326104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b="17817"/>
          <a:stretch>
            <a:fillRect/>
          </a:stretch>
        </p:blipFill>
        <p:spPr>
          <a:xfrm>
            <a:off x="2335213" y="762000"/>
            <a:ext cx="9856787" cy="5334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846195" y="271780"/>
            <a:ext cx="49936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playing video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4" name="Content Placeholder 3" descr="cute-little-kid-girl-confused-homework_97632-2318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302500" y="1412875"/>
            <a:ext cx="4889500" cy="48895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133215" y="643890"/>
            <a:ext cx="34582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do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-04-30_133412"/>
          <p:cNvPicPr>
            <a:picLocks noChangeAspect="1"/>
          </p:cNvPicPr>
          <p:nvPr/>
        </p:nvPicPr>
        <p:blipFill>
          <a:blip r:embed="rId2"/>
          <a:srcRect l="12259" t="10724" r="3678" b="47773"/>
          <a:stretch>
            <a:fillRect/>
          </a:stretch>
        </p:blipFill>
        <p:spPr>
          <a:xfrm>
            <a:off x="2322830" y="704215"/>
            <a:ext cx="8404225" cy="27279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49325" y="120650"/>
            <a:ext cx="7745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Look at the code and write the sentences: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56845" y="3541395"/>
            <a:ext cx="6687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R TVG FK ZG HRC.      -&gt; ____________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533265" y="3526155"/>
            <a:ext cx="22974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 get up at six.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6845" y="4094480"/>
            <a:ext cx="75933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R HLNVGRNVH TL GL HXSLLO LM ULLG.  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-&gt; ____________________________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9295" y="4433570"/>
            <a:ext cx="49358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sometimes go to school on foot.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6845" y="5047615"/>
            <a:ext cx="10218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NB NFN WLVHMG DZGXS GE.   -&gt; _______________________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212205" y="4955540"/>
            <a:ext cx="4163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My mum doesn’t watch TV.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56845" y="5756910"/>
            <a:ext cx="9049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DV IVOZC ZUGVI WRMMVI.   -&gt; __________________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932170" y="5756910"/>
            <a:ext cx="32556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 relax after dinner.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3343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928" t="3794" r="4671" b="61314"/>
          <a:stretch>
            <a:fillRect/>
          </a:stretch>
        </p:blipFill>
        <p:spPr>
          <a:xfrm>
            <a:off x="0" y="104775"/>
            <a:ext cx="8977313" cy="2387600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/>
        </p:nvGraphicFramePr>
        <p:xfrm>
          <a:off x="1155065" y="2642870"/>
          <a:ext cx="3779840" cy="377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9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5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701030" y="2843530"/>
            <a:ext cx="5963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Student A: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You don’t play video games.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59145" y="3537585"/>
            <a:ext cx="40836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Student B: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Yes, that’s true.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424305" y="284353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7" name="Text Box 6"/>
          <p:cNvSpPr txBox="1"/>
          <p:nvPr/>
        </p:nvSpPr>
        <p:spPr>
          <a:xfrm rot="20820000">
            <a:off x="6636385" y="4813300"/>
            <a:ext cx="409257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Noughts “O” and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Crosses  “X”</a:t>
            </a:r>
          </a:p>
        </p:txBody>
      </p:sp>
      <p:sp>
        <p:nvSpPr>
          <p:cNvPr id="8" name="Snip and Round Single Corner Rectangle 7"/>
          <p:cNvSpPr/>
          <p:nvPr/>
        </p:nvSpPr>
        <p:spPr>
          <a:xfrm rot="20760000">
            <a:off x="6634480" y="4789170"/>
            <a:ext cx="4077970" cy="1317625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3345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5751" t="5875" r="3964" b="54789"/>
          <a:stretch>
            <a:fillRect/>
          </a:stretch>
        </p:blipFill>
        <p:spPr>
          <a:xfrm>
            <a:off x="0" y="209550"/>
            <a:ext cx="10109200" cy="2462213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828800" y="3039745"/>
          <a:ext cx="7906385" cy="68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960245" y="3137535"/>
            <a:ext cx="1085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never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91205" y="3142615"/>
            <a:ext cx="1921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sometimes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34635" y="3142615"/>
            <a:ext cx="1017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often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529070" y="3136900"/>
            <a:ext cx="1356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usually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168005" y="3136900"/>
            <a:ext cx="1311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always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80670" y="5484495"/>
            <a:ext cx="203136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1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st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423035" y="4534535"/>
            <a:ext cx="318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02970" y="4500880"/>
            <a:ext cx="140906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2658745" y="5504815"/>
            <a:ext cx="210121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2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nd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291205" y="4534535"/>
            <a:ext cx="1921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sometimes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290570" y="4500880"/>
            <a:ext cx="192214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5450840" y="5601970"/>
            <a:ext cx="20662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3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rd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838190" y="4599940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go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690235" y="4599940"/>
            <a:ext cx="97345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7886065" y="5601970"/>
            <a:ext cx="208597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4t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168005" y="4599305"/>
            <a:ext cx="600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981950" y="4599940"/>
            <a:ext cx="97345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>
            <a:off x="10424160" y="4599940"/>
            <a:ext cx="130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...........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0177145" y="4500245"/>
            <a:ext cx="169227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0106025" y="5601970"/>
            <a:ext cx="189420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the... student: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bldLvl="0" animBg="1"/>
      <p:bldP spid="17" grpId="1" animBg="1"/>
      <p:bldP spid="18" grpId="0"/>
      <p:bldP spid="18" grpId="1"/>
      <p:bldP spid="19" grpId="0"/>
      <p:bldP spid="19" grpId="1"/>
      <p:bldP spid="20" grpId="0" bldLvl="0" animBg="1"/>
      <p:bldP spid="20" grpId="1" animBg="1"/>
      <p:bldP spid="21" grpId="0"/>
      <p:bldP spid="21" grpId="1"/>
      <p:bldP spid="22" grpId="0"/>
      <p:bldP spid="22" grpId="1"/>
      <p:bldP spid="23" grpId="0" bldLvl="0" animBg="1"/>
      <p:bldP spid="23" grpId="1" animBg="1"/>
      <p:bldP spid="24" grpId="0"/>
      <p:bldP spid="24" grpId="1"/>
      <p:bldP spid="25" grpId="0" bldLvl="0" animBg="1"/>
      <p:bldP spid="25" grpId="1" animBg="1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782888"/>
            <a:ext cx="4505325" cy="3028950"/>
          </a:xfrm>
          <a:prstGeom prst="rect">
            <a:avLst/>
          </a:prstGeom>
        </p:spPr>
      </p:pic>
      <p:pic>
        <p:nvPicPr>
          <p:cNvPr id="5" name="Content Placeholder 4" descr="2021-04-30_13353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3447" t="1769" r="8964" b="86509"/>
          <a:stretch>
            <a:fillRect/>
          </a:stretch>
        </p:blipFill>
        <p:spPr>
          <a:xfrm>
            <a:off x="0" y="128588"/>
            <a:ext cx="7886700" cy="1557337"/>
          </a:xfrm>
          <a:prstGeom prst="rect">
            <a:avLst/>
          </a:prstGeom>
        </p:spPr>
      </p:pic>
      <p:graphicFrame>
        <p:nvGraphicFramePr>
          <p:cNvPr id="7" name="Table 6"/>
          <p:cNvGraphicFramePr/>
          <p:nvPr/>
        </p:nvGraphicFramePr>
        <p:xfrm>
          <a:off x="8162290" y="163830"/>
          <a:ext cx="3899535" cy="620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48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2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Content Placeholder 4" descr="2021-04-30_133531"/>
          <p:cNvPicPr>
            <a:picLocks noChangeAspect="1"/>
          </p:cNvPicPr>
          <p:nvPr/>
        </p:nvPicPr>
        <p:blipFill>
          <a:blip r:embed="rId3"/>
          <a:srcRect l="7292" t="50552" r="73580" b="25276"/>
          <a:stretch>
            <a:fillRect/>
          </a:stretch>
        </p:blipFill>
        <p:spPr>
          <a:xfrm>
            <a:off x="8483600" y="252095"/>
            <a:ext cx="1509395" cy="1449705"/>
          </a:xfrm>
          <a:prstGeom prst="rect">
            <a:avLst/>
          </a:prstGeom>
        </p:spPr>
      </p:pic>
      <p:pic>
        <p:nvPicPr>
          <p:cNvPr id="9" name="Content Placeholder 4" descr="2021-04-30_133531"/>
          <p:cNvPicPr>
            <a:picLocks noChangeAspect="1"/>
          </p:cNvPicPr>
          <p:nvPr/>
        </p:nvPicPr>
        <p:blipFill>
          <a:blip r:embed="rId3"/>
          <a:srcRect l="30497" t="50198" r="49936" b="25616"/>
          <a:stretch>
            <a:fillRect/>
          </a:stretch>
        </p:blipFill>
        <p:spPr>
          <a:xfrm>
            <a:off x="10339705" y="252095"/>
            <a:ext cx="1356360" cy="1433830"/>
          </a:xfrm>
          <a:prstGeom prst="rect">
            <a:avLst/>
          </a:prstGeom>
        </p:spPr>
      </p:pic>
      <p:pic>
        <p:nvPicPr>
          <p:cNvPr id="8" name="Content Placeholder 4" descr="2021-04-30_133531"/>
          <p:cNvPicPr>
            <a:picLocks noChangeAspect="1"/>
          </p:cNvPicPr>
          <p:nvPr/>
        </p:nvPicPr>
        <p:blipFill>
          <a:blip r:embed="rId3"/>
          <a:srcRect l="53252" t="50212" r="26960" b="25616"/>
          <a:stretch>
            <a:fillRect/>
          </a:stretch>
        </p:blipFill>
        <p:spPr>
          <a:xfrm>
            <a:off x="8376285" y="2004060"/>
            <a:ext cx="1710055" cy="1351915"/>
          </a:xfrm>
          <a:prstGeom prst="rect">
            <a:avLst/>
          </a:prstGeom>
        </p:spPr>
      </p:pic>
      <p:pic>
        <p:nvPicPr>
          <p:cNvPr id="12" name="Content Placeholder 4" descr="2021-04-30_133531"/>
          <p:cNvPicPr>
            <a:picLocks noChangeAspect="1"/>
          </p:cNvPicPr>
          <p:nvPr/>
        </p:nvPicPr>
        <p:blipFill>
          <a:blip r:embed="rId3"/>
          <a:srcRect l="75817" t="49660" b="25210"/>
          <a:stretch>
            <a:fillRect/>
          </a:stretch>
        </p:blipFill>
        <p:spPr>
          <a:xfrm>
            <a:off x="10333355" y="2038350"/>
            <a:ext cx="1454785" cy="1317625"/>
          </a:xfrm>
          <a:prstGeom prst="rect">
            <a:avLst/>
          </a:prstGeom>
        </p:spPr>
      </p:pic>
      <p:pic>
        <p:nvPicPr>
          <p:cNvPr id="11" name="Content Placeholder 4" descr="2021-04-30_133531"/>
          <p:cNvPicPr>
            <a:picLocks noChangeAspect="1"/>
          </p:cNvPicPr>
          <p:nvPr/>
        </p:nvPicPr>
        <p:blipFill>
          <a:blip r:embed="rId3"/>
          <a:srcRect l="4892" t="74109" r="72142"/>
          <a:stretch>
            <a:fillRect/>
          </a:stretch>
        </p:blipFill>
        <p:spPr>
          <a:xfrm>
            <a:off x="8392160" y="3535045"/>
            <a:ext cx="1626235" cy="1268095"/>
          </a:xfrm>
          <a:prstGeom prst="rect">
            <a:avLst/>
          </a:prstGeom>
        </p:spPr>
      </p:pic>
      <p:pic>
        <p:nvPicPr>
          <p:cNvPr id="13" name="Content Placeholder 4" descr="2021-04-30_133531"/>
          <p:cNvPicPr>
            <a:picLocks noChangeAspect="1"/>
          </p:cNvPicPr>
          <p:nvPr/>
        </p:nvPicPr>
        <p:blipFill>
          <a:blip r:embed="rId3"/>
          <a:srcRect l="29962" t="74109" r="49506"/>
          <a:stretch>
            <a:fillRect/>
          </a:stretch>
        </p:blipFill>
        <p:spPr>
          <a:xfrm>
            <a:off x="10339705" y="3535045"/>
            <a:ext cx="1448435" cy="1267460"/>
          </a:xfrm>
          <a:prstGeom prst="rect">
            <a:avLst/>
          </a:prstGeom>
        </p:spPr>
      </p:pic>
      <p:pic>
        <p:nvPicPr>
          <p:cNvPr id="14" name="Content Placeholder 4" descr="2021-04-30_133531"/>
          <p:cNvPicPr>
            <a:picLocks noChangeAspect="1"/>
          </p:cNvPicPr>
          <p:nvPr/>
        </p:nvPicPr>
        <p:blipFill>
          <a:blip r:embed="rId3"/>
          <a:srcRect l="52573" t="74109" r="25070"/>
          <a:stretch>
            <a:fillRect/>
          </a:stretch>
        </p:blipFill>
        <p:spPr>
          <a:xfrm>
            <a:off x="8483600" y="4967605"/>
            <a:ext cx="1508760" cy="1313180"/>
          </a:xfrm>
          <a:prstGeom prst="rect">
            <a:avLst/>
          </a:prstGeom>
        </p:spPr>
      </p:pic>
      <p:pic>
        <p:nvPicPr>
          <p:cNvPr id="15" name="Content Placeholder 4" descr="2021-04-30_133531"/>
          <p:cNvPicPr>
            <a:picLocks noChangeAspect="1"/>
          </p:cNvPicPr>
          <p:nvPr/>
        </p:nvPicPr>
        <p:blipFill>
          <a:blip r:embed="rId3"/>
          <a:srcRect l="76426" t="74109" r="4892"/>
          <a:stretch>
            <a:fillRect/>
          </a:stretch>
        </p:blipFill>
        <p:spPr>
          <a:xfrm>
            <a:off x="10386060" y="4967605"/>
            <a:ext cx="1402080" cy="131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74663"/>
            <a:ext cx="7708900" cy="5184775"/>
          </a:xfrm>
          <a:prstGeom prst="rect">
            <a:avLst/>
          </a:prstGeom>
        </p:spPr>
      </p:pic>
      <p:pic>
        <p:nvPicPr>
          <p:cNvPr id="9" name="Content Placeholder 4" descr="2021-04-30_133531"/>
          <p:cNvPicPr>
            <a:picLocks noChangeAspect="1"/>
          </p:cNvPicPr>
          <p:nvPr/>
        </p:nvPicPr>
        <p:blipFill>
          <a:blip r:embed="rId3"/>
          <a:srcRect l="32111" t="50858" r="52679" b="31893"/>
          <a:stretch>
            <a:fillRect/>
          </a:stretch>
        </p:blipFill>
        <p:spPr>
          <a:xfrm>
            <a:off x="8468995" y="645160"/>
            <a:ext cx="2925445" cy="28378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220075" y="3769360"/>
            <a:ext cx="3357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     ______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468995" y="3769360"/>
            <a:ext cx="28479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give presents</a:t>
            </a:r>
          </a:p>
        </p:txBody>
      </p:sp>
      <p:sp>
        <p:nvSpPr>
          <p:cNvPr id="16" name="Oval 15"/>
          <p:cNvSpPr/>
          <p:nvPr/>
        </p:nvSpPr>
        <p:spPr>
          <a:xfrm>
            <a:off x="3380740" y="605155"/>
            <a:ext cx="496570" cy="495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34585" y="605155"/>
            <a:ext cx="496570" cy="495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8295" y="119761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16735" y="233553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59250" y="17379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32450" y="119761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16735" y="45827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8295" y="402717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24295" y="28428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2450" y="45827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8295" y="521017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80740" y="521017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68313"/>
            <a:ext cx="8147050" cy="5478462"/>
          </a:xfrm>
          <a:prstGeom prst="rect">
            <a:avLst/>
          </a:prstGeom>
        </p:spPr>
      </p:pic>
      <p:pic>
        <p:nvPicPr>
          <p:cNvPr id="8" name="Content Placeholder 4" descr="2021-04-30_133531"/>
          <p:cNvPicPr>
            <a:picLocks noChangeAspect="1"/>
          </p:cNvPicPr>
          <p:nvPr/>
        </p:nvPicPr>
        <p:blipFill>
          <a:blip r:embed="rId3"/>
          <a:srcRect l="53252" t="50212" r="29657" b="31440"/>
          <a:stretch>
            <a:fillRect/>
          </a:stretch>
        </p:blipFill>
        <p:spPr>
          <a:xfrm>
            <a:off x="8872855" y="685800"/>
            <a:ext cx="3039110" cy="22669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716645" y="3241675"/>
            <a:ext cx="3357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   ______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______   _____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088755" y="3288665"/>
            <a:ext cx="27063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have a </a:t>
            </a:r>
          </a:p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special meal</a:t>
            </a:r>
          </a:p>
        </p:txBody>
      </p:sp>
      <p:sp>
        <p:nvSpPr>
          <p:cNvPr id="16" name="Oval 15"/>
          <p:cNvSpPr/>
          <p:nvPr/>
        </p:nvSpPr>
        <p:spPr>
          <a:xfrm>
            <a:off x="6079490" y="62039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72105" y="119761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89115" y="119761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77920" y="183324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72105" y="24720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08265" y="242633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6120" y="29673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49780" y="361632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08265" y="361632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16120" y="42373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72105" y="546608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16120" y="482663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89115" y="482663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73810" y="538353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89115" y="42373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89115" y="538353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2: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512763"/>
            <a:ext cx="8308975" cy="5588000"/>
          </a:xfrm>
          <a:prstGeom prst="rect">
            <a:avLst/>
          </a:prstGeom>
        </p:spPr>
      </p:pic>
      <p:pic>
        <p:nvPicPr>
          <p:cNvPr id="12" name="Content Placeholder 4" descr="2021-04-30_133531"/>
          <p:cNvPicPr>
            <a:picLocks noChangeAspect="1"/>
          </p:cNvPicPr>
          <p:nvPr/>
        </p:nvPicPr>
        <p:blipFill>
          <a:blip r:embed="rId3"/>
          <a:srcRect l="75817" t="49660" r="5415" b="31726"/>
          <a:stretch>
            <a:fillRect/>
          </a:stretch>
        </p:blipFill>
        <p:spPr>
          <a:xfrm>
            <a:off x="9116695" y="657225"/>
            <a:ext cx="2796540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980170" y="3474720"/>
            <a:ext cx="246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_________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321800" y="3489960"/>
            <a:ext cx="1983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dance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0" y="1256665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05560" y="2484755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80690" y="3105785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1900" y="3716020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255" y="5494020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512763"/>
            <a:ext cx="7758113" cy="5216525"/>
          </a:xfrm>
          <a:prstGeom prst="rect">
            <a:avLst/>
          </a:prstGeom>
        </p:spPr>
      </p:pic>
      <p:pic>
        <p:nvPicPr>
          <p:cNvPr id="11" name="Content Placeholder 4" descr="2021-04-30_133531"/>
          <p:cNvPicPr>
            <a:picLocks noChangeAspect="1"/>
          </p:cNvPicPr>
          <p:nvPr/>
        </p:nvPicPr>
        <p:blipFill>
          <a:blip r:embed="rId3"/>
          <a:srcRect l="4892" t="74109" r="74994" b="6962"/>
          <a:stretch>
            <a:fillRect/>
          </a:stretch>
        </p:blipFill>
        <p:spPr>
          <a:xfrm>
            <a:off x="8345170" y="513080"/>
            <a:ext cx="3568065" cy="23228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375650" y="318008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    ______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589010" y="3180080"/>
            <a:ext cx="25095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visit family</a:t>
            </a:r>
          </a:p>
        </p:txBody>
      </p:sp>
      <p:sp>
        <p:nvSpPr>
          <p:cNvPr id="16" name="Oval 15"/>
          <p:cNvSpPr/>
          <p:nvPr/>
        </p:nvSpPr>
        <p:spPr>
          <a:xfrm>
            <a:off x="1224915" y="65151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68500" y="125349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24915" y="1802130"/>
            <a:ext cx="465455" cy="47498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7995" y="4656455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55205" y="65151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63995" y="182245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8280" y="3513455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48280" y="411353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9045" y="3513455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2955" y="411353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83075" y="520192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66725"/>
            <a:ext cx="8675688" cy="5834063"/>
          </a:xfrm>
          <a:prstGeom prst="rect">
            <a:avLst/>
          </a:prstGeom>
        </p:spPr>
      </p:pic>
      <p:pic>
        <p:nvPicPr>
          <p:cNvPr id="13" name="Content Placeholder 4" descr="2021-04-30_133531"/>
          <p:cNvPicPr>
            <a:picLocks noChangeAspect="1"/>
          </p:cNvPicPr>
          <p:nvPr/>
        </p:nvPicPr>
        <p:blipFill>
          <a:blip r:embed="rId3"/>
          <a:srcRect l="29962" t="74109" r="52813" b="7890"/>
          <a:stretch>
            <a:fillRect/>
          </a:stretch>
        </p:blipFill>
        <p:spPr>
          <a:xfrm>
            <a:off x="9254490" y="563880"/>
            <a:ext cx="2749550" cy="19939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150985" y="2807335"/>
            <a:ext cx="2606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   ____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150985" y="2807335"/>
            <a:ext cx="23971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play music</a:t>
            </a:r>
          </a:p>
        </p:txBody>
      </p:sp>
      <p:sp>
        <p:nvSpPr>
          <p:cNvPr id="16" name="Oval 15"/>
          <p:cNvSpPr/>
          <p:nvPr/>
        </p:nvSpPr>
        <p:spPr>
          <a:xfrm>
            <a:off x="2202180" y="66675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42080" y="134366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180" y="196723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42080" y="255778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32660" y="3197225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82185" y="384429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0330" y="4479925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42080" y="5146675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35420" y="576707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60363"/>
            <a:ext cx="8348663" cy="5613400"/>
          </a:xfrm>
          <a:prstGeom prst="rect">
            <a:avLst/>
          </a:prstGeom>
        </p:spPr>
      </p:pic>
      <p:pic>
        <p:nvPicPr>
          <p:cNvPr id="14" name="Content Placeholder 4" descr="2021-04-30_133531"/>
          <p:cNvPicPr>
            <a:picLocks noChangeAspect="1"/>
          </p:cNvPicPr>
          <p:nvPr/>
        </p:nvPicPr>
        <p:blipFill>
          <a:blip r:embed="rId3"/>
          <a:srcRect l="52573" t="74109" r="29201" b="7349"/>
          <a:stretch>
            <a:fillRect/>
          </a:stretch>
        </p:blipFill>
        <p:spPr>
          <a:xfrm>
            <a:off x="9067800" y="500380"/>
            <a:ext cx="2851150" cy="21805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7830" y="237299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7830" y="3616960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55390" y="292671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65020" y="5416550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6490" y="237299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06490" y="292671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04150" y="422465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04150" y="479869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9135745" y="3009265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________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9335770" y="3075940"/>
            <a:ext cx="20148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celebrate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3" grpId="0"/>
      <p:bldP spid="2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-04-30_1432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46075"/>
            <a:ext cx="8564563" cy="5757863"/>
          </a:xfrm>
          <a:prstGeom prst="rect">
            <a:avLst/>
          </a:prstGeom>
        </p:spPr>
      </p:pic>
      <p:pic>
        <p:nvPicPr>
          <p:cNvPr id="15" name="Content Placeholder 4" descr="2021-04-30_133531"/>
          <p:cNvPicPr>
            <a:picLocks noChangeAspect="1"/>
          </p:cNvPicPr>
          <p:nvPr/>
        </p:nvPicPr>
        <p:blipFill>
          <a:blip r:embed="rId3"/>
          <a:srcRect l="76426" t="74109" r="6542" b="7036"/>
          <a:stretch>
            <a:fillRect/>
          </a:stretch>
        </p:blipFill>
        <p:spPr>
          <a:xfrm>
            <a:off x="9041765" y="810895"/>
            <a:ext cx="2853055" cy="21348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23870" y="49657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0110" y="49657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04715" y="112014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54975" y="112014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6255" y="175577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79845" y="175577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26405" y="557720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26405" y="241871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22705" y="296164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0110" y="364807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1275" y="430022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22705" y="482727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9088755" y="3241675"/>
            <a:ext cx="284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 _____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8892540" y="3241675"/>
            <a:ext cx="32994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make costumes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/>
      <p:bldP spid="26" grpId="1"/>
      <p:bldP spid="27" grpId="0"/>
      <p:bldP spid="2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xresdefault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7194" t="-523" r="5980"/>
          <a:stretch>
            <a:fillRect/>
          </a:stretch>
        </p:blipFill>
        <p:spPr>
          <a:xfrm>
            <a:off x="0" y="504825"/>
            <a:ext cx="5854700" cy="3813175"/>
          </a:xfrm>
          <a:prstGeom prst="ellipse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910195" y="1721485"/>
            <a:ext cx="18535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latin typeface="Times New Roman" panose="02020603050405020304" charset="0"/>
                <a:cs typeface="Times New Roman" panose="02020603050405020304" charset="0"/>
              </a:rPr>
              <a:t>Example: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978015" y="2305050"/>
            <a:ext cx="5197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Student A: Where do you live?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250430" y="2888615"/>
            <a:ext cx="46526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Student B: I live in Ankara.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181735" y="5401310"/>
            <a:ext cx="12655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Where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791460" y="5416550"/>
            <a:ext cx="1164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What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062730" y="5447030"/>
            <a:ext cx="972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Who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128895" y="5401310"/>
            <a:ext cx="1153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When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397625" y="5446395"/>
            <a:ext cx="972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How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981835" y="588899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do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079115" y="5888990"/>
            <a:ext cx="79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like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254500" y="5878195"/>
            <a:ext cx="1017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work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540375" y="5878195"/>
            <a:ext cx="11080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speak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781165" y="5878195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help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7910195" y="5888990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play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997950" y="5888990"/>
            <a:ext cx="656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eat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9763760" y="5878195"/>
            <a:ext cx="79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live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8175" y="5212715"/>
            <a:ext cx="10161905" cy="1503045"/>
          </a:xfrm>
          <a:prstGeom prst="roundRect">
            <a:avLst/>
          </a:prstGeom>
          <a:solidFill>
            <a:srgbClr val="000000">
              <a:alpha val="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34110" y="1189355"/>
          <a:ext cx="10763250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2.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Complete the progress review 1 on page 34.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&#10;&#10;Description automatically generated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158538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hlinkClick r:id="rId2" action="ppaction://hlinksldjump"/>
              </a:rPr>
              <a:t>LUCKY NUMBERS</a:t>
            </a:r>
            <a:endParaRPr 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3" name="Table 12"/>
          <p:cNvGraphicFramePr/>
          <p:nvPr/>
        </p:nvGraphicFramePr>
        <p:xfrm>
          <a:off x="3286760" y="1911350"/>
          <a:ext cx="4752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012D86"/>
                        </a:gs>
                        <a:gs pos="100000">
                          <a:srgbClr val="0E2557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3742055" y="2329815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3" action="ppaction://hlinksldjump"/>
              </a:rPr>
              <a:t>1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412105" y="2329815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4" action="ppaction://hlinksldjump"/>
              </a:rPr>
              <a:t>2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893560" y="2329815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5" action="ppaction://hlinksldjump"/>
              </a:rPr>
              <a:t>3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42055" y="385699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6" action="ppaction://hlinksldjump"/>
              </a:rPr>
              <a:t>4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893560" y="532257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7" action="ppaction://hlinksldjump"/>
              </a:rPr>
              <a:t>9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5412105" y="532257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8" action="ppaction://hlinksldjump"/>
              </a:rPr>
              <a:t>8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716655" y="532257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9" action="ppaction://hlinksldjump"/>
              </a:rPr>
              <a:t>7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412105" y="382524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10" action="ppaction://hlinksldjump"/>
              </a:rPr>
              <a:t>5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6893560" y="382524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11" action="ppaction://hlinksldjump"/>
              </a:rPr>
              <a:t>6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9388"/>
            <a:ext cx="10515600" cy="1325562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4" name="Content Placeholder 3" descr="depositphotos_169778306-stock-illustration-kid-help-their-parents-wash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2487613"/>
            <a:ext cx="3619500" cy="36195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33240" y="488950"/>
            <a:ext cx="3541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wash the dishes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/>
          <a:lstStyle/>
          <a:p>
            <a:pPr algn="ctr"/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4" name="Content Placeholder 3" descr="428350029ebb58bec3f6614eac3f91a1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b="9981"/>
          <a:stretch>
            <a:fillRect/>
          </a:stretch>
        </p:blipFill>
        <p:spPr>
          <a:xfrm>
            <a:off x="6191250" y="1381125"/>
            <a:ext cx="6000750" cy="50244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09440" y="675005"/>
            <a:ext cx="3372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do the laundry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1)">
            <a:hlinkClick r:id="rId3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263525"/>
            <a:ext cx="11664950" cy="6330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4" name="Content Placeholder 3" descr="w9aXywfHQoBEOzM7OtWJbg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3068638"/>
            <a:ext cx="3857625" cy="24574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124960" y="365125"/>
            <a:ext cx="36957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have breakfast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</a:p>
        </p:txBody>
      </p:sp>
      <p:pic>
        <p:nvPicPr>
          <p:cNvPr id="6" name="Content Placeholder 5" descr="mao-tu-trong-tieng-anh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616450" y="1133475"/>
            <a:ext cx="7575550" cy="52403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608195" y="271780"/>
            <a:ext cx="29762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go to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297</Words>
  <Application>Microsoft Office PowerPoint</Application>
  <PresentationFormat>Widescreen</PresentationFormat>
  <Paragraphs>98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Lato Black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LUCKY NUMBERS</vt:lpstr>
      <vt:lpstr>What activity is it?</vt:lpstr>
      <vt:lpstr>What activity is it?</vt:lpstr>
      <vt:lpstr>PowerPoint Presentation</vt:lpstr>
      <vt:lpstr>What activity is it?</vt:lpstr>
      <vt:lpstr>What activity is it?</vt:lpstr>
      <vt:lpstr>What activity is it?</vt:lpstr>
      <vt:lpstr>PowerPoint Presentation</vt:lpstr>
      <vt:lpstr>What activity is it?</vt:lpstr>
      <vt:lpstr>What activity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Home</cp:lastModifiedBy>
  <cp:revision>38</cp:revision>
  <dcterms:created xsi:type="dcterms:W3CDTF">2021-04-30T06:46:00Z</dcterms:created>
  <dcterms:modified xsi:type="dcterms:W3CDTF">2022-07-26T04:30:16Z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