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5" r:id="rId2"/>
  </p:sldMasterIdLst>
  <p:sldIdLst>
    <p:sldId id="51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CFE2E-FF52-4348-9B0C-1980108907C2}" v="6" dt="2021-08-09T07:20:25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91ECFE2E-FF52-4348-9B0C-1980108907C2}"/>
    <pc:docChg chg="custSel addSld modSld modMainMaster">
      <pc:chgData name="Nasil Phạm" userId="72956dafe1aa49c0" providerId="LiveId" clId="{91ECFE2E-FF52-4348-9B0C-1980108907C2}" dt="2021-08-10T00:54:04.493" v="53" actId="1076"/>
      <pc:docMkLst>
        <pc:docMk/>
      </pc:docMkLst>
      <pc:sldChg chg="modSp mod">
        <pc:chgData name="Nasil Phạm" userId="72956dafe1aa49c0" providerId="LiveId" clId="{91ECFE2E-FF52-4348-9B0C-1980108907C2}" dt="2021-08-10T00:53:56.678" v="51" actId="1076"/>
        <pc:sldMkLst>
          <pc:docMk/>
          <pc:sldMk cId="3099396862" sldId="257"/>
        </pc:sldMkLst>
        <pc:spChg chg="mod">
          <ac:chgData name="Nasil Phạm" userId="72956dafe1aa49c0" providerId="LiveId" clId="{91ECFE2E-FF52-4348-9B0C-1980108907C2}" dt="2021-08-10T00:53:56.678" v="51" actId="1076"/>
          <ac:spMkLst>
            <pc:docMk/>
            <pc:sldMk cId="3099396862" sldId="257"/>
            <ac:spMk id="7" creationId="{00000000-0000-0000-0000-000000000000}"/>
          </ac:spMkLst>
        </pc:spChg>
        <pc:spChg chg="mod">
          <ac:chgData name="Nasil Phạm" userId="72956dafe1aa49c0" providerId="LiveId" clId="{91ECFE2E-FF52-4348-9B0C-1980108907C2}" dt="2021-08-10T00:53:54.038" v="50" actId="1076"/>
          <ac:spMkLst>
            <pc:docMk/>
            <pc:sldMk cId="3099396862" sldId="257"/>
            <ac:spMk id="8" creationId="{00000000-0000-0000-0000-000000000000}"/>
          </ac:spMkLst>
        </pc:spChg>
        <pc:spChg chg="mod">
          <ac:chgData name="Nasil Phạm" userId="72956dafe1aa49c0" providerId="LiveId" clId="{91ECFE2E-FF52-4348-9B0C-1980108907C2}" dt="2021-08-10T00:53:51.245" v="49" actId="1076"/>
          <ac:spMkLst>
            <pc:docMk/>
            <pc:sldMk cId="3099396862" sldId="257"/>
            <ac:spMk id="9" creationId="{00000000-0000-0000-0000-000000000000}"/>
          </ac:spMkLst>
        </pc:spChg>
        <pc:picChg chg="mod">
          <ac:chgData name="Nasil Phạm" userId="72956dafe1aa49c0" providerId="LiveId" clId="{91ECFE2E-FF52-4348-9B0C-1980108907C2}" dt="2021-08-10T00:53:48.998" v="48" actId="1076"/>
          <ac:picMkLst>
            <pc:docMk/>
            <pc:sldMk cId="3099396862" sldId="257"/>
            <ac:picMk id="5" creationId="{00000000-0000-0000-0000-000000000000}"/>
          </ac:picMkLst>
        </pc:picChg>
      </pc:sldChg>
      <pc:sldChg chg="modSp mod">
        <pc:chgData name="Nasil Phạm" userId="72956dafe1aa49c0" providerId="LiveId" clId="{91ECFE2E-FF52-4348-9B0C-1980108907C2}" dt="2021-08-10T00:54:04.493" v="53" actId="1076"/>
        <pc:sldMkLst>
          <pc:docMk/>
          <pc:sldMk cId="1929113274" sldId="258"/>
        </pc:sldMkLst>
        <pc:spChg chg="mod">
          <ac:chgData name="Nasil Phạm" userId="72956dafe1aa49c0" providerId="LiveId" clId="{91ECFE2E-FF52-4348-9B0C-1980108907C2}" dt="2021-08-10T00:54:04.493" v="53" actId="1076"/>
          <ac:spMkLst>
            <pc:docMk/>
            <pc:sldMk cId="1929113274" sldId="258"/>
            <ac:spMk id="16" creationId="{00000000-0000-0000-0000-000000000000}"/>
          </ac:spMkLst>
        </pc:spChg>
        <pc:picChg chg="mod">
          <ac:chgData name="Nasil Phạm" userId="72956dafe1aa49c0" providerId="LiveId" clId="{91ECFE2E-FF52-4348-9B0C-1980108907C2}" dt="2021-08-10T00:54:00.750" v="52" actId="1076"/>
          <ac:picMkLst>
            <pc:docMk/>
            <pc:sldMk cId="1929113274" sldId="258"/>
            <ac:picMk id="8" creationId="{00000000-0000-0000-0000-000000000000}"/>
          </ac:picMkLst>
        </pc:picChg>
      </pc:sldChg>
      <pc:sldChg chg="addSp delSp modSp new mod">
        <pc:chgData name="Nasil Phạm" userId="72956dafe1aa49c0" providerId="LiveId" clId="{91ECFE2E-FF52-4348-9B0C-1980108907C2}" dt="2021-08-09T07:20:17.352" v="45" actId="1076"/>
        <pc:sldMkLst>
          <pc:docMk/>
          <pc:sldMk cId="2008271815" sldId="274"/>
        </pc:sldMkLst>
        <pc:spChg chg="del">
          <ac:chgData name="Nasil Phạm" userId="72956dafe1aa49c0" providerId="LiveId" clId="{91ECFE2E-FF52-4348-9B0C-1980108907C2}" dt="2021-08-09T07:20:12.511" v="42" actId="478"/>
          <ac:spMkLst>
            <pc:docMk/>
            <pc:sldMk cId="2008271815" sldId="274"/>
            <ac:spMk id="2" creationId="{76C039CF-3810-4964-8502-33851030D6AD}"/>
          </ac:spMkLst>
        </pc:spChg>
        <pc:spChg chg="del">
          <ac:chgData name="Nasil Phạm" userId="72956dafe1aa49c0" providerId="LiveId" clId="{91ECFE2E-FF52-4348-9B0C-1980108907C2}" dt="2021-08-09T07:20:13.257" v="43" actId="478"/>
          <ac:spMkLst>
            <pc:docMk/>
            <pc:sldMk cId="2008271815" sldId="274"/>
            <ac:spMk id="3" creationId="{CE5316EF-73AC-4CE0-8561-D8B1D56833AB}"/>
          </ac:spMkLst>
        </pc:spChg>
        <pc:spChg chg="add mod">
          <ac:chgData name="Nasil Phạm" userId="72956dafe1aa49c0" providerId="LiveId" clId="{91ECFE2E-FF52-4348-9B0C-1980108907C2}" dt="2021-08-09T07:20:14.267" v="44"/>
          <ac:spMkLst>
            <pc:docMk/>
            <pc:sldMk cId="2008271815" sldId="274"/>
            <ac:spMk id="6" creationId="{C4DC4FF1-DBDB-46FC-8E81-F89A0F8080C4}"/>
          </ac:spMkLst>
        </pc:spChg>
        <pc:spChg chg="add mod">
          <ac:chgData name="Nasil Phạm" userId="72956dafe1aa49c0" providerId="LiveId" clId="{91ECFE2E-FF52-4348-9B0C-1980108907C2}" dt="2021-08-09T07:20:14.267" v="44"/>
          <ac:spMkLst>
            <pc:docMk/>
            <pc:sldMk cId="2008271815" sldId="274"/>
            <ac:spMk id="7" creationId="{42D69091-F642-4B82-823E-C1020222A748}"/>
          </ac:spMkLst>
        </pc:spChg>
        <pc:spChg chg="add mod">
          <ac:chgData name="Nasil Phạm" userId="72956dafe1aa49c0" providerId="LiveId" clId="{91ECFE2E-FF52-4348-9B0C-1980108907C2}" dt="2021-08-09T07:20:17.352" v="45" actId="1076"/>
          <ac:spMkLst>
            <pc:docMk/>
            <pc:sldMk cId="2008271815" sldId="274"/>
            <ac:spMk id="8" creationId="{AE3821B9-3AD1-436B-98A1-8FD429E4D667}"/>
          </ac:spMkLst>
        </pc:spChg>
        <pc:picChg chg="add mod">
          <ac:chgData name="Nasil Phạm" userId="72956dafe1aa49c0" providerId="LiveId" clId="{91ECFE2E-FF52-4348-9B0C-1980108907C2}" dt="2021-08-09T07:20:14.267" v="44"/>
          <ac:picMkLst>
            <pc:docMk/>
            <pc:sldMk cId="2008271815" sldId="274"/>
            <ac:picMk id="4" creationId="{F5867323-05BB-43AB-B56E-A351EE6ACEB3}"/>
          </ac:picMkLst>
        </pc:picChg>
        <pc:picChg chg="add mod">
          <ac:chgData name="Nasil Phạm" userId="72956dafe1aa49c0" providerId="LiveId" clId="{91ECFE2E-FF52-4348-9B0C-1980108907C2}" dt="2021-08-09T07:20:14.267" v="44"/>
          <ac:picMkLst>
            <pc:docMk/>
            <pc:sldMk cId="2008271815" sldId="274"/>
            <ac:picMk id="5" creationId="{603F77D5-5B12-458E-9CAC-6CAF8D16D82D}"/>
          </ac:picMkLst>
        </pc:picChg>
      </pc:sldChg>
      <pc:sldChg chg="add">
        <pc:chgData name="Nasil Phạm" userId="72956dafe1aa49c0" providerId="LiveId" clId="{91ECFE2E-FF52-4348-9B0C-1980108907C2}" dt="2021-08-09T07:20:25.628" v="46"/>
        <pc:sldMkLst>
          <pc:docMk/>
          <pc:sldMk cId="1510731552" sldId="517"/>
        </pc:sldMkLst>
      </pc:sldChg>
      <pc:sldChg chg="new">
        <pc:chgData name="Nasil Phạm" userId="72956dafe1aa49c0" providerId="LiveId" clId="{91ECFE2E-FF52-4348-9B0C-1980108907C2}" dt="2021-08-09T07:20:31.563" v="47" actId="680"/>
        <pc:sldMkLst>
          <pc:docMk/>
          <pc:sldMk cId="3688648506" sldId="518"/>
        </pc:sldMkLst>
      </pc:sldChg>
      <pc:sldMasterChg chg="addSp modSp mod modSldLayout">
        <pc:chgData name="Nasil Phạm" userId="72956dafe1aa49c0" providerId="LiveId" clId="{91ECFE2E-FF52-4348-9B0C-1980108907C2}" dt="2021-08-09T07:19:50.129" v="40" actId="1076"/>
        <pc:sldMasterMkLst>
          <pc:docMk/>
          <pc:sldMasterMk cId="3731102645" sldId="2147483648"/>
        </pc:sldMasterMkLst>
        <pc:spChg chg="add mod">
          <ac:chgData name="Nasil Phạm" userId="72956dafe1aa49c0" providerId="LiveId" clId="{91ECFE2E-FF52-4348-9B0C-1980108907C2}" dt="2021-08-09T07:19:50.129" v="40" actId="1076"/>
          <ac:spMkLst>
            <pc:docMk/>
            <pc:sldMasterMk cId="3731102645" sldId="2147483648"/>
            <ac:spMk id="8" creationId="{EEF16FCE-526B-4740-A7B0-9964880DF9E4}"/>
          </ac:spMkLst>
        </pc:spChg>
        <pc:picChg chg="add mod">
          <ac:chgData name="Nasil Phạm" userId="72956dafe1aa49c0" providerId="LiveId" clId="{91ECFE2E-FF52-4348-9B0C-1980108907C2}" dt="2021-08-09T07:19:43.331" v="38"/>
          <ac:picMkLst>
            <pc:docMk/>
            <pc:sldMasterMk cId="3731102645" sldId="2147483648"/>
            <ac:picMk id="7" creationId="{CE73EE99-10F8-478D-81F3-7D5D48F53F04}"/>
          </ac:picMkLst>
        </pc:picChg>
        <pc:picChg chg="add mod">
          <ac:chgData name="Nasil Phạm" userId="72956dafe1aa49c0" providerId="LiveId" clId="{91ECFE2E-FF52-4348-9B0C-1980108907C2}" dt="2021-08-09T07:19:43.331" v="38"/>
          <ac:picMkLst>
            <pc:docMk/>
            <pc:sldMasterMk cId="3731102645" sldId="2147483648"/>
            <ac:picMk id="9" creationId="{05E20942-AECD-44CD-828C-FA967C3F8E99}"/>
          </ac:picMkLst>
        </pc:picChg>
        <pc:sldLayoutChg chg="addSp delSp modSp mod">
          <pc:chgData name="Nasil Phạm" userId="72956dafe1aa49c0" providerId="LiveId" clId="{91ECFE2E-FF52-4348-9B0C-1980108907C2}" dt="2021-08-09T07:19:42.192" v="37"/>
          <pc:sldLayoutMkLst>
            <pc:docMk/>
            <pc:sldMasterMk cId="3731102645" sldId="2147483648"/>
            <pc:sldLayoutMk cId="3772200793" sldId="2147483660"/>
          </pc:sldLayoutMkLst>
          <pc:spChg chg="add del mod">
            <ac:chgData name="Nasil Phạm" userId="72956dafe1aa49c0" providerId="LiveId" clId="{91ECFE2E-FF52-4348-9B0C-1980108907C2}" dt="2021-08-09T07:19:42.192" v="37"/>
            <ac:spMkLst>
              <pc:docMk/>
              <pc:sldMasterMk cId="3731102645" sldId="2147483648"/>
              <pc:sldLayoutMk cId="3772200793" sldId="2147483660"/>
              <ac:spMk id="18" creationId="{99E239D7-DAEC-4CE2-B501-F8E92FA9BDED}"/>
            </ac:spMkLst>
          </pc:spChg>
          <pc:spChg chg="mod">
            <ac:chgData name="Nasil Phạm" userId="72956dafe1aa49c0" providerId="LiveId" clId="{91ECFE2E-FF52-4348-9B0C-1980108907C2}" dt="2021-08-09T07:19:24.580" v="18" actId="20577"/>
            <ac:spMkLst>
              <pc:docMk/>
              <pc:sldMasterMk cId="3731102645" sldId="2147483648"/>
              <pc:sldLayoutMk cId="3772200793" sldId="2147483660"/>
              <ac:spMk id="20" creationId="{4031702D-1C58-49CA-A7CB-B4EF0021C8A3}"/>
            </ac:spMkLst>
          </pc:spChg>
          <pc:spChg chg="mod">
            <ac:chgData name="Nasil Phạm" userId="72956dafe1aa49c0" providerId="LiveId" clId="{91ECFE2E-FF52-4348-9B0C-1980108907C2}" dt="2021-08-09T07:19:32.280" v="35" actId="20577"/>
            <ac:spMkLst>
              <pc:docMk/>
              <pc:sldMasterMk cId="3731102645" sldId="2147483648"/>
              <pc:sldLayoutMk cId="3772200793" sldId="2147483660"/>
              <ac:spMk id="21" creationId="{7906B193-ED6B-4AA8-AC54-DB2A501FADDA}"/>
            </ac:spMkLst>
          </pc:spChg>
          <pc:picChg chg="add del mod">
            <ac:chgData name="Nasil Phạm" userId="72956dafe1aa49c0" providerId="LiveId" clId="{91ECFE2E-FF52-4348-9B0C-1980108907C2}" dt="2021-08-09T07:19:42.192" v="37"/>
            <ac:picMkLst>
              <pc:docMk/>
              <pc:sldMasterMk cId="3731102645" sldId="2147483648"/>
              <pc:sldLayoutMk cId="3772200793" sldId="2147483660"/>
              <ac:picMk id="17" creationId="{BB6E3BEF-AFCB-43AB-9F56-39CB662C5EE1}"/>
            </ac:picMkLst>
          </pc:picChg>
          <pc:picChg chg="add del mod">
            <ac:chgData name="Nasil Phạm" userId="72956dafe1aa49c0" providerId="LiveId" clId="{91ECFE2E-FF52-4348-9B0C-1980108907C2}" dt="2021-08-09T07:19:42.192" v="37"/>
            <ac:picMkLst>
              <pc:docMk/>
              <pc:sldMasterMk cId="3731102645" sldId="2147483648"/>
              <pc:sldLayoutMk cId="3772200793" sldId="2147483660"/>
              <ac:picMk id="22" creationId="{1DAEF203-1F50-421E-B78B-8EE827BB476C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17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5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770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2: Days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7: Writing</a:t>
            </a:r>
          </a:p>
        </p:txBody>
      </p:sp>
    </p:spTree>
    <p:extLst>
      <p:ext uri="{BB962C8B-B14F-4D97-AF65-F5344CB8AC3E}">
        <p14:creationId xmlns:p14="http://schemas.microsoft.com/office/powerpoint/2010/main" val="3772200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702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08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296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95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12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73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5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1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96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700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95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85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84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7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1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3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7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01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E73EE99-10F8-478D-81F3-7D5D48F53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F16FCE-526B-4740-A7B0-9964880DF9E4}"/>
              </a:ext>
            </a:extLst>
          </p:cNvPr>
          <p:cNvSpPr txBox="1"/>
          <p:nvPr userDrawn="1"/>
        </p:nvSpPr>
        <p:spPr>
          <a:xfrm>
            <a:off x="838200" y="6476130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5E20942-AECD-44CD-828C-FA967C3F8E9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2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5D869A9-DC6D-4F4F-BA9B-2E47B445BA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A5DCCBD-972D-4EE3-99A2-866F741E8D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CE73EE99-10F8-478D-81F3-7D5D48F53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F16FCE-526B-4740-A7B0-9964880DF9E4}"/>
              </a:ext>
            </a:extLst>
          </p:cNvPr>
          <p:cNvSpPr txBox="1"/>
          <p:nvPr userDrawn="1"/>
        </p:nvSpPr>
        <p:spPr>
          <a:xfrm>
            <a:off x="838200" y="6476130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5E20942-AECD-44CD-828C-FA967C3F8E9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11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60214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70354" y="245335"/>
            <a:ext cx="7851289" cy="817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Optional activity: writing </a:t>
            </a: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ith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books closed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34235"/>
              </p:ext>
            </p:extLst>
          </p:nvPr>
        </p:nvGraphicFramePr>
        <p:xfrm>
          <a:off x="0" y="1332489"/>
          <a:ext cx="12192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424424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484699719"/>
                    </a:ext>
                  </a:extLst>
                </a:gridCol>
              </a:tblGrid>
              <a:tr h="978946">
                <a:tc>
                  <a:txBody>
                    <a:bodyPr/>
                    <a:lstStyle/>
                    <a:p>
                      <a:endParaRPr lang="en-US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3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ewrite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the sentences adding </a:t>
                      </a:r>
                      <a:r>
                        <a:rPr lang="en-US" sz="30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also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to each one</a:t>
                      </a:r>
                      <a:endParaRPr lang="en-US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35122"/>
                  </a:ext>
                </a:extLst>
              </a:tr>
              <a:tr h="494585">
                <a:tc>
                  <a:txBody>
                    <a:bodyPr/>
                    <a:lstStyle/>
                    <a:p>
                      <a:endParaRPr lang="vi-VN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394639"/>
                  </a:ext>
                </a:extLst>
              </a:tr>
              <a:tr h="494585">
                <a:tc>
                  <a:txBody>
                    <a:bodyPr/>
                    <a:lstStyle/>
                    <a:p>
                      <a:endParaRPr lang="vi-VN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366452"/>
                  </a:ext>
                </a:extLst>
              </a:tr>
              <a:tr h="494585">
                <a:tc>
                  <a:txBody>
                    <a:bodyPr/>
                    <a:lstStyle/>
                    <a:p>
                      <a:endParaRPr lang="vi-VN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169070"/>
                  </a:ext>
                </a:extLst>
              </a:tr>
              <a:tr h="494585">
                <a:tc>
                  <a:txBody>
                    <a:bodyPr/>
                    <a:lstStyle/>
                    <a:p>
                      <a:endParaRPr lang="vi-VN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32195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-2" y="4257196"/>
            <a:ext cx="60995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-139700"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3. People sing in the streets and they dance.</a:t>
            </a:r>
            <a:endParaRPr lang="en-US" sz="30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587" y="2236344"/>
            <a:ext cx="609958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-139700"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I love the costumes and I enjoy the music.</a:t>
            </a:r>
            <a:endParaRPr lang="en-US" sz="30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587" y="5207527"/>
            <a:ext cx="609958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-139700"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4. At the end of the day I'm very happy and I'm tired.</a:t>
            </a:r>
            <a:endParaRPr lang="en-US" sz="30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84127"/>
            <a:ext cx="7526303" cy="58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The carnival is colorful and it's fun.</a:t>
            </a:r>
            <a:endParaRPr lang="en-US" sz="30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1752" y="2209781"/>
            <a:ext cx="594024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-139700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I love the costumes and I also enjoy the music.</a:t>
            </a:r>
            <a:endParaRPr lang="en-US" sz="30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1751" y="3313727"/>
            <a:ext cx="5940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carnival is colorful and it's also fun.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51752" y="4318191"/>
            <a:ext cx="5940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People sing in the streets and they also dance.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165" y="5264102"/>
            <a:ext cx="5943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At the end of the day I'm very happy and I'm also tired.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7" grpId="0"/>
      <p:bldP spid="10" grpId="0"/>
      <p:bldP spid="8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27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3000" dirty="0">
                <a:latin typeface="+mj-lt"/>
                <a:cs typeface="Times New Roman" panose="02020603050405020304" pitchFamily="18" charset="0"/>
              </a:rPr>
              <a:t>EXERCISE 5: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group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65" y="796346"/>
            <a:ext cx="4234155" cy="3194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87" y="796346"/>
            <a:ext cx="4709014" cy="3194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3604" y="4260429"/>
            <a:ext cx="7709648" cy="249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What's the celebration? </a:t>
            </a:r>
            <a:endParaRPr lang="vi-VN" sz="3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What do people do?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What do you usually do?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What do you like or dislike about it?</a:t>
            </a:r>
          </a:p>
        </p:txBody>
      </p:sp>
    </p:spTree>
    <p:extLst>
      <p:ext uri="{BB962C8B-B14F-4D97-AF65-F5344CB8AC3E}">
        <p14:creationId xmlns:p14="http://schemas.microsoft.com/office/powerpoint/2010/main" val="39908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9484" y="2913373"/>
            <a:ext cx="723776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 Learn by heart all the new words and the </a:t>
            </a:r>
            <a:r>
              <a:rPr lang="vi-VN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structure.</a:t>
            </a:r>
            <a:endParaRPr lang="en-US" sz="3400" dirty="0">
              <a:solidFill>
                <a:srgbClr val="CC9900"/>
              </a:solidFill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 Prepare for next </a:t>
            </a:r>
            <a:r>
              <a:rPr lang="vi-VN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lesson.</a:t>
            </a:r>
            <a:endParaRPr lang="en-US" sz="3400" dirty="0">
              <a:solidFill>
                <a:srgbClr val="CC9900"/>
              </a:solidFill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68" y="3353696"/>
            <a:ext cx="3524250" cy="2857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0861" y="2910684"/>
            <a:ext cx="6944493" cy="1664682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5" y="722847"/>
            <a:ext cx="7478615" cy="14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4856" y="1126427"/>
            <a:ext cx="101659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LESSON 7: WRITING - A SPECIAL 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7581" y="178405"/>
            <a:ext cx="398949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UNIT 2: DAYS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81" y="1803535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2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39" y="219550"/>
            <a:ext cx="3483461" cy="2387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58" y="3278805"/>
            <a:ext cx="3941222" cy="2459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980" y="177999"/>
            <a:ext cx="4720497" cy="2409938"/>
          </a:xfrm>
          <a:prstGeom prst="rect">
            <a:avLst/>
          </a:prstGeom>
        </p:spPr>
      </p:pic>
      <p:pic>
        <p:nvPicPr>
          <p:cNvPr id="1026" name="Picture 2" descr="Hung King Festival in Viet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80" y="3449886"/>
            <a:ext cx="3590814" cy="24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0" y="6095338"/>
            <a:ext cx="4514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King Hung's Commemoration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58358" y="5878964"/>
            <a:ext cx="3470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Book Reading Festival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382" y="2639428"/>
            <a:ext cx="5267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Nguyen Hue Flower Street Festival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07343" y="2755585"/>
            <a:ext cx="3304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Mid-Autumn Festival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9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12" y="1485897"/>
            <a:ext cx="3714076" cy="371407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46687" y="212111"/>
            <a:ext cx="3504083" cy="2042522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4762305">
            <a:off x="3486762" y="2213456"/>
            <a:ext cx="602841" cy="827465"/>
            <a:chOff x="2057400" y="2332412"/>
            <a:chExt cx="324766" cy="568896"/>
          </a:xfrm>
          <a:solidFill>
            <a:schemeClr val="accent3"/>
          </a:solidFill>
        </p:grpSpPr>
        <p:sp>
          <p:nvSpPr>
            <p:cNvPr id="11" name="Oval 10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80440" y="868014"/>
            <a:ext cx="3370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Why do you like this special 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day?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356565" y="2463501"/>
            <a:ext cx="3487604" cy="1992757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10113" y="4126538"/>
            <a:ext cx="3505281" cy="1904696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9861" y="5108333"/>
            <a:ext cx="2516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Who do you celebrate with?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8753500" y="3363561"/>
            <a:ext cx="2826416" cy="580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20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What do you do?</a:t>
            </a:r>
            <a:endParaRPr lang="en-US" sz="300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 rot="1813847">
            <a:off x="3822783" y="4432768"/>
            <a:ext cx="602841" cy="827465"/>
            <a:chOff x="2057400" y="2332412"/>
            <a:chExt cx="324766" cy="568896"/>
          </a:xfrm>
          <a:solidFill>
            <a:schemeClr val="accent3"/>
          </a:solidFill>
        </p:grpSpPr>
        <p:sp>
          <p:nvSpPr>
            <p:cNvPr id="18" name="Oval 17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 rot="2224063">
            <a:off x="7685763" y="4274430"/>
            <a:ext cx="602841" cy="827465"/>
            <a:chOff x="2057400" y="2332412"/>
            <a:chExt cx="324766" cy="568896"/>
          </a:xfrm>
          <a:solidFill>
            <a:schemeClr val="accent3"/>
          </a:solidFill>
        </p:grpSpPr>
        <p:sp>
          <p:nvSpPr>
            <p:cNvPr id="22" name="Oval 21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91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5" grpId="0" animBg="1"/>
      <p:bldP spid="16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27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escribe the photo 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82" y="688137"/>
            <a:ext cx="4384979" cy="59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3197" y="5238190"/>
            <a:ext cx="9014908" cy="126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000" dirty="0">
                <a:solidFill>
                  <a:srgbClr val="00AEE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carnival is in </a:t>
            </a:r>
            <a:r>
              <a:rPr lang="en-US" sz="3000" dirty="0" err="1">
                <a:solidFill>
                  <a:srgbClr val="00AEE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Notting</a:t>
            </a:r>
            <a:r>
              <a:rPr lang="en-US" sz="3000" dirty="0">
                <a:solidFill>
                  <a:srgbClr val="00AEE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Hill, London in August.</a:t>
            </a:r>
            <a:endParaRPr lang="en-US" sz="30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600"/>
              </a:spcAft>
            </a:pPr>
            <a:r>
              <a:rPr lang="en-US" sz="3000" dirty="0">
                <a:solidFill>
                  <a:srgbClr val="00AEE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People wear costumes, play music and dance.</a:t>
            </a:r>
            <a:endParaRPr lang="en-US" sz="30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565" y="601644"/>
            <a:ext cx="6664362" cy="44429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527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27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text and complete the key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5863" y="1336768"/>
            <a:ext cx="10700273" cy="397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Clr>
                <a:srgbClr val="231F20"/>
              </a:buClr>
              <a:buSzPts val="600"/>
              <a:tabLst>
                <a:tab pos="85090" algn="l"/>
                <a:tab pos="1316990" algn="l"/>
                <a:tab pos="1344295" algn="l"/>
              </a:tabLst>
            </a:pPr>
            <a:r>
              <a:rPr lang="vi-VN" sz="34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4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You can </a:t>
            </a:r>
            <a:r>
              <a:rPr lang="vi-VN" sz="34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enjoy.............................................. .</a:t>
            </a:r>
            <a:r>
              <a:rPr lang="en-US" sz="34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231F20"/>
              </a:buClr>
              <a:buSzPts val="600"/>
              <a:tabLst>
                <a:tab pos="85090" algn="l"/>
                <a:tab pos="1322705" algn="l"/>
                <a:tab pos="1347470" algn="l"/>
              </a:tabLst>
            </a:pPr>
            <a:endParaRPr lang="vi-VN" sz="3400" u="none" strike="noStrike" spc="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231F20"/>
              </a:buClr>
              <a:buSzPts val="600"/>
              <a:tabLst>
                <a:tab pos="85090" algn="l"/>
                <a:tab pos="1322705" algn="l"/>
                <a:tab pos="1347470" algn="l"/>
              </a:tabLst>
            </a:pPr>
            <a:r>
              <a:rPr lang="vi-VN" sz="34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4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Local people </a:t>
            </a:r>
            <a:r>
              <a:rPr lang="vi-VN" sz="34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celebrate................................... .</a:t>
            </a:r>
            <a:r>
              <a:rPr lang="en-US" sz="34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231F20"/>
              </a:buClr>
              <a:buSzPts val="600"/>
              <a:tabLst>
                <a:tab pos="79375" algn="l"/>
                <a:tab pos="978535" algn="r"/>
                <a:tab pos="996950" algn="l"/>
              </a:tabLst>
            </a:pPr>
            <a:endParaRPr lang="vi-VN" sz="3400" u="none" strike="noStrike" spc="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231F20"/>
              </a:buClr>
              <a:buSzPts val="600"/>
              <a:tabLst>
                <a:tab pos="79375" algn="l"/>
                <a:tab pos="978535" algn="r"/>
                <a:tab pos="996950" algn="l"/>
              </a:tabLst>
            </a:pPr>
            <a:r>
              <a:rPr lang="vi-VN" sz="34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4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are</a:t>
            </a:r>
            <a:r>
              <a:rPr lang="vi-VN" sz="34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.......................</a:t>
            </a:r>
            <a:r>
              <a:rPr lang="en-US" sz="34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vi-VN" sz="34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4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street.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231F20"/>
              </a:buClr>
              <a:buSzPts val="600"/>
              <a:tabLst>
                <a:tab pos="88265" algn="l"/>
                <a:tab pos="1316990" algn="l"/>
                <a:tab pos="1341120" algn="l"/>
              </a:tabLst>
            </a:pPr>
            <a:endParaRPr lang="vi-VN" sz="3400" u="none" strike="noStrike" spc="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231F20"/>
              </a:buClr>
              <a:buSzPts val="600"/>
              <a:tabLst>
                <a:tab pos="88265" algn="l"/>
                <a:tab pos="1316990" algn="l"/>
                <a:tab pos="1341120" algn="l"/>
              </a:tabLst>
            </a:pPr>
            <a:r>
              <a:rPr lang="vi-VN" sz="34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en-US" sz="34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It's a lot </a:t>
            </a:r>
            <a:r>
              <a:rPr lang="vi-VN" sz="34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of......... .</a:t>
            </a:r>
            <a:r>
              <a:rPr lang="en-US" sz="34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8509" y="1235736"/>
            <a:ext cx="4852610" cy="645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75895" algn="l"/>
              </a:tabLst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Notting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Hill Carnival</a:t>
            </a:r>
            <a:endParaRPr lang="en-US" sz="3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6181" y="2382843"/>
            <a:ext cx="371460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Caribbean culture 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3910" y="3425076"/>
            <a:ext cx="2353529" cy="645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big parades</a:t>
            </a:r>
            <a:endParaRPr lang="en-US" sz="3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8648" y="4602684"/>
            <a:ext cx="814647" cy="645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fun</a:t>
            </a:r>
            <a:endParaRPr lang="en-US" sz="3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9" y="364320"/>
            <a:ext cx="3057952" cy="16194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0708" y="41411"/>
            <a:ext cx="3869970" cy="645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700"/>
              </a:spcAft>
            </a:pP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Language point: 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also</a:t>
            </a:r>
            <a:endParaRPr lang="en-US" sz="3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57371" y="1174058"/>
            <a:ext cx="484095" cy="17258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21931" y="952573"/>
            <a:ext cx="5875326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is adverbs, means "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in addition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"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9" name="Right Arrow 2"/>
          <p:cNvSpPr/>
          <p:nvPr/>
        </p:nvSpPr>
        <p:spPr bwMode="auto">
          <a:xfrm rot="16200000">
            <a:off x="3875528" y="4295689"/>
            <a:ext cx="3567481" cy="1071585"/>
          </a:xfrm>
          <a:prstGeom prst="rightArrow">
            <a:avLst>
              <a:gd name="adj1" fmla="val 52185"/>
              <a:gd name="adj2" fmla="val 43181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82880" anchor="ctr"/>
          <a:lstStyle/>
          <a:p>
            <a:pPr>
              <a:defRPr/>
            </a:pPr>
            <a:endParaRPr lang="en-US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</p:txBody>
      </p:sp>
      <p:sp>
        <p:nvSpPr>
          <p:cNvPr id="10" name="Bent Arrow 10"/>
          <p:cNvSpPr/>
          <p:nvPr/>
        </p:nvSpPr>
        <p:spPr bwMode="auto">
          <a:xfrm>
            <a:off x="5949298" y="3871483"/>
            <a:ext cx="1438121" cy="2743739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>
              <a:defRPr/>
            </a:pPr>
            <a:endParaRPr lang="en-US" sz="1600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</p:txBody>
      </p:sp>
      <p:sp>
        <p:nvSpPr>
          <p:cNvPr id="11" name="Bent Arrow 19"/>
          <p:cNvSpPr/>
          <p:nvPr/>
        </p:nvSpPr>
        <p:spPr bwMode="auto">
          <a:xfrm flipH="1">
            <a:off x="3940075" y="3871483"/>
            <a:ext cx="1438121" cy="2743739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>
              <a:defRPr/>
            </a:pPr>
            <a:endParaRPr lang="en-US" sz="1600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2609877" y="1700784"/>
            <a:ext cx="5880362" cy="16036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 "also"  in the normal mid position for adverbs: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9419" y="3467391"/>
            <a:ext cx="3684288" cy="1944534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435595" y="3511129"/>
            <a:ext cx="4591454" cy="2341119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8025" y="3467391"/>
            <a:ext cx="3684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sym typeface="Wingdings" panose="05000000000000000000" pitchFamily="2" charset="2"/>
              </a:rPr>
              <a:t></a:t>
            </a:r>
            <a:r>
              <a:rPr lang="vi-V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sym typeface="Wingdings" panose="05000000000000000000" pitchFamily="2" charset="2"/>
              </a:rPr>
              <a:t>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between the subject and main verb, or after the modal verb or first auxiliary verb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00678" y="3605479"/>
            <a:ext cx="421170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sym typeface="Wingdings" panose="05000000000000000000" pitchFamily="2" charset="2"/>
              </a:rPr>
              <a:t></a:t>
            </a:r>
            <a:r>
              <a:rPr lang="vi-V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after be as a main verb. In this position, the meaning of also usually connects back to the whole clause that comes before: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674" y="5525519"/>
            <a:ext cx="486413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720725" algn="l"/>
              </a:tabLst>
            </a:pPr>
            <a:r>
              <a:rPr lang="vi-VN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Eg: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She works very hard but she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also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goes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 to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the gym every week.</a:t>
            </a:r>
            <a:endParaRPr lang="en-US" sz="24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50261" y="6058940"/>
            <a:ext cx="4462120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720725" algn="l"/>
              </a:tabLst>
            </a:pPr>
            <a:r>
              <a:rPr lang="vi-VN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Eg: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He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is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 also becoming a teacher.</a:t>
            </a:r>
            <a:endParaRPr lang="en-US" sz="2400" b="1" dirty="0"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1740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92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words in blue in the text. How do you say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your language? Then choose the correct words.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254" y="1323201"/>
            <a:ext cx="1195174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  <a:spcAft>
                <a:spcPts val="0"/>
              </a:spcAft>
              <a:buFontTx/>
              <a:buChar char="-"/>
            </a:pPr>
            <a:r>
              <a:rPr lang="en-US" sz="3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We buy presents. </a:t>
            </a:r>
            <a:r>
              <a:rPr lang="en-US" sz="3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We have also </a:t>
            </a:r>
            <a:r>
              <a:rPr lang="en-US" sz="3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 </a:t>
            </a:r>
            <a:r>
              <a:rPr lang="en-US" sz="3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We also have </a:t>
            </a:r>
            <a:r>
              <a:rPr lang="en-US" sz="3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family meal.</a:t>
            </a:r>
            <a:endParaRPr lang="vi-VN" sz="3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endParaRPr lang="en-US" sz="3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5000"/>
              </a:lnSpc>
              <a:spcAft>
                <a:spcPts val="0"/>
              </a:spcAft>
              <a:buFontTx/>
              <a:buChar char="-"/>
            </a:pPr>
            <a:r>
              <a:rPr lang="en-US" sz="3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are fireworks. </a:t>
            </a:r>
            <a:r>
              <a:rPr lang="en-US" sz="3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There's also </a:t>
            </a:r>
            <a:r>
              <a:rPr lang="en-US" sz="3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 </a:t>
            </a:r>
            <a:r>
              <a:rPr lang="en-US" sz="3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also is </a:t>
            </a:r>
            <a:r>
              <a:rPr lang="en-US" sz="3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concert.</a:t>
            </a:r>
            <a:endParaRPr lang="vi-VN" sz="3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endParaRPr lang="en-US" sz="3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like school, but </a:t>
            </a:r>
            <a:r>
              <a:rPr lang="en-US" sz="3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also like </a:t>
            </a:r>
            <a:r>
              <a:rPr lang="en-US" sz="3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 </a:t>
            </a:r>
            <a:r>
              <a:rPr lang="en-US" sz="3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like also </a:t>
            </a:r>
            <a:r>
              <a:rPr lang="en-US" sz="3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holidays. My birthday </a:t>
            </a:r>
            <a:endParaRPr lang="vi-VN" sz="3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vi-VN" sz="3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 in April. My sister's birthday </a:t>
            </a:r>
            <a:r>
              <a:rPr lang="en-US" sz="3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also is </a:t>
            </a:r>
            <a:r>
              <a:rPr lang="en-US" sz="3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 </a:t>
            </a:r>
            <a:r>
              <a:rPr lang="en-US" sz="3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 also </a:t>
            </a:r>
            <a:r>
              <a:rPr lang="en-US" sz="3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 April.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583519" y="1982167"/>
            <a:ext cx="2442145" cy="23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0476" y="3234624"/>
            <a:ext cx="22807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549864" y="4454809"/>
            <a:ext cx="1893506" cy="23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250494" y="5497157"/>
            <a:ext cx="1108197" cy="16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173</TotalTime>
  <Words>413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Arial Black</vt:lpstr>
      <vt:lpstr>Calibri</vt:lpstr>
      <vt:lpstr>Lato Black</vt:lpstr>
      <vt:lpstr>Microsoft Sans Serif</vt:lpstr>
      <vt:lpstr>MS Mincho</vt:lpstr>
      <vt:lpstr>Tahoma</vt:lpstr>
      <vt:lpstr>Times New Roman</vt:lpstr>
      <vt:lpstr>Tw Cen MT</vt:lpstr>
      <vt:lpstr>Tw Cen MT Condensed</vt:lpstr>
      <vt:lpstr>Wingdings</vt:lpstr>
      <vt:lpstr>Wingdings 3</vt:lpstr>
      <vt:lpstr>Integral</vt:lpstr>
      <vt:lpstr>1_Integral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Home</cp:lastModifiedBy>
  <cp:revision>30</cp:revision>
  <dcterms:created xsi:type="dcterms:W3CDTF">2021-05-03T09:37:04Z</dcterms:created>
  <dcterms:modified xsi:type="dcterms:W3CDTF">2022-07-26T04:26:13Z</dcterms:modified>
</cp:coreProperties>
</file>