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6" r:id="rId1"/>
  </p:sldMasterIdLst>
  <p:notesMasterIdLst>
    <p:notesMasterId r:id="rId30"/>
  </p:notesMasterIdLst>
  <p:sldIdLst>
    <p:sldId id="518" r:id="rId2"/>
    <p:sldId id="289" r:id="rId3"/>
    <p:sldId id="288" r:id="rId4"/>
    <p:sldId id="299" r:id="rId5"/>
    <p:sldId id="300" r:id="rId6"/>
    <p:sldId id="290" r:id="rId7"/>
    <p:sldId id="256" r:id="rId8"/>
    <p:sldId id="291" r:id="rId9"/>
    <p:sldId id="292" r:id="rId10"/>
    <p:sldId id="293" r:id="rId11"/>
    <p:sldId id="294" r:id="rId12"/>
    <p:sldId id="295" r:id="rId13"/>
    <p:sldId id="297" r:id="rId14"/>
    <p:sldId id="296" r:id="rId15"/>
    <p:sldId id="257" r:id="rId16"/>
    <p:sldId id="298" r:id="rId17"/>
    <p:sldId id="301" r:id="rId18"/>
    <p:sldId id="310" r:id="rId19"/>
    <p:sldId id="309" r:id="rId20"/>
    <p:sldId id="311" r:id="rId21"/>
    <p:sldId id="302" r:id="rId22"/>
    <p:sldId id="312" r:id="rId23"/>
    <p:sldId id="304" r:id="rId24"/>
    <p:sldId id="307" r:id="rId25"/>
    <p:sldId id="305" r:id="rId26"/>
    <p:sldId id="306" r:id="rId27"/>
    <p:sldId id="308" r:id="rId28"/>
    <p:sldId id="278" r:id="rId29"/>
  </p:sldIdLst>
  <p:sldSz cx="9144000" cy="5143500" type="screen16x9"/>
  <p:notesSz cx="6858000" cy="9144000"/>
  <p:embeddedFontLst>
    <p:embeddedFont>
      <p:font typeface="Bahnschrift Light" panose="020B0502040204020203" pitchFamily="34" charset="0"/>
      <p:regular r:id="rId31"/>
    </p:embeddedFont>
    <p:embeddedFont>
      <p:font typeface="MS Mincho" panose="020B0604020202020204" charset="-128"/>
      <p:regular r:id="rId32"/>
    </p:embeddedFont>
    <p:embeddedFont>
      <p:font typeface=".VnMemorandum" panose="020B7200000000000000" pitchFamily="34" charset="0"/>
      <p:regular r:id="rId33"/>
    </p:embeddedFont>
    <p:embeddedFont>
      <p:font typeface="Segoe UI Historic" panose="020B0502040204020203" pitchFamily="34" charset="0"/>
      <p:regular r:id="rId34"/>
    </p:embeddedFont>
    <p:embeddedFont>
      <p:font typeface="Amatic SC" panose="020B0604020202020204" charset="-79"/>
      <p:regular r:id="rId35"/>
      <p:bold r:id="rId36"/>
    </p:embeddedFont>
    <p:embeddedFont>
      <p:font typeface="Showcard Gothic" panose="04020904020102020604" pitchFamily="82" charset="0"/>
      <p:regular r:id="rId37"/>
    </p:embeddedFont>
    <p:embeddedFont>
      <p:font typeface="Broadway" panose="04040905080B02020502" pitchFamily="82" charset="0"/>
      <p:regular r:id="rId38"/>
    </p:embeddedFont>
    <p:embeddedFont>
      <p:font typeface="Lato Black" panose="020B0604020202020204" charset="0"/>
      <p:bold r:id="rId39"/>
      <p:boldItalic r:id="rId40"/>
    </p:embeddedFont>
    <p:embeddedFont>
      <p:font typeface="Tw Cen MT" panose="020B0602020104020603" pitchFamily="34" charset="0"/>
      <p:regular r:id="rId41"/>
      <p:bold r:id="rId42"/>
      <p:italic r:id="rId43"/>
      <p:boldItalic r:id="rId44"/>
    </p:embeddedFont>
    <p:embeddedFont>
      <p:font typeface="Tw Cen MT Condensed" panose="020B0606020104020203" pitchFamily="34" charset="0"/>
      <p:regular r:id="rId45"/>
      <p:bold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Arial Black" panose="020B0A04020102020204" pitchFamily="34" charset="0"/>
      <p:bold r:id="rId51"/>
    </p:embeddedFont>
    <p:embeddedFont>
      <p:font typeface="Wingdings 3" panose="05040102010807070707" pitchFamily="18" charset="2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7DE0C2-049D-4C4D-929D-A314FA0CB5EF}" v="33" dt="2021-08-10T00:46:43.318"/>
  </p1510:revLst>
</p1510:revInfo>
</file>

<file path=ppt/tableStyles.xml><?xml version="1.0" encoding="utf-8"?>
<a:tblStyleLst xmlns:a="http://schemas.openxmlformats.org/drawingml/2006/main" def="{1B8D1635-6736-4F92-B466-966A30ABE88B}">
  <a:tblStyle styleId="{1B8D1635-6736-4F92-B466-966A30ABE8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0" autoAdjust="0"/>
    <p:restoredTop sz="94660"/>
  </p:normalViewPr>
  <p:slideViewPr>
    <p:cSldViewPr snapToGrid="0">
      <p:cViewPr varScale="1">
        <p:scale>
          <a:sx n="90" d="100"/>
          <a:sy n="90" d="100"/>
        </p:scale>
        <p:origin x="8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247DE0C2-049D-4C4D-929D-A314FA0CB5EF}"/>
    <pc:docChg chg="undo custSel addSld delSld modSld sldOrd modMainMaster">
      <pc:chgData name="Nasil Phạm" userId="72956dafe1aa49c0" providerId="LiveId" clId="{247DE0C2-049D-4C4D-929D-A314FA0CB5EF}" dt="2021-08-10T00:46:43.318" v="137" actId="1076"/>
      <pc:docMkLst>
        <pc:docMk/>
      </pc:docMkLst>
      <pc:sldChg chg="modSp mod">
        <pc:chgData name="Nasil Phạm" userId="72956dafe1aa49c0" providerId="LiveId" clId="{247DE0C2-049D-4C4D-929D-A314FA0CB5EF}" dt="2021-08-10T00:44:53.972" v="107" actId="1076"/>
        <pc:sldMkLst>
          <pc:docMk/>
          <pc:sldMk cId="4117145335" sldId="290"/>
        </pc:sldMkLst>
        <pc:spChg chg="mod">
          <ac:chgData name="Nasil Phạm" userId="72956dafe1aa49c0" providerId="LiveId" clId="{247DE0C2-049D-4C4D-929D-A314FA0CB5EF}" dt="2021-08-10T00:44:53.972" v="107" actId="1076"/>
          <ac:spMkLst>
            <pc:docMk/>
            <pc:sldMk cId="4117145335" sldId="290"/>
            <ac:spMk id="4" creationId="{00000000-0000-0000-0000-000000000000}"/>
          </ac:spMkLst>
        </pc:spChg>
        <pc:picChg chg="mod">
          <ac:chgData name="Nasil Phạm" userId="72956dafe1aa49c0" providerId="LiveId" clId="{247DE0C2-049D-4C4D-929D-A314FA0CB5EF}" dt="2021-08-10T00:44:44.190" v="103" actId="1076"/>
          <ac:picMkLst>
            <pc:docMk/>
            <pc:sldMk cId="4117145335" sldId="290"/>
            <ac:picMk id="3" creationId="{00000000-0000-0000-0000-000000000000}"/>
          </ac:picMkLst>
        </pc:picChg>
      </pc:sldChg>
      <pc:sldChg chg="modSp mod">
        <pc:chgData name="Nasil Phạm" userId="72956dafe1aa49c0" providerId="LiveId" clId="{247DE0C2-049D-4C4D-929D-A314FA0CB5EF}" dt="2021-08-10T00:45:07.318" v="112" actId="14100"/>
        <pc:sldMkLst>
          <pc:docMk/>
          <pc:sldMk cId="3131591628" sldId="291"/>
        </pc:sldMkLst>
        <pc:picChg chg="mod">
          <ac:chgData name="Nasil Phạm" userId="72956dafe1aa49c0" providerId="LiveId" clId="{247DE0C2-049D-4C4D-929D-A314FA0CB5EF}" dt="2021-08-10T00:45:03.134" v="110" actId="1076"/>
          <ac:picMkLst>
            <pc:docMk/>
            <pc:sldMk cId="3131591628" sldId="291"/>
            <ac:picMk id="4098" creationId="{00000000-0000-0000-0000-000000000000}"/>
          </ac:picMkLst>
        </pc:picChg>
        <pc:cxnChg chg="mod">
          <ac:chgData name="Nasil Phạm" userId="72956dafe1aa49c0" providerId="LiveId" clId="{247DE0C2-049D-4C4D-929D-A314FA0CB5EF}" dt="2021-08-10T00:45:07.318" v="112" actId="14100"/>
          <ac:cxnSpMkLst>
            <pc:docMk/>
            <pc:sldMk cId="3131591628" sldId="291"/>
            <ac:cxnSpMk id="5" creationId="{00000000-0000-0000-0000-000000000000}"/>
          </ac:cxnSpMkLst>
        </pc:cxnChg>
        <pc:cxnChg chg="mod">
          <ac:chgData name="Nasil Phạm" userId="72956dafe1aa49c0" providerId="LiveId" clId="{247DE0C2-049D-4C4D-929D-A314FA0CB5EF}" dt="2021-08-10T00:45:05.150" v="111" actId="14100"/>
          <ac:cxnSpMkLst>
            <pc:docMk/>
            <pc:sldMk cId="3131591628" sldId="291"/>
            <ac:cxnSpMk id="8" creationId="{00000000-0000-0000-0000-000000000000}"/>
          </ac:cxnSpMkLst>
        </pc:cxnChg>
      </pc:sldChg>
      <pc:sldChg chg="modSp">
        <pc:chgData name="Nasil Phạm" userId="72956dafe1aa49c0" providerId="LiveId" clId="{247DE0C2-049D-4C4D-929D-A314FA0CB5EF}" dt="2021-08-10T00:45:12.326" v="114" actId="1076"/>
        <pc:sldMkLst>
          <pc:docMk/>
          <pc:sldMk cId="154257141" sldId="292"/>
        </pc:sldMkLst>
        <pc:picChg chg="mod">
          <ac:chgData name="Nasil Phạm" userId="72956dafe1aa49c0" providerId="LiveId" clId="{247DE0C2-049D-4C4D-929D-A314FA0CB5EF}" dt="2021-08-10T00:45:12.326" v="114" actId="1076"/>
          <ac:picMkLst>
            <pc:docMk/>
            <pc:sldMk cId="154257141" sldId="292"/>
            <ac:picMk id="3" creationId="{00000000-0000-0000-0000-000000000000}"/>
          </ac:picMkLst>
        </pc:picChg>
      </pc:sldChg>
      <pc:sldChg chg="modSp">
        <pc:chgData name="Nasil Phạm" userId="72956dafe1aa49c0" providerId="LiveId" clId="{247DE0C2-049D-4C4D-929D-A314FA0CB5EF}" dt="2021-08-10T00:45:18.806" v="116" actId="14100"/>
        <pc:sldMkLst>
          <pc:docMk/>
          <pc:sldMk cId="2828012295" sldId="293"/>
        </pc:sldMkLst>
        <pc:picChg chg="mod">
          <ac:chgData name="Nasil Phạm" userId="72956dafe1aa49c0" providerId="LiveId" clId="{247DE0C2-049D-4C4D-929D-A314FA0CB5EF}" dt="2021-08-10T00:45:18.806" v="116" actId="14100"/>
          <ac:picMkLst>
            <pc:docMk/>
            <pc:sldMk cId="2828012295" sldId="293"/>
            <ac:picMk id="4" creationId="{00000000-0000-0000-0000-000000000000}"/>
          </ac:picMkLst>
        </pc:picChg>
      </pc:sldChg>
      <pc:sldChg chg="modSp mod">
        <pc:chgData name="Nasil Phạm" userId="72956dafe1aa49c0" providerId="LiveId" clId="{247DE0C2-049D-4C4D-929D-A314FA0CB5EF}" dt="2021-08-10T00:45:30.054" v="119" actId="14100"/>
        <pc:sldMkLst>
          <pc:docMk/>
          <pc:sldMk cId="2501910600" sldId="294"/>
        </pc:sldMkLst>
        <pc:picChg chg="mod">
          <ac:chgData name="Nasil Phạm" userId="72956dafe1aa49c0" providerId="LiveId" clId="{247DE0C2-049D-4C4D-929D-A314FA0CB5EF}" dt="2021-08-10T00:45:25.190" v="117" actId="14100"/>
          <ac:picMkLst>
            <pc:docMk/>
            <pc:sldMk cId="2501910600" sldId="294"/>
            <ac:picMk id="5" creationId="{00000000-0000-0000-0000-000000000000}"/>
          </ac:picMkLst>
        </pc:picChg>
        <pc:cxnChg chg="mod">
          <ac:chgData name="Nasil Phạm" userId="72956dafe1aa49c0" providerId="LiveId" clId="{247DE0C2-049D-4C4D-929D-A314FA0CB5EF}" dt="2021-08-10T00:45:30.054" v="119" actId="14100"/>
          <ac:cxnSpMkLst>
            <pc:docMk/>
            <pc:sldMk cId="2501910600" sldId="294"/>
            <ac:cxnSpMk id="7" creationId="{00000000-0000-0000-0000-000000000000}"/>
          </ac:cxnSpMkLst>
        </pc:cxnChg>
        <pc:cxnChg chg="mod">
          <ac:chgData name="Nasil Phạm" userId="72956dafe1aa49c0" providerId="LiveId" clId="{247DE0C2-049D-4C4D-929D-A314FA0CB5EF}" dt="2021-08-10T00:45:28.038" v="118" actId="14100"/>
          <ac:cxnSpMkLst>
            <pc:docMk/>
            <pc:sldMk cId="2501910600" sldId="294"/>
            <ac:cxnSpMk id="8" creationId="{00000000-0000-0000-0000-000000000000}"/>
          </ac:cxnSpMkLst>
        </pc:cxnChg>
      </pc:sldChg>
      <pc:sldChg chg="modSp mod">
        <pc:chgData name="Nasil Phạm" userId="72956dafe1aa49c0" providerId="LiveId" clId="{247DE0C2-049D-4C4D-929D-A314FA0CB5EF}" dt="2021-08-10T00:45:55.781" v="124" actId="14100"/>
        <pc:sldMkLst>
          <pc:docMk/>
          <pc:sldMk cId="919594909" sldId="295"/>
        </pc:sldMkLst>
        <pc:picChg chg="mod">
          <ac:chgData name="Nasil Phạm" userId="72956dafe1aa49c0" providerId="LiveId" clId="{247DE0C2-049D-4C4D-929D-A314FA0CB5EF}" dt="2021-08-10T00:45:48.413" v="121" actId="14100"/>
          <ac:picMkLst>
            <pc:docMk/>
            <pc:sldMk cId="919594909" sldId="295"/>
            <ac:picMk id="4" creationId="{00000000-0000-0000-0000-000000000000}"/>
          </ac:picMkLst>
        </pc:picChg>
        <pc:cxnChg chg="mod">
          <ac:chgData name="Nasil Phạm" userId="72956dafe1aa49c0" providerId="LiveId" clId="{247DE0C2-049D-4C4D-929D-A314FA0CB5EF}" dt="2021-08-10T00:45:51.389" v="122" actId="1076"/>
          <ac:cxnSpMkLst>
            <pc:docMk/>
            <pc:sldMk cId="919594909" sldId="295"/>
            <ac:cxnSpMk id="3" creationId="{00000000-0000-0000-0000-000000000000}"/>
          </ac:cxnSpMkLst>
        </pc:cxnChg>
        <pc:cxnChg chg="mod">
          <ac:chgData name="Nasil Phạm" userId="72956dafe1aa49c0" providerId="LiveId" clId="{247DE0C2-049D-4C4D-929D-A314FA0CB5EF}" dt="2021-08-10T00:45:55.781" v="124" actId="14100"/>
          <ac:cxnSpMkLst>
            <pc:docMk/>
            <pc:sldMk cId="919594909" sldId="295"/>
            <ac:cxnSpMk id="6" creationId="{00000000-0000-0000-0000-000000000000}"/>
          </ac:cxnSpMkLst>
        </pc:cxnChg>
        <pc:cxnChg chg="mod">
          <ac:chgData name="Nasil Phạm" userId="72956dafe1aa49c0" providerId="LiveId" clId="{247DE0C2-049D-4C4D-929D-A314FA0CB5EF}" dt="2021-08-10T00:45:53.790" v="123" actId="14100"/>
          <ac:cxnSpMkLst>
            <pc:docMk/>
            <pc:sldMk cId="919594909" sldId="295"/>
            <ac:cxnSpMk id="7" creationId="{00000000-0000-0000-0000-000000000000}"/>
          </ac:cxnSpMkLst>
        </pc:cxnChg>
      </pc:sldChg>
      <pc:sldChg chg="modSp mod">
        <pc:chgData name="Nasil Phạm" userId="72956dafe1aa49c0" providerId="LiveId" clId="{247DE0C2-049D-4C4D-929D-A314FA0CB5EF}" dt="2021-08-10T00:46:26.325" v="135" actId="1076"/>
        <pc:sldMkLst>
          <pc:docMk/>
          <pc:sldMk cId="1978156424" sldId="297"/>
        </pc:sldMkLst>
        <pc:spChg chg="mod">
          <ac:chgData name="Nasil Phạm" userId="72956dafe1aa49c0" providerId="LiveId" clId="{247DE0C2-049D-4C4D-929D-A314FA0CB5EF}" dt="2021-08-10T00:46:26.325" v="135" actId="1076"/>
          <ac:spMkLst>
            <pc:docMk/>
            <pc:sldMk cId="1978156424" sldId="297"/>
            <ac:spMk id="4" creationId="{00000000-0000-0000-0000-000000000000}"/>
          </ac:spMkLst>
        </pc:spChg>
        <pc:picChg chg="mod">
          <ac:chgData name="Nasil Phạm" userId="72956dafe1aa49c0" providerId="LiveId" clId="{247DE0C2-049D-4C4D-929D-A314FA0CB5EF}" dt="2021-08-10T00:46:22.262" v="133" actId="1076"/>
          <ac:picMkLst>
            <pc:docMk/>
            <pc:sldMk cId="1978156424" sldId="297"/>
            <ac:picMk id="1026" creationId="{00000000-0000-0000-0000-000000000000}"/>
          </ac:picMkLst>
        </pc:picChg>
      </pc:sldChg>
      <pc:sldChg chg="modSp mod">
        <pc:chgData name="Nasil Phạm" userId="72956dafe1aa49c0" providerId="LiveId" clId="{247DE0C2-049D-4C4D-929D-A314FA0CB5EF}" dt="2021-08-10T00:44:37.102" v="101" actId="1076"/>
        <pc:sldMkLst>
          <pc:docMk/>
          <pc:sldMk cId="1286042603" sldId="299"/>
        </pc:sldMkLst>
        <pc:spChg chg="mod">
          <ac:chgData name="Nasil Phạm" userId="72956dafe1aa49c0" providerId="LiveId" clId="{247DE0C2-049D-4C4D-929D-A314FA0CB5EF}" dt="2021-08-10T00:44:37.102" v="101" actId="1076"/>
          <ac:spMkLst>
            <pc:docMk/>
            <pc:sldMk cId="1286042603" sldId="299"/>
            <ac:spMk id="5" creationId="{00000000-0000-0000-0000-000000000000}"/>
          </ac:spMkLst>
        </pc:spChg>
        <pc:spChg chg="mod">
          <ac:chgData name="Nasil Phạm" userId="72956dafe1aa49c0" providerId="LiveId" clId="{247DE0C2-049D-4C4D-929D-A314FA0CB5EF}" dt="2021-08-10T00:44:05.095" v="87" actId="1076"/>
          <ac:spMkLst>
            <pc:docMk/>
            <pc:sldMk cId="1286042603" sldId="299"/>
            <ac:spMk id="8" creationId="{00000000-0000-0000-0000-000000000000}"/>
          </ac:spMkLst>
        </pc:spChg>
      </pc:sldChg>
      <pc:sldChg chg="modSp">
        <pc:chgData name="Nasil Phạm" userId="72956dafe1aa49c0" providerId="LiveId" clId="{247DE0C2-049D-4C4D-929D-A314FA0CB5EF}" dt="2021-08-10T00:46:43.318" v="137" actId="1076"/>
        <pc:sldMkLst>
          <pc:docMk/>
          <pc:sldMk cId="3923324448" sldId="307"/>
        </pc:sldMkLst>
        <pc:picChg chg="mod">
          <ac:chgData name="Nasil Phạm" userId="72956dafe1aa49c0" providerId="LiveId" clId="{247DE0C2-049D-4C4D-929D-A314FA0CB5EF}" dt="2021-08-10T00:46:43.318" v="137" actId="1076"/>
          <ac:picMkLst>
            <pc:docMk/>
            <pc:sldMk cId="3923324448" sldId="307"/>
            <ac:picMk id="8194" creationId="{00000000-0000-0000-0000-000000000000}"/>
          </ac:picMkLst>
        </pc:picChg>
      </pc:sldChg>
      <pc:sldChg chg="new del">
        <pc:chgData name="Nasil Phạm" userId="72956dafe1aa49c0" providerId="LiveId" clId="{247DE0C2-049D-4C4D-929D-A314FA0CB5EF}" dt="2021-08-09T07:01:30.746" v="8" actId="680"/>
        <pc:sldMkLst>
          <pc:docMk/>
          <pc:sldMk cId="437054612" sldId="313"/>
        </pc:sldMkLst>
      </pc:sldChg>
      <pc:sldChg chg="addSp modSp new ord">
        <pc:chgData name="Nasil Phạm" userId="72956dafe1aa49c0" providerId="LiveId" clId="{247DE0C2-049D-4C4D-929D-A314FA0CB5EF}" dt="2021-08-09T07:02:11.306" v="14"/>
        <pc:sldMkLst>
          <pc:docMk/>
          <pc:sldMk cId="576411434" sldId="313"/>
        </pc:sldMkLst>
        <pc:spChg chg="add mod">
          <ac:chgData name="Nasil Phạm" userId="72956dafe1aa49c0" providerId="LiveId" clId="{247DE0C2-049D-4C4D-929D-A314FA0CB5EF}" dt="2021-08-09T07:02:11.306" v="14"/>
          <ac:spMkLst>
            <pc:docMk/>
            <pc:sldMk cId="576411434" sldId="313"/>
            <ac:spMk id="5" creationId="{EB7626A6-06F5-4FD1-A7E2-E9882F4E34A3}"/>
          </ac:spMkLst>
        </pc:spChg>
        <pc:spChg chg="add mod">
          <ac:chgData name="Nasil Phạm" userId="72956dafe1aa49c0" providerId="LiveId" clId="{247DE0C2-049D-4C4D-929D-A314FA0CB5EF}" dt="2021-08-09T07:02:11.306" v="14"/>
          <ac:spMkLst>
            <pc:docMk/>
            <pc:sldMk cId="576411434" sldId="313"/>
            <ac:spMk id="6" creationId="{002CC2AA-B480-431A-ADEC-EFD6A3CC23D3}"/>
          </ac:spMkLst>
        </pc:spChg>
        <pc:spChg chg="add mod">
          <ac:chgData name="Nasil Phạm" userId="72956dafe1aa49c0" providerId="LiveId" clId="{247DE0C2-049D-4C4D-929D-A314FA0CB5EF}" dt="2021-08-09T07:02:11.306" v="14"/>
          <ac:spMkLst>
            <pc:docMk/>
            <pc:sldMk cId="576411434" sldId="313"/>
            <ac:spMk id="7" creationId="{C5053D5E-8594-491B-887A-4ABDFE2ECCDB}"/>
          </ac:spMkLst>
        </pc:spChg>
        <pc:picChg chg="add mod">
          <ac:chgData name="Nasil Phạm" userId="72956dafe1aa49c0" providerId="LiveId" clId="{247DE0C2-049D-4C4D-929D-A314FA0CB5EF}" dt="2021-08-09T07:02:11.306" v="14"/>
          <ac:picMkLst>
            <pc:docMk/>
            <pc:sldMk cId="576411434" sldId="313"/>
            <ac:picMk id="3" creationId="{5DE5598B-2E77-4C79-8770-B6905EA8B9ED}"/>
          </ac:picMkLst>
        </pc:picChg>
        <pc:picChg chg="add mod">
          <ac:chgData name="Nasil Phạm" userId="72956dafe1aa49c0" providerId="LiveId" clId="{247DE0C2-049D-4C4D-929D-A314FA0CB5EF}" dt="2021-08-09T07:02:11.306" v="14"/>
          <ac:picMkLst>
            <pc:docMk/>
            <pc:sldMk cId="576411434" sldId="313"/>
            <ac:picMk id="4" creationId="{B46781D9-9441-4BAC-A1A3-7387450FAD54}"/>
          </ac:picMkLst>
        </pc:picChg>
      </pc:sldChg>
      <pc:sldChg chg="new del">
        <pc:chgData name="Nasil Phạm" userId="72956dafe1aa49c0" providerId="LiveId" clId="{247DE0C2-049D-4C4D-929D-A314FA0CB5EF}" dt="2021-08-09T07:01:34.901" v="10" actId="680"/>
        <pc:sldMkLst>
          <pc:docMk/>
          <pc:sldMk cId="2337869909" sldId="313"/>
        </pc:sldMkLst>
      </pc:sldChg>
      <pc:sldChg chg="add">
        <pc:chgData name="Nasil Phạm" userId="72956dafe1aa49c0" providerId="LiveId" clId="{247DE0C2-049D-4C4D-929D-A314FA0CB5EF}" dt="2021-08-09T07:02:32.827" v="16"/>
        <pc:sldMkLst>
          <pc:docMk/>
          <pc:sldMk cId="1510731552" sldId="517"/>
        </pc:sldMkLst>
      </pc:sldChg>
      <pc:sldChg chg="delSp new del mod ord">
        <pc:chgData name="Nasil Phạm" userId="72956dafe1aa49c0" providerId="LiveId" clId="{247DE0C2-049D-4C4D-929D-A314FA0CB5EF}" dt="2021-08-09T07:05:03.421" v="69" actId="47"/>
        <pc:sldMkLst>
          <pc:docMk/>
          <pc:sldMk cId="10629056" sldId="518"/>
        </pc:sldMkLst>
        <pc:spChg chg="del">
          <ac:chgData name="Nasil Phạm" userId="72956dafe1aa49c0" providerId="LiveId" clId="{247DE0C2-049D-4C4D-929D-A314FA0CB5EF}" dt="2021-08-09T07:03:13.863" v="24" actId="478"/>
          <ac:spMkLst>
            <pc:docMk/>
            <pc:sldMk cId="10629056" sldId="518"/>
            <ac:spMk id="2" creationId="{AD4ED0E6-760B-4FEB-A905-5C21F02A3936}"/>
          </ac:spMkLst>
        </pc:spChg>
      </pc:sldChg>
      <pc:sldChg chg="new del">
        <pc:chgData name="Nasil Phạm" userId="72956dafe1aa49c0" providerId="LiveId" clId="{247DE0C2-049D-4C4D-929D-A314FA0CB5EF}" dt="2021-08-09T07:03:01.461" v="20" actId="47"/>
        <pc:sldMkLst>
          <pc:docMk/>
          <pc:sldMk cId="2203163460" sldId="518"/>
        </pc:sldMkLst>
      </pc:sldChg>
      <pc:sldChg chg="new del">
        <pc:chgData name="Nasil Phạm" userId="72956dafe1aa49c0" providerId="LiveId" clId="{247DE0C2-049D-4C4D-929D-A314FA0CB5EF}" dt="2021-08-09T07:05:07.913" v="71" actId="680"/>
        <pc:sldMkLst>
          <pc:docMk/>
          <pc:sldMk cId="2783987473" sldId="518"/>
        </pc:sldMkLst>
      </pc:sldChg>
      <pc:sldChg chg="new">
        <pc:chgData name="Nasil Phạm" userId="72956dafe1aa49c0" providerId="LiveId" clId="{247DE0C2-049D-4C4D-929D-A314FA0CB5EF}" dt="2021-08-09T07:05:10.841" v="72" actId="680"/>
        <pc:sldMkLst>
          <pc:docMk/>
          <pc:sldMk cId="3635734749" sldId="518"/>
        </pc:sldMkLst>
      </pc:sldChg>
      <pc:sldChg chg="new del">
        <pc:chgData name="Nasil Phạm" userId="72956dafe1aa49c0" providerId="LiveId" clId="{247DE0C2-049D-4C4D-929D-A314FA0CB5EF}" dt="2021-08-09T07:02:43.032" v="18" actId="680"/>
        <pc:sldMkLst>
          <pc:docMk/>
          <pc:sldMk cId="4076354791" sldId="518"/>
        </pc:sldMkLst>
      </pc:sldChg>
      <pc:sldChg chg="new del">
        <pc:chgData name="Nasil Phạm" userId="72956dafe1aa49c0" providerId="LiveId" clId="{247DE0C2-049D-4C4D-929D-A314FA0CB5EF}" dt="2021-08-09T07:05:01.850" v="68" actId="47"/>
        <pc:sldMkLst>
          <pc:docMk/>
          <pc:sldMk cId="1554185069" sldId="519"/>
        </pc:sldMkLst>
      </pc:sldChg>
      <pc:sldChg chg="new del">
        <pc:chgData name="Nasil Phạm" userId="72956dafe1aa49c0" providerId="LiveId" clId="{247DE0C2-049D-4C4D-929D-A314FA0CB5EF}" dt="2021-08-09T07:04:40.204" v="66" actId="47"/>
        <pc:sldMkLst>
          <pc:docMk/>
          <pc:sldMk cId="1584971571" sldId="519"/>
        </pc:sldMkLst>
      </pc:sldChg>
      <pc:sldChg chg="new del">
        <pc:chgData name="Nasil Phạm" userId="72956dafe1aa49c0" providerId="LiveId" clId="{247DE0C2-049D-4C4D-929D-A314FA0CB5EF}" dt="2021-08-09T07:04:39.471" v="65" actId="47"/>
        <pc:sldMkLst>
          <pc:docMk/>
          <pc:sldMk cId="1013443836" sldId="520"/>
        </pc:sldMkLst>
      </pc:sldChg>
      <pc:sldChg chg="new del">
        <pc:chgData name="Nasil Phạm" userId="72956dafe1aa49c0" providerId="LiveId" clId="{247DE0C2-049D-4C4D-929D-A314FA0CB5EF}" dt="2021-08-09T07:04:38.145" v="64" actId="47"/>
        <pc:sldMkLst>
          <pc:docMk/>
          <pc:sldMk cId="3827324451" sldId="521"/>
        </pc:sldMkLst>
      </pc:sldChg>
      <pc:sldMasterChg chg="addSp delSp modSp mod addSldLayout delSldLayout modSldLayout">
        <pc:chgData name="Nasil Phạm" userId="72956dafe1aa49c0" providerId="LiveId" clId="{247DE0C2-049D-4C4D-929D-A314FA0CB5EF}" dt="2021-08-10T00:44:30.903" v="100" actId="1076"/>
        <pc:sldMasterMkLst>
          <pc:docMk/>
          <pc:sldMasterMk cId="0" sldId="2147483658"/>
        </pc:sldMasterMkLst>
        <pc:spChg chg="add del mod">
          <ac:chgData name="Nasil Phạm" userId="72956dafe1aa49c0" providerId="LiveId" clId="{247DE0C2-049D-4C4D-929D-A314FA0CB5EF}" dt="2021-08-09T07:03:29.933" v="26" actId="478"/>
          <ac:spMkLst>
            <pc:docMk/>
            <pc:sldMasterMk cId="0" sldId="2147483658"/>
            <ac:spMk id="9" creationId="{97542DA2-CFC7-4CC1-A0D6-7719CCC89B0E}"/>
          </ac:spMkLst>
        </pc:spChg>
        <pc:spChg chg="add mod">
          <ac:chgData name="Nasil Phạm" userId="72956dafe1aa49c0" providerId="LiveId" clId="{247DE0C2-049D-4C4D-929D-A314FA0CB5EF}" dt="2021-08-10T00:44:30.903" v="100" actId="1076"/>
          <ac:spMkLst>
            <pc:docMk/>
            <pc:sldMasterMk cId="0" sldId="2147483658"/>
            <ac:spMk id="12" creationId="{21546B60-49BA-46FB-971E-4E4B5AA380A1}"/>
          </ac:spMkLst>
        </pc:spChg>
        <pc:picChg chg="add del mod">
          <ac:chgData name="Nasil Phạm" userId="72956dafe1aa49c0" providerId="LiveId" clId="{247DE0C2-049D-4C4D-929D-A314FA0CB5EF}" dt="2021-08-09T07:03:28.206" v="25" actId="478"/>
          <ac:picMkLst>
            <pc:docMk/>
            <pc:sldMasterMk cId="0" sldId="2147483658"/>
            <ac:picMk id="5" creationId="{0E53097E-FEF7-49B7-8222-68092774B593}"/>
          </ac:picMkLst>
        </pc:picChg>
        <pc:picChg chg="add del mod">
          <ac:chgData name="Nasil Phạm" userId="72956dafe1aa49c0" providerId="LiveId" clId="{247DE0C2-049D-4C4D-929D-A314FA0CB5EF}" dt="2021-08-09T07:03:30.663" v="27" actId="478"/>
          <ac:picMkLst>
            <pc:docMk/>
            <pc:sldMasterMk cId="0" sldId="2147483658"/>
            <ac:picMk id="10" creationId="{6FB1A7E0-0CD7-4F89-ADC4-AEC1C114AF47}"/>
          </ac:picMkLst>
        </pc:picChg>
        <pc:picChg chg="add mod">
          <ac:chgData name="Nasil Phạm" userId="72956dafe1aa49c0" providerId="LiveId" clId="{247DE0C2-049D-4C4D-929D-A314FA0CB5EF}" dt="2021-08-10T00:44:23.880" v="91" actId="1076"/>
          <ac:picMkLst>
            <pc:docMk/>
            <pc:sldMasterMk cId="0" sldId="2147483658"/>
            <ac:picMk id="11" creationId="{750001BC-366A-4607-B401-67C1F4539C13}"/>
          </ac:picMkLst>
        </pc:picChg>
        <pc:picChg chg="add mod">
          <ac:chgData name="Nasil Phạm" userId="72956dafe1aa49c0" providerId="LiveId" clId="{247DE0C2-049D-4C4D-929D-A314FA0CB5EF}" dt="2021-08-10T00:44:19.781" v="89" actId="1076"/>
          <ac:picMkLst>
            <pc:docMk/>
            <pc:sldMasterMk cId="0" sldId="2147483658"/>
            <ac:picMk id="13" creationId="{8BD840A9-8BEA-4D20-9DD2-3808D6DE9D51}"/>
          </ac:picMkLst>
        </pc:picChg>
        <pc:sldLayoutChg chg="addSp modSp new del mod replId">
          <pc:chgData name="Nasil Phạm" userId="72956dafe1aa49c0" providerId="LiveId" clId="{247DE0C2-049D-4C4D-929D-A314FA0CB5EF}" dt="2021-08-09T07:02:18.668" v="15" actId="2696"/>
          <pc:sldLayoutMkLst>
            <pc:docMk/>
            <pc:sldMasterMk cId="0" sldId="2147483658"/>
            <pc:sldLayoutMk cId="3616803976" sldId="2147483659"/>
          </pc:sldLayoutMkLst>
          <pc:spChg chg="add mod">
            <ac:chgData name="Nasil Phạm" userId="72956dafe1aa49c0" providerId="LiveId" clId="{247DE0C2-049D-4C4D-929D-A314FA0CB5EF}" dt="2021-08-09T07:01:16.745" v="5" actId="1076"/>
            <ac:spMkLst>
              <pc:docMk/>
              <pc:sldMasterMk cId="0" sldId="2147483658"/>
              <pc:sldLayoutMk cId="3616803976" sldId="2147483659"/>
              <ac:spMk id="6" creationId="{482B5FD3-FDBD-40A4-9C78-2330094FCAC0}"/>
            </ac:spMkLst>
          </pc:spChg>
          <pc:spChg chg="add mod">
            <ac:chgData name="Nasil Phạm" userId="72956dafe1aa49c0" providerId="LiveId" clId="{247DE0C2-049D-4C4D-929D-A314FA0CB5EF}" dt="2021-08-09T07:01:16.745" v="5" actId="1076"/>
            <ac:spMkLst>
              <pc:docMk/>
              <pc:sldMasterMk cId="0" sldId="2147483658"/>
              <pc:sldLayoutMk cId="3616803976" sldId="2147483659"/>
              <ac:spMk id="7" creationId="{0F1741E1-9E28-4A22-937D-CBAFD8FC91EA}"/>
            </ac:spMkLst>
          </pc:spChg>
          <pc:spChg chg="add mod">
            <ac:chgData name="Nasil Phạm" userId="72956dafe1aa49c0" providerId="LiveId" clId="{247DE0C2-049D-4C4D-929D-A314FA0CB5EF}" dt="2021-08-09T07:01:21.880" v="6" actId="1076"/>
            <ac:spMkLst>
              <pc:docMk/>
              <pc:sldMasterMk cId="0" sldId="2147483658"/>
              <pc:sldLayoutMk cId="3616803976" sldId="2147483659"/>
              <ac:spMk id="8" creationId="{19FF3CA0-FCCC-4A9E-9ED3-C1DE5BC1C2C2}"/>
            </ac:spMkLst>
          </pc:spChg>
          <pc:picChg chg="add mod">
            <ac:chgData name="Nasil Phạm" userId="72956dafe1aa49c0" providerId="LiveId" clId="{247DE0C2-049D-4C4D-929D-A314FA0CB5EF}" dt="2021-08-09T07:01:12.057" v="4" actId="1076"/>
            <ac:picMkLst>
              <pc:docMk/>
              <pc:sldMasterMk cId="0" sldId="2147483658"/>
              <pc:sldLayoutMk cId="3616803976" sldId="2147483659"/>
              <ac:picMk id="4" creationId="{B086B70E-8636-450D-96B0-CD4099DF543F}"/>
            </ac:picMkLst>
          </pc:picChg>
          <pc:picChg chg="add mod">
            <ac:chgData name="Nasil Phạm" userId="72956dafe1aa49c0" providerId="LiveId" clId="{247DE0C2-049D-4C4D-929D-A314FA0CB5EF}" dt="2021-08-09T07:01:21.880" v="6" actId="1076"/>
            <ac:picMkLst>
              <pc:docMk/>
              <pc:sldMasterMk cId="0" sldId="2147483658"/>
              <pc:sldLayoutMk cId="3616803976" sldId="2147483659"/>
              <ac:picMk id="5" creationId="{743F712C-EFFA-49A6-80E3-DAC4813B31D3}"/>
            </ac:picMkLst>
          </pc:picChg>
        </pc:sldLayoutChg>
        <pc:sldLayoutChg chg="modSp mod modTransition">
          <pc:chgData name="Nasil Phạm" userId="72956dafe1aa49c0" providerId="LiveId" clId="{247DE0C2-049D-4C4D-929D-A314FA0CB5EF}" dt="2021-08-09T07:08:35.311" v="86" actId="20577"/>
          <pc:sldLayoutMkLst>
            <pc:docMk/>
            <pc:sldMasterMk cId="0" sldId="2147483658"/>
            <pc:sldLayoutMk cId="3617556129" sldId="2147483660"/>
          </pc:sldLayoutMkLst>
          <pc:spChg chg="mod">
            <ac:chgData name="Nasil Phạm" userId="72956dafe1aa49c0" providerId="LiveId" clId="{247DE0C2-049D-4C4D-929D-A314FA0CB5EF}" dt="2021-08-09T07:04:20.691" v="60" actId="207"/>
            <ac:spMkLst>
              <pc:docMk/>
              <pc:sldMasterMk cId="0" sldId="2147483658"/>
              <pc:sldLayoutMk cId="3617556129" sldId="2147483660"/>
              <ac:spMk id="2" creationId="{00000000-0000-0000-0000-000000000000}"/>
            </ac:spMkLst>
          </pc:spChg>
          <pc:spChg chg="mod">
            <ac:chgData name="Nasil Phạm" userId="72956dafe1aa49c0" providerId="LiveId" clId="{247DE0C2-049D-4C4D-929D-A314FA0CB5EF}" dt="2021-08-09T07:04:14.042" v="59" actId="207"/>
            <ac:spMkLst>
              <pc:docMk/>
              <pc:sldMasterMk cId="0" sldId="2147483658"/>
              <pc:sldLayoutMk cId="3617556129" sldId="2147483660"/>
              <ac:spMk id="3" creationId="{2DC4D3E3-CA7E-4E70-9736-8ABB338D9562}"/>
            </ac:spMkLst>
          </pc:spChg>
          <pc:spChg chg="mod">
            <ac:chgData name="Nasil Phạm" userId="72956dafe1aa49c0" providerId="LiveId" clId="{247DE0C2-049D-4C4D-929D-A314FA0CB5EF}" dt="2021-08-09T07:03:53.614" v="38" actId="20577"/>
            <ac:spMkLst>
              <pc:docMk/>
              <pc:sldMasterMk cId="0" sldId="2147483658"/>
              <pc:sldLayoutMk cId="3617556129" sldId="2147483660"/>
              <ac:spMk id="20" creationId="{4031702D-1C58-49CA-A7CB-B4EF0021C8A3}"/>
            </ac:spMkLst>
          </pc:spChg>
          <pc:spChg chg="mod">
            <ac:chgData name="Nasil Phạm" userId="72956dafe1aa49c0" providerId="LiveId" clId="{247DE0C2-049D-4C4D-929D-A314FA0CB5EF}" dt="2021-08-09T07:08:35.311" v="86" actId="20577"/>
            <ac:spMkLst>
              <pc:docMk/>
              <pc:sldMasterMk cId="0" sldId="2147483658"/>
              <pc:sldLayoutMk cId="3617556129" sldId="2147483660"/>
              <ac:spMk id="21" creationId="{7906B193-ED6B-4AA8-AC54-DB2A501FADDA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429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9144000" cy="3429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3720103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3720103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  <a:lvl6pPr marL="1714500" indent="0" algn="ctr">
              <a:buNone/>
              <a:defRPr sz="1350"/>
            </a:lvl6pPr>
            <a:lvl7pPr marL="2057400" indent="0" algn="ctr">
              <a:buNone/>
              <a:defRPr sz="1350"/>
            </a:lvl7pPr>
            <a:lvl8pPr marL="2400300" indent="0" algn="ctr">
              <a:buNone/>
              <a:defRPr sz="1350"/>
            </a:lvl8pPr>
            <a:lvl9pPr marL="2743200" indent="0" algn="ctr">
              <a:buNone/>
              <a:defRPr sz="135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82570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9672512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571500"/>
            <a:ext cx="1971675" cy="405765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571500"/>
            <a:ext cx="5686425" cy="40576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44447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352344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BCDB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639500" y="1991825"/>
            <a:ext cx="3864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3678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890300" y="1200150"/>
            <a:ext cx="3360600" cy="31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4893212" y="1200150"/>
            <a:ext cx="3360600" cy="31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6655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bg>
      <p:bgPr>
        <a:solidFill>
          <a:srgbClr val="C3CED9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6459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C4D3E3-CA7E-4E70-9736-8ABB338D9562}"/>
              </a:ext>
            </a:extLst>
          </p:cNvPr>
          <p:cNvSpPr/>
          <p:nvPr userDrawn="1"/>
        </p:nvSpPr>
        <p:spPr>
          <a:xfrm>
            <a:off x="129785" y="213890"/>
            <a:ext cx="8857195" cy="4901453"/>
          </a:xfrm>
          <a:prstGeom prst="roundRect">
            <a:avLst>
              <a:gd name="adj" fmla="val 5967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B42DAB7-6142-42A6-8E7F-3D7E68A363AA}"/>
              </a:ext>
            </a:extLst>
          </p:cNvPr>
          <p:cNvSpPr/>
          <p:nvPr userDrawn="1"/>
        </p:nvSpPr>
        <p:spPr>
          <a:xfrm>
            <a:off x="0" y="3862668"/>
            <a:ext cx="1518233" cy="1280833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DB9EA634-0F9F-494B-B73F-484148581D91}"/>
              </a:ext>
            </a:extLst>
          </p:cNvPr>
          <p:cNvSpPr/>
          <p:nvPr userDrawn="1"/>
        </p:nvSpPr>
        <p:spPr>
          <a:xfrm>
            <a:off x="296895" y="3469341"/>
            <a:ext cx="1811482" cy="1712609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0D1DD2F0-1E09-4BE6-A7DE-8C06ACE2AA75}"/>
              </a:ext>
            </a:extLst>
          </p:cNvPr>
          <p:cNvSpPr/>
          <p:nvPr userDrawn="1"/>
        </p:nvSpPr>
        <p:spPr>
          <a:xfrm rot="10800000">
            <a:off x="7795861" y="1"/>
            <a:ext cx="1397879" cy="1378535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217B321F-A2C8-4C10-87B8-FF197474F4A6}"/>
              </a:ext>
            </a:extLst>
          </p:cNvPr>
          <p:cNvSpPr/>
          <p:nvPr userDrawn="1"/>
        </p:nvSpPr>
        <p:spPr>
          <a:xfrm rot="10800000">
            <a:off x="7032263" y="0"/>
            <a:ext cx="1811482" cy="1712609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DCFD63-96BE-4F5B-A298-6F406CE8C82C}"/>
              </a:ext>
            </a:extLst>
          </p:cNvPr>
          <p:cNvSpPr/>
          <p:nvPr userDrawn="1"/>
        </p:nvSpPr>
        <p:spPr>
          <a:xfrm>
            <a:off x="4377386" y="2312398"/>
            <a:ext cx="4298226" cy="85914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D88355-306A-48E2-A92E-1D1AB947B522}"/>
              </a:ext>
            </a:extLst>
          </p:cNvPr>
          <p:cNvSpPr/>
          <p:nvPr userDrawn="1"/>
        </p:nvSpPr>
        <p:spPr>
          <a:xfrm>
            <a:off x="5185192" y="3340124"/>
            <a:ext cx="3490421" cy="38135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D6C553E-C677-42B6-AF1C-DEF080012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39" y="213890"/>
            <a:ext cx="2776070" cy="370760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0396EC-0661-4642-8DEC-905FB0398A2A}"/>
              </a:ext>
            </a:extLst>
          </p:cNvPr>
          <p:cNvSpPr/>
          <p:nvPr userDrawn="1"/>
        </p:nvSpPr>
        <p:spPr>
          <a:xfrm>
            <a:off x="2512873" y="4042520"/>
            <a:ext cx="1445936" cy="5838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22DC164-04A5-480D-8BBA-B760A3C9F8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414" y="4048428"/>
            <a:ext cx="936854" cy="58522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2AD1FF5-FFA6-4658-82FB-D9879361A57B}"/>
              </a:ext>
            </a:extLst>
          </p:cNvPr>
          <p:cNvSpPr/>
          <p:nvPr userDrawn="1"/>
        </p:nvSpPr>
        <p:spPr>
          <a:xfrm>
            <a:off x="4377386" y="1398847"/>
            <a:ext cx="4298226" cy="85914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713510F-2914-431A-AA06-486B596737CC}"/>
              </a:ext>
            </a:extLst>
          </p:cNvPr>
          <p:cNvSpPr txBox="1">
            <a:spLocks/>
          </p:cNvSpPr>
          <p:nvPr userDrawn="1"/>
        </p:nvSpPr>
        <p:spPr>
          <a:xfrm>
            <a:off x="4652813" y="1573056"/>
            <a:ext cx="3755958" cy="49495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300" dirty="0" err="1"/>
              <a:t>Bài</a:t>
            </a:r>
            <a:r>
              <a:rPr lang="en-US" sz="3300" dirty="0"/>
              <a:t> </a:t>
            </a:r>
            <a:r>
              <a:rPr lang="en-US" sz="3300" dirty="0" err="1"/>
              <a:t>giảng</a:t>
            </a:r>
            <a:r>
              <a:rPr lang="en-US" sz="3300" dirty="0"/>
              <a:t> </a:t>
            </a:r>
            <a:r>
              <a:rPr lang="en-US" sz="3300" dirty="0" err="1"/>
              <a:t>điện</a:t>
            </a:r>
            <a:r>
              <a:rPr lang="en-US" sz="3300" dirty="0"/>
              <a:t> </a:t>
            </a:r>
            <a:r>
              <a:rPr lang="en-US" sz="3300" dirty="0" err="1"/>
              <a:t>tử</a:t>
            </a:r>
            <a:endParaRPr lang="en-US" sz="330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31702D-1C58-49CA-A7CB-B4EF0021C8A3}"/>
              </a:ext>
            </a:extLst>
          </p:cNvPr>
          <p:cNvSpPr txBox="1">
            <a:spLocks/>
          </p:cNvSpPr>
          <p:nvPr userDrawn="1"/>
        </p:nvSpPr>
        <p:spPr>
          <a:xfrm>
            <a:off x="4648520" y="2523458"/>
            <a:ext cx="3755958" cy="49495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300" dirty="0"/>
              <a:t>Unit 2: Days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906B193-ED6B-4AA8-AC54-DB2A501FADDA}"/>
              </a:ext>
            </a:extLst>
          </p:cNvPr>
          <p:cNvSpPr txBox="1">
            <a:spLocks/>
          </p:cNvSpPr>
          <p:nvPr userDrawn="1"/>
        </p:nvSpPr>
        <p:spPr>
          <a:xfrm>
            <a:off x="5398131" y="3283324"/>
            <a:ext cx="3755958" cy="49495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/>
              <a:t>Lesson 2: Reading</a:t>
            </a:r>
          </a:p>
        </p:txBody>
      </p:sp>
    </p:spTree>
    <p:extLst>
      <p:ext uri="{BB962C8B-B14F-4D97-AF65-F5344CB8AC3E}">
        <p14:creationId xmlns:p14="http://schemas.microsoft.com/office/powerpoint/2010/main" val="3617556129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3355684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429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9144000" cy="3429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0103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b="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3720103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8568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5" y="1714500"/>
            <a:ext cx="3566160" cy="3017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1714500"/>
            <a:ext cx="3566160" cy="3017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1903598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634727"/>
            <a:ext cx="356616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25" b="0" cap="none" baseline="0">
                <a:solidFill>
                  <a:schemeClr val="accent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225841"/>
            <a:ext cx="3566160" cy="25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3166" y="1634727"/>
            <a:ext cx="356616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725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3166" y="2225841"/>
            <a:ext cx="3566160" cy="25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9905231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9483668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63600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353632"/>
            <a:ext cx="3291840" cy="130302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617220"/>
            <a:ext cx="4258818" cy="388848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1693129"/>
            <a:ext cx="3291840" cy="2821721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45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111903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0104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3429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3720104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60744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714500"/>
            <a:ext cx="7290055" cy="30175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4853028"/>
            <a:ext cx="1615607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4853028"/>
            <a:ext cx="4426094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4853028"/>
            <a:ext cx="73025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50001BC-366A-4607-B401-67C1F4539C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69180" y="4368084"/>
            <a:ext cx="503737" cy="7241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546B60-49BA-46FB-971E-4E4B5AA380A1}"/>
              </a:ext>
            </a:extLst>
          </p:cNvPr>
          <p:cNvSpPr txBox="1"/>
          <p:nvPr userDrawn="1"/>
        </p:nvSpPr>
        <p:spPr>
          <a:xfrm>
            <a:off x="765528" y="4775139"/>
            <a:ext cx="463008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8BD840A9-8BEA-4D20-9DD2-3808D6DE9D5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255" y="4368084"/>
            <a:ext cx="1252538" cy="78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7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60" r:id="rId15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750" kern="1200" cap="all" spc="75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19888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3360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44577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58293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795528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912114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0218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20150513_1634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2" descr="blumen-pflanzen14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3429000"/>
            <a:ext cx="15430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3" descr="blumen-pflanzen14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43300"/>
            <a:ext cx="14859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2" descr="thank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8" name="WordArt 18" descr="hoa4"/>
          <p:cNvSpPr>
            <a:spLocks noChangeArrowheads="1" noChangeShapeType="1" noTextEdit="1"/>
          </p:cNvSpPr>
          <p:nvPr/>
        </p:nvSpPr>
        <p:spPr bwMode="auto">
          <a:xfrm>
            <a:off x="2853104" y="3429000"/>
            <a:ext cx="3371850" cy="857250"/>
          </a:xfrm>
          <a:prstGeom prst="rect">
            <a:avLst/>
          </a:prstGeom>
          <a:solidFill>
            <a:srgbClr val="FFFF00"/>
          </a:solidFill>
          <a:scene3d>
            <a:camera prst="perspectiveHeroicExtremeRightFacing"/>
            <a:lightRig rig="threePt" dir="t"/>
          </a:scene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2700" b="1" i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FRIENDS PLUS 6</a:t>
            </a:r>
            <a:endParaRPr lang="en-US" sz="2700" b="1" i="1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blipFill dpi="0" rotWithShape="1">
                <a:blip r:embed="rId5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BD523A6-379D-49B1-A655-7E80D0AEEAC4}"/>
              </a:ext>
            </a:extLst>
          </p:cNvPr>
          <p:cNvSpPr txBox="1">
            <a:spLocks/>
          </p:cNvSpPr>
          <p:nvPr/>
        </p:nvSpPr>
        <p:spPr>
          <a:xfrm>
            <a:off x="1710928" y="771525"/>
            <a:ext cx="5261372" cy="42862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2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BINH KHANH SECONDARY SCHOOL</a:t>
            </a:r>
            <a:endParaRPr lang="en-SG" sz="22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68996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>
          <a:xfrm>
            <a:off x="0" y="4521250"/>
            <a:ext cx="914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fld id="{00000000-1234-1234-1234-123412341234}" type="slidenum">
              <a:rPr lang="en" smtClean="0"/>
              <a:pPr/>
              <a:t>10</a:t>
            </a:fld>
            <a:endParaRPr lang="en"/>
          </a:p>
        </p:txBody>
      </p:sp>
      <p:pic>
        <p:nvPicPr>
          <p:cNvPr id="4" name="Picture 3" descr="Don't sweat summer! Beat head-to-toe perspiration the easy way | Neat Feat  Foot &amp; Body C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51" y="739001"/>
            <a:ext cx="7348266" cy="413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21109" y="-50856"/>
            <a:ext cx="39017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b="1" dirty="0">
                <a:solidFill>
                  <a:prstClr val="black"/>
                </a:solidFill>
              </a:rPr>
              <a:t>daughter </a:t>
            </a:r>
            <a:r>
              <a:rPr lang="en-US" altLang="en-US" sz="4400" dirty="0">
                <a:solidFill>
                  <a:prstClr val="black"/>
                </a:solidFill>
              </a:rPr>
              <a:t>(n)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254644" y="718585"/>
            <a:ext cx="724655" cy="1110215"/>
          </a:xfrm>
          <a:prstGeom prst="straightConnector1">
            <a:avLst/>
          </a:prstGeom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01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>
          <a:xfrm>
            <a:off x="0" y="4521250"/>
            <a:ext cx="914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fld id="{00000000-1234-1234-1234-123412341234}" type="slidenum">
              <a:rPr lang="en" smtClean="0"/>
              <a:pPr/>
              <a:t>11</a:t>
            </a:fld>
            <a:endParaRPr lang="en"/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>
          <a:xfrm>
            <a:off x="0" y="4521250"/>
            <a:ext cx="914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fld id="{00000000-1234-1234-1234-123412341234}" type="slidenum">
              <a:rPr lang="en" smtClean="0"/>
              <a:pPr/>
              <a:t>11</a:t>
            </a:fld>
            <a:endParaRPr lang="en"/>
          </a:p>
        </p:txBody>
      </p:sp>
      <p:pic>
        <p:nvPicPr>
          <p:cNvPr id="5" name="Picture 4" descr="Don't sweat summer! Beat head-to-toe perspiration the easy way | Neat Feat  Foot &amp; Body C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73" y="739002"/>
            <a:ext cx="7229053" cy="406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26642" y="-50856"/>
            <a:ext cx="49575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b="1" dirty="0">
                <a:solidFill>
                  <a:prstClr val="black"/>
                </a:solidFill>
              </a:rPr>
              <a:t>grandchildren </a:t>
            </a:r>
            <a:r>
              <a:rPr lang="en-US" altLang="en-US" sz="4400" dirty="0">
                <a:solidFill>
                  <a:prstClr val="black"/>
                </a:solidFill>
              </a:rPr>
              <a:t>(n)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H="1">
            <a:off x="3200400" y="739001"/>
            <a:ext cx="798163" cy="1259920"/>
          </a:xfrm>
          <a:prstGeom prst="straightConnector1">
            <a:avLst/>
          </a:prstGeom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4131700" y="870985"/>
            <a:ext cx="1971388" cy="1936010"/>
          </a:xfrm>
          <a:prstGeom prst="straightConnector1">
            <a:avLst/>
          </a:prstGeom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9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n't sweat summer! Beat head-to-toe perspiration the easy way | Neat Feat  Foot &amp; Body C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49" y="739002"/>
            <a:ext cx="7156740" cy="402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373460" y="2721245"/>
            <a:ext cx="2397080" cy="429349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427740" y="-30441"/>
            <a:ext cx="27039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b="1" dirty="0">
                <a:solidFill>
                  <a:prstClr val="black"/>
                </a:solidFill>
              </a:rPr>
              <a:t>sister </a:t>
            </a:r>
            <a:r>
              <a:rPr lang="en-US" altLang="en-US" sz="4400" dirty="0">
                <a:solidFill>
                  <a:prstClr val="black"/>
                </a:solidFill>
              </a:rPr>
              <a:t>(n)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2755701" y="739000"/>
            <a:ext cx="472225" cy="1174860"/>
          </a:xfrm>
          <a:prstGeom prst="straightConnector1">
            <a:avLst/>
          </a:prstGeom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</p:cNvCxnSpPr>
          <p:nvPr/>
        </p:nvCxnSpPr>
        <p:spPr>
          <a:xfrm flipH="1">
            <a:off x="6155628" y="739000"/>
            <a:ext cx="214175" cy="1982245"/>
          </a:xfrm>
          <a:prstGeom prst="straightConnector1">
            <a:avLst/>
          </a:prstGeom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254554" y="-30440"/>
            <a:ext cx="33645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b="1" dirty="0">
                <a:solidFill>
                  <a:prstClr val="black"/>
                </a:solidFill>
              </a:rPr>
              <a:t>brother </a:t>
            </a:r>
            <a:r>
              <a:rPr lang="en-US" altLang="en-US" sz="4400" dirty="0">
                <a:solidFill>
                  <a:prstClr val="black"/>
                </a:solidFill>
              </a:rPr>
              <a:t>(n)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59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1026" name="Picture 2" descr="Chores for Kids: How to Easily Get Your Kids in the Habit of Housew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96" y="228650"/>
            <a:ext cx="7227153" cy="459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45006" y="4102105"/>
            <a:ext cx="4916731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 with housework</a:t>
            </a:r>
            <a:endParaRPr lang="en-US" sz="4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15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16211" y="241786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1117" y="365895"/>
            <a:ext cx="86324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b="1" dirty="0">
                <a:solidFill>
                  <a:prstClr val="black"/>
                </a:solidFill>
              </a:rPr>
              <a:t>- </a:t>
            </a:r>
            <a:r>
              <a:rPr lang="en-US" altLang="en-US" sz="4400" b="1" dirty="0" err="1">
                <a:solidFill>
                  <a:prstClr val="black"/>
                </a:solidFill>
              </a:rPr>
              <a:t>organised</a:t>
            </a:r>
            <a:r>
              <a:rPr lang="en-US" altLang="en-US" sz="4400" b="1" dirty="0">
                <a:solidFill>
                  <a:prstClr val="black"/>
                </a:solidFill>
              </a:rPr>
              <a:t> (</a:t>
            </a:r>
            <a:r>
              <a:rPr lang="en-US" altLang="en-US" sz="4400" b="1" dirty="0" err="1">
                <a:solidFill>
                  <a:prstClr val="black"/>
                </a:solidFill>
              </a:rPr>
              <a:t>adj</a:t>
            </a:r>
            <a:r>
              <a:rPr lang="en-US" altLang="en-US" sz="4400" b="1" dirty="0">
                <a:solidFill>
                  <a:prstClr val="black"/>
                </a:solidFill>
              </a:rPr>
              <a:t>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ɔːr.ɡən.aɪzd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7613" y="1135336"/>
            <a:ext cx="812434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It’s a big family, and they’re very </a:t>
            </a:r>
          </a:p>
          <a:p>
            <a:r>
              <a:rPr lang="en-US" sz="4000" b="1" i="1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organised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955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78192" y="373325"/>
            <a:ext cx="3958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>
                <a:solidFill>
                  <a:srgbClr val="FF0000"/>
                </a:solidFill>
                <a:latin typeface=".VnMemorandum" panose="020B7200000000000000" pitchFamily="34" charset="0"/>
              </a:rPr>
              <a:t>New words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2677" y="1289723"/>
            <a:ext cx="7272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son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sʌn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2677" y="1954427"/>
            <a:ext cx="7272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daughter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dɑ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ː.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t̬ɚ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2676" y="2619131"/>
            <a:ext cx="98182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grandchildren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ɡrændˈtʃɪl.drən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2675" y="3248387"/>
            <a:ext cx="55120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b="1" dirty="0">
                <a:solidFill>
                  <a:prstClr val="black"/>
                </a:solidFill>
              </a:rPr>
              <a:t>- parent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per.ənt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2674" y="3877643"/>
            <a:ext cx="68637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b="1" dirty="0">
                <a:solidFill>
                  <a:prstClr val="black"/>
                </a:solidFill>
              </a:rPr>
              <a:t>- brother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brʌð.ɚ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8192" y="373325"/>
            <a:ext cx="3958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>
                <a:solidFill>
                  <a:srgbClr val="FF0000"/>
                </a:solidFill>
                <a:latin typeface=".VnMemorandum" panose="020B7200000000000000" pitchFamily="34" charset="0"/>
              </a:rPr>
              <a:t>New words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677" y="1289723"/>
            <a:ext cx="7272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sister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sɪs.tɚ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2677" y="1954427"/>
            <a:ext cx="85718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 err="1">
                <a:solidFill>
                  <a:prstClr val="black"/>
                </a:solidFill>
              </a:rPr>
              <a:t>organised</a:t>
            </a:r>
            <a:r>
              <a:rPr lang="en-US" altLang="en-US" sz="4400" b="1" dirty="0">
                <a:solidFill>
                  <a:prstClr val="black"/>
                </a:solidFill>
              </a:rPr>
              <a:t> (</a:t>
            </a:r>
            <a:r>
              <a:rPr lang="en-US" altLang="en-US" sz="4400" b="1" dirty="0" err="1">
                <a:solidFill>
                  <a:prstClr val="black"/>
                </a:solidFill>
              </a:rPr>
              <a:t>adj</a:t>
            </a:r>
            <a:r>
              <a:rPr lang="en-US" altLang="en-US" sz="4400" b="1" dirty="0">
                <a:solidFill>
                  <a:prstClr val="black"/>
                </a:solidFill>
              </a:rPr>
              <a:t>) </a:t>
            </a:r>
            <a:r>
              <a:rPr lang="en-US" altLang="en-US" sz="4400" dirty="0">
                <a:solidFill>
                  <a:srgbClr val="00B0F0"/>
                </a:solidFill>
              </a:rPr>
              <a:t>/ˈ</a:t>
            </a:r>
            <a:r>
              <a:rPr lang="en-US" altLang="en-US" sz="4400" dirty="0" err="1">
                <a:solidFill>
                  <a:srgbClr val="00B0F0"/>
                </a:solidFill>
              </a:rPr>
              <a:t>ɔːr.ɡən.aɪzd</a:t>
            </a:r>
            <a:r>
              <a:rPr lang="en-US" altLang="en-US" sz="4400" dirty="0">
                <a:solidFill>
                  <a:srgbClr val="00B0F0"/>
                </a:solidFill>
              </a:rPr>
              <a:t>/</a:t>
            </a:r>
            <a:endParaRPr lang="en-US" altLang="en-US" sz="44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2676" y="2619131"/>
            <a:ext cx="98182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help with the housework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42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53130"/>
          <a:stretch/>
        </p:blipFill>
        <p:spPr>
          <a:xfrm>
            <a:off x="467519" y="894723"/>
            <a:ext cx="8187966" cy="461673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5" name="Rectangle 4"/>
          <p:cNvSpPr/>
          <p:nvPr/>
        </p:nvSpPr>
        <p:spPr>
          <a:xfrm>
            <a:off x="400050" y="63726"/>
            <a:ext cx="37208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ACTIVITY 1</a:t>
            </a:r>
            <a:endParaRPr lang="en-US" sz="4800" dirty="0"/>
          </a:p>
        </p:txBody>
      </p:sp>
      <p:sp>
        <p:nvSpPr>
          <p:cNvPr id="9" name="Rectangle 8"/>
          <p:cNvSpPr/>
          <p:nvPr/>
        </p:nvSpPr>
        <p:spPr>
          <a:xfrm>
            <a:off x="678971" y="1867862"/>
            <a:ext cx="3567002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581025" algn="l"/>
              </a:tabLst>
            </a:pPr>
            <a:r>
              <a:rPr lang="en-US" sz="4800" dirty="0">
                <a:latin typeface="Times New Roman" panose="02020603050405020304" pitchFamily="18" charset="0"/>
                <a:ea typeface="MS Mincho"/>
              </a:rPr>
              <a:t>son, brother, </a:t>
            </a:r>
          </a:p>
          <a:p>
            <a:pPr>
              <a:tabLst>
                <a:tab pos="581025" algn="l"/>
              </a:tabLst>
            </a:pPr>
            <a:r>
              <a:rPr lang="en-US" sz="4800" dirty="0">
                <a:latin typeface="Times New Roman" panose="02020603050405020304" pitchFamily="18" charset="0"/>
                <a:ea typeface="MS Mincho"/>
              </a:rPr>
              <a:t>father, uncle, </a:t>
            </a:r>
          </a:p>
          <a:p>
            <a:pPr>
              <a:tabLst>
                <a:tab pos="581025" algn="l"/>
              </a:tabLst>
            </a:pPr>
            <a:r>
              <a:rPr lang="en-US" sz="4800" dirty="0">
                <a:latin typeface="Times New Roman" panose="02020603050405020304" pitchFamily="18" charset="0"/>
                <a:ea typeface="MS Mincho"/>
              </a:rPr>
              <a:t>grandfather, </a:t>
            </a:r>
          </a:p>
          <a:p>
            <a:pPr>
              <a:tabLst>
                <a:tab pos="581025" algn="l"/>
              </a:tabLst>
            </a:pPr>
            <a:r>
              <a:rPr lang="en-US" sz="4800" dirty="0">
                <a:latin typeface="Times New Roman" panose="02020603050405020304" pitchFamily="18" charset="0"/>
                <a:ea typeface="MS Mincho"/>
              </a:rPr>
              <a:t>grandson</a:t>
            </a:r>
            <a:endParaRPr lang="en-US" sz="4800" b="1" dirty="0">
              <a:effectLst/>
              <a:latin typeface="Times New Roman" panose="02020603050405020304" pitchFamily="18" charset="0"/>
              <a:ea typeface="MS Minch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04000" y="1867862"/>
            <a:ext cx="4251485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ea typeface="MS Mincho"/>
              </a:rPr>
              <a:t>daughter, sister, </a:t>
            </a:r>
          </a:p>
          <a:p>
            <a:r>
              <a:rPr lang="en-US" sz="4800" dirty="0">
                <a:latin typeface="Times New Roman" panose="02020603050405020304" pitchFamily="18" charset="0"/>
                <a:ea typeface="MS Mincho"/>
              </a:rPr>
              <a:t>Granddaughter, </a:t>
            </a:r>
          </a:p>
          <a:p>
            <a:r>
              <a:rPr lang="en-US" sz="4800" dirty="0">
                <a:latin typeface="Times New Roman" panose="02020603050405020304" pitchFamily="18" charset="0"/>
                <a:ea typeface="MS Mincho"/>
              </a:rPr>
              <a:t>mother, aunt</a:t>
            </a:r>
          </a:p>
          <a:p>
            <a:r>
              <a:rPr lang="en-US" sz="4800" dirty="0">
                <a:latin typeface="Times New Roman" panose="02020603050405020304" pitchFamily="18" charset="0"/>
                <a:ea typeface="MS Mincho"/>
              </a:rPr>
              <a:t>grandmother, </a:t>
            </a:r>
          </a:p>
        </p:txBody>
      </p:sp>
    </p:spTree>
    <p:extLst>
      <p:ext uri="{BB962C8B-B14F-4D97-AF65-F5344CB8AC3E}">
        <p14:creationId xmlns:p14="http://schemas.microsoft.com/office/powerpoint/2010/main" val="207082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udio Listening « Học Tiếng Anh Tại Trung Tâm Anh Ngữ BRITISH ACADEMY |  100% Giáo Viên Nước Ngoài | Tiếng Anh giao tiếp | Luyện thi IELT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9"/>
          <a:stretch/>
        </p:blipFill>
        <p:spPr bwMode="auto">
          <a:xfrm>
            <a:off x="0" y="5514"/>
            <a:ext cx="9144000" cy="513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-152842"/>
            <a:ext cx="37208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u="sng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ACTIVITY 2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27893" y="3019842"/>
            <a:ext cx="3216107" cy="2123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Listen and choose the best title.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01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2662" y="1195513"/>
            <a:ext cx="89996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Big family, big problems</a:t>
            </a: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An easy life for the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Radfords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2662" y="2813524"/>
            <a:ext cx="62804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Happy house</a:t>
            </a:r>
          </a:p>
        </p:txBody>
      </p:sp>
      <p:pic>
        <p:nvPicPr>
          <p:cNvPr id="5" name="Friends Plus for Vietnam G6 SB Track 1.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4610" y="3597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0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88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3074" name="Picture 2" descr="Hot Seat Game Rules and How to Play Gu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523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337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7989" y="1720593"/>
            <a:ext cx="838601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400" i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breakfast / doesn’t have breakfast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his family.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7989" y="1720593"/>
            <a:ext cx="14221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Noel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16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4244" y="2123453"/>
            <a:ext cx="895975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First, look at the context. 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Then, scan the text to find the meanings of the words.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6603" y="190414"/>
            <a:ext cx="8680829" cy="156966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>
                <a:solidFill>
                  <a:srgbClr val="FF0000"/>
                </a:solidFill>
                <a:latin typeface="Bahnschrift Light" panose="020B0502040204020203" pitchFamily="34" charset="0"/>
                <a:cs typeface="Times New Roman" panose="02020603050405020304" pitchFamily="18" charset="0"/>
              </a:rPr>
              <a:t>How to predict </a:t>
            </a:r>
          </a:p>
          <a:p>
            <a:pPr lvl="0" algn="ctr"/>
            <a:r>
              <a:rPr lang="en-US" sz="4800" b="1" dirty="0">
                <a:solidFill>
                  <a:srgbClr val="FF0000"/>
                </a:solidFill>
                <a:latin typeface="Bahnschrift Light" panose="020B0502040204020203" pitchFamily="34" charset="0"/>
                <a:cs typeface="Times New Roman" panose="02020603050405020304" pitchFamily="18" charset="0"/>
              </a:rPr>
              <a:t>the meanings of words: </a:t>
            </a:r>
          </a:p>
        </p:txBody>
      </p:sp>
    </p:spTree>
    <p:extLst>
      <p:ext uri="{BB962C8B-B14F-4D97-AF65-F5344CB8AC3E}">
        <p14:creationId xmlns:p14="http://schemas.microsoft.com/office/powerpoint/2010/main" val="1691611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4125" y="1747889"/>
            <a:ext cx="838601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Noel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breakfast /</a:t>
            </a:r>
          </a:p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his family.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106905" y="1275346"/>
            <a:ext cx="968645" cy="589625"/>
            <a:chOff x="1046747" y="1118936"/>
            <a:chExt cx="968645" cy="589625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070810" y="1118936"/>
              <a:ext cx="12032" cy="589625"/>
            </a:xfrm>
            <a:prstGeom prst="line">
              <a:avLst/>
            </a:prstGeom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046747" y="1118936"/>
              <a:ext cx="968645" cy="0"/>
            </a:xfrm>
            <a:prstGeom prst="straightConnector1">
              <a:avLst/>
            </a:prstGeom>
            <a:ln w="5715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2075550" y="505905"/>
            <a:ext cx="6557210" cy="76944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Bahnschrift Light" panose="020B0502040204020203" pitchFamily="34" charset="0"/>
              </a:rPr>
              <a:t>Name (a family member)</a:t>
            </a:r>
          </a:p>
        </p:txBody>
      </p:sp>
      <p:sp>
        <p:nvSpPr>
          <p:cNvPr id="4" name="Rectangle 3"/>
          <p:cNvSpPr/>
          <p:nvPr/>
        </p:nvSpPr>
        <p:spPr>
          <a:xfrm>
            <a:off x="1167063" y="1747888"/>
            <a:ext cx="9196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BCDB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doesn’t have </a:t>
            </a:r>
          </a:p>
          <a:p>
            <a:r>
              <a:rPr lang="en-US" sz="4400" dirty="0">
                <a:solidFill>
                  <a:srgbClr val="FBCDB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breakfast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66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0050" y="63726"/>
            <a:ext cx="37208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ACTIVITY 3</a:t>
            </a:r>
            <a:endParaRPr lang="en-US" sz="4800" dirty="0"/>
          </a:p>
        </p:txBody>
      </p:sp>
      <p:pic>
        <p:nvPicPr>
          <p:cNvPr id="6" name="Friends Plus for Vietnam G6 SB Track 1.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3610" y="285123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5497" y="1083582"/>
            <a:ext cx="77109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195">
              <a:tabLst>
                <a:tab pos="4400550" algn="l"/>
              </a:tabLst>
            </a:pPr>
            <a:r>
              <a:rPr lang="en-US" sz="5400" dirty="0">
                <a:latin typeface="Times New Roman" panose="02020603050405020304" pitchFamily="18" charset="0"/>
                <a:ea typeface="MS Mincho"/>
              </a:rPr>
              <a:t>1. doesn’t have breakfast       </a:t>
            </a:r>
          </a:p>
          <a:p>
            <a:pPr marR="36195">
              <a:tabLst>
                <a:tab pos="4400550" algn="l"/>
              </a:tabLst>
            </a:pPr>
            <a:r>
              <a:rPr lang="en-US" sz="5400" dirty="0">
                <a:latin typeface="Times New Roman" panose="02020603050405020304" pitchFamily="18" charset="0"/>
                <a:ea typeface="MS Mincho"/>
              </a:rPr>
              <a:t>2. don’t help </a:t>
            </a:r>
            <a:endParaRPr lang="en-US" sz="5400" b="1" dirty="0">
              <a:latin typeface="Times New Roman" panose="02020603050405020304" pitchFamily="18" charset="0"/>
              <a:ea typeface="MS Mincho"/>
            </a:endParaRPr>
          </a:p>
          <a:p>
            <a:r>
              <a:rPr lang="en-US" sz="5400" dirty="0">
                <a:latin typeface="Times New Roman" panose="02020603050405020304" pitchFamily="18" charset="0"/>
                <a:ea typeface="MS Mincho"/>
              </a:rPr>
              <a:t>3. at home                              </a:t>
            </a:r>
          </a:p>
          <a:p>
            <a:r>
              <a:rPr lang="en-US" sz="5400" dirty="0">
                <a:latin typeface="Times New Roman" panose="02020603050405020304" pitchFamily="18" charset="0"/>
                <a:ea typeface="MS Mincho"/>
              </a:rPr>
              <a:t>4. always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79687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88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roup business people having a meeting Royalty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2" b="9381"/>
          <a:stretch/>
        </p:blipFill>
        <p:spPr bwMode="auto">
          <a:xfrm>
            <a:off x="510363" y="0"/>
            <a:ext cx="7772400" cy="442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324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5459" y="241147"/>
            <a:ext cx="37208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ACTIVITY 4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236276" y="1626011"/>
            <a:ext cx="90714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81025" algn="l"/>
              </a:tabLst>
            </a:pPr>
            <a:r>
              <a:rPr lang="en-US" sz="4400" b="1" dirty="0">
                <a:latin typeface="Times New Roman" panose="02020603050405020304" pitchFamily="18" charset="0"/>
                <a:ea typeface="MS Mincho"/>
              </a:rPr>
              <a:t>Talk about the </a:t>
            </a:r>
            <a:r>
              <a:rPr lang="en-US" sz="4400" b="1" dirty="0" err="1">
                <a:latin typeface="Times New Roman" panose="02020603050405020304" pitchFamily="18" charset="0"/>
                <a:ea typeface="MS Mincho"/>
              </a:rPr>
              <a:t>Radfords</a:t>
            </a:r>
            <a:r>
              <a:rPr lang="en-US" sz="4400" b="1" dirty="0">
                <a:latin typeface="Times New Roman" panose="02020603050405020304" pitchFamily="18" charset="0"/>
                <a:ea typeface="MS Mincho"/>
              </a:rPr>
              <a:t> and your family routines. What are the differences?</a:t>
            </a:r>
          </a:p>
        </p:txBody>
      </p:sp>
    </p:spTree>
    <p:extLst>
      <p:ext uri="{BB962C8B-B14F-4D97-AF65-F5344CB8AC3E}">
        <p14:creationId xmlns:p14="http://schemas.microsoft.com/office/powerpoint/2010/main" val="752500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152132"/>
              </p:ext>
            </p:extLst>
          </p:nvPr>
        </p:nvGraphicFramePr>
        <p:xfrm>
          <a:off x="364144" y="681801"/>
          <a:ext cx="8547845" cy="3931143"/>
        </p:xfrm>
        <a:graphic>
          <a:graphicData uri="http://schemas.openxmlformats.org/drawingml/2006/table">
            <a:tbl>
              <a:tblPr firstRow="1" firstCol="1" bandRow="1"/>
              <a:tblGrid>
                <a:gridCol w="4273046">
                  <a:extLst>
                    <a:ext uri="{9D8B030D-6E8A-4147-A177-3AD203B41FA5}">
                      <a16:colId xmlns:a16="http://schemas.microsoft.com/office/drawing/2014/main" val="3148044644"/>
                    </a:ext>
                  </a:extLst>
                </a:gridCol>
                <a:gridCol w="4274799">
                  <a:extLst>
                    <a:ext uri="{9D8B030D-6E8A-4147-A177-3AD203B41FA5}">
                      <a16:colId xmlns:a16="http://schemas.microsoft.com/office/drawing/2014/main" val="4068735708"/>
                    </a:ext>
                  </a:extLst>
                </a:gridCol>
              </a:tblGrid>
              <a:tr h="7121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  <a:latin typeface="Broadway" panose="04040905080B02020502" pitchFamily="82" charset="0"/>
                          <a:ea typeface="MS Mincho"/>
                          <a:cs typeface="Times New Roman" panose="02020603050405020304" pitchFamily="18" charset="0"/>
                        </a:rPr>
                        <a:t>the </a:t>
                      </a:r>
                      <a:r>
                        <a:rPr lang="en-US" sz="4000" b="1" dirty="0" err="1">
                          <a:solidFill>
                            <a:srgbClr val="0070C0"/>
                          </a:solidFill>
                          <a:effectLst/>
                          <a:latin typeface="Broadway" panose="04040905080B02020502" pitchFamily="82" charset="0"/>
                          <a:ea typeface="MS Mincho"/>
                          <a:cs typeface="Times New Roman" panose="02020603050405020304" pitchFamily="18" charset="0"/>
                        </a:rPr>
                        <a:t>Radfords</a:t>
                      </a:r>
                      <a:endParaRPr lang="en-US" sz="4000" b="1" dirty="0">
                        <a:solidFill>
                          <a:srgbClr val="0070C0"/>
                        </a:solidFill>
                        <a:effectLst/>
                        <a:latin typeface="Broadway" panose="04040905080B02020502" pitchFamily="82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  <a:latin typeface="Broadway" panose="04040905080B02020502" pitchFamily="82" charset="0"/>
                          <a:ea typeface="MS Mincho"/>
                          <a:cs typeface="Times New Roman" panose="02020603050405020304" pitchFamily="18" charset="0"/>
                        </a:rPr>
                        <a:t>my family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7200311"/>
                  </a:ext>
                </a:extLst>
              </a:tr>
              <a:tr h="3219032"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581025" algn="l"/>
                        </a:tabLst>
                      </a:pPr>
                      <a:r>
                        <a:rPr lang="en-US" sz="40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Noel gets up at 4.45 </a:t>
                      </a:r>
                      <a:r>
                        <a:rPr lang="en-US" sz="40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a.m</a:t>
                      </a:r>
                      <a:endParaRPr lang="en-US" sz="400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581025" algn="l"/>
                        </a:tabLst>
                      </a:pPr>
                      <a:r>
                        <a:rPr lang="en-US" sz="40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……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581025" algn="l"/>
                        </a:tabLs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My father …..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581025" algn="l"/>
                        </a:tabLst>
                      </a:pPr>
                      <a:endParaRPr lang="en-US" sz="40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581025" algn="l"/>
                        </a:tabLs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……</a:t>
                      </a:r>
                      <a:endParaRPr lang="en-US" sz="4000" b="1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2738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1525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1939" y="0"/>
            <a:ext cx="5973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rPr>
              <a:t>speaking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50125" y="1240175"/>
            <a:ext cx="947154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81025" algn="l"/>
              </a:tabLst>
            </a:pPr>
            <a:r>
              <a:rPr lang="en-US" sz="4400" dirty="0">
                <a:latin typeface="Times New Roman" panose="02020603050405020304" pitchFamily="18" charset="0"/>
                <a:ea typeface="MS Mincho"/>
              </a:rPr>
              <a:t>	There are some differences between my family and the </a:t>
            </a:r>
            <a:r>
              <a:rPr lang="en-US" sz="4400" dirty="0" err="1">
                <a:latin typeface="Times New Roman" panose="02020603050405020304" pitchFamily="18" charset="0"/>
                <a:ea typeface="MS Mincho"/>
              </a:rPr>
              <a:t>Radfords</a:t>
            </a:r>
            <a:r>
              <a:rPr lang="en-US" sz="4400" dirty="0">
                <a:latin typeface="Times New Roman" panose="02020603050405020304" pitchFamily="18" charset="0"/>
                <a:ea typeface="MS Mincho"/>
              </a:rPr>
              <a:t> routines:</a:t>
            </a:r>
            <a:endParaRPr lang="en-US" sz="4400" b="1" dirty="0">
              <a:latin typeface="Times New Roman" panose="02020603050405020304" pitchFamily="18" charset="0"/>
              <a:ea typeface="MS Mincho"/>
            </a:endParaRPr>
          </a:p>
          <a:p>
            <a:pPr>
              <a:tabLst>
                <a:tab pos="581025" algn="l"/>
              </a:tabLst>
            </a:pPr>
            <a:r>
              <a:rPr lang="en-US" sz="4400" dirty="0">
                <a:latin typeface="Times New Roman" panose="02020603050405020304" pitchFamily="18" charset="0"/>
                <a:ea typeface="MS Mincho"/>
              </a:rPr>
              <a:t>First, …………….</a:t>
            </a:r>
            <a:endParaRPr lang="en-US" sz="4400" b="1" dirty="0">
              <a:latin typeface="Times New Roman" panose="02020603050405020304" pitchFamily="18" charset="0"/>
              <a:ea typeface="MS Mincho"/>
            </a:endParaRPr>
          </a:p>
          <a:p>
            <a:pPr>
              <a:tabLst>
                <a:tab pos="581025" algn="l"/>
              </a:tabLst>
            </a:pPr>
            <a:r>
              <a:rPr lang="en-US" sz="4400" dirty="0">
                <a:latin typeface="Times New Roman" panose="02020603050405020304" pitchFamily="18" charset="0"/>
                <a:ea typeface="MS Mincho"/>
              </a:rPr>
              <a:t>Second, ………….</a:t>
            </a:r>
            <a:endParaRPr lang="en-US" sz="4400" b="1" dirty="0">
              <a:latin typeface="Times New Roman" panose="02020603050405020304" pitchFamily="18" charset="0"/>
              <a:ea typeface="MS Mincho"/>
            </a:endParaRPr>
          </a:p>
          <a:p>
            <a:r>
              <a:rPr lang="en-US" sz="4400" dirty="0">
                <a:latin typeface="Times New Roman" panose="02020603050405020304" pitchFamily="18" charset="0"/>
                <a:ea typeface="MS Mincho"/>
              </a:rPr>
              <a:t>Finally, …………</a:t>
            </a:r>
            <a:endParaRPr lang="en-US" sz="4400" dirty="0"/>
          </a:p>
        </p:txBody>
      </p:sp>
      <p:grpSp>
        <p:nvGrpSpPr>
          <p:cNvPr id="5" name="Google Shape;559;p40"/>
          <p:cNvGrpSpPr/>
          <p:nvPr/>
        </p:nvGrpSpPr>
        <p:grpSpPr>
          <a:xfrm>
            <a:off x="321291" y="1343328"/>
            <a:ext cx="460705" cy="491455"/>
            <a:chOff x="7638277" y="937343"/>
            <a:chExt cx="744273" cy="793950"/>
          </a:xfrm>
        </p:grpSpPr>
        <p:sp>
          <p:nvSpPr>
            <p:cNvPr id="6" name="Google Shape;560;p40"/>
            <p:cNvSpPr/>
            <p:nvPr/>
          </p:nvSpPr>
          <p:spPr>
            <a:xfrm>
              <a:off x="8012931" y="1079385"/>
              <a:ext cx="217151" cy="253479"/>
            </a:xfrm>
            <a:custGeom>
              <a:avLst/>
              <a:gdLst/>
              <a:ahLst/>
              <a:cxnLst/>
              <a:rect l="l" t="t" r="r" b="b"/>
              <a:pathLst>
                <a:path w="1085755" h="1267396" extrusionOk="0">
                  <a:moveTo>
                    <a:pt x="1058482" y="714947"/>
                  </a:moveTo>
                  <a:cubicBezTo>
                    <a:pt x="1013714" y="538416"/>
                    <a:pt x="885190" y="361632"/>
                    <a:pt x="705993" y="229870"/>
                  </a:cubicBezTo>
                  <a:cubicBezTo>
                    <a:pt x="565277" y="126492"/>
                    <a:pt x="329184" y="3365"/>
                    <a:pt x="0" y="0"/>
                  </a:cubicBezTo>
                  <a:lnTo>
                    <a:pt x="0" y="1267397"/>
                  </a:lnTo>
                  <a:lnTo>
                    <a:pt x="1025144" y="1267397"/>
                  </a:lnTo>
                  <a:cubicBezTo>
                    <a:pt x="1092772" y="1073722"/>
                    <a:pt x="1103694" y="892810"/>
                    <a:pt x="1058482" y="7149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561;p40"/>
            <p:cNvSpPr/>
            <p:nvPr/>
          </p:nvSpPr>
          <p:spPr>
            <a:xfrm>
              <a:off x="7789628" y="1079436"/>
              <a:ext cx="214318" cy="253428"/>
            </a:xfrm>
            <a:custGeom>
              <a:avLst/>
              <a:gdLst/>
              <a:ahLst/>
              <a:cxnLst/>
              <a:rect l="l" t="t" r="r" b="b"/>
              <a:pathLst>
                <a:path w="1071591" h="1267142" extrusionOk="0">
                  <a:moveTo>
                    <a:pt x="377536" y="231331"/>
                  </a:moveTo>
                  <a:cubicBezTo>
                    <a:pt x="199609" y="362839"/>
                    <a:pt x="71910" y="538988"/>
                    <a:pt x="27270" y="714693"/>
                  </a:cubicBezTo>
                  <a:cubicBezTo>
                    <a:pt x="-17942" y="892556"/>
                    <a:pt x="-7020" y="1073404"/>
                    <a:pt x="60671" y="1267143"/>
                  </a:cubicBezTo>
                  <a:lnTo>
                    <a:pt x="1071591" y="1267143"/>
                  </a:lnTo>
                  <a:lnTo>
                    <a:pt x="1071591" y="0"/>
                  </a:lnTo>
                  <a:cubicBezTo>
                    <a:pt x="748249" y="6794"/>
                    <a:pt x="516220" y="128905"/>
                    <a:pt x="377536" y="2313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562;p40"/>
            <p:cNvSpPr/>
            <p:nvPr/>
          </p:nvSpPr>
          <p:spPr>
            <a:xfrm>
              <a:off x="8012931" y="1341261"/>
              <a:ext cx="202133" cy="270446"/>
            </a:xfrm>
            <a:custGeom>
              <a:avLst/>
              <a:gdLst/>
              <a:ahLst/>
              <a:cxnLst/>
              <a:rect l="l" t="t" r="r" b="b"/>
              <a:pathLst>
                <a:path w="1010666" h="1352232" extrusionOk="0">
                  <a:moveTo>
                    <a:pt x="326390" y="1351915"/>
                  </a:moveTo>
                  <a:cubicBezTo>
                    <a:pt x="447929" y="1351090"/>
                    <a:pt x="476758" y="1318387"/>
                    <a:pt x="497142" y="1226757"/>
                  </a:cubicBezTo>
                  <a:cubicBezTo>
                    <a:pt x="505079" y="1190943"/>
                    <a:pt x="512382" y="1152208"/>
                    <a:pt x="520129" y="1111187"/>
                  </a:cubicBezTo>
                  <a:cubicBezTo>
                    <a:pt x="540004" y="1005586"/>
                    <a:pt x="562610" y="885888"/>
                    <a:pt x="602869" y="793750"/>
                  </a:cubicBezTo>
                  <a:cubicBezTo>
                    <a:pt x="721932" y="514413"/>
                    <a:pt x="897255" y="279463"/>
                    <a:pt x="1010666" y="0"/>
                  </a:cubicBezTo>
                  <a:lnTo>
                    <a:pt x="0" y="0"/>
                  </a:lnTo>
                  <a:lnTo>
                    <a:pt x="0" y="1351725"/>
                  </a:lnTo>
                  <a:lnTo>
                    <a:pt x="12573" y="1351598"/>
                  </a:lnTo>
                  <a:lnTo>
                    <a:pt x="12573" y="1352169"/>
                  </a:lnTo>
                  <a:cubicBezTo>
                    <a:pt x="41974" y="1352169"/>
                    <a:pt x="71438" y="1352169"/>
                    <a:pt x="100838" y="1352233"/>
                  </a:cubicBezTo>
                  <a:lnTo>
                    <a:pt x="118364" y="1351915"/>
                  </a:lnTo>
                  <a:cubicBezTo>
                    <a:pt x="162116" y="1351979"/>
                    <a:pt x="284671" y="1352487"/>
                    <a:pt x="326390" y="13519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563;p40"/>
            <p:cNvSpPr/>
            <p:nvPr/>
          </p:nvSpPr>
          <p:spPr>
            <a:xfrm>
              <a:off x="7804733" y="1341261"/>
              <a:ext cx="199288" cy="270439"/>
            </a:xfrm>
            <a:custGeom>
              <a:avLst/>
              <a:gdLst/>
              <a:ahLst/>
              <a:cxnLst/>
              <a:rect l="l" t="t" r="r" b="b"/>
              <a:pathLst>
                <a:path w="996442" h="1352197" extrusionOk="0">
                  <a:moveTo>
                    <a:pt x="996442" y="1352169"/>
                  </a:moveTo>
                  <a:lnTo>
                    <a:pt x="996442" y="0"/>
                  </a:lnTo>
                  <a:lnTo>
                    <a:pt x="0" y="0"/>
                  </a:lnTo>
                  <a:cubicBezTo>
                    <a:pt x="113538" y="279591"/>
                    <a:pt x="288671" y="514287"/>
                    <a:pt x="407797" y="793750"/>
                  </a:cubicBezTo>
                  <a:cubicBezTo>
                    <a:pt x="448056" y="885888"/>
                    <a:pt x="470662" y="1005586"/>
                    <a:pt x="490601" y="1111250"/>
                  </a:cubicBezTo>
                  <a:cubicBezTo>
                    <a:pt x="498348" y="1152208"/>
                    <a:pt x="505651" y="1190943"/>
                    <a:pt x="513588" y="1226757"/>
                  </a:cubicBezTo>
                  <a:cubicBezTo>
                    <a:pt x="533908" y="1329246"/>
                    <a:pt x="580580" y="1351153"/>
                    <a:pt x="682561" y="1352169"/>
                  </a:cubicBezTo>
                  <a:cubicBezTo>
                    <a:pt x="774002" y="1352169"/>
                    <a:pt x="905256" y="1352233"/>
                    <a:pt x="996442" y="135216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" name="Google Shape;564;p40"/>
            <p:cNvGrpSpPr/>
            <p:nvPr/>
          </p:nvGrpSpPr>
          <p:grpSpPr>
            <a:xfrm>
              <a:off x="7638277" y="937343"/>
              <a:ext cx="744273" cy="793950"/>
              <a:chOff x="6565437" y="1588001"/>
              <a:chExt cx="744273" cy="793950"/>
            </a:xfrm>
          </p:grpSpPr>
          <p:sp>
            <p:nvSpPr>
              <p:cNvPr id="11" name="Google Shape;565;p40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566;p40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567;p40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568;p40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569;p40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570;p40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571;p40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572;p40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573;p40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574;p40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4280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ED9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4"/>
          <p:cNvSpPr/>
          <p:nvPr/>
        </p:nvSpPr>
        <p:spPr>
          <a:xfrm>
            <a:off x="2049529" y="185530"/>
            <a:ext cx="5031417" cy="134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7030A0"/>
                </a:solidFill>
                <a:latin typeface="Muli"/>
                <a:ea typeface="Muli"/>
                <a:cs typeface="Muli"/>
                <a:sym typeface="Muli"/>
              </a:rPr>
              <a:t>HOMEWORK</a:t>
            </a:r>
            <a:endParaRPr sz="6000" dirty="0">
              <a:solidFill>
                <a:srgbClr val="7030A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83" name="Google Shape;283;p34"/>
          <p:cNvSpPr txBox="1">
            <a:spLocks noGrp="1"/>
          </p:cNvSpPr>
          <p:nvPr>
            <p:ph type="body" idx="4294967295"/>
          </p:nvPr>
        </p:nvSpPr>
        <p:spPr>
          <a:xfrm>
            <a:off x="0" y="1344613"/>
            <a:ext cx="8283575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indent="0">
              <a:buNone/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Do exercise in workbook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page 22</a:t>
            </a:r>
          </a:p>
        </p:txBody>
      </p:sp>
      <p:sp>
        <p:nvSpPr>
          <p:cNvPr id="2" name="Rectangle 1"/>
          <p:cNvSpPr/>
          <p:nvPr/>
        </p:nvSpPr>
        <p:spPr>
          <a:xfrm>
            <a:off x="453779" y="2128401"/>
            <a:ext cx="78487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Prepare for the next lesson: </a:t>
            </a:r>
          </a:p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Language Focus - Present simple: affirmative and negative.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34268"/>
            <a:ext cx="9144000" cy="132343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sleep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2787259"/>
            <a:ext cx="9144000" cy="1323439"/>
          </a:xfrm>
          <a:prstGeom prst="rect">
            <a:avLst/>
          </a:prstGeom>
          <a:solidFill>
            <a:schemeClr val="accent6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chat online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54974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5" name="Rectangle 4"/>
          <p:cNvSpPr/>
          <p:nvPr/>
        </p:nvSpPr>
        <p:spPr>
          <a:xfrm>
            <a:off x="0" y="228650"/>
            <a:ext cx="9144000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have dinner</a:t>
            </a:r>
            <a:endParaRPr lang="en-US" sz="8000" dirty="0"/>
          </a:p>
        </p:txBody>
      </p:sp>
      <p:sp>
        <p:nvSpPr>
          <p:cNvPr id="8" name="Rectangle 7"/>
          <p:cNvSpPr/>
          <p:nvPr/>
        </p:nvSpPr>
        <p:spPr>
          <a:xfrm>
            <a:off x="1" y="1805345"/>
            <a:ext cx="9143999" cy="255454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help with the housework</a:t>
            </a:r>
          </a:p>
        </p:txBody>
      </p:sp>
    </p:spTree>
    <p:extLst>
      <p:ext uri="{BB962C8B-B14F-4D97-AF65-F5344CB8AC3E}">
        <p14:creationId xmlns:p14="http://schemas.microsoft.com/office/powerpoint/2010/main" val="128604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3" name="Rectangle 2"/>
          <p:cNvSpPr/>
          <p:nvPr/>
        </p:nvSpPr>
        <p:spPr>
          <a:xfrm>
            <a:off x="0" y="917247"/>
            <a:ext cx="9143999" cy="1323439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5. wash your face</a:t>
            </a:r>
            <a:endParaRPr lang="en-US" sz="8000" dirty="0"/>
          </a:p>
        </p:txBody>
      </p:sp>
      <p:sp>
        <p:nvSpPr>
          <p:cNvPr id="4" name="Rectangle 3"/>
          <p:cNvSpPr/>
          <p:nvPr/>
        </p:nvSpPr>
        <p:spPr>
          <a:xfrm>
            <a:off x="0" y="2487236"/>
            <a:ext cx="9144000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8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6. do your homework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79413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705" y="228650"/>
            <a:ext cx="6240027" cy="46746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14634" y="4167307"/>
            <a:ext cx="5570756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picture about?</a:t>
            </a:r>
            <a:endParaRPr lang="en-US" sz="4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14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80613" y="2143663"/>
            <a:ext cx="7125669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540385" algn="l"/>
              </a:tabLst>
            </a:pPr>
            <a:r>
              <a:rPr lang="en-US" sz="48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Lesson 2 </a:t>
            </a:r>
          </a:p>
          <a:p>
            <a:pPr algn="ctr">
              <a:tabLst>
                <a:tab pos="540385" algn="l"/>
              </a:tabLst>
            </a:pPr>
            <a:endParaRPr lang="en-US" sz="4800" b="1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ctr">
              <a:tabLst>
                <a:tab pos="540385" algn="l"/>
              </a:tabLst>
            </a:pPr>
            <a:r>
              <a:rPr lang="en-US" sz="54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5400" b="1" dirty="0">
                <a:solidFill>
                  <a:srgbClr val="7030A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READING • A busy day</a:t>
            </a:r>
          </a:p>
        </p:txBody>
      </p:sp>
      <p:sp>
        <p:nvSpPr>
          <p:cNvPr id="4" name="Google Shape;62;p13"/>
          <p:cNvSpPr txBox="1">
            <a:spLocks/>
          </p:cNvSpPr>
          <p:nvPr/>
        </p:nvSpPr>
        <p:spPr>
          <a:xfrm>
            <a:off x="1937456" y="786377"/>
            <a:ext cx="5411984" cy="1235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5400" dirty="0">
                <a:latin typeface="Arial Black" panose="020B0A04020102020204" pitchFamily="34" charset="0"/>
              </a:rPr>
              <a:t>UNIT 2: DAYS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4098" name="Picture 2" descr="Don't sweat summer! Beat head-to-toe perspiration the easy way | Neat Feat  Foot &amp; Body C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167" y="921766"/>
            <a:ext cx="6189690" cy="348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96819" y="-30440"/>
            <a:ext cx="27843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b="1" dirty="0">
                <a:solidFill>
                  <a:prstClr val="black"/>
                </a:solidFill>
              </a:rPr>
              <a:t>parent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>
            <a:cxnSpLocks/>
          </p:cNvCxnSpPr>
          <p:nvPr/>
        </p:nvCxnSpPr>
        <p:spPr>
          <a:xfrm flipH="1">
            <a:off x="3007030" y="718585"/>
            <a:ext cx="1034262" cy="684913"/>
          </a:xfrm>
          <a:prstGeom prst="straightConnector1">
            <a:avLst/>
          </a:prstGeom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  <a:stCxn id="4" idx="2"/>
          </p:cNvCxnSpPr>
          <p:nvPr/>
        </p:nvCxnSpPr>
        <p:spPr>
          <a:xfrm>
            <a:off x="4788976" y="739001"/>
            <a:ext cx="1781945" cy="1015371"/>
          </a:xfrm>
          <a:prstGeom prst="straightConnector1">
            <a:avLst/>
          </a:prstGeom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59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3" name="Picture 2" descr="Don't sweat summer! Beat head-to-toe perspiration the easy way | Neat Feat  Foot &amp; Body C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99" y="579512"/>
            <a:ext cx="7548029" cy="424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97558" y="-45193"/>
            <a:ext cx="24410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b="1" dirty="0">
                <a:solidFill>
                  <a:prstClr val="black"/>
                </a:solidFill>
              </a:rPr>
              <a:t>son </a:t>
            </a:r>
            <a:r>
              <a:rPr lang="en-US" altLang="en-US" sz="4400" dirty="0">
                <a:solidFill>
                  <a:prstClr val="black"/>
                </a:solidFill>
              </a:rPr>
              <a:t>(n)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448014" y="724248"/>
            <a:ext cx="1792646" cy="2080945"/>
          </a:xfrm>
          <a:prstGeom prst="straightConnector1">
            <a:avLst/>
          </a:prstGeom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25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369</Words>
  <Application>Microsoft Office PowerPoint</Application>
  <PresentationFormat>On-screen Show (16:9)</PresentationFormat>
  <Paragraphs>95</Paragraphs>
  <Slides>28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Bahnschrift Light</vt:lpstr>
      <vt:lpstr>MS Mincho</vt:lpstr>
      <vt:lpstr>Times New Roman</vt:lpstr>
      <vt:lpstr>.VnMemorandum</vt:lpstr>
      <vt:lpstr>Segoe UI Historic</vt:lpstr>
      <vt:lpstr>Amatic SC</vt:lpstr>
      <vt:lpstr>Showcard Gothic</vt:lpstr>
      <vt:lpstr>Broadway</vt:lpstr>
      <vt:lpstr>Lato Black</vt:lpstr>
      <vt:lpstr>Tw Cen MT</vt:lpstr>
      <vt:lpstr>Symbol</vt:lpstr>
      <vt:lpstr>Muli</vt:lpstr>
      <vt:lpstr>Tw Cen MT Condensed</vt:lpstr>
      <vt:lpstr>Calibri</vt:lpstr>
      <vt:lpstr>Arial Black</vt:lpstr>
      <vt:lpstr>Wingdings 3</vt:lpstr>
      <vt:lpstr>Arial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Home</cp:lastModifiedBy>
  <cp:revision>54</cp:revision>
  <dcterms:modified xsi:type="dcterms:W3CDTF">2022-07-26T03:11:17Z</dcterms:modified>
</cp:coreProperties>
</file>