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518" r:id="rId3"/>
    <p:sldId id="267" r:id="rId4"/>
    <p:sldId id="289" r:id="rId5"/>
    <p:sldId id="309" r:id="rId6"/>
    <p:sldId id="310" r:id="rId7"/>
    <p:sldId id="256" r:id="rId8"/>
    <p:sldId id="257" r:id="rId9"/>
    <p:sldId id="311" r:id="rId10"/>
    <p:sldId id="312" r:id="rId11"/>
    <p:sldId id="313" r:id="rId12"/>
    <p:sldId id="298" r:id="rId13"/>
    <p:sldId id="314" r:id="rId14"/>
    <p:sldId id="315" r:id="rId15"/>
    <p:sldId id="316" r:id="rId16"/>
    <p:sldId id="269" r:id="rId17"/>
    <p:sldId id="319" r:id="rId18"/>
    <p:sldId id="317" r:id="rId19"/>
    <p:sldId id="318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278" r:id="rId28"/>
  </p:sldIdLst>
  <p:sldSz cx="9144000" cy="5143500" type="screen16x9"/>
  <p:notesSz cx="6858000" cy="9144000"/>
  <p:embeddedFontLst>
    <p:embeddedFont>
      <p:font typeface="MS Mincho" panose="020B0604020202020204" charset="-128"/>
      <p:regular r:id="rId31"/>
    </p:embeddedFont>
    <p:embeddedFont>
      <p:font typeface="Segoe UI Symbol" panose="020B0502040204020203" pitchFamily="34" charset="0"/>
      <p:regular r:id="rId32"/>
    </p:embeddedFont>
    <p:embeddedFont>
      <p:font typeface="Gill Sans Ultra Bold" panose="020B0A02020104020203" pitchFamily="34" charset="0"/>
      <p:regular r:id="rId33"/>
    </p:embeddedFont>
    <p:embeddedFont>
      <p:font typeface="Segoe UI Historic" panose="020B0502040204020203" pitchFamily="34" charset="0"/>
      <p:regular r:id="rId34"/>
    </p:embeddedFont>
    <p:embeddedFont>
      <p:font typeface="Lato Light" panose="020F0302020204030203" charset="0"/>
      <p:regular r:id="rId35"/>
      <p:italic r:id="rId36"/>
    </p:embeddedFont>
    <p:embeddedFont>
      <p:font typeface="Arial Rounded MT Bold" panose="020F0704030504030204" pitchFamily="34" charset="0"/>
      <p:regular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Lato Bold" panose="020B0604020202020204" charset="0"/>
      <p:bold r:id="rId42"/>
    </p:embeddedFont>
    <p:embeddedFont>
      <p:font typeface="Lato Black" panose="020B0604020202020204" charset="0"/>
      <p:bold r:id="rId43"/>
      <p:boldItalic r:id="rId44"/>
    </p:embeddedFont>
    <p:embeddedFont>
      <p:font typeface=".VnMemorandum" panose="020B7200000000000000" pitchFamily="34" charset="0"/>
      <p:regular r:id="rId45"/>
    </p:embeddedFont>
    <p:embeddedFont>
      <p:font typeface="Amatic SC" panose="020B0604020202020204" charset="-79"/>
      <p:regular r:id="rId46"/>
      <p:bold r:id="rId47"/>
    </p:embeddedFont>
    <p:embeddedFont>
      <p:font typeface="Arial Black" panose="020B0A04020102020204" pitchFamily="34" charset="0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81980-24CF-4101-9872-57571CD20B53}" v="17" dt="2021-08-10T00:43:07.519"/>
  </p1510:revLst>
</p1510:revInfo>
</file>

<file path=ppt/tableStyles.xml><?xml version="1.0" encoding="utf-8"?>
<a:tblStyleLst xmlns:a="http://schemas.openxmlformats.org/drawingml/2006/main" def="{1B8D1635-6736-4F92-B466-966A30ABE88B}">
  <a:tblStyle styleId="{1B8D1635-6736-4F92-B466-966A30ABE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49581980-24CF-4101-9872-57571CD20B53}"/>
    <pc:docChg chg="undo custSel addSld delSld modSld sldOrd modMainMaster">
      <pc:chgData name="Nasil Phạm" userId="72956dafe1aa49c0" providerId="LiveId" clId="{49581980-24CF-4101-9872-57571CD20B53}" dt="2021-08-10T00:43:14.239" v="84" actId="1076"/>
      <pc:docMkLst>
        <pc:docMk/>
      </pc:docMkLst>
      <pc:sldChg chg="setBg">
        <pc:chgData name="Nasil Phạm" userId="72956dafe1aa49c0" providerId="LiveId" clId="{49581980-24CF-4101-9872-57571CD20B53}" dt="2021-08-09T06:53:07.128" v="19"/>
        <pc:sldMkLst>
          <pc:docMk/>
          <pc:sldMk cId="0" sldId="269"/>
        </pc:sldMkLst>
      </pc:sldChg>
      <pc:sldChg chg="setBg">
        <pc:chgData name="Nasil Phạm" userId="72956dafe1aa49c0" providerId="LiveId" clId="{49581980-24CF-4101-9872-57571CD20B53}" dt="2021-08-09T06:53:07.128" v="19"/>
        <pc:sldMkLst>
          <pc:docMk/>
          <pc:sldMk cId="0" sldId="278"/>
        </pc:sldMkLst>
      </pc:sldChg>
      <pc:sldChg chg="ord">
        <pc:chgData name="Nasil Phạm" userId="72956dafe1aa49c0" providerId="LiveId" clId="{49581980-24CF-4101-9872-57571CD20B53}" dt="2021-08-09T06:52:42.725" v="17"/>
        <pc:sldMkLst>
          <pc:docMk/>
          <pc:sldMk cId="407587604" sldId="287"/>
        </pc:sldMkLst>
      </pc:sldChg>
      <pc:sldChg chg="modSp">
        <pc:chgData name="Nasil Phạm" userId="72956dafe1aa49c0" providerId="LiveId" clId="{49581980-24CF-4101-9872-57571CD20B53}" dt="2021-08-10T00:41:55.422" v="77" actId="1076"/>
        <pc:sldMkLst>
          <pc:docMk/>
          <pc:sldMk cId="3912337478" sldId="289"/>
        </pc:sldMkLst>
        <pc:picChg chg="mod">
          <ac:chgData name="Nasil Phạm" userId="72956dafe1aa49c0" providerId="LiveId" clId="{49581980-24CF-4101-9872-57571CD20B53}" dt="2021-08-10T00:41:55.422" v="77" actId="1076"/>
          <ac:picMkLst>
            <pc:docMk/>
            <pc:sldMk cId="3912337478" sldId="289"/>
            <ac:picMk id="8" creationId="{00000000-0000-0000-0000-000000000000}"/>
          </ac:picMkLst>
        </pc:picChg>
      </pc:sldChg>
      <pc:sldChg chg="setBg">
        <pc:chgData name="Nasil Phạm" userId="72956dafe1aa49c0" providerId="LiveId" clId="{49581980-24CF-4101-9872-57571CD20B53}" dt="2021-08-09T06:53:07.128" v="19"/>
        <pc:sldMkLst>
          <pc:docMk/>
          <pc:sldMk cId="2086046579" sldId="322"/>
        </pc:sldMkLst>
      </pc:sldChg>
      <pc:sldChg chg="new del">
        <pc:chgData name="Nasil Phạm" userId="72956dafe1aa49c0" providerId="LiveId" clId="{49581980-24CF-4101-9872-57571CD20B53}" dt="2021-08-09T06:53:17.861" v="22" actId="47"/>
        <pc:sldMkLst>
          <pc:docMk/>
          <pc:sldMk cId="105084237" sldId="327"/>
        </pc:sldMkLst>
      </pc:sldChg>
      <pc:sldChg chg="new del">
        <pc:chgData name="Nasil Phạm" userId="72956dafe1aa49c0" providerId="LiveId" clId="{49581980-24CF-4101-9872-57571CD20B53}" dt="2021-08-09T06:53:16.757" v="21" actId="47"/>
        <pc:sldMkLst>
          <pc:docMk/>
          <pc:sldMk cId="1366380668" sldId="328"/>
        </pc:sldMkLst>
      </pc:sldChg>
      <pc:sldChg chg="new">
        <pc:chgData name="Nasil Phạm" userId="72956dafe1aa49c0" providerId="LiveId" clId="{49581980-24CF-4101-9872-57571CD20B53}" dt="2021-08-09T06:53:14.147" v="20" actId="680"/>
        <pc:sldMkLst>
          <pc:docMk/>
          <pc:sldMk cId="2807294790" sldId="329"/>
        </pc:sldMkLst>
      </pc:sldChg>
      <pc:sldChg chg="add">
        <pc:chgData name="Nasil Phạm" userId="72956dafe1aa49c0" providerId="LiveId" clId="{49581980-24CF-4101-9872-57571CD20B53}" dt="2021-08-09T07:07:36.441" v="59"/>
        <pc:sldMkLst>
          <pc:docMk/>
          <pc:sldMk cId="1510731552" sldId="517"/>
        </pc:sldMkLst>
      </pc:sldChg>
      <pc:sldChg chg="add">
        <pc:chgData name="Nasil Phạm" userId="72956dafe1aa49c0" providerId="LiveId" clId="{49581980-24CF-4101-9872-57571CD20B53}" dt="2021-08-10T00:42:21.348" v="78"/>
        <pc:sldMkLst>
          <pc:docMk/>
          <pc:sldMk cId="576411434" sldId="518"/>
        </pc:sldMkLst>
      </pc:sldChg>
      <pc:sldMasterChg chg="addSp delSp modSp mod delSldLayout modSldLayout">
        <pc:chgData name="Nasil Phạm" userId="72956dafe1aa49c0" providerId="LiveId" clId="{49581980-24CF-4101-9872-57571CD20B53}" dt="2021-08-10T00:43:14.239" v="84" actId="1076"/>
        <pc:sldMasterMkLst>
          <pc:docMk/>
          <pc:sldMasterMk cId="0" sldId="2147483658"/>
        </pc:sldMasterMkLst>
        <pc:spChg chg="add del mod">
          <ac:chgData name="Nasil Phạm" userId="72956dafe1aa49c0" providerId="LiveId" clId="{49581980-24CF-4101-9872-57571CD20B53}" dt="2021-08-10T00:41:21.956" v="61" actId="478"/>
          <ac:spMkLst>
            <pc:docMk/>
            <pc:sldMasterMk cId="0" sldId="2147483658"/>
            <ac:spMk id="9" creationId="{867561BB-E490-4DA8-AA9D-1832D48D008B}"/>
          </ac:spMkLst>
        </pc:spChg>
        <pc:spChg chg="add mod">
          <ac:chgData name="Nasil Phạm" userId="72956dafe1aa49c0" providerId="LiveId" clId="{49581980-24CF-4101-9872-57571CD20B53}" dt="2021-08-10T00:41:37.299" v="76" actId="1035"/>
          <ac:spMkLst>
            <pc:docMk/>
            <pc:sldMasterMk cId="0" sldId="2147483658"/>
            <ac:spMk id="12" creationId="{460A36C3-9E3A-4088-A91D-3AD03B37D1F7}"/>
          </ac:spMkLst>
        </pc:spChg>
        <pc:picChg chg="add del mod">
          <ac:chgData name="Nasil Phạm" userId="72956dafe1aa49c0" providerId="LiveId" clId="{49581980-24CF-4101-9872-57571CD20B53}" dt="2021-08-10T00:41:20.470" v="60" actId="478"/>
          <ac:picMkLst>
            <pc:docMk/>
            <pc:sldMasterMk cId="0" sldId="2147483658"/>
            <ac:picMk id="5" creationId="{2AC96B16-C799-43FE-88B8-65C584D3E5F4}"/>
          </ac:picMkLst>
        </pc:picChg>
        <pc:picChg chg="add del mod">
          <ac:chgData name="Nasil Phạm" userId="72956dafe1aa49c0" providerId="LiveId" clId="{49581980-24CF-4101-9872-57571CD20B53}" dt="2021-08-10T00:41:22.851" v="62" actId="478"/>
          <ac:picMkLst>
            <pc:docMk/>
            <pc:sldMasterMk cId="0" sldId="2147483658"/>
            <ac:picMk id="10" creationId="{E65EDA18-37CC-4ECC-937D-D95536BCF271}"/>
          </ac:picMkLst>
        </pc:picChg>
        <pc:picChg chg="add mod">
          <ac:chgData name="Nasil Phạm" userId="72956dafe1aa49c0" providerId="LiveId" clId="{49581980-24CF-4101-9872-57571CD20B53}" dt="2021-08-10T00:41:27.723" v="65" actId="1076"/>
          <ac:picMkLst>
            <pc:docMk/>
            <pc:sldMasterMk cId="0" sldId="2147483658"/>
            <ac:picMk id="11" creationId="{902051BE-B01C-41A4-955D-67EA6C759430}"/>
          </ac:picMkLst>
        </pc:picChg>
        <pc:picChg chg="add mod">
          <ac:chgData name="Nasil Phạm" userId="72956dafe1aa49c0" providerId="LiveId" clId="{49581980-24CF-4101-9872-57571CD20B53}" dt="2021-08-10T00:41:30.853" v="67" actId="1076"/>
          <ac:picMkLst>
            <pc:docMk/>
            <pc:sldMasterMk cId="0" sldId="2147483658"/>
            <ac:picMk id="13" creationId="{7244A76A-286F-4794-AA3B-150FA3DCB4DD}"/>
          </ac:picMkLst>
        </pc:picChg>
        <pc:sldLayoutChg chg="addSp delSp modSp mod setBg">
          <pc:chgData name="Nasil Phạm" userId="72956dafe1aa49c0" providerId="LiveId" clId="{49581980-24CF-4101-9872-57571CD20B53}" dt="2021-08-10T00:43:14.239" v="84" actId="1076"/>
          <pc:sldLayoutMkLst>
            <pc:docMk/>
            <pc:sldMasterMk cId="0" sldId="2147483658"/>
            <pc:sldLayoutMk cId="0" sldId="2147483648"/>
          </pc:sldLayoutMkLst>
          <pc:spChg chg="add del mod">
            <ac:chgData name="Nasil Phạm" userId="72956dafe1aa49c0" providerId="LiveId" clId="{49581980-24CF-4101-9872-57571CD20B53}" dt="2021-08-10T00:43:05.230" v="80" actId="478"/>
            <ac:spMkLst>
              <pc:docMk/>
              <pc:sldMasterMk cId="0" sldId="2147483658"/>
              <pc:sldLayoutMk cId="0" sldId="2147483648"/>
              <ac:spMk id="6" creationId="{EC9AEE49-64C1-4A59-A503-FBEA4EEB3BD4}"/>
            </ac:spMkLst>
          </pc:spChg>
          <pc:spChg chg="add mod">
            <ac:chgData name="Nasil Phạm" userId="72956dafe1aa49c0" providerId="LiveId" clId="{49581980-24CF-4101-9872-57571CD20B53}" dt="2021-08-10T00:43:07.519" v="82"/>
            <ac:spMkLst>
              <pc:docMk/>
              <pc:sldMasterMk cId="0" sldId="2147483658"/>
              <pc:sldLayoutMk cId="0" sldId="2147483648"/>
              <ac:spMk id="9" creationId="{709F505E-FF7C-4CD1-81FD-63BE941DF1D1}"/>
            </ac:spMkLst>
          </pc:spChg>
          <pc:picChg chg="add del mod">
            <ac:chgData name="Nasil Phạm" userId="72956dafe1aa49c0" providerId="LiveId" clId="{49581980-24CF-4101-9872-57571CD20B53}" dt="2021-08-10T00:43:03.491" v="79" actId="478"/>
            <ac:picMkLst>
              <pc:docMk/>
              <pc:sldMasterMk cId="0" sldId="2147483658"/>
              <pc:sldLayoutMk cId="0" sldId="2147483648"/>
              <ac:picMk id="5" creationId="{C85F6B3E-3ACF-4160-9F17-E3764CACCB87}"/>
            </ac:picMkLst>
          </pc:picChg>
          <pc:picChg chg="add del mod">
            <ac:chgData name="Nasil Phạm" userId="72956dafe1aa49c0" providerId="LiveId" clId="{49581980-24CF-4101-9872-57571CD20B53}" dt="2021-08-10T00:43:05.932" v="81" actId="478"/>
            <ac:picMkLst>
              <pc:docMk/>
              <pc:sldMasterMk cId="0" sldId="2147483658"/>
              <pc:sldLayoutMk cId="0" sldId="2147483648"/>
              <ac:picMk id="7" creationId="{E358A29F-2F47-4A23-8480-E200615CBC00}"/>
            </ac:picMkLst>
          </pc:picChg>
          <pc:picChg chg="add mod">
            <ac:chgData name="Nasil Phạm" userId="72956dafe1aa49c0" providerId="LiveId" clId="{49581980-24CF-4101-9872-57571CD20B53}" dt="2021-08-10T00:43:14.239" v="84" actId="1076"/>
            <ac:picMkLst>
              <pc:docMk/>
              <pc:sldMasterMk cId="0" sldId="2147483658"/>
              <pc:sldLayoutMk cId="0" sldId="2147483648"/>
              <ac:picMk id="8" creationId="{3510B7FA-7076-4153-AD4F-788DABBF45E0}"/>
            </ac:picMkLst>
          </pc:picChg>
          <pc:picChg chg="add mod">
            <ac:chgData name="Nasil Phạm" userId="72956dafe1aa49c0" providerId="LiveId" clId="{49581980-24CF-4101-9872-57571CD20B53}" dt="2021-08-10T00:43:10.679" v="83" actId="14100"/>
            <ac:picMkLst>
              <pc:docMk/>
              <pc:sldMasterMk cId="0" sldId="2147483658"/>
              <pc:sldLayoutMk cId="0" sldId="2147483648"/>
              <ac:picMk id="13" creationId="{F311F69F-A978-4192-B7AA-87E59144F2F6}"/>
            </ac:picMkLst>
          </pc:picChg>
        </pc:sldLayoutChg>
        <pc:sldLayoutChg chg="addSp modSp">
          <pc:chgData name="Nasil Phạm" userId="72956dafe1aa49c0" providerId="LiveId" clId="{49581980-24CF-4101-9872-57571CD20B53}" dt="2021-08-09T06:58:14.369" v="49"/>
          <pc:sldLayoutMkLst>
            <pc:docMk/>
            <pc:sldMasterMk cId="0" sldId="2147483658"/>
            <pc:sldLayoutMk cId="0" sldId="2147483652"/>
          </pc:sldLayoutMkLst>
          <pc:spChg chg="add mod">
            <ac:chgData name="Nasil Phạm" userId="72956dafe1aa49c0" providerId="LiveId" clId="{49581980-24CF-4101-9872-57571CD20B53}" dt="2021-08-09T06:58:14.369" v="49"/>
            <ac:spMkLst>
              <pc:docMk/>
              <pc:sldMasterMk cId="0" sldId="2147483658"/>
              <pc:sldLayoutMk cId="0" sldId="2147483652"/>
              <ac:spMk id="8" creationId="{0D2CEFAE-0E3F-4858-8981-DE6725A1AA15}"/>
            </ac:spMkLst>
          </pc:spChg>
          <pc:picChg chg="add mod">
            <ac:chgData name="Nasil Phạm" userId="72956dafe1aa49c0" providerId="LiveId" clId="{49581980-24CF-4101-9872-57571CD20B53}" dt="2021-08-09T06:58:14.369" v="49"/>
            <ac:picMkLst>
              <pc:docMk/>
              <pc:sldMasterMk cId="0" sldId="2147483658"/>
              <pc:sldLayoutMk cId="0" sldId="2147483652"/>
              <ac:picMk id="7" creationId="{593450B3-A330-48E7-96FA-38D42DF2F8FE}"/>
            </ac:picMkLst>
          </pc:picChg>
          <pc:picChg chg="add mod">
            <ac:chgData name="Nasil Phạm" userId="72956dafe1aa49c0" providerId="LiveId" clId="{49581980-24CF-4101-9872-57571CD20B53}" dt="2021-08-09T06:58:14.369" v="49"/>
            <ac:picMkLst>
              <pc:docMk/>
              <pc:sldMasterMk cId="0" sldId="2147483658"/>
              <pc:sldLayoutMk cId="0" sldId="2147483652"/>
              <ac:picMk id="9" creationId="{264F9895-3F19-458D-A4ED-4F33A39FBF7F}"/>
            </ac:picMkLst>
          </pc:picChg>
        </pc:sldLayoutChg>
        <pc:sldLayoutChg chg="addSp modSp">
          <pc:chgData name="Nasil Phạm" userId="72956dafe1aa49c0" providerId="LiveId" clId="{49581980-24CF-4101-9872-57571CD20B53}" dt="2021-08-09T06:58:16.126" v="50"/>
          <pc:sldLayoutMkLst>
            <pc:docMk/>
            <pc:sldMasterMk cId="0" sldId="2147483658"/>
            <pc:sldLayoutMk cId="0" sldId="2147483654"/>
          </pc:sldLayoutMkLst>
          <pc:spChg chg="add mod">
            <ac:chgData name="Nasil Phạm" userId="72956dafe1aa49c0" providerId="LiveId" clId="{49581980-24CF-4101-9872-57571CD20B53}" dt="2021-08-09T06:58:16.126" v="50"/>
            <ac:spMkLst>
              <pc:docMk/>
              <pc:sldMasterMk cId="0" sldId="2147483658"/>
              <pc:sldLayoutMk cId="0" sldId="2147483654"/>
              <ac:spMk id="6" creationId="{D0B9B35A-C8D2-4153-B992-FE6E34797115}"/>
            </ac:spMkLst>
          </pc:spChg>
          <pc:picChg chg="add mod">
            <ac:chgData name="Nasil Phạm" userId="72956dafe1aa49c0" providerId="LiveId" clId="{49581980-24CF-4101-9872-57571CD20B53}" dt="2021-08-09T06:58:16.126" v="50"/>
            <ac:picMkLst>
              <pc:docMk/>
              <pc:sldMasterMk cId="0" sldId="2147483658"/>
              <pc:sldLayoutMk cId="0" sldId="2147483654"/>
              <ac:picMk id="5" creationId="{94EC3ACC-08C4-4273-BB96-E29A23932FCD}"/>
            </ac:picMkLst>
          </pc:picChg>
          <pc:picChg chg="add mod">
            <ac:chgData name="Nasil Phạm" userId="72956dafe1aa49c0" providerId="LiveId" clId="{49581980-24CF-4101-9872-57571CD20B53}" dt="2021-08-09T06:58:16.126" v="50"/>
            <ac:picMkLst>
              <pc:docMk/>
              <pc:sldMasterMk cId="0" sldId="2147483658"/>
              <pc:sldLayoutMk cId="0" sldId="2147483654"/>
              <ac:picMk id="7" creationId="{ADA03314-80E2-4F34-BB9F-AF22B8610CC3}"/>
            </ac:picMkLst>
          </pc:picChg>
        </pc:sldLayoutChg>
        <pc:sldLayoutChg chg="addSp modSp">
          <pc:chgData name="Nasil Phạm" userId="72956dafe1aa49c0" providerId="LiveId" clId="{49581980-24CF-4101-9872-57571CD20B53}" dt="2021-08-09T06:58:47.383" v="51"/>
          <pc:sldLayoutMkLst>
            <pc:docMk/>
            <pc:sldMasterMk cId="0" sldId="2147483658"/>
            <pc:sldLayoutMk cId="0" sldId="2147483656"/>
          </pc:sldLayoutMkLst>
          <pc:spChg chg="add mod">
            <ac:chgData name="Nasil Phạm" userId="72956dafe1aa49c0" providerId="LiveId" clId="{49581980-24CF-4101-9872-57571CD20B53}" dt="2021-08-09T06:58:47.383" v="51"/>
            <ac:spMkLst>
              <pc:docMk/>
              <pc:sldMasterMk cId="0" sldId="2147483658"/>
              <pc:sldLayoutMk cId="0" sldId="2147483656"/>
              <ac:spMk id="5" creationId="{54FD853E-DA10-4367-AD65-C6581270762B}"/>
            </ac:spMkLst>
          </pc:spChg>
          <pc:picChg chg="add mod">
            <ac:chgData name="Nasil Phạm" userId="72956dafe1aa49c0" providerId="LiveId" clId="{49581980-24CF-4101-9872-57571CD20B53}" dt="2021-08-09T06:58:47.383" v="51"/>
            <ac:picMkLst>
              <pc:docMk/>
              <pc:sldMasterMk cId="0" sldId="2147483658"/>
              <pc:sldLayoutMk cId="0" sldId="2147483656"/>
              <ac:picMk id="4" creationId="{53FC6BE9-2EC7-41BE-87DB-E5C2EBDAFDA7}"/>
            </ac:picMkLst>
          </pc:picChg>
          <pc:picChg chg="add mod">
            <ac:chgData name="Nasil Phạm" userId="72956dafe1aa49c0" providerId="LiveId" clId="{49581980-24CF-4101-9872-57571CD20B53}" dt="2021-08-09T06:58:47.383" v="51"/>
            <ac:picMkLst>
              <pc:docMk/>
              <pc:sldMasterMk cId="0" sldId="2147483658"/>
              <pc:sldLayoutMk cId="0" sldId="2147483656"/>
              <ac:picMk id="6" creationId="{9EF92EB1-8B5B-4D07-BAAC-01B914BAE416}"/>
            </ac:picMkLst>
          </pc:picChg>
        </pc:sldLayoutChg>
        <pc:sldLayoutChg chg="addSp modSp mod setBg">
          <pc:chgData name="Nasil Phạm" userId="72956dafe1aa49c0" providerId="LiveId" clId="{49581980-24CF-4101-9872-57571CD20B53}" dt="2021-08-09T07:07:19.328" v="58" actId="1076"/>
          <pc:sldLayoutMkLst>
            <pc:docMk/>
            <pc:sldMasterMk cId="0" sldId="2147483658"/>
            <pc:sldLayoutMk cId="0" sldId="2147483657"/>
          </pc:sldLayoutMkLst>
          <pc:spChg chg="add mod">
            <ac:chgData name="Nasil Phạm" userId="72956dafe1aa49c0" providerId="LiveId" clId="{49581980-24CF-4101-9872-57571CD20B53}" dt="2021-08-09T07:07:19.328" v="58" actId="1076"/>
            <ac:spMkLst>
              <pc:docMk/>
              <pc:sldMasterMk cId="0" sldId="2147483658"/>
              <pc:sldLayoutMk cId="0" sldId="2147483657"/>
              <ac:spMk id="5" creationId="{06A4016C-B92E-4693-9F7E-BAC473388CBB}"/>
            </ac:spMkLst>
          </pc:spChg>
          <pc:picChg chg="add mod">
            <ac:chgData name="Nasil Phạm" userId="72956dafe1aa49c0" providerId="LiveId" clId="{49581980-24CF-4101-9872-57571CD20B53}" dt="2021-08-09T07:07:16.632" v="57" actId="1076"/>
            <ac:picMkLst>
              <pc:docMk/>
              <pc:sldMasterMk cId="0" sldId="2147483658"/>
              <pc:sldLayoutMk cId="0" sldId="2147483657"/>
              <ac:picMk id="4" creationId="{724CA89A-BA7F-4A40-8E86-C87E542E2B12}"/>
            </ac:picMkLst>
          </pc:picChg>
          <pc:picChg chg="add mod">
            <ac:chgData name="Nasil Phạm" userId="72956dafe1aa49c0" providerId="LiveId" clId="{49581980-24CF-4101-9872-57571CD20B53}" dt="2021-08-09T07:07:14.497" v="56" actId="1076"/>
            <ac:picMkLst>
              <pc:docMk/>
              <pc:sldMasterMk cId="0" sldId="2147483658"/>
              <pc:sldLayoutMk cId="0" sldId="2147483657"/>
              <ac:picMk id="6" creationId="{78C1E592-D188-448F-B0A4-0FA82D0C5660}"/>
            </ac:picMkLst>
          </pc:picChg>
        </pc:sldLayoutChg>
        <pc:sldLayoutChg chg="modSp mod modTransition">
          <pc:chgData name="Nasil Phạm" userId="72956dafe1aa49c0" providerId="LiveId" clId="{49581980-24CF-4101-9872-57571CD20B53}" dt="2021-08-09T06:57:17.178" v="42" actId="20577"/>
          <pc:sldLayoutMkLst>
            <pc:docMk/>
            <pc:sldMasterMk cId="0" sldId="2147483658"/>
            <pc:sldLayoutMk cId="3461466223" sldId="2147483659"/>
          </pc:sldLayoutMkLst>
          <pc:spChg chg="mod">
            <ac:chgData name="Nasil Phạm" userId="72956dafe1aa49c0" providerId="LiveId" clId="{49581980-24CF-4101-9872-57571CD20B53}" dt="2021-08-09T06:55:41.490" v="31" actId="207"/>
            <ac:spMkLst>
              <pc:docMk/>
              <pc:sldMasterMk cId="0" sldId="2147483658"/>
              <pc:sldLayoutMk cId="3461466223" sldId="2147483659"/>
              <ac:spMk id="2" creationId="{00000000-0000-0000-0000-000000000000}"/>
            </ac:spMkLst>
          </pc:spChg>
          <pc:spChg chg="mod">
            <ac:chgData name="Nasil Phạm" userId="72956dafe1aa49c0" providerId="LiveId" clId="{49581980-24CF-4101-9872-57571CD20B53}" dt="2021-08-09T06:55:34.787" v="30" actId="207"/>
            <ac:spMkLst>
              <pc:docMk/>
              <pc:sldMasterMk cId="0" sldId="2147483658"/>
              <pc:sldLayoutMk cId="3461466223" sldId="2147483659"/>
              <ac:spMk id="3" creationId="{2DC4D3E3-CA7E-4E70-9736-8ABB338D9562}"/>
            </ac:spMkLst>
          </pc:spChg>
          <pc:spChg chg="mod">
            <ac:chgData name="Nasil Phạm" userId="72956dafe1aa49c0" providerId="LiveId" clId="{49581980-24CF-4101-9872-57571CD20B53}" dt="2021-08-09T06:57:17.178" v="42" actId="20577"/>
            <ac:spMkLst>
              <pc:docMk/>
              <pc:sldMasterMk cId="0" sldId="2147483658"/>
              <pc:sldLayoutMk cId="3461466223" sldId="2147483659"/>
              <ac:spMk id="20" creationId="{4031702D-1C58-49CA-A7CB-B4EF0021C8A3}"/>
            </ac:spMkLst>
          </pc:spChg>
          <pc:spChg chg="mod">
            <ac:chgData name="Nasil Phạm" userId="72956dafe1aa49c0" providerId="LiveId" clId="{49581980-24CF-4101-9872-57571CD20B53}" dt="2021-08-09T06:52:34.397" v="14" actId="20577"/>
            <ac:spMkLst>
              <pc:docMk/>
              <pc:sldMasterMk cId="0" sldId="2147483658"/>
              <pc:sldLayoutMk cId="3461466223" sldId="2147483659"/>
              <ac:spMk id="21" creationId="{7906B193-ED6B-4AA8-AC54-DB2A501FADDA}"/>
            </ac:spMkLst>
          </pc:spChg>
        </pc:sldLayoutChg>
        <pc:sldLayoutChg chg="addSp delSp modSp del mod modTransition">
          <pc:chgData name="Nasil Phạm" userId="72956dafe1aa49c0" providerId="LiveId" clId="{49581980-24CF-4101-9872-57571CD20B53}" dt="2021-08-09T06:54:27.308" v="28" actId="2696"/>
          <pc:sldLayoutMkLst>
            <pc:docMk/>
            <pc:sldMasterMk cId="0" sldId="2147483658"/>
            <pc:sldLayoutMk cId="1041426970" sldId="2147483660"/>
          </pc:sldLayoutMkLst>
          <pc:spChg chg="add del">
            <ac:chgData name="Nasil Phạm" userId="72956dafe1aa49c0" providerId="LiveId" clId="{49581980-24CF-4101-9872-57571CD20B53}" dt="2021-08-09T06:53:40.338" v="27" actId="478"/>
            <ac:spMkLst>
              <pc:docMk/>
              <pc:sldMasterMk cId="0" sldId="2147483658"/>
              <pc:sldLayoutMk cId="1041426970" sldId="2147483660"/>
              <ac:spMk id="3" creationId="{2DC4D3E3-CA7E-4E70-9736-8ABB338D9562}"/>
            </ac:spMkLst>
          </pc:spChg>
          <pc:spChg chg="add del mod">
            <ac:chgData name="Nasil Phạm" userId="72956dafe1aa49c0" providerId="LiveId" clId="{49581980-24CF-4101-9872-57571CD20B53}" dt="2021-08-09T06:53:39.074" v="26"/>
            <ac:spMkLst>
              <pc:docMk/>
              <pc:sldMasterMk cId="0" sldId="2147483658"/>
              <pc:sldLayoutMk cId="1041426970" sldId="2147483660"/>
              <ac:spMk id="17" creationId="{9513B3C5-6790-4AE4-9743-0D4C3589C23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38F659-EE4A-4712-A35A-3003305C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94987-CC19-471F-A3B4-9157B3C991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50EAC-6D79-43A6-8515-FD733D528F4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01473-262C-4C6F-AAFB-CD31AC78D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66E2E-6C94-40B8-A1BD-8CE549513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26B3-F547-4C6B-BF1A-F26DB397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70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29785" y="213890"/>
            <a:ext cx="8857195" cy="4901453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3862668"/>
            <a:ext cx="1518233" cy="1280833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296895" y="3469341"/>
            <a:ext cx="1811482" cy="171260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7795861" y="1"/>
            <a:ext cx="1397879" cy="1378535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7032263" y="0"/>
            <a:ext cx="1811482" cy="171260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4377386" y="2312398"/>
            <a:ext cx="4298226" cy="85914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5185192" y="3340124"/>
            <a:ext cx="3490421" cy="3813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39" y="213890"/>
            <a:ext cx="2776070" cy="370760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2512873" y="4042520"/>
            <a:ext cx="1445936" cy="5838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14" y="4048428"/>
            <a:ext cx="936854" cy="58522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4377386" y="1398847"/>
            <a:ext cx="4298226" cy="85914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4652813" y="1573056"/>
            <a:ext cx="3755958" cy="4949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 dirty="0" err="1"/>
              <a:t>Bài</a:t>
            </a:r>
            <a:r>
              <a:rPr lang="en-US" sz="3300" dirty="0"/>
              <a:t> </a:t>
            </a:r>
            <a:r>
              <a:rPr lang="en-US" sz="3300" dirty="0" err="1"/>
              <a:t>giảng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tử</a:t>
            </a:r>
            <a:endParaRPr lang="en-US" sz="33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4648520" y="2523458"/>
            <a:ext cx="3755958" cy="4949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 dirty="0"/>
              <a:t>Unit 2: Days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5398131" y="3283324"/>
            <a:ext cx="3755958" cy="4949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Lesson 1: Vocabulary</a:t>
            </a:r>
          </a:p>
        </p:txBody>
      </p:sp>
    </p:spTree>
    <p:extLst>
      <p:ext uri="{BB962C8B-B14F-4D97-AF65-F5344CB8AC3E}">
        <p14:creationId xmlns:p14="http://schemas.microsoft.com/office/powerpoint/2010/main" val="346146622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88305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10B7FA-7076-4153-AD4F-788DABBF4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4202738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9F505E-FF7C-4CD1-81FD-63BE941DF1D1}"/>
              </a:ext>
            </a:extLst>
          </p:cNvPr>
          <p:cNvSpPr txBox="1"/>
          <p:nvPr userDrawn="1"/>
        </p:nvSpPr>
        <p:spPr>
          <a:xfrm>
            <a:off x="735710" y="4702484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311F69F-A978-4192-B7AA-87E59144F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1" y="4346858"/>
            <a:ext cx="1272209" cy="794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593450B3-A330-48E7-96FA-38D42DF2F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3888" y="4120975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CEFAE-0E3F-4858-8981-DE6725A1AA15}"/>
              </a:ext>
            </a:extLst>
          </p:cNvPr>
          <p:cNvSpPr txBox="1"/>
          <p:nvPr userDrawn="1"/>
        </p:nvSpPr>
        <p:spPr>
          <a:xfrm>
            <a:off x="811419" y="4668351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64F9895-3F19-458D-A4ED-4F33A39FB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91" y="4193203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4EC3ACC-08C4-4273-BB96-E29A23932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3888" y="4120975"/>
            <a:ext cx="610124" cy="877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9B35A-C8D2-4153-B992-FE6E34797115}"/>
              </a:ext>
            </a:extLst>
          </p:cNvPr>
          <p:cNvSpPr txBox="1"/>
          <p:nvPr userDrawn="1"/>
        </p:nvSpPr>
        <p:spPr>
          <a:xfrm>
            <a:off x="811419" y="4668351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DA03314-80E2-4F34-BB9F-AF22B8610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91" y="4193203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3FC6BE9-2EC7-41BE-87DB-E5C2EBDAF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3888" y="4120975"/>
            <a:ext cx="610124" cy="877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D853E-DA10-4367-AD65-C6581270762B}"/>
              </a:ext>
            </a:extLst>
          </p:cNvPr>
          <p:cNvSpPr txBox="1"/>
          <p:nvPr userDrawn="1"/>
        </p:nvSpPr>
        <p:spPr>
          <a:xfrm>
            <a:off x="811419" y="4668351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EF92EB1-8B5B-4D07-BAAC-01B914BAE4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91" y="4193203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background">
  <p:cSld name="BLANK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724CA89A-BA7F-4A40-8E86-C87E542E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24124" y="4070623"/>
            <a:ext cx="610124" cy="877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A4016C-B92E-4693-9F7E-BAC473388CBB}"/>
              </a:ext>
            </a:extLst>
          </p:cNvPr>
          <p:cNvSpPr txBox="1"/>
          <p:nvPr userDrawn="1"/>
        </p:nvSpPr>
        <p:spPr>
          <a:xfrm>
            <a:off x="690103" y="4600994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8C1E592-D188-448F-B0A4-0FA82D0C56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04" y="4193203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6967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3696871" y="-7144"/>
            <a:ext cx="5463278" cy="5144768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6636970" y="4287260"/>
            <a:ext cx="252317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4982283" y="3145271"/>
            <a:ext cx="4161717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360" y="3249008"/>
            <a:ext cx="4917371" cy="604062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517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025" y="3900488"/>
            <a:ext cx="3565660" cy="32146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0422" y="468537"/>
            <a:ext cx="4305444" cy="3797657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7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2706422" y="1949850"/>
            <a:ext cx="3708066" cy="954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225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6225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044721" y="2792528"/>
            <a:ext cx="507062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Lato Light"/>
                <a:cs typeface="Lato Light"/>
              </a:rPr>
              <a:t>CÔNG TY CỔ PHẦN ĐẦU T</a:t>
            </a:r>
            <a:r>
              <a:rPr lang="vi-VN" sz="1200">
                <a:latin typeface="Lato Light"/>
                <a:cs typeface="Lato Light"/>
              </a:rPr>
              <a:t>Ư</a:t>
            </a:r>
            <a:r>
              <a:rPr lang="en-US" sz="1200">
                <a:latin typeface="Lato Light"/>
                <a:cs typeface="Lato Light"/>
              </a:rPr>
              <a:t> VÀ PHÁT TRIỂN GIÁO DỤC PH</a:t>
            </a:r>
            <a:r>
              <a:rPr lang="vi-VN" sz="1200">
                <a:latin typeface="Lato Light"/>
                <a:cs typeface="Lato Light"/>
              </a:rPr>
              <a:t>Ư</a:t>
            </a:r>
            <a:r>
              <a:rPr lang="en-US" sz="1200">
                <a:latin typeface="Lato Light"/>
                <a:cs typeface="Lato Light"/>
              </a:rPr>
              <a:t>ƠNG NAM</a:t>
            </a:r>
            <a:endParaRPr lang="en-US" sz="12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4068563" y="3178770"/>
            <a:ext cx="1004494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2836916" y="1843067"/>
            <a:ext cx="3467786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435" y="3427921"/>
            <a:ext cx="7782961" cy="35174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902051BE-B01C-41A4-955D-67EA6C75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10942" y="4348734"/>
            <a:ext cx="513826" cy="738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A36C3-9E3A-4088-A91D-3AD03B37D1F7}"/>
              </a:ext>
            </a:extLst>
          </p:cNvPr>
          <p:cNvSpPr txBox="1"/>
          <p:nvPr userDrawn="1"/>
        </p:nvSpPr>
        <p:spPr>
          <a:xfrm>
            <a:off x="735710" y="4752179"/>
            <a:ext cx="46300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244A76A-286F-4794-AA3B-150FA3DCB4D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63" y="4404868"/>
            <a:ext cx="1182137" cy="7386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48" r:id="rId2"/>
    <p:sldLayoutId id="2147483652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8515350" y="157398"/>
            <a:ext cx="573867" cy="536561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516" y="242153"/>
            <a:ext cx="7886700" cy="74693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28989"/>
            <a:ext cx="9144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25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6856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342832" indent="0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685663" indent="0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35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028495" indent="0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371326" indent="0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5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5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429000"/>
            <a:ext cx="1543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3300"/>
            <a:ext cx="1485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853104" y="3429000"/>
            <a:ext cx="3371850" cy="85725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7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27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710928" y="771525"/>
            <a:ext cx="5261372" cy="4286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363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Watch TV As Parents Do, Not As They Say : Shots - Health News : NP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16800"/>
          <a:stretch/>
        </p:blipFill>
        <p:spPr bwMode="auto">
          <a:xfrm>
            <a:off x="0" y="15435"/>
            <a:ext cx="9144000" cy="512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4592" y="4374059"/>
            <a:ext cx="5516229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watch TV : </a:t>
            </a:r>
            <a:r>
              <a:rPr lang="en-US" altLang="en-US" sz="4400" dirty="0">
                <a:solidFill>
                  <a:srgbClr val="00B0F0"/>
                </a:solidFill>
              </a:rPr>
              <a:t>/</a:t>
            </a:r>
            <a:r>
              <a:rPr lang="en-US" altLang="en-US" sz="4400" dirty="0" err="1">
                <a:solidFill>
                  <a:srgbClr val="00B0F0"/>
                </a:solidFill>
              </a:rPr>
              <a:t>wɑːtʃ</a:t>
            </a:r>
            <a:r>
              <a:rPr lang="en-US" altLang="en-US" sz="4400" dirty="0">
                <a:solidFill>
                  <a:srgbClr val="00B0F0"/>
                </a:solidFill>
              </a:rPr>
              <a:t>/ </a:t>
            </a:r>
            <a:endParaRPr lang="en-US" alt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8192" y="37332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434" y="3546097"/>
            <a:ext cx="5403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study</a:t>
            </a:r>
            <a:r>
              <a:rPr lang="en-US" altLang="en-US" sz="4400" dirty="0">
                <a:solidFill>
                  <a:prstClr val="black"/>
                </a:solidFill>
              </a:rPr>
              <a:t> (v) </a:t>
            </a:r>
            <a:r>
              <a:rPr lang="en-US" altLang="en-US" sz="4400" dirty="0">
                <a:solidFill>
                  <a:srgbClr val="00B0F0"/>
                </a:solidFill>
              </a:rPr>
              <a:t>/ˈ</a:t>
            </a:r>
            <a:r>
              <a:rPr lang="en-US" altLang="en-US" sz="4400" dirty="0" err="1">
                <a:solidFill>
                  <a:srgbClr val="00B0F0"/>
                </a:solidFill>
              </a:rPr>
              <a:t>stʌd.i</a:t>
            </a:r>
            <a:r>
              <a:rPr lang="en-US" altLang="en-US" sz="4400" dirty="0">
                <a:solidFill>
                  <a:srgbClr val="00B0F0"/>
                </a:solidFill>
              </a:rPr>
              <a:t>/ </a:t>
            </a:r>
            <a:endParaRPr lang="en-US" alt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434" y="1453217"/>
            <a:ext cx="4674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have classes : 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476" y="2222658"/>
            <a:ext cx="8078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 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classes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Monday morning. </a:t>
            </a:r>
          </a:p>
        </p:txBody>
      </p:sp>
    </p:spTree>
    <p:extLst>
      <p:ext uri="{BB962C8B-B14F-4D97-AF65-F5344CB8AC3E}">
        <p14:creationId xmlns:p14="http://schemas.microsoft.com/office/powerpoint/2010/main" val="6674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6" b="93860" l="8257" r="88991">
                        <a14:foregroundMark x1="36697" y1="54386" x2="47706" y2="68421"/>
                        <a14:foregroundMark x1="34862" y1="10526" x2="56881" y2="9649"/>
                        <a14:foregroundMark x1="59633" y1="47368" x2="58716" y2="57895"/>
                      </a14:backgroundRemoval>
                    </a14:imgEffect>
                  </a14:imgLayer>
                </a14:imgProps>
              </a:ext>
            </a:extLst>
          </a:blip>
          <a:srcRect t="4653" r="7544" b="6946"/>
          <a:stretch/>
        </p:blipFill>
        <p:spPr>
          <a:xfrm>
            <a:off x="1604211" y="64168"/>
            <a:ext cx="1219200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79168"/>
            <a:ext cx="42992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lnSpc>
                <a:spcPts val="4500"/>
              </a:lnSpc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Start / Finish the day: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</a:t>
            </a:r>
          </a:p>
          <a:p>
            <a:pPr marR="36195">
              <a:lnSpc>
                <a:spcPts val="4500"/>
              </a:lnSpc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get up, brush my teeth, wash my face, go to bed, sleep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31" l="8989" r="100000">
                        <a14:foregroundMark x1="70787" y1="18692" x2="74157" y2="48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5641" y="-11880"/>
            <a:ext cx="1140611" cy="1371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7734" y="1551588"/>
            <a:ext cx="36532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algn="just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Eat: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</a:t>
            </a:r>
          </a:p>
          <a:p>
            <a:pPr marR="36195" algn="just"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have breakfast </a:t>
            </a:r>
          </a:p>
          <a:p>
            <a:pPr marR="36195" algn="just"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/ lunch / dinner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2097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358" y="2052653"/>
            <a:ext cx="429928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lnSpc>
                <a:spcPts val="4500"/>
              </a:lnSpc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Travel:</a:t>
            </a:r>
            <a:r>
              <a:rPr lang="en-US" sz="4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pPr marR="36195">
              <a:lnSpc>
                <a:spcPts val="4500"/>
              </a:lnSpc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go to school, </a:t>
            </a:r>
          </a:p>
          <a:p>
            <a:pPr marR="36195">
              <a:lnSpc>
                <a:spcPts val="4500"/>
              </a:lnSpc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get home</a:t>
            </a:r>
            <a:endParaRPr lang="en-US" sz="4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8455" y="1879787"/>
            <a:ext cx="44790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Free time: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</a:t>
            </a: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watch TV, </a:t>
            </a: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relax, play video 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games, chat online</a:t>
            </a:r>
            <a:endParaRPr lang="en-US" sz="4000" b="1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5" b="94231" l="4808" r="96154">
                        <a14:foregroundMark x1="13462" y1="39423" x2="25962" y2="39423"/>
                        <a14:foregroundMark x1="74038" y1="43269" x2="84615" y2="35577"/>
                        <a14:foregroundMark x1="49038" y1="10577" x2="49038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621" y="-11880"/>
            <a:ext cx="1696301" cy="1696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262" l="2000" r="99000">
                        <a14:foregroundMark x1="45000" y1="64486" x2="60000" y2="775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1579" y="83334"/>
            <a:ext cx="1496343" cy="16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358" y="2052653"/>
            <a:ext cx="90076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Work and study:</a:t>
            </a:r>
            <a:r>
              <a:rPr lang="en-US" sz="4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study, have classes, </a:t>
            </a:r>
            <a:endParaRPr lang="en-US" sz="4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do their homework, help with the </a:t>
            </a:r>
            <a:endParaRPr lang="en-US" sz="4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housework.</a:t>
            </a:r>
            <a:endParaRPr lang="en-US" sz="4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" b="100000" l="2041" r="97959">
                        <a14:foregroundMark x1="56122" y1="69444" x2="56122" y2="81481"/>
                        <a14:foregroundMark x1="42857" y1="82407" x2="60204" y2="8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867" y="0"/>
            <a:ext cx="1466266" cy="16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63726"/>
            <a:ext cx="3720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ACTIVITY 2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14715" y="993799"/>
            <a:ext cx="4006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MS Mincho"/>
              </a:rPr>
              <a:t>1 True     2 True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23531" y="1659873"/>
            <a:ext cx="4273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MS Mincho"/>
              </a:rPr>
              <a:t>3 True     4 False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129142" y="2325947"/>
            <a:ext cx="3991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MS Mincho"/>
              </a:rPr>
              <a:t>5 False    6 True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8609" y="3095388"/>
            <a:ext cx="4132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MS Mincho"/>
              </a:rPr>
              <a:t>7 False     8 True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4621311" y="975831"/>
            <a:ext cx="4132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MS Mincho"/>
              </a:rPr>
              <a:t>9 False   10 True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4487460" y="1763240"/>
            <a:ext cx="4400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MS Mincho"/>
              </a:rPr>
              <a:t>11 False   12 False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6433"/>
            <a:ext cx="644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I </a:t>
            </a:r>
            <a:r>
              <a:rPr lang="en-US" sz="3600" b="1" u="sng" dirty="0">
                <a:solidFill>
                  <a:srgbClr val="FF0000"/>
                </a:solidFill>
                <a:latin typeface="+mj-lt"/>
              </a:rPr>
              <a:t>always</a:t>
            </a:r>
            <a:r>
              <a:rPr lang="en-US" sz="3600" dirty="0">
                <a:latin typeface="+mj-lt"/>
              </a:rPr>
              <a:t> do my homework.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4668" y="545910"/>
            <a:ext cx="2784144" cy="5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100%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518" y="1285332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normally/usually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34668" y="1315071"/>
            <a:ext cx="2784144" cy="586854"/>
            <a:chOff x="6359856" y="1315071"/>
            <a:chExt cx="2784144" cy="586854"/>
          </a:xfrm>
        </p:grpSpPr>
        <p:sp>
          <p:nvSpPr>
            <p:cNvPr id="7" name="Rectangle 6"/>
            <p:cNvSpPr/>
            <p:nvPr/>
          </p:nvSpPr>
          <p:spPr>
            <a:xfrm>
              <a:off x="6359856" y="1315071"/>
              <a:ext cx="2784144" cy="586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90%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93624" y="1315071"/>
              <a:ext cx="450376" cy="5868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6518" y="2024755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often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34668" y="2084232"/>
            <a:ext cx="2784144" cy="586854"/>
            <a:chOff x="6359856" y="1315071"/>
            <a:chExt cx="2784144" cy="586854"/>
          </a:xfrm>
        </p:grpSpPr>
        <p:sp>
          <p:nvSpPr>
            <p:cNvPr id="12" name="Rectangle 11"/>
            <p:cNvSpPr/>
            <p:nvPr/>
          </p:nvSpPr>
          <p:spPr>
            <a:xfrm>
              <a:off x="6359856" y="1315071"/>
              <a:ext cx="2784144" cy="586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/>
                <a:t>75%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18310" y="1315071"/>
              <a:ext cx="825690" cy="5868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6518" y="2748591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sometimes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34668" y="2853393"/>
            <a:ext cx="2784144" cy="586854"/>
            <a:chOff x="6359856" y="1315071"/>
            <a:chExt cx="2784144" cy="586854"/>
          </a:xfrm>
        </p:grpSpPr>
        <p:sp>
          <p:nvSpPr>
            <p:cNvPr id="16" name="Rectangle 15"/>
            <p:cNvSpPr/>
            <p:nvPr/>
          </p:nvSpPr>
          <p:spPr>
            <a:xfrm>
              <a:off x="6359856" y="1315071"/>
              <a:ext cx="2784144" cy="586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/>
                <a:t>50%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40639" y="1315071"/>
              <a:ext cx="1303361" cy="5868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907" y="3565519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never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34668" y="3624996"/>
            <a:ext cx="2784145" cy="586854"/>
            <a:chOff x="6359856" y="1315071"/>
            <a:chExt cx="2784145" cy="586854"/>
          </a:xfrm>
        </p:grpSpPr>
        <p:sp>
          <p:nvSpPr>
            <p:cNvPr id="20" name="Rectangle 19"/>
            <p:cNvSpPr/>
            <p:nvPr/>
          </p:nvSpPr>
          <p:spPr>
            <a:xfrm>
              <a:off x="6359856" y="1315071"/>
              <a:ext cx="2784144" cy="586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7030A0"/>
                  </a:solidFill>
                </a:rPr>
                <a:t>0%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59857" y="1315071"/>
              <a:ext cx="2784144" cy="5868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5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8192" y="37332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434" y="2533109"/>
            <a:ext cx="7420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normally / usually (</a:t>
            </a:r>
            <a:r>
              <a:rPr lang="en-US" altLang="en-US" sz="4400" b="1" dirty="0" err="1">
                <a:solidFill>
                  <a:prstClr val="black"/>
                </a:solidFill>
              </a:rPr>
              <a:t>adv</a:t>
            </a:r>
            <a:r>
              <a:rPr lang="en-US" altLang="en-US" sz="4400" b="1" dirty="0">
                <a:solidFill>
                  <a:prstClr val="black"/>
                </a:solidFill>
              </a:rPr>
              <a:t>)</a:t>
            </a:r>
            <a:endParaRPr lang="en-US" alt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434" y="1453217"/>
            <a:ext cx="4674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always (</a:t>
            </a:r>
            <a:r>
              <a:rPr lang="en-US" altLang="en-US" sz="4400" b="1" dirty="0" err="1">
                <a:solidFill>
                  <a:prstClr val="black"/>
                </a:solidFill>
              </a:rPr>
              <a:t>adv</a:t>
            </a:r>
            <a:r>
              <a:rPr lang="en-US" altLang="en-US" sz="4400" b="1" dirty="0">
                <a:solidFill>
                  <a:prstClr val="black"/>
                </a:solidFill>
              </a:rPr>
              <a:t>) 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8213" y="1982027"/>
            <a:ext cx="5543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time or all the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5347" y="3216041"/>
            <a:ext cx="7508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way that most often happens </a:t>
            </a:r>
          </a:p>
        </p:txBody>
      </p:sp>
    </p:spTree>
    <p:extLst>
      <p:ext uri="{BB962C8B-B14F-4D97-AF65-F5344CB8AC3E}">
        <p14:creationId xmlns:p14="http://schemas.microsoft.com/office/powerpoint/2010/main" val="20948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192" y="37332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434" y="2533109"/>
            <a:ext cx="7420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sometimes (</a:t>
            </a:r>
            <a:r>
              <a:rPr lang="en-US" altLang="en-US" sz="4400" b="1" dirty="0" err="1">
                <a:solidFill>
                  <a:prstClr val="black"/>
                </a:solidFill>
              </a:rPr>
              <a:t>adv</a:t>
            </a:r>
            <a:r>
              <a:rPr lang="en-US" altLang="en-US" sz="4400" b="1" dirty="0">
                <a:solidFill>
                  <a:prstClr val="black"/>
                </a:solidFill>
              </a:rPr>
              <a:t>)</a:t>
            </a:r>
            <a:endParaRPr lang="en-US" alt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434" y="1453217"/>
            <a:ext cx="4674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often (</a:t>
            </a:r>
            <a:r>
              <a:rPr lang="en-US" altLang="en-US" sz="4400" b="1" dirty="0" err="1">
                <a:solidFill>
                  <a:prstClr val="black"/>
                </a:solidFill>
              </a:rPr>
              <a:t>adv</a:t>
            </a:r>
            <a:r>
              <a:rPr lang="en-US" altLang="en-US" sz="4400" b="1" dirty="0">
                <a:solidFill>
                  <a:prstClr val="black"/>
                </a:solidFill>
              </a:rPr>
              <a:t>) 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0579" y="1908731"/>
            <a:ext cx="3662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times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0579" y="3218723"/>
            <a:ext cx="4391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always or often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146" y="3696509"/>
            <a:ext cx="7420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never (</a:t>
            </a:r>
            <a:r>
              <a:rPr lang="en-US" altLang="en-US" sz="4400" b="1" dirty="0" err="1">
                <a:solidFill>
                  <a:prstClr val="black"/>
                </a:solidFill>
              </a:rPr>
              <a:t>adv</a:t>
            </a:r>
            <a:r>
              <a:rPr lang="en-US" altLang="en-US" sz="4400" b="1" dirty="0">
                <a:solidFill>
                  <a:prstClr val="black"/>
                </a:solidFill>
              </a:rPr>
              <a:t>)</a:t>
            </a:r>
            <a:endParaRPr lang="en-US" alt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579" y="4196725"/>
            <a:ext cx="3849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at any time</a:t>
            </a:r>
          </a:p>
        </p:txBody>
      </p:sp>
    </p:spTree>
    <p:extLst>
      <p:ext uri="{BB962C8B-B14F-4D97-AF65-F5344CB8AC3E}">
        <p14:creationId xmlns:p14="http://schemas.microsoft.com/office/powerpoint/2010/main" val="39449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024" y="351097"/>
            <a:ext cx="89979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Language note - Adverbs of frequency</a:t>
            </a:r>
            <a:endParaRPr lang="en-US" sz="4200" b="1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6680" r="50435" b="-2388"/>
          <a:stretch/>
        </p:blipFill>
        <p:spPr>
          <a:xfrm>
            <a:off x="210135" y="1089761"/>
            <a:ext cx="8933865" cy="16900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0753" y="3031862"/>
            <a:ext cx="8568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200" b="1" u="sng" dirty="0">
                <a:latin typeface="Times New Roman" panose="02020603050405020304" pitchFamily="18" charset="0"/>
                <a:ea typeface="MS Mincho"/>
              </a:rPr>
              <a:t>Usage:</a:t>
            </a:r>
            <a:r>
              <a:rPr lang="en-US" sz="4200" dirty="0">
                <a:latin typeface="Times New Roman" panose="02020603050405020304" pitchFamily="18" charset="0"/>
                <a:ea typeface="MS Mincho"/>
              </a:rPr>
              <a:t> to say how often we do things, or how often things happen.</a:t>
            </a:r>
            <a:endParaRPr lang="en-US" sz="4200" b="1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57376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5270400" y="1548498"/>
            <a:ext cx="1854000" cy="1854000"/>
          </a:xfrm>
          <a:prstGeom prst="ellipse">
            <a:avLst/>
          </a:pr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3648598" y="1548498"/>
            <a:ext cx="1854000" cy="1854000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2026795" y="1548509"/>
            <a:ext cx="1854000" cy="1854000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427444" y="1548498"/>
            <a:ext cx="1854000" cy="1854000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569030" y="2226336"/>
            <a:ext cx="13792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PIC.1 </a:t>
            </a:r>
            <a:endParaRPr sz="3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404993" y="1548498"/>
            <a:ext cx="8355418" cy="1938704"/>
            <a:chOff x="1212300" y="1644751"/>
            <a:chExt cx="8355418" cy="1938704"/>
          </a:xfrm>
        </p:grpSpPr>
        <p:sp>
          <p:nvSpPr>
            <p:cNvPr id="154" name="Google Shape;154;p23"/>
            <p:cNvSpPr/>
            <p:nvPr/>
          </p:nvSpPr>
          <p:spPr>
            <a:xfrm>
              <a:off x="6091916" y="1656289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" name="Google Shape;154;p23"/>
            <p:cNvSpPr/>
            <p:nvPr/>
          </p:nvSpPr>
          <p:spPr>
            <a:xfrm>
              <a:off x="7713718" y="1729455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9558" y="480609"/>
            <a:ext cx="8097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Gill Sans Ultra Bold" panose="020B0A02020104020203" pitchFamily="34" charset="0"/>
                <a:ea typeface="Times New Roman" panose="02020603050405020304" pitchFamily="18" charset="0"/>
              </a:rPr>
              <a:t>Jigsaw puzzle game 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/>
              <a:latin typeface="Gill Sans Ultra Bold" panose="020B0A02020104020203" pitchFamily="34" charset="0"/>
            </a:endParaRPr>
          </a:p>
        </p:txBody>
      </p:sp>
      <p:sp>
        <p:nvSpPr>
          <p:cNvPr id="19" name="Google Shape;145;p23"/>
          <p:cNvSpPr/>
          <p:nvPr/>
        </p:nvSpPr>
        <p:spPr>
          <a:xfrm>
            <a:off x="6934829" y="1644740"/>
            <a:ext cx="1825582" cy="18309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152;p23"/>
          <p:cNvSpPr txBox="1"/>
          <p:nvPr/>
        </p:nvSpPr>
        <p:spPr>
          <a:xfrm>
            <a:off x="2283603" y="2272492"/>
            <a:ext cx="13792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PIC.2 </a:t>
            </a:r>
            <a:endParaRPr sz="3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152;p23"/>
          <p:cNvSpPr txBox="1"/>
          <p:nvPr/>
        </p:nvSpPr>
        <p:spPr>
          <a:xfrm>
            <a:off x="3998176" y="2318648"/>
            <a:ext cx="13792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PIC.3 </a:t>
            </a:r>
            <a:endParaRPr sz="3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" name="Google Shape;152;p23"/>
          <p:cNvSpPr txBox="1"/>
          <p:nvPr/>
        </p:nvSpPr>
        <p:spPr>
          <a:xfrm>
            <a:off x="5564992" y="2345654"/>
            <a:ext cx="13792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PIC.4 </a:t>
            </a:r>
            <a:endParaRPr sz="3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" name="Google Shape;152;p23"/>
          <p:cNvSpPr txBox="1"/>
          <p:nvPr/>
        </p:nvSpPr>
        <p:spPr>
          <a:xfrm>
            <a:off x="7201003" y="2318648"/>
            <a:ext cx="13792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PIC.5 </a:t>
            </a:r>
            <a:endParaRPr sz="3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501" y="428491"/>
            <a:ext cx="7983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b="1" i="1" u="sng" dirty="0">
                <a:latin typeface="Times New Roman" panose="02020603050405020304" pitchFamily="18" charset="0"/>
                <a:ea typeface="MS Mincho"/>
              </a:rPr>
              <a:t>Ex:</a:t>
            </a:r>
            <a:r>
              <a:rPr lang="en-US" sz="44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a) I 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always</a:t>
            </a:r>
            <a:r>
              <a:rPr lang="en-US" sz="4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have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breakfast.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2794" y="2080036"/>
            <a:ext cx="6161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b) You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are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always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late.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4516" y="1372150"/>
            <a:ext cx="34371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ordinary verbs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804012" y="1078173"/>
            <a:ext cx="122830" cy="36849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7103" y="3128907"/>
            <a:ext cx="189667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verb be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784024" y="2787922"/>
            <a:ext cx="122830" cy="36849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8643" y="1060949"/>
            <a:ext cx="71446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Rules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Adverbs of frequency come …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4400" b="1" i="1" dirty="0">
                <a:latin typeface="Times New Roman" panose="02020603050405020304" pitchFamily="18" charset="0"/>
                <a:ea typeface="MS Mincho"/>
              </a:rPr>
              <a:t>after</a:t>
            </a:r>
            <a:r>
              <a:rPr lang="en-US" sz="4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the verb be.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4400" b="1" i="1" dirty="0">
                <a:latin typeface="Times New Roman" panose="02020603050405020304" pitchFamily="18" charset="0"/>
                <a:ea typeface="MS Mincho"/>
              </a:rPr>
              <a:t>before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other verbs.</a:t>
            </a:r>
            <a:endParaRPr lang="en-US" sz="4400" b="1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08604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535" y="1152065"/>
            <a:ext cx="91576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1. Jo goes always to school on foot.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2. The bus often is late.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3. I never watch TV.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4. People in this school are usually friendly.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5. She normally doesn’t walk to school.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923" y="216024"/>
            <a:ext cx="2502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MS Mincho"/>
                <a:cs typeface="Arial" panose="020B0604020202020204" pitchFamily="34" charset="0"/>
              </a:rPr>
              <a:t>Practice</a:t>
            </a:r>
            <a:endParaRPr lang="en-US" sz="4400" u="sng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74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899" y="1140814"/>
            <a:ext cx="8611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000" i="1" dirty="0">
                <a:latin typeface="Times New Roman" panose="02020603050405020304" pitchFamily="18" charset="0"/>
                <a:ea typeface="MS Mincho"/>
              </a:rPr>
              <a:t>1. Jo always goes to school on foot.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i="1" dirty="0">
                <a:latin typeface="Times New Roman" panose="02020603050405020304" pitchFamily="18" charset="0"/>
                <a:ea typeface="MS Mincho"/>
              </a:rPr>
              <a:t>2. The bus is often late.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i="1" dirty="0">
                <a:latin typeface="Times New Roman" panose="02020603050405020304" pitchFamily="18" charset="0"/>
                <a:ea typeface="MS Mincho"/>
              </a:rPr>
              <a:t>3. correct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>
              <a:tabLst>
                <a:tab pos="581025" algn="l"/>
              </a:tabLst>
            </a:pPr>
            <a:r>
              <a:rPr lang="en-US" sz="4000" i="1" dirty="0">
                <a:latin typeface="Times New Roman" panose="02020603050405020304" pitchFamily="18" charset="0"/>
                <a:ea typeface="MS Mincho"/>
              </a:rPr>
              <a:t>4. correct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000" i="1" dirty="0">
                <a:latin typeface="Times New Roman" panose="02020603050405020304" pitchFamily="18" charset="0"/>
                <a:ea typeface="MS Mincho"/>
              </a:rPr>
              <a:t>5. She doesn’t normally walk to school.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13899" y="371373"/>
            <a:ext cx="3384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MS Mincho"/>
                <a:cs typeface="Segoe UI" panose="020B0502040204020203" pitchFamily="34" charset="0"/>
              </a:rPr>
              <a:t>Answer key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MS Minch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18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's time to speak up: Why adland needs to be more voc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b="8542"/>
          <a:stretch/>
        </p:blipFill>
        <p:spPr bwMode="auto">
          <a:xfrm>
            <a:off x="0" y="-45720"/>
            <a:ext cx="9144000" cy="51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5520"/>
            <a:ext cx="9857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  <a:tabLst>
                <a:tab pos="581025" algn="l"/>
              </a:tabLst>
            </a:pPr>
            <a:r>
              <a:rPr lang="en-US" sz="4200" dirty="0">
                <a:latin typeface="Times New Roman" panose="02020603050405020304" pitchFamily="18" charset="0"/>
                <a:ea typeface="MS Mincho"/>
              </a:rPr>
              <a:t>a favorite day/ special day</a:t>
            </a:r>
            <a:endParaRPr lang="en-US" sz="42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81025" algn="l"/>
              </a:tabLst>
            </a:pPr>
            <a:r>
              <a:rPr lang="en-US" sz="4200" dirty="0">
                <a:latin typeface="Times New Roman" panose="02020603050405020304" pitchFamily="18" charset="0"/>
                <a:ea typeface="MS Mincho"/>
              </a:rPr>
              <a:t>activities in a day (get up, get dressed..)</a:t>
            </a:r>
            <a:endParaRPr lang="en-US" sz="42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81025" algn="l"/>
              </a:tabLst>
            </a:pPr>
            <a:r>
              <a:rPr lang="en-US" sz="4200" dirty="0">
                <a:latin typeface="Times New Roman" panose="02020603050405020304" pitchFamily="18" charset="0"/>
                <a:ea typeface="MS Mincho"/>
              </a:rPr>
              <a:t>time (at least 2 activities)</a:t>
            </a:r>
            <a:endParaRPr lang="en-US" sz="42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200" dirty="0">
                <a:latin typeface="Times New Roman" panose="02020603050405020304" pitchFamily="18" charset="0"/>
                <a:ea typeface="MS Mincho"/>
              </a:rPr>
              <a:t>the activity they like best </a:t>
            </a:r>
            <a:endParaRPr lang="en-US" sz="4200" dirty="0"/>
          </a:p>
        </p:txBody>
      </p:sp>
      <p:sp>
        <p:nvSpPr>
          <p:cNvPr id="6" name="Rectangle 5"/>
          <p:cNvSpPr/>
          <p:nvPr/>
        </p:nvSpPr>
        <p:spPr>
          <a:xfrm>
            <a:off x="146304" y="293995"/>
            <a:ext cx="6291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Talk about favorite day</a:t>
            </a:r>
          </a:p>
        </p:txBody>
      </p:sp>
    </p:spTree>
    <p:extLst>
      <p:ext uri="{BB962C8B-B14F-4D97-AF65-F5344CB8AC3E}">
        <p14:creationId xmlns:p14="http://schemas.microsoft.com/office/powerpoint/2010/main" val="396930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/>
          <p:nvPr/>
        </p:nvSpPr>
        <p:spPr>
          <a:xfrm>
            <a:off x="2078976" y="-164650"/>
            <a:ext cx="5031417" cy="164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7030A0"/>
                </a:solidFill>
                <a:latin typeface="Muli"/>
                <a:ea typeface="Muli"/>
                <a:cs typeface="Muli"/>
                <a:sym typeface="Muli"/>
              </a:rPr>
              <a:t>HOMEWORK</a:t>
            </a:r>
            <a:endParaRPr sz="6000" dirty="0">
              <a:solidFill>
                <a:srgbClr val="7030A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178133" y="1260500"/>
            <a:ext cx="8467344" cy="1123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n-US" sz="44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 in workbook</a:t>
            </a:r>
            <a:r>
              <a:rPr lang="en-US" sz="44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 20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133" y="2163505"/>
            <a:ext cx="93226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Prepare for the next lesson: Reading - A busy day.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000" dirty="0">
                <a:latin typeface="Times New Roman" panose="02020603050405020304" pitchFamily="18" charset="0"/>
                <a:ea typeface="MS Mincho"/>
              </a:rPr>
              <a:t>+ Answer the question: What things do you do with your brother / sister?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Child Wakes Up Early: What Should I Do? - You are M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11487" cy="32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3209262"/>
            <a:ext cx="3852510" cy="83099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Don't skip breakfast! - FrieslandCampin InstituteFrieslandCampin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18" y="1664944"/>
            <a:ext cx="5291489" cy="33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11486" y="986613"/>
            <a:ext cx="4332514" cy="83099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breakfast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 questions you can ask from school going kid - Talib 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2522"/>
          <a:stretch/>
        </p:blipFill>
        <p:spPr bwMode="auto">
          <a:xfrm>
            <a:off x="1" y="0"/>
            <a:ext cx="4426556" cy="37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Help Your Children to do Homework Independently - Doral Family  Jour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5714"/>
          <a:stretch/>
        </p:blipFill>
        <p:spPr bwMode="auto">
          <a:xfrm>
            <a:off x="4426556" y="1611086"/>
            <a:ext cx="4717444" cy="35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3785606"/>
            <a:ext cx="4426555" cy="851708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school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6554" y="827314"/>
            <a:ext cx="4717446" cy="83099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homework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questions you can ask from school going kid - Talib 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2522"/>
          <a:stretch/>
        </p:blipFill>
        <p:spPr bwMode="auto">
          <a:xfrm>
            <a:off x="1" y="0"/>
            <a:ext cx="4332514" cy="25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y Child Wakes Up Early: What Should I Do? - You are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85"/>
            <a:ext cx="4332514" cy="26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n't skip breakfast! - FrieslandCampin InstituteFrieslandCampin Instit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28" y="2525485"/>
            <a:ext cx="4170271" cy="26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w to Help Your Children to do Homework Independently - Doral Family  Journ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1311"/>
          <a:stretch/>
        </p:blipFill>
        <p:spPr bwMode="auto">
          <a:xfrm>
            <a:off x="4898571" y="0"/>
            <a:ext cx="4245429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eep Problems In Children: How To Get Your Kids To Go To Bed | HuffPost UK  Par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73" y="858106"/>
            <a:ext cx="5929198" cy="33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04167" y="3767009"/>
            <a:ext cx="4426555" cy="851708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bed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2041897"/>
            <a:ext cx="9144000" cy="120032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i="1" dirty="0">
                <a:ea typeface="Times New Roman" panose="02020603050405020304" pitchFamily="18" charset="0"/>
              </a:rPr>
              <a:t>What are these pictures about?</a:t>
            </a:r>
          </a:p>
        </p:txBody>
      </p:sp>
    </p:spTree>
    <p:extLst>
      <p:ext uri="{BB962C8B-B14F-4D97-AF65-F5344CB8AC3E}">
        <p14:creationId xmlns:p14="http://schemas.microsoft.com/office/powerpoint/2010/main" val="35264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039" y="2143663"/>
            <a:ext cx="931697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1</a:t>
            </a:r>
          </a:p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>
              <a:tabLst>
                <a:tab pos="540385" algn="l"/>
              </a:tabLst>
            </a:pP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VOCABULARY • Daily routines</a:t>
            </a: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1937456" y="786377"/>
            <a:ext cx="5411984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400" dirty="0">
                <a:latin typeface="Arial Black" panose="020B0A04020102020204" pitchFamily="34" charset="0"/>
              </a:rPr>
              <a:t>UNIT 2: DAYS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8192" y="37332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677" y="1289723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get up 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ɡet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̬.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ʌp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77" y="1954427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go to bed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675" y="2665297"/>
            <a:ext cx="9818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have breakfast / lunch / dinner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brek.fəst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          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lʌntʃ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    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dɪn.ɚ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675" y="4037369"/>
            <a:ext cx="8409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- go to school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skuːl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ush (one's) teeth (【Phrase】) Meaning, Usage, and Readings | Engo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56967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9674" y="3019842"/>
            <a:ext cx="3574326" cy="212365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brush one’s </a:t>
            </a:r>
          </a:p>
          <a:p>
            <a:r>
              <a:rPr lang="en-US" altLang="en-US" sz="4400" b="1" dirty="0">
                <a:solidFill>
                  <a:prstClr val="black"/>
                </a:solidFill>
              </a:rPr>
              <a:t>teeth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brʌʃ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hat Is Double Cleansing, and Why Is It Important in Your Skin-Care  Routine? | All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7137" y="4352893"/>
            <a:ext cx="5069725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wash one’s face</a:t>
            </a:r>
            <a:endParaRPr lang="en-US" alt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512</Words>
  <Application>Microsoft Office PowerPoint</Application>
  <PresentationFormat>On-screen Show (16:9)</PresentationFormat>
  <Paragraphs>107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MS Mincho</vt:lpstr>
      <vt:lpstr>Segoe UI Symbol</vt:lpstr>
      <vt:lpstr>Times New Roman</vt:lpstr>
      <vt:lpstr>Gill Sans Ultra Bold</vt:lpstr>
      <vt:lpstr>Segoe UI Historic</vt:lpstr>
      <vt:lpstr>Lato Light</vt:lpstr>
      <vt:lpstr>Arial Rounded MT Bold</vt:lpstr>
      <vt:lpstr>Segoe UI</vt:lpstr>
      <vt:lpstr>Lato Bold</vt:lpstr>
      <vt:lpstr>Lato Black</vt:lpstr>
      <vt:lpstr>.VnMemorandum</vt:lpstr>
      <vt:lpstr>Muli</vt:lpstr>
      <vt:lpstr>Amatic SC</vt:lpstr>
      <vt:lpstr>Arial Black</vt:lpstr>
      <vt:lpstr>Wingdings</vt:lpstr>
      <vt:lpstr>Arial</vt:lpstr>
      <vt:lpstr>Quickly template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Home</cp:lastModifiedBy>
  <cp:revision>81</cp:revision>
  <dcterms:modified xsi:type="dcterms:W3CDTF">2022-07-26T03:09:05Z</dcterms:modified>
</cp:coreProperties>
</file>