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518" r:id="rId3"/>
    <p:sldId id="275" r:id="rId4"/>
    <p:sldId id="276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C6291-6F8A-43BB-911A-2CA7C636043B}" v="8" dt="2021-08-09T04:05:35.883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1D6C6291-6F8A-43BB-911A-2CA7C636043B}"/>
    <pc:docChg chg="undo custSel addSld delSld modSld sldOrd modMainMaster">
      <pc:chgData name="Nasil Phạm" userId="72956dafe1aa49c0" providerId="LiveId" clId="{1D6C6291-6F8A-43BB-911A-2CA7C636043B}" dt="2021-08-10T00:39:13.912" v="92" actId="478"/>
      <pc:docMkLst>
        <pc:docMk/>
      </pc:docMkLst>
      <pc:sldChg chg="modSp mod">
        <pc:chgData name="Nasil Phạm" userId="72956dafe1aa49c0" providerId="LiveId" clId="{1D6C6291-6F8A-43BB-911A-2CA7C636043B}" dt="2021-08-09T04:05:49.483" v="73" actId="1076"/>
        <pc:sldMkLst>
          <pc:docMk/>
          <pc:sldMk cId="0" sldId="300"/>
        </pc:sldMkLst>
        <pc:picChg chg="mod">
          <ac:chgData name="Nasil Phạm" userId="72956dafe1aa49c0" providerId="LiveId" clId="{1D6C6291-6F8A-43BB-911A-2CA7C636043B}" dt="2021-08-09T04:05:49.483" v="73" actId="1076"/>
          <ac:picMkLst>
            <pc:docMk/>
            <pc:sldMk cId="0" sldId="300"/>
            <ac:picMk id="11" creationId="{00000000-0000-0000-0000-000000000000}"/>
          </ac:picMkLst>
        </pc:picChg>
      </pc:sldChg>
      <pc:sldChg chg="modSp mod">
        <pc:chgData name="Nasil Phạm" userId="72956dafe1aa49c0" providerId="LiveId" clId="{1D6C6291-6F8A-43BB-911A-2CA7C636043B}" dt="2021-08-10T00:38:38.390" v="81" actId="1076"/>
        <pc:sldMkLst>
          <pc:docMk/>
          <pc:sldMk cId="0" sldId="301"/>
        </pc:sldMkLst>
        <pc:picChg chg="mod">
          <ac:chgData name="Nasil Phạm" userId="72956dafe1aa49c0" providerId="LiveId" clId="{1D6C6291-6F8A-43BB-911A-2CA7C636043B}" dt="2021-08-10T00:38:38.390" v="81" actId="1076"/>
          <ac:picMkLst>
            <pc:docMk/>
            <pc:sldMk cId="0" sldId="301"/>
            <ac:picMk id="5" creationId="{00000000-0000-0000-0000-000000000000}"/>
          </ac:picMkLst>
        </pc:picChg>
      </pc:sldChg>
      <pc:sldChg chg="modSp mod">
        <pc:chgData name="Nasil Phạm" userId="72956dafe1aa49c0" providerId="LiveId" clId="{1D6C6291-6F8A-43BB-911A-2CA7C636043B}" dt="2021-08-10T00:38:43.678" v="82" actId="1076"/>
        <pc:sldMkLst>
          <pc:docMk/>
          <pc:sldMk cId="0" sldId="303"/>
        </pc:sldMkLst>
        <pc:picChg chg="mod">
          <ac:chgData name="Nasil Phạm" userId="72956dafe1aa49c0" providerId="LiveId" clId="{1D6C6291-6F8A-43BB-911A-2CA7C636043B}" dt="2021-08-10T00:38:43.678" v="82" actId="1076"/>
          <ac:picMkLst>
            <pc:docMk/>
            <pc:sldMk cId="0" sldId="303"/>
            <ac:picMk id="7" creationId="{00000000-0000-0000-0000-000000000000}"/>
          </ac:picMkLst>
        </pc:picChg>
      </pc:sldChg>
      <pc:sldChg chg="modSp mod">
        <pc:chgData name="Nasil Phạm" userId="72956dafe1aa49c0" providerId="LiveId" clId="{1D6C6291-6F8A-43BB-911A-2CA7C636043B}" dt="2021-08-10T00:39:00.119" v="89" actId="1076"/>
        <pc:sldMkLst>
          <pc:docMk/>
          <pc:sldMk cId="0" sldId="304"/>
        </pc:sldMkLst>
        <pc:spChg chg="mod">
          <ac:chgData name="Nasil Phạm" userId="72956dafe1aa49c0" providerId="LiveId" clId="{1D6C6291-6F8A-43BB-911A-2CA7C636043B}" dt="2021-08-10T00:38:50.214" v="84" actId="1076"/>
          <ac:spMkLst>
            <pc:docMk/>
            <pc:sldMk cId="0" sldId="304"/>
            <ac:spMk id="4" creationId="{00000000-0000-0000-0000-000000000000}"/>
          </ac:spMkLst>
        </pc:spChg>
        <pc:spChg chg="mod">
          <ac:chgData name="Nasil Phạm" userId="72956dafe1aa49c0" providerId="LiveId" clId="{1D6C6291-6F8A-43BB-911A-2CA7C636043B}" dt="2021-08-10T00:38:52.573" v="85" actId="1076"/>
          <ac:spMkLst>
            <pc:docMk/>
            <pc:sldMk cId="0" sldId="304"/>
            <ac:spMk id="10" creationId="{00000000-0000-0000-0000-000000000000}"/>
          </ac:spMkLst>
        </pc:spChg>
        <pc:spChg chg="mod">
          <ac:chgData name="Nasil Phạm" userId="72956dafe1aa49c0" providerId="LiveId" clId="{1D6C6291-6F8A-43BB-911A-2CA7C636043B}" dt="2021-08-10T00:38:56.230" v="87" actId="1076"/>
          <ac:spMkLst>
            <pc:docMk/>
            <pc:sldMk cId="0" sldId="304"/>
            <ac:spMk id="11" creationId="{00000000-0000-0000-0000-000000000000}"/>
          </ac:spMkLst>
        </pc:spChg>
        <pc:spChg chg="mod">
          <ac:chgData name="Nasil Phạm" userId="72956dafe1aa49c0" providerId="LiveId" clId="{1D6C6291-6F8A-43BB-911A-2CA7C636043B}" dt="2021-08-10T00:38:58.094" v="88" actId="1076"/>
          <ac:spMkLst>
            <pc:docMk/>
            <pc:sldMk cId="0" sldId="304"/>
            <ac:spMk id="12" creationId="{00000000-0000-0000-0000-000000000000}"/>
          </ac:spMkLst>
        </pc:spChg>
        <pc:spChg chg="mod">
          <ac:chgData name="Nasil Phạm" userId="72956dafe1aa49c0" providerId="LiveId" clId="{1D6C6291-6F8A-43BB-911A-2CA7C636043B}" dt="2021-08-10T00:39:00.119" v="89" actId="1076"/>
          <ac:spMkLst>
            <pc:docMk/>
            <pc:sldMk cId="0" sldId="304"/>
            <ac:spMk id="14" creationId="{00000000-0000-0000-0000-000000000000}"/>
          </ac:spMkLst>
        </pc:spChg>
        <pc:spChg chg="mod">
          <ac:chgData name="Nasil Phạm" userId="72956dafe1aa49c0" providerId="LiveId" clId="{1D6C6291-6F8A-43BB-911A-2CA7C636043B}" dt="2021-08-10T00:38:54.430" v="86" actId="1076"/>
          <ac:spMkLst>
            <pc:docMk/>
            <pc:sldMk cId="0" sldId="304"/>
            <ac:spMk id="100" creationId="{00000000-0000-0000-0000-000000000000}"/>
          </ac:spMkLst>
        </pc:spChg>
      </pc:sldChg>
      <pc:sldChg chg="modSp mod">
        <pc:chgData name="Nasil Phạm" userId="72956dafe1aa49c0" providerId="LiveId" clId="{1D6C6291-6F8A-43BB-911A-2CA7C636043B}" dt="2021-08-10T00:39:07.885" v="91" actId="1076"/>
        <pc:sldMkLst>
          <pc:docMk/>
          <pc:sldMk cId="0" sldId="305"/>
        </pc:sldMkLst>
        <pc:picChg chg="mod">
          <ac:chgData name="Nasil Phạm" userId="72956dafe1aa49c0" providerId="LiveId" clId="{1D6C6291-6F8A-43BB-911A-2CA7C636043B}" dt="2021-08-10T00:39:07.885" v="91" actId="1076"/>
          <ac:picMkLst>
            <pc:docMk/>
            <pc:sldMk cId="0" sldId="305"/>
            <ac:picMk id="5" creationId="{00000000-0000-0000-0000-000000000000}"/>
          </ac:picMkLst>
        </pc:picChg>
      </pc:sldChg>
      <pc:sldChg chg="delSp mod">
        <pc:chgData name="Nasil Phạm" userId="72956dafe1aa49c0" providerId="LiveId" clId="{1D6C6291-6F8A-43BB-911A-2CA7C636043B}" dt="2021-08-10T00:39:13.912" v="92" actId="478"/>
        <pc:sldMkLst>
          <pc:docMk/>
          <pc:sldMk cId="0" sldId="306"/>
        </pc:sldMkLst>
        <pc:spChg chg="del">
          <ac:chgData name="Nasil Phạm" userId="72956dafe1aa49c0" providerId="LiveId" clId="{1D6C6291-6F8A-43BB-911A-2CA7C636043B}" dt="2021-08-10T00:39:13.912" v="92" actId="478"/>
          <ac:spMkLst>
            <pc:docMk/>
            <pc:sldMk cId="0" sldId="306"/>
            <ac:spMk id="8" creationId="{00000000-0000-0000-0000-000000000000}"/>
          </ac:spMkLst>
        </pc:spChg>
      </pc:sldChg>
      <pc:sldChg chg="addSp delSp modSp new mod">
        <pc:chgData name="Nasil Phạm" userId="72956dafe1aa49c0" providerId="LiveId" clId="{1D6C6291-6F8A-43BB-911A-2CA7C636043B}" dt="2021-08-09T04:03:56.468" v="4"/>
        <pc:sldMkLst>
          <pc:docMk/>
          <pc:sldMk cId="83415753" sldId="307"/>
        </pc:sldMkLst>
        <pc:spChg chg="del">
          <ac:chgData name="Nasil Phạm" userId="72956dafe1aa49c0" providerId="LiveId" clId="{1D6C6291-6F8A-43BB-911A-2CA7C636043B}" dt="2021-08-09T04:03:54.165" v="2" actId="478"/>
          <ac:spMkLst>
            <pc:docMk/>
            <pc:sldMk cId="83415753" sldId="307"/>
            <ac:spMk id="2" creationId="{E92B41B8-6162-454E-8A67-79B539EDD522}"/>
          </ac:spMkLst>
        </pc:spChg>
        <pc:spChg chg="del">
          <ac:chgData name="Nasil Phạm" userId="72956dafe1aa49c0" providerId="LiveId" clId="{1D6C6291-6F8A-43BB-911A-2CA7C636043B}" dt="2021-08-09T04:03:53.689" v="1" actId="478"/>
          <ac:spMkLst>
            <pc:docMk/>
            <pc:sldMk cId="83415753" sldId="307"/>
            <ac:spMk id="3" creationId="{E72788B1-52A5-445C-BB65-F0DA6858A3BB}"/>
          </ac:spMkLst>
        </pc:spChg>
        <pc:spChg chg="del">
          <ac:chgData name="Nasil Phạm" userId="72956dafe1aa49c0" providerId="LiveId" clId="{1D6C6291-6F8A-43BB-911A-2CA7C636043B}" dt="2021-08-09T04:03:55.622" v="3" actId="478"/>
          <ac:spMkLst>
            <pc:docMk/>
            <pc:sldMk cId="83415753" sldId="307"/>
            <ac:spMk id="4" creationId="{585BB35C-2340-4863-A490-67980FDD6304}"/>
          </ac:spMkLst>
        </pc:spChg>
        <pc:spChg chg="add mod">
          <ac:chgData name="Nasil Phạm" userId="72956dafe1aa49c0" providerId="LiveId" clId="{1D6C6291-6F8A-43BB-911A-2CA7C636043B}" dt="2021-08-09T04:03:56.468" v="4"/>
          <ac:spMkLst>
            <pc:docMk/>
            <pc:sldMk cId="83415753" sldId="307"/>
            <ac:spMk id="7" creationId="{504398CC-05F1-450C-99B9-D779EEC9E83F}"/>
          </ac:spMkLst>
        </pc:spChg>
        <pc:spChg chg="add mod">
          <ac:chgData name="Nasil Phạm" userId="72956dafe1aa49c0" providerId="LiveId" clId="{1D6C6291-6F8A-43BB-911A-2CA7C636043B}" dt="2021-08-09T04:03:56.468" v="4"/>
          <ac:spMkLst>
            <pc:docMk/>
            <pc:sldMk cId="83415753" sldId="307"/>
            <ac:spMk id="8" creationId="{99C92789-70F1-4117-959C-A5CAF7EFEEE4}"/>
          </ac:spMkLst>
        </pc:spChg>
        <pc:spChg chg="add mod">
          <ac:chgData name="Nasil Phạm" userId="72956dafe1aa49c0" providerId="LiveId" clId="{1D6C6291-6F8A-43BB-911A-2CA7C636043B}" dt="2021-08-09T04:03:56.468" v="4"/>
          <ac:spMkLst>
            <pc:docMk/>
            <pc:sldMk cId="83415753" sldId="307"/>
            <ac:spMk id="9" creationId="{3E597708-CF79-41B3-9B88-D134BB97275C}"/>
          </ac:spMkLst>
        </pc:spChg>
        <pc:picChg chg="add mod">
          <ac:chgData name="Nasil Phạm" userId="72956dafe1aa49c0" providerId="LiveId" clId="{1D6C6291-6F8A-43BB-911A-2CA7C636043B}" dt="2021-08-09T04:03:56.468" v="4"/>
          <ac:picMkLst>
            <pc:docMk/>
            <pc:sldMk cId="83415753" sldId="307"/>
            <ac:picMk id="5" creationId="{0A451238-C623-41F2-9914-987F96FCCF6F}"/>
          </ac:picMkLst>
        </pc:picChg>
        <pc:picChg chg="add mod">
          <ac:chgData name="Nasil Phạm" userId="72956dafe1aa49c0" providerId="LiveId" clId="{1D6C6291-6F8A-43BB-911A-2CA7C636043B}" dt="2021-08-09T04:03:56.468" v="4"/>
          <ac:picMkLst>
            <pc:docMk/>
            <pc:sldMk cId="83415753" sldId="307"/>
            <ac:picMk id="6" creationId="{F087ED60-C1FC-49BE-BEF8-CCE453FE75A1}"/>
          </ac:picMkLst>
        </pc:picChg>
      </pc:sldChg>
      <pc:sldChg chg="add">
        <pc:chgData name="Nasil Phạm" userId="72956dafe1aa49c0" providerId="LiveId" clId="{1D6C6291-6F8A-43BB-911A-2CA7C636043B}" dt="2021-08-09T04:04:07.516" v="5"/>
        <pc:sldMkLst>
          <pc:docMk/>
          <pc:sldMk cId="1510731552" sldId="517"/>
        </pc:sldMkLst>
      </pc:sldChg>
      <pc:sldChg chg="new del">
        <pc:chgData name="Nasil Phạm" userId="72956dafe1aa49c0" providerId="LiveId" clId="{1D6C6291-6F8A-43BB-911A-2CA7C636043B}" dt="2021-08-10T00:38:14.226" v="75" actId="680"/>
        <pc:sldMkLst>
          <pc:docMk/>
          <pc:sldMk cId="1846832832" sldId="518"/>
        </pc:sldMkLst>
      </pc:sldChg>
      <pc:sldChg chg="new ord">
        <pc:chgData name="Nasil Phạm" userId="72956dafe1aa49c0" providerId="LiveId" clId="{1D6C6291-6F8A-43BB-911A-2CA7C636043B}" dt="2021-08-10T00:38:21.631" v="80"/>
        <pc:sldMkLst>
          <pc:docMk/>
          <pc:sldMk cId="2901055693" sldId="518"/>
        </pc:sldMkLst>
      </pc:sldChg>
      <pc:sldMasterChg chg="modSldLayout">
        <pc:chgData name="Nasil Phạm" userId="72956dafe1aa49c0" providerId="LiveId" clId="{1D6C6291-6F8A-43BB-911A-2CA7C636043B}" dt="2021-08-09T04:05:35.883" v="72"/>
        <pc:sldMasterMkLst>
          <pc:docMk/>
          <pc:sldMasterMk cId="0" sldId="2147483648"/>
        </pc:sldMasterMkLst>
        <pc:sldLayoutChg chg="addSp modSp">
          <pc:chgData name="Nasil Phạm" userId="72956dafe1aa49c0" providerId="LiveId" clId="{1D6C6291-6F8A-43BB-911A-2CA7C636043B}" dt="2021-08-09T04:05:32.461" v="70"/>
          <pc:sldLayoutMkLst>
            <pc:docMk/>
            <pc:sldMasterMk cId="0" sldId="2147483648"/>
            <pc:sldLayoutMk cId="0" sldId="2147483652"/>
          </pc:sldLayoutMkLst>
          <pc:spChg chg="add mod">
            <ac:chgData name="Nasil Phạm" userId="72956dafe1aa49c0" providerId="LiveId" clId="{1D6C6291-6F8A-43BB-911A-2CA7C636043B}" dt="2021-08-09T04:05:32.461" v="70"/>
            <ac:spMkLst>
              <pc:docMk/>
              <pc:sldMasterMk cId="0" sldId="2147483648"/>
              <pc:sldLayoutMk cId="0" sldId="2147483652"/>
              <ac:spMk id="9" creationId="{B7B54FF3-043D-44F9-8374-7BD3531A9459}"/>
            </ac:spMkLst>
          </pc:spChg>
          <pc:picChg chg="add mod">
            <ac:chgData name="Nasil Phạm" userId="72956dafe1aa49c0" providerId="LiveId" clId="{1D6C6291-6F8A-43BB-911A-2CA7C636043B}" dt="2021-08-09T04:05:32.461" v="70"/>
            <ac:picMkLst>
              <pc:docMk/>
              <pc:sldMasterMk cId="0" sldId="2147483648"/>
              <pc:sldLayoutMk cId="0" sldId="2147483652"/>
              <ac:picMk id="8" creationId="{B32E0785-E770-474A-A0D3-62FC95283B23}"/>
            </ac:picMkLst>
          </pc:picChg>
          <pc:picChg chg="add mod">
            <ac:chgData name="Nasil Phạm" userId="72956dafe1aa49c0" providerId="LiveId" clId="{1D6C6291-6F8A-43BB-911A-2CA7C636043B}" dt="2021-08-09T04:05:32.461" v="70"/>
            <ac:picMkLst>
              <pc:docMk/>
              <pc:sldMasterMk cId="0" sldId="2147483648"/>
              <pc:sldLayoutMk cId="0" sldId="2147483652"/>
              <ac:picMk id="10" creationId="{F5D485A3-305C-4C65-8B11-AC8C3C2E71AB}"/>
            </ac:picMkLst>
          </pc:picChg>
        </pc:sldLayoutChg>
        <pc:sldLayoutChg chg="addSp modSp">
          <pc:chgData name="Nasil Phạm" userId="72956dafe1aa49c0" providerId="LiveId" clId="{1D6C6291-6F8A-43BB-911A-2CA7C636043B}" dt="2021-08-09T04:05:34.390" v="71"/>
          <pc:sldLayoutMkLst>
            <pc:docMk/>
            <pc:sldMasterMk cId="0" sldId="2147483648"/>
            <pc:sldLayoutMk cId="0" sldId="2147483653"/>
          </pc:sldLayoutMkLst>
          <pc:spChg chg="add mod">
            <ac:chgData name="Nasil Phạm" userId="72956dafe1aa49c0" providerId="LiveId" clId="{1D6C6291-6F8A-43BB-911A-2CA7C636043B}" dt="2021-08-09T04:05:34.390" v="71"/>
            <ac:spMkLst>
              <pc:docMk/>
              <pc:sldMasterMk cId="0" sldId="2147483648"/>
              <pc:sldLayoutMk cId="0" sldId="2147483653"/>
              <ac:spMk id="11" creationId="{1D2366C6-8281-45F3-BDEA-B10A02CB7357}"/>
            </ac:spMkLst>
          </pc:spChg>
          <pc:picChg chg="add mod">
            <ac:chgData name="Nasil Phạm" userId="72956dafe1aa49c0" providerId="LiveId" clId="{1D6C6291-6F8A-43BB-911A-2CA7C636043B}" dt="2021-08-09T04:05:34.390" v="71"/>
            <ac:picMkLst>
              <pc:docMk/>
              <pc:sldMasterMk cId="0" sldId="2147483648"/>
              <pc:sldLayoutMk cId="0" sldId="2147483653"/>
              <ac:picMk id="10" creationId="{F327255A-DD4A-437E-BEF8-FABE90E0F504}"/>
            </ac:picMkLst>
          </pc:picChg>
          <pc:picChg chg="add mod">
            <ac:chgData name="Nasil Phạm" userId="72956dafe1aa49c0" providerId="LiveId" clId="{1D6C6291-6F8A-43BB-911A-2CA7C636043B}" dt="2021-08-09T04:05:34.390" v="71"/>
            <ac:picMkLst>
              <pc:docMk/>
              <pc:sldMasterMk cId="0" sldId="2147483648"/>
              <pc:sldLayoutMk cId="0" sldId="2147483653"/>
              <ac:picMk id="12" creationId="{6B49C2D4-73C3-436F-AEA9-57E13A1CD1C7}"/>
            </ac:picMkLst>
          </pc:picChg>
        </pc:sldLayoutChg>
        <pc:sldLayoutChg chg="addSp modSp">
          <pc:chgData name="Nasil Phạm" userId="72956dafe1aa49c0" providerId="LiveId" clId="{1D6C6291-6F8A-43BB-911A-2CA7C636043B}" dt="2021-08-09T04:05:35.883" v="72"/>
          <pc:sldLayoutMkLst>
            <pc:docMk/>
            <pc:sldMasterMk cId="0" sldId="2147483648"/>
            <pc:sldLayoutMk cId="0" sldId="2147483654"/>
          </pc:sldLayoutMkLst>
          <pc:spChg chg="add mod">
            <ac:chgData name="Nasil Phạm" userId="72956dafe1aa49c0" providerId="LiveId" clId="{1D6C6291-6F8A-43BB-911A-2CA7C636043B}" dt="2021-08-09T04:05:35.883" v="72"/>
            <ac:spMkLst>
              <pc:docMk/>
              <pc:sldMasterMk cId="0" sldId="2147483648"/>
              <pc:sldLayoutMk cId="0" sldId="2147483654"/>
              <ac:spMk id="7" creationId="{A76AF143-1E44-49B2-BF45-479627BA877A}"/>
            </ac:spMkLst>
          </pc:spChg>
          <pc:picChg chg="add mod">
            <ac:chgData name="Nasil Phạm" userId="72956dafe1aa49c0" providerId="LiveId" clId="{1D6C6291-6F8A-43BB-911A-2CA7C636043B}" dt="2021-08-09T04:05:35.883" v="72"/>
            <ac:picMkLst>
              <pc:docMk/>
              <pc:sldMasterMk cId="0" sldId="2147483648"/>
              <pc:sldLayoutMk cId="0" sldId="2147483654"/>
              <ac:picMk id="6" creationId="{96E1EBB3-7064-4162-928D-18C69C6AEA4F}"/>
            </ac:picMkLst>
          </pc:picChg>
          <pc:picChg chg="add mod">
            <ac:chgData name="Nasil Phạm" userId="72956dafe1aa49c0" providerId="LiveId" clId="{1D6C6291-6F8A-43BB-911A-2CA7C636043B}" dt="2021-08-09T04:05:35.883" v="72"/>
            <ac:picMkLst>
              <pc:docMk/>
              <pc:sldMasterMk cId="0" sldId="2147483648"/>
              <pc:sldLayoutMk cId="0" sldId="2147483654"/>
              <ac:picMk id="8" creationId="{A50A4DF3-E0FA-4633-BD4B-66F82A00A895}"/>
            </ac:picMkLst>
          </pc:picChg>
        </pc:sldLayoutChg>
      </pc:sldMasterChg>
      <pc:sldMasterChg chg="modSldLayout">
        <pc:chgData name="Nasil Phạm" userId="72956dafe1aa49c0" providerId="LiveId" clId="{1D6C6291-6F8A-43BB-911A-2CA7C636043B}" dt="2021-08-09T04:05:21.069" v="69"/>
        <pc:sldMasterMkLst>
          <pc:docMk/>
          <pc:sldMasterMk cId="1420248258" sldId="2147483661"/>
        </pc:sldMasterMkLst>
        <pc:sldLayoutChg chg="modSp mod">
          <pc:chgData name="Nasil Phạm" userId="72956dafe1aa49c0" providerId="LiveId" clId="{1D6C6291-6F8A-43BB-911A-2CA7C636043B}" dt="2021-08-09T04:04:49.590" v="67" actId="1037"/>
          <pc:sldLayoutMkLst>
            <pc:docMk/>
            <pc:sldMasterMk cId="1420248258" sldId="2147483661"/>
            <pc:sldLayoutMk cId="2853780095" sldId="2147483662"/>
          </pc:sldLayoutMkLst>
          <pc:spChg chg="mod">
            <ac:chgData name="Nasil Phạm" userId="72956dafe1aa49c0" providerId="LiveId" clId="{1D6C6291-6F8A-43BB-911A-2CA7C636043B}" dt="2021-08-09T04:04:49.590" v="67" actId="1037"/>
            <ac:spMkLst>
              <pc:docMk/>
              <pc:sldMasterMk cId="1420248258" sldId="2147483661"/>
              <pc:sldLayoutMk cId="2853780095" sldId="2147483662"/>
              <ac:spMk id="21" creationId="{7906B193-ED6B-4AA8-AC54-DB2A501FADDA}"/>
            </ac:spMkLst>
          </pc:spChg>
        </pc:sldLayoutChg>
        <pc:sldLayoutChg chg="addSp modSp">
          <pc:chgData name="Nasil Phạm" userId="72956dafe1aa49c0" providerId="LiveId" clId="{1D6C6291-6F8A-43BB-911A-2CA7C636043B}" dt="2021-08-09T04:05:18.430" v="68"/>
          <pc:sldLayoutMkLst>
            <pc:docMk/>
            <pc:sldMasterMk cId="1420248258" sldId="2147483661"/>
            <pc:sldLayoutMk cId="121059053" sldId="2147483665"/>
          </pc:sldLayoutMkLst>
          <pc:spChg chg="add mod">
            <ac:chgData name="Nasil Phạm" userId="72956dafe1aa49c0" providerId="LiveId" clId="{1D6C6291-6F8A-43BB-911A-2CA7C636043B}" dt="2021-08-09T04:05:18.430" v="68"/>
            <ac:spMkLst>
              <pc:docMk/>
              <pc:sldMasterMk cId="1420248258" sldId="2147483661"/>
              <pc:sldLayoutMk cId="121059053" sldId="2147483665"/>
              <ac:spMk id="8" creationId="{DB3D90D9-92A9-4A70-992A-BD2CE66A3133}"/>
            </ac:spMkLst>
          </pc:spChg>
          <pc:picChg chg="add mod">
            <ac:chgData name="Nasil Phạm" userId="72956dafe1aa49c0" providerId="LiveId" clId="{1D6C6291-6F8A-43BB-911A-2CA7C636043B}" dt="2021-08-09T04:05:18.430" v="68"/>
            <ac:picMkLst>
              <pc:docMk/>
              <pc:sldMasterMk cId="1420248258" sldId="2147483661"/>
              <pc:sldLayoutMk cId="121059053" sldId="2147483665"/>
              <ac:picMk id="7" creationId="{CE2129F4-FF13-4BF4-9EF0-F88DDFB79026}"/>
            </ac:picMkLst>
          </pc:picChg>
          <pc:picChg chg="add mod">
            <ac:chgData name="Nasil Phạm" userId="72956dafe1aa49c0" providerId="LiveId" clId="{1D6C6291-6F8A-43BB-911A-2CA7C636043B}" dt="2021-08-09T04:05:18.430" v="68"/>
            <ac:picMkLst>
              <pc:docMk/>
              <pc:sldMasterMk cId="1420248258" sldId="2147483661"/>
              <pc:sldLayoutMk cId="121059053" sldId="2147483665"/>
              <ac:picMk id="9" creationId="{A289ED3C-4889-4CFA-A234-9CA04DBF66B6}"/>
            </ac:picMkLst>
          </pc:picChg>
        </pc:sldLayoutChg>
        <pc:sldLayoutChg chg="addSp modSp">
          <pc:chgData name="Nasil Phạm" userId="72956dafe1aa49c0" providerId="LiveId" clId="{1D6C6291-6F8A-43BB-911A-2CA7C636043B}" dt="2021-08-09T04:05:21.069" v="69"/>
          <pc:sldLayoutMkLst>
            <pc:docMk/>
            <pc:sldMasterMk cId="1420248258" sldId="2147483661"/>
            <pc:sldLayoutMk cId="3095695655" sldId="2147483666"/>
          </pc:sldLayoutMkLst>
          <pc:spChg chg="add mod">
            <ac:chgData name="Nasil Phạm" userId="72956dafe1aa49c0" providerId="LiveId" clId="{1D6C6291-6F8A-43BB-911A-2CA7C636043B}" dt="2021-08-09T04:05:21.069" v="69"/>
            <ac:spMkLst>
              <pc:docMk/>
              <pc:sldMasterMk cId="1420248258" sldId="2147483661"/>
              <pc:sldLayoutMk cId="3095695655" sldId="2147483666"/>
              <ac:spMk id="9" creationId="{BBB70065-2A9B-4FF9-A32B-2B2B32BC8603}"/>
            </ac:spMkLst>
          </pc:spChg>
          <pc:picChg chg="add mod">
            <ac:chgData name="Nasil Phạm" userId="72956dafe1aa49c0" providerId="LiveId" clId="{1D6C6291-6F8A-43BB-911A-2CA7C636043B}" dt="2021-08-09T04:05:21.069" v="69"/>
            <ac:picMkLst>
              <pc:docMk/>
              <pc:sldMasterMk cId="1420248258" sldId="2147483661"/>
              <pc:sldLayoutMk cId="3095695655" sldId="2147483666"/>
              <ac:picMk id="8" creationId="{E0BD4F56-86EB-4C32-86AF-7338A558040D}"/>
            </ac:picMkLst>
          </pc:picChg>
          <pc:picChg chg="add mod">
            <ac:chgData name="Nasil Phạm" userId="72956dafe1aa49c0" providerId="LiveId" clId="{1D6C6291-6F8A-43BB-911A-2CA7C636043B}" dt="2021-08-09T04:05:21.069" v="69"/>
            <ac:picMkLst>
              <pc:docMk/>
              <pc:sldMasterMk cId="1420248258" sldId="2147483661"/>
              <pc:sldLayoutMk cId="3095695655" sldId="2147483666"/>
              <ac:picMk id="10" creationId="{50A5A294-51F7-4596-883A-1E89542EA14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1: Towns and Cities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6988500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9: Puzzles and Games</a:t>
            </a:r>
          </a:p>
        </p:txBody>
      </p:sp>
    </p:spTree>
    <p:extLst>
      <p:ext uri="{BB962C8B-B14F-4D97-AF65-F5344CB8AC3E}">
        <p14:creationId xmlns:p14="http://schemas.microsoft.com/office/powerpoint/2010/main" val="2853780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3CFF0-4490-4B28-BCCF-70AE26E86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203C3-5744-4F1A-8CF8-5A93F6F50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670D-8681-4A63-A761-C2982533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3CCB4-795D-4B81-A3F7-4E66FE6D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3F74F-795A-40B6-9CD9-EAE09DF3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1361F782-108D-4F7F-A6D7-4F304A5C7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1F6F58-D67A-4C0E-84D1-CF9CC6EAF6F7}"/>
              </a:ext>
            </a:extLst>
          </p:cNvPr>
          <p:cNvSpPr txBox="1"/>
          <p:nvPr userDrawn="1"/>
        </p:nvSpPr>
        <p:spPr>
          <a:xfrm>
            <a:off x="634248" y="6322869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2B14A5A-0DC3-4E34-B143-1A0FF4FF3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8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3EAD-54A9-4D01-A116-78CCF6FE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B20F1-8ABB-40A0-9EA7-AC8DB35D4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731E6-5445-42A8-B786-FFDB4D8F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8654D-6FE9-440F-9DF4-B1B054ED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BAE1D-C334-4947-83CA-EB0DA2F4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7550A9C9-1E6F-44D3-AD6B-68F57A5D1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-61469" y="5490861"/>
            <a:ext cx="931076" cy="1338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E244D5-1953-49AC-9E94-18C35CC047C9}"/>
              </a:ext>
            </a:extLst>
          </p:cNvPr>
          <p:cNvSpPr txBox="1"/>
          <p:nvPr userDrawn="1"/>
        </p:nvSpPr>
        <p:spPr>
          <a:xfrm>
            <a:off x="1307910" y="6423614"/>
            <a:ext cx="430631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D6F4B08-879C-4F94-8813-CE262445FC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421" y="5824367"/>
            <a:ext cx="1722758" cy="107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5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5128-2C2B-4B4F-B1B9-558E8B748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26A28-04B7-4ED7-B96F-F267B85E8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E0100-3291-499B-806E-3C29C00A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DEDAA-B604-4BE0-B93E-97B8FB2F2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3C947-6CE4-4D0E-AE91-6FBF1FC7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CE2129F4-FF13-4BF4-9EF0-F88DDFB79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3D90D9-92A9-4A70-992A-BD2CE66A3133}"/>
              </a:ext>
            </a:extLst>
          </p:cNvPr>
          <p:cNvSpPr txBox="1"/>
          <p:nvPr userDrawn="1"/>
        </p:nvSpPr>
        <p:spPr>
          <a:xfrm>
            <a:off x="634248" y="6322869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289ED3C-4889-4CFA-A234-9CA04DBF66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5596-2E54-4F36-8252-71BB253C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815C4-3B2E-4E17-AD60-36ABAC8FB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EE482-B752-4F14-9BEC-54E7CC7F7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2DDE0-211E-4B8C-B149-808836D1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839AA-1806-4808-8B52-C0329046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B0777-32D6-416E-B0C7-8A313AB8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0BD4F56-86EB-4C32-86AF-7338A55804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B70065-2A9B-4FF9-A32B-2B2B32BC8603}"/>
              </a:ext>
            </a:extLst>
          </p:cNvPr>
          <p:cNvSpPr txBox="1"/>
          <p:nvPr userDrawn="1"/>
        </p:nvSpPr>
        <p:spPr>
          <a:xfrm>
            <a:off x="634248" y="6322869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0A5A294-51F7-4596-883A-1E89542E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95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57C78-3D3E-4181-B297-294F2517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B6F93-816A-4ED8-AF1C-199C1092B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491D6-44DB-4328-A893-1C04D7967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8A115-E181-44BD-B704-2FC4A8032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1895B2-3631-44A8-8775-8B6425BC5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D8037-3BCD-4812-8778-7931B7A4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8D30D-1209-4DD4-874B-DC6470CD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E3970-E9D4-414F-8518-56441249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91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420A-2DC1-4AB2-BDBA-5416BD0D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EF4D38-FCE8-4CEF-8EFB-3F9DF53F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DF740-12A7-4AC5-8E7C-166D74B5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5665C-6ADD-4729-91BE-450BD6A2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06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F719F-3D28-4A0D-A8DE-6B3EF7FC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C3C60-563E-4D68-B6A9-C12866EE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F0B7C-9805-4316-AB74-9FDE8D68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CD4D97F-162B-4C7B-A959-45895EEED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" y="79673"/>
            <a:ext cx="7488958" cy="6646448"/>
          </a:xfrm>
          <a:prstGeom prst="rect">
            <a:avLst/>
          </a:prstGeom>
        </p:spPr>
      </p:pic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3DC286BC-29E5-4355-BE58-B5A8DE8B2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8781865" y="4306996"/>
            <a:ext cx="491117" cy="70598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7EF742-B25D-4C70-BE62-B8D3BFB29B87}"/>
              </a:ext>
            </a:extLst>
          </p:cNvPr>
          <p:cNvSpPr/>
          <p:nvPr userDrawn="1"/>
        </p:nvSpPr>
        <p:spPr>
          <a:xfrm>
            <a:off x="8781865" y="2394034"/>
            <a:ext cx="2445485" cy="15202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6DBD1C-08BE-4E5D-998A-32F629C47603}"/>
              </a:ext>
            </a:extLst>
          </p:cNvPr>
          <p:cNvSpPr txBox="1"/>
          <p:nvPr userDrawn="1"/>
        </p:nvSpPr>
        <p:spPr>
          <a:xfrm>
            <a:off x="9153077" y="2498602"/>
            <a:ext cx="207275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009A4E"/>
                </a:solidFill>
                <a:latin typeface="Lato Black"/>
                <a:cs typeface="Lato Black"/>
              </a:rPr>
              <a:t>Friends Series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89F5B-CC1E-4529-B5F2-F8F5D12FAC39}"/>
              </a:ext>
            </a:extLst>
          </p:cNvPr>
          <p:cNvSpPr txBox="1"/>
          <p:nvPr userDrawn="1"/>
        </p:nvSpPr>
        <p:spPr>
          <a:xfrm>
            <a:off x="9272982" y="4585981"/>
            <a:ext cx="207275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</p:spTree>
    <p:extLst>
      <p:ext uri="{BB962C8B-B14F-4D97-AF65-F5344CB8AC3E}">
        <p14:creationId xmlns:p14="http://schemas.microsoft.com/office/powerpoint/2010/main" val="215446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E917-0046-4980-825C-B67BC817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4BCAF-BA20-4403-A19C-C4284E31A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D00C1-63A7-49FB-BDF7-19C98D6B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D56CB-CE82-4A21-84AF-EFEBAA52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D56FA-EFC4-47AF-AF6B-514C5DFBE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2697D-54AB-46AF-B806-6B501096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15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CC2A9-06CE-43BD-92F2-EF81C9A8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23BBAD-DF51-4C93-90B3-71CD7D8EB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3D505-9625-4A7E-8DAF-D78FDDCFD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D354D-A5AA-469D-B75A-D265A21F0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A9ADD-EDD3-4D46-AB2A-EF050EC1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B2867-FF54-4E05-B563-8D22C5E2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3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A380-2ACD-48E5-83CC-32312DE1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0A914-3AF0-4439-87FE-220DB738C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69347-C52B-4B05-B19B-1EA8398E2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98B84-38E2-4614-A66E-0530D052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08958-EA64-49E3-8754-9FA106D0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27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9A2AE8-80DA-47E1-9781-13365E9F5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9AA5E-D1CA-43CB-B12C-C5F87A167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1EB4E-6A5A-4A00-9A0E-11264D6A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B6FDF-D09E-4BF4-B5FC-7B07E1CD7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D7E50-0824-4AE9-BD63-8B6D5474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01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D90A-1603-44BA-91E9-F26F2E7F367F}"/>
              </a:ext>
            </a:extLst>
          </p:cNvPr>
          <p:cNvSpPr/>
          <p:nvPr userDrawn="1"/>
        </p:nvSpPr>
        <p:spPr>
          <a:xfrm>
            <a:off x="1" y="0"/>
            <a:ext cx="12191999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A4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138552-60CC-48E2-811F-A7888EE4E438}"/>
              </a:ext>
            </a:extLst>
          </p:cNvPr>
          <p:cNvSpPr txBox="1">
            <a:spLocks/>
          </p:cNvSpPr>
          <p:nvPr userDrawn="1"/>
        </p:nvSpPr>
        <p:spPr>
          <a:xfrm>
            <a:off x="6398509" y="1407896"/>
            <a:ext cx="856462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929EF32-C867-4403-83D5-3573336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024" y="4868051"/>
            <a:ext cx="730286" cy="104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38279-D4BD-4B74-9D37-87443037645B}"/>
              </a:ext>
            </a:extLst>
          </p:cNvPr>
          <p:cNvSpPr txBox="1"/>
          <p:nvPr userDrawn="1"/>
        </p:nvSpPr>
        <p:spPr>
          <a:xfrm>
            <a:off x="4908696" y="5392813"/>
            <a:ext cx="610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ABE-71D9-4B47-87A0-AA2F8A554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6" y="4952133"/>
            <a:ext cx="118140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5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32E0785-E770-474A-A0D3-62FC95283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B54FF3-043D-44F9-8374-7BD3531A9459}"/>
              </a:ext>
            </a:extLst>
          </p:cNvPr>
          <p:cNvSpPr txBox="1"/>
          <p:nvPr userDrawn="1"/>
        </p:nvSpPr>
        <p:spPr>
          <a:xfrm>
            <a:off x="634248" y="6322869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5D485A3-305C-4C65-8B11-AC8C3C2E71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F327255A-DD4A-437E-BEF8-FABE90E0F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2366C6-8281-45F3-BDEA-B10A02CB7357}"/>
              </a:ext>
            </a:extLst>
          </p:cNvPr>
          <p:cNvSpPr txBox="1"/>
          <p:nvPr userDrawn="1"/>
        </p:nvSpPr>
        <p:spPr>
          <a:xfrm>
            <a:off x="634248" y="6322869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6B49C2D4-73C3-436F-AEA9-57E13A1CD1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96E1EBB3-7064-4162-928D-18C69C6AE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6AF143-1E44-49B2-BF45-479627BA877A}"/>
              </a:ext>
            </a:extLst>
          </p:cNvPr>
          <p:cNvSpPr txBox="1"/>
          <p:nvPr userDrawn="1"/>
        </p:nvSpPr>
        <p:spPr>
          <a:xfrm>
            <a:off x="634248" y="6322869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50A4DF3-E0FA-4633-BD4B-66F82A00A8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734CF-5AD6-4E77-805D-89B828CEE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3C5E2-5A0F-467B-807D-0B2EBDE21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C0D08-6097-43F4-BD3A-D912E5800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FD021-B7A6-4059-9B14-4EBD3A94790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E12E5-C1BF-4362-9062-E58A791A9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2CC52-48E9-45B0-BFA8-79AA1C113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4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2381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38200" y="2047240"/>
            <a:ext cx="104540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friendly, quiet, clean, pretty, old, dangerous, dirty, ugly, small,</a:t>
            </a:r>
          </a:p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big, bad, exciting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4220" y="2047240"/>
            <a:ext cx="10424160" cy="1163320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408305" y="208280"/>
            <a:ext cx="1109535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>
                <a:ln/>
                <a:solidFill>
                  <a:schemeClr val="accent4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*COMPARATIVE BINGO:</a:t>
            </a:r>
          </a:p>
        </p:txBody>
      </p:sp>
      <p:graphicFrame>
        <p:nvGraphicFramePr>
          <p:cNvPr id="9" name="Table 8"/>
          <p:cNvGraphicFramePr/>
          <p:nvPr/>
        </p:nvGraphicFramePr>
        <p:xfrm>
          <a:off x="2284730" y="3854450"/>
          <a:ext cx="7344000" cy="15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Box 9"/>
          <p:cNvSpPr txBox="1"/>
          <p:nvPr/>
        </p:nvSpPr>
        <p:spPr>
          <a:xfrm>
            <a:off x="2760345" y="4157345"/>
            <a:ext cx="85280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clean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431155" y="4157345"/>
            <a:ext cx="120586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exciting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882255" y="4157345"/>
            <a:ext cx="87122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small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2760345" y="4962525"/>
            <a:ext cx="120586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exciting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669915" y="4962525"/>
            <a:ext cx="92392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pretty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900670" y="4962525"/>
            <a:ext cx="148844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dangerous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bdbbdf08d34cf7fc2d227a44bcc947d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1118870" y="941070"/>
          <a:ext cx="1076325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03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4000" b="1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* Homework:</a:t>
                      </a: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Review the grammar structures and new words of unit 2.</a:t>
                      </a: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Prepare for next lesson – Language focus: comparative adjectives</a:t>
                      </a: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348105" y="2668905"/>
            <a:ext cx="948436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UNIT 1: PUZZLES AND GAMES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85875" y="2530475"/>
            <a:ext cx="9664065" cy="1209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0" y="484188"/>
            <a:ext cx="4606925" cy="722312"/>
          </a:xfrm>
        </p:spPr>
        <p:txBody>
          <a:bodyPr/>
          <a:lstStyle/>
          <a:p>
            <a:pPr marL="0" indent="0">
              <a:buNone/>
            </a:pPr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GUESSING GAME</a:t>
            </a:r>
          </a:p>
        </p:txBody>
      </p:sp>
      <p:pic>
        <p:nvPicPr>
          <p:cNvPr id="6" name="Content Placeholder 5" descr="guessi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9936163" y="155575"/>
            <a:ext cx="2255837" cy="2533650"/>
          </a:xfrm>
          <a:prstGeom prst="rect">
            <a:avLst/>
          </a:prstGeom>
        </p:spPr>
      </p:pic>
      <p:sp>
        <p:nvSpPr>
          <p:cNvPr id="3" name="Content Placeholder 1"/>
          <p:cNvSpPr/>
          <p:nvPr/>
        </p:nvSpPr>
        <p:spPr>
          <a:xfrm>
            <a:off x="608330" y="2061210"/>
            <a:ext cx="10376535" cy="4243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* Game rules:</a:t>
            </a:r>
          </a:p>
          <a:p>
            <a:pPr marL="0" indent="0">
              <a:buNone/>
            </a:pPr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-Teacher invites 1 student to come in front of the class. </a:t>
            </a:r>
          </a:p>
          <a:p>
            <a:pPr marL="0" indent="0">
              <a:buNone/>
            </a:pPr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- He/She has to use phrases or give examples to explain the words that given by teacher.</a:t>
            </a:r>
          </a:p>
          <a:p>
            <a:pPr marL="0" indent="0">
              <a:buNone/>
            </a:pPr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-Teacher invites some students to answer.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365125"/>
            <a:ext cx="4606925" cy="96202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1/ London</a:t>
            </a:r>
          </a:p>
        </p:txBody>
      </p:sp>
      <p:pic>
        <p:nvPicPr>
          <p:cNvPr id="8" name="Content Placeholder 7" descr="cruis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08420" y="1432718"/>
            <a:ext cx="4064000" cy="228600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 l="2917" t="49905" r="6011"/>
          <a:stretch>
            <a:fillRect/>
          </a:stretch>
        </p:blipFill>
        <p:spPr>
          <a:xfrm>
            <a:off x="3434094" y="3383280"/>
            <a:ext cx="2517775" cy="183832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3850005" y="1691005"/>
            <a:ext cx="255841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2/ cruise</a:t>
            </a: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734695" y="3358515"/>
            <a:ext cx="255841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3/ map</a:t>
            </a:r>
          </a:p>
        </p:txBody>
      </p:sp>
      <p:pic>
        <p:nvPicPr>
          <p:cNvPr id="11" name="Picture 10" descr="sta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645" y="4211637"/>
            <a:ext cx="2864485" cy="191071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/>
        </p:nvSpPr>
        <p:spPr>
          <a:xfrm>
            <a:off x="5523230" y="5197475"/>
            <a:ext cx="255841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4/ station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9" grpId="0"/>
      <p:bldP spid="9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1498"/>
          <a:stretch>
            <a:fillRect/>
          </a:stretch>
        </p:blipFill>
        <p:spPr>
          <a:xfrm>
            <a:off x="2012950" y="347663"/>
            <a:ext cx="10179050" cy="6097587"/>
          </a:xfrm>
          <a:prstGeom prst="round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731000" y="744855"/>
            <a:ext cx="45783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432040" y="744855"/>
            <a:ext cx="436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052435" y="744855"/>
            <a:ext cx="45783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K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688705" y="744855"/>
            <a:ext cx="41592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432040" y="1833880"/>
            <a:ext cx="39497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S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052435" y="1833880"/>
            <a:ext cx="45783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Q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9405620" y="1833880"/>
            <a:ext cx="45783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0661650" y="1833880"/>
            <a:ext cx="41592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7369175" y="2907030"/>
            <a:ext cx="45783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8094345" y="2907030"/>
            <a:ext cx="39497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F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433060" y="3949065"/>
            <a:ext cx="41592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L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6762750" y="3949065"/>
            <a:ext cx="436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7411085" y="3949065"/>
            <a:ext cx="436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688705" y="3949065"/>
            <a:ext cx="436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783705" y="5099685"/>
            <a:ext cx="309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369175" y="5099685"/>
            <a:ext cx="45783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8688705" y="5099685"/>
            <a:ext cx="52133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M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4784725" y="5652770"/>
            <a:ext cx="41592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6076950" y="5652770"/>
            <a:ext cx="41592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7411085" y="5652770"/>
            <a:ext cx="41592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8741410" y="5652770"/>
            <a:ext cx="41592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7432040" y="1280795"/>
            <a:ext cx="41592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7432040" y="2353945"/>
            <a:ext cx="41592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7411085" y="3395980"/>
            <a:ext cx="45783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U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7390130" y="4502150"/>
            <a:ext cx="45783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3213"/>
            <a:ext cx="7134225" cy="752475"/>
          </a:xfrm>
        </p:spPr>
        <p:txBody>
          <a:bodyPr anchor="t" anchorCtr="0"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* GUESS THE SENTENCE: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50938"/>
            <a:ext cx="11557000" cy="2125662"/>
          </a:xfrm>
        </p:spPr>
        <p:txBody>
          <a:bodyPr>
            <a:norm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GAME RULES: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-Invite a confident student to come to the board and write the first letter of each word in their sentence.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-Other students guess the sentence.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>
              <a:buNone/>
            </a:pP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3144838"/>
            <a:ext cx="2497138" cy="566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For example:</a:t>
            </a:r>
          </a:p>
          <a:p>
            <a:pPr marL="0" indent="0">
              <a:buNone/>
            </a:pP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555" y="3811905"/>
            <a:ext cx="8947785" cy="252285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271270" y="3815715"/>
            <a:ext cx="8950325" cy="116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984250" y="4979035"/>
            <a:ext cx="9895840" cy="1473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3" grpId="1" build="p"/>
      <p:bldP spid="6" grpId="0" animBg="1"/>
      <p:bldP spid="6" grpId="1" animBg="1"/>
      <p:bldP spid="7" grpId="0" bldLvl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2957" t="2521" r="2184" b="83291"/>
          <a:stretch>
            <a:fillRect/>
          </a:stretch>
        </p:blipFill>
        <p:spPr>
          <a:xfrm>
            <a:off x="0" y="390525"/>
            <a:ext cx="9431338" cy="113665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6181" t="16573" r="4135" b="56081"/>
          <a:stretch>
            <a:fillRect/>
          </a:stretch>
        </p:blipFill>
        <p:spPr>
          <a:xfrm>
            <a:off x="7380288" y="3468688"/>
            <a:ext cx="4811712" cy="252730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rcRect t="44750" r="49473" b="4970"/>
          <a:stretch>
            <a:fillRect/>
          </a:stretch>
        </p:blipFill>
        <p:spPr>
          <a:xfrm>
            <a:off x="963654" y="2209800"/>
            <a:ext cx="2684145" cy="411988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rcRect l="52046" t="44750" r="7215" b="4970"/>
          <a:stretch>
            <a:fillRect/>
          </a:stretch>
        </p:blipFill>
        <p:spPr>
          <a:xfrm>
            <a:off x="3814445" y="2209800"/>
            <a:ext cx="2683510" cy="411924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056755" y="2543810"/>
            <a:ext cx="24885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charset="0"/>
                <a:ea typeface="Yu Gothic Medium" panose="020B0500000000000000" charset="-128"/>
                <a:cs typeface="Times New Roman" panose="02020603050405020304" charset="0"/>
              </a:rPr>
              <a:t>For 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rcRect t="44750" r="49473" b="4970"/>
          <a:stretch>
            <a:fillRect/>
          </a:stretch>
        </p:blipFill>
        <p:spPr>
          <a:xfrm>
            <a:off x="6391275" y="589280"/>
            <a:ext cx="2684145" cy="411988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rcRect l="52046" t="44750" r="7215" b="4970"/>
          <a:stretch>
            <a:fillRect/>
          </a:stretch>
        </p:blipFill>
        <p:spPr>
          <a:xfrm>
            <a:off x="9075420" y="589280"/>
            <a:ext cx="2683510" cy="411924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56235" y="273823"/>
            <a:ext cx="462978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charset="0"/>
                <a:cs typeface="Times New Roman" panose="02020603050405020304" charset="0"/>
              </a:rPr>
              <a:t>1/ There’s a cinema on map A, but </a:t>
            </a:r>
          </a:p>
          <a:p>
            <a:r>
              <a:rPr lang="en-US" sz="2500" dirty="0">
                <a:latin typeface="Times New Roman" panose="02020603050405020304" charset="0"/>
                <a:cs typeface="Times New Roman" panose="02020603050405020304" charset="0"/>
              </a:rPr>
              <a:t>a theatre on map B. 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56235" y="1269503"/>
            <a:ext cx="57124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charset="0"/>
                <a:cs typeface="Times New Roman" panose="02020603050405020304" charset="0"/>
              </a:rPr>
              <a:t>2/ There’s a train station on map A, but a bus stop on map B. 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356235" y="2102292"/>
            <a:ext cx="5080000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500" b="0" dirty="0">
                <a:latin typeface="Times New Roman" panose="02020603050405020304" charset="0"/>
                <a:cs typeface="MS Mincho" charset="0"/>
              </a:rPr>
              <a:t>3/ There’s a shopping </a:t>
            </a:r>
            <a:r>
              <a:rPr lang="en-US" sz="2500" b="0" dirty="0" err="1">
                <a:latin typeface="Times New Roman" panose="02020603050405020304" charset="0"/>
                <a:cs typeface="MS Mincho" charset="0"/>
              </a:rPr>
              <a:t>centre</a:t>
            </a:r>
            <a:r>
              <a:rPr lang="en-US" sz="2500" b="0" dirty="0">
                <a:latin typeface="Times New Roman" panose="02020603050405020304" charset="0"/>
                <a:cs typeface="MS Mincho" charset="0"/>
              </a:rPr>
              <a:t> on map A, but a sports </a:t>
            </a:r>
            <a:r>
              <a:rPr lang="en-US" sz="2500" b="0" dirty="0" err="1">
                <a:latin typeface="Times New Roman" panose="02020603050405020304" charset="0"/>
                <a:cs typeface="MS Mincho" charset="0"/>
              </a:rPr>
              <a:t>centre</a:t>
            </a:r>
            <a:r>
              <a:rPr lang="en-US" sz="2500" b="0" dirty="0">
                <a:latin typeface="Times New Roman" panose="02020603050405020304" charset="0"/>
                <a:cs typeface="MS Mincho" charset="0"/>
              </a:rPr>
              <a:t> on map B.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56235" y="3046702"/>
            <a:ext cx="5080000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500" b="0" dirty="0">
                <a:latin typeface="Times New Roman" panose="02020603050405020304" charset="0"/>
                <a:cs typeface="MS Mincho" charset="0"/>
              </a:rPr>
              <a:t>4/ There are two restaurants on map A, but only one on map B. 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56235" y="3968611"/>
            <a:ext cx="5080000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500" b="0" dirty="0">
                <a:latin typeface="Times New Roman" panose="02020603050405020304" charset="0"/>
                <a:cs typeface="MS Mincho" charset="0"/>
              </a:rPr>
              <a:t>5/ There are two cafés on map A, but three on map B. 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6235" y="4829036"/>
            <a:ext cx="5080000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500" b="0" dirty="0">
                <a:latin typeface="Times New Roman" panose="02020603050405020304" charset="0"/>
                <a:cs typeface="MS Mincho" charset="0"/>
              </a:rPr>
              <a:t>6/ There isn’t a monument in the park on map A, but there is on map 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100" grpId="0"/>
      <p:bldP spid="100" grpId="1"/>
      <p:bldP spid="11" grpId="0"/>
      <p:bldP spid="11" grpId="1"/>
      <p:bldP spid="12" grpId="0"/>
      <p:bldP spid="12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249238"/>
            <a:ext cx="6100763" cy="58483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258685" y="697865"/>
            <a:ext cx="18872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1/ friendly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279005" y="1461135"/>
            <a:ext cx="14579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2/ clean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279005" y="2143125"/>
            <a:ext cx="22707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3/ dangerous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279005" y="2848610"/>
            <a:ext cx="18421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4/ modern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279005" y="3524885"/>
            <a:ext cx="13233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5/ ugly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279005" y="4206240"/>
            <a:ext cx="22256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6/ expensive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320</Words>
  <Application>Microsoft Office PowerPoint</Application>
  <PresentationFormat>Widescreen</PresentationFormat>
  <Paragraphs>68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Yu Gothic Medium</vt:lpstr>
      <vt:lpstr>Arial</vt:lpstr>
      <vt:lpstr>Arial Black</vt:lpstr>
      <vt:lpstr>Calibri</vt:lpstr>
      <vt:lpstr>Calibri Light</vt:lpstr>
      <vt:lpstr>Lato Black</vt:lpstr>
      <vt:lpstr>MS Mincho</vt:lpstr>
      <vt:lpstr>Raleway ExtraBold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1/ London</vt:lpstr>
      <vt:lpstr>PowerPoint Presentation</vt:lpstr>
      <vt:lpstr>* GUESS THE SENTENCE: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Home</cp:lastModifiedBy>
  <cp:revision>49</cp:revision>
  <dcterms:created xsi:type="dcterms:W3CDTF">2021-04-30T06:46:00Z</dcterms:created>
  <dcterms:modified xsi:type="dcterms:W3CDTF">2022-08-02T13:41:05Z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