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518" r:id="rId2"/>
    <p:sldId id="256" r:id="rId3"/>
    <p:sldId id="257" r:id="rId4"/>
    <p:sldId id="275" r:id="rId5"/>
    <p:sldId id="277" r:id="rId6"/>
    <p:sldId id="276" r:id="rId7"/>
    <p:sldId id="279" r:id="rId8"/>
    <p:sldId id="280" r:id="rId9"/>
    <p:sldId id="281" r:id="rId10"/>
    <p:sldId id="282" r:id="rId11"/>
    <p:sldId id="284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98A60D-BB25-41EF-828C-6C0DA57EBF36}" v="7" dt="2021-08-09T04:03:08.663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8898A60D-BB25-41EF-828C-6C0DA57EBF36}"/>
    <pc:docChg chg="custSel addSld modSld sldOrd modMainMaster">
      <pc:chgData name="Nasil Phạm" userId="72956dafe1aa49c0" providerId="LiveId" clId="{8898A60D-BB25-41EF-828C-6C0DA57EBF36}" dt="2021-08-10T00:37:53.725" v="26" actId="1076"/>
      <pc:docMkLst>
        <pc:docMk/>
      </pc:docMkLst>
      <pc:sldChg chg="delSp modSp mod">
        <pc:chgData name="Nasil Phạm" userId="72956dafe1aa49c0" providerId="LiveId" clId="{8898A60D-BB25-41EF-828C-6C0DA57EBF36}" dt="2021-08-09T04:02:36.066" v="15" actId="1076"/>
        <pc:sldMkLst>
          <pc:docMk/>
          <pc:sldMk cId="0" sldId="256"/>
        </pc:sldMkLst>
        <pc:spChg chg="del">
          <ac:chgData name="Nasil Phạm" userId="72956dafe1aa49c0" providerId="LiveId" clId="{8898A60D-BB25-41EF-828C-6C0DA57EBF36}" dt="2021-08-09T04:02:29.776" v="14" actId="478"/>
          <ac:spMkLst>
            <pc:docMk/>
            <pc:sldMk cId="0" sldId="256"/>
            <ac:spMk id="3" creationId="{00000000-0000-0000-0000-000000000000}"/>
          </ac:spMkLst>
        </pc:spChg>
        <pc:picChg chg="mod modCrop">
          <ac:chgData name="Nasil Phạm" userId="72956dafe1aa49c0" providerId="LiveId" clId="{8898A60D-BB25-41EF-828C-6C0DA57EBF36}" dt="2021-08-09T04:02:36.066" v="15" actId="1076"/>
          <ac:picMkLst>
            <pc:docMk/>
            <pc:sldMk cId="0" sldId="256"/>
            <ac:picMk id="5" creationId="{00000000-0000-0000-0000-000000000000}"/>
          </ac:picMkLst>
        </pc:picChg>
      </pc:sldChg>
      <pc:sldChg chg="modSp mod">
        <pc:chgData name="Nasil Phạm" userId="72956dafe1aa49c0" providerId="LiveId" clId="{8898A60D-BB25-41EF-828C-6C0DA57EBF36}" dt="2021-08-10T00:37:53.725" v="26" actId="1076"/>
        <pc:sldMkLst>
          <pc:docMk/>
          <pc:sldMk cId="0" sldId="281"/>
        </pc:sldMkLst>
        <pc:picChg chg="mod">
          <ac:chgData name="Nasil Phạm" userId="72956dafe1aa49c0" providerId="LiveId" clId="{8898A60D-BB25-41EF-828C-6C0DA57EBF36}" dt="2021-08-10T00:37:53.725" v="26" actId="1076"/>
          <ac:picMkLst>
            <pc:docMk/>
            <pc:sldMk cId="0" sldId="281"/>
            <ac:picMk id="6" creationId="{00000000-0000-0000-0000-000000000000}"/>
          </ac:picMkLst>
        </pc:picChg>
      </pc:sldChg>
      <pc:sldChg chg="add">
        <pc:chgData name="Nasil Phạm" userId="72956dafe1aa49c0" providerId="LiveId" clId="{8898A60D-BB25-41EF-828C-6C0DA57EBF36}" dt="2021-08-09T04:02:48.644" v="16"/>
        <pc:sldMkLst>
          <pc:docMk/>
          <pc:sldMk cId="1510731552" sldId="517"/>
        </pc:sldMkLst>
      </pc:sldChg>
      <pc:sldChg chg="addSp delSp modSp new mod">
        <pc:chgData name="Nasil Phạm" userId="72956dafe1aa49c0" providerId="LiveId" clId="{8898A60D-BB25-41EF-828C-6C0DA57EBF36}" dt="2021-08-09T04:03:08.663" v="21"/>
        <pc:sldMkLst>
          <pc:docMk/>
          <pc:sldMk cId="286381599" sldId="518"/>
        </pc:sldMkLst>
        <pc:spChg chg="del">
          <ac:chgData name="Nasil Phạm" userId="72956dafe1aa49c0" providerId="LiveId" clId="{8898A60D-BB25-41EF-828C-6C0DA57EBF36}" dt="2021-08-09T04:03:06.911" v="19" actId="478"/>
          <ac:spMkLst>
            <pc:docMk/>
            <pc:sldMk cId="286381599" sldId="518"/>
            <ac:spMk id="2" creationId="{ACB720E0-F8E2-462C-971F-2D2B12717AA0}"/>
          </ac:spMkLst>
        </pc:spChg>
        <pc:spChg chg="del">
          <ac:chgData name="Nasil Phạm" userId="72956dafe1aa49c0" providerId="LiveId" clId="{8898A60D-BB25-41EF-828C-6C0DA57EBF36}" dt="2021-08-09T04:03:05.322" v="18" actId="478"/>
          <ac:spMkLst>
            <pc:docMk/>
            <pc:sldMk cId="286381599" sldId="518"/>
            <ac:spMk id="3" creationId="{BC30CE49-0C17-4B18-83D7-31D71FAEBFE4}"/>
          </ac:spMkLst>
        </pc:spChg>
        <pc:spChg chg="del">
          <ac:chgData name="Nasil Phạm" userId="72956dafe1aa49c0" providerId="LiveId" clId="{8898A60D-BB25-41EF-828C-6C0DA57EBF36}" dt="2021-08-09T04:03:07.675" v="20" actId="478"/>
          <ac:spMkLst>
            <pc:docMk/>
            <pc:sldMk cId="286381599" sldId="518"/>
            <ac:spMk id="4" creationId="{248020E1-B67F-4350-A705-83F9DF16631D}"/>
          </ac:spMkLst>
        </pc:spChg>
        <pc:spChg chg="add mod">
          <ac:chgData name="Nasil Phạm" userId="72956dafe1aa49c0" providerId="LiveId" clId="{8898A60D-BB25-41EF-828C-6C0DA57EBF36}" dt="2021-08-09T04:03:08.663" v="21"/>
          <ac:spMkLst>
            <pc:docMk/>
            <pc:sldMk cId="286381599" sldId="518"/>
            <ac:spMk id="7" creationId="{275CEAB0-CDAD-48EF-A52F-A952ADA43FA4}"/>
          </ac:spMkLst>
        </pc:spChg>
        <pc:spChg chg="add mod">
          <ac:chgData name="Nasil Phạm" userId="72956dafe1aa49c0" providerId="LiveId" clId="{8898A60D-BB25-41EF-828C-6C0DA57EBF36}" dt="2021-08-09T04:03:08.663" v="21"/>
          <ac:spMkLst>
            <pc:docMk/>
            <pc:sldMk cId="286381599" sldId="518"/>
            <ac:spMk id="8" creationId="{79C9AD2E-687E-4820-BF4F-9B7A858A3D23}"/>
          </ac:spMkLst>
        </pc:spChg>
        <pc:spChg chg="add mod">
          <ac:chgData name="Nasil Phạm" userId="72956dafe1aa49c0" providerId="LiveId" clId="{8898A60D-BB25-41EF-828C-6C0DA57EBF36}" dt="2021-08-09T04:03:08.663" v="21"/>
          <ac:spMkLst>
            <pc:docMk/>
            <pc:sldMk cId="286381599" sldId="518"/>
            <ac:spMk id="9" creationId="{443E507F-4521-497A-B8A7-ECFAB7D3CE42}"/>
          </ac:spMkLst>
        </pc:spChg>
        <pc:picChg chg="add mod">
          <ac:chgData name="Nasil Phạm" userId="72956dafe1aa49c0" providerId="LiveId" clId="{8898A60D-BB25-41EF-828C-6C0DA57EBF36}" dt="2021-08-09T04:03:08.663" v="21"/>
          <ac:picMkLst>
            <pc:docMk/>
            <pc:sldMk cId="286381599" sldId="518"/>
            <ac:picMk id="5" creationId="{91E04AF0-5375-481A-9CB7-DD3B5C0DEC38}"/>
          </ac:picMkLst>
        </pc:picChg>
        <pc:picChg chg="add mod">
          <ac:chgData name="Nasil Phạm" userId="72956dafe1aa49c0" providerId="LiveId" clId="{8898A60D-BB25-41EF-828C-6C0DA57EBF36}" dt="2021-08-09T04:03:08.663" v="21"/>
          <ac:picMkLst>
            <pc:docMk/>
            <pc:sldMk cId="286381599" sldId="518"/>
            <ac:picMk id="6" creationId="{61147188-6329-4715-9864-B997DB898E97}"/>
          </ac:picMkLst>
        </pc:picChg>
      </pc:sldChg>
      <pc:sldChg chg="new ord">
        <pc:chgData name="Nasil Phạm" userId="72956dafe1aa49c0" providerId="LiveId" clId="{8898A60D-BB25-41EF-828C-6C0DA57EBF36}" dt="2021-08-10T00:37:34.886" v="24"/>
        <pc:sldMkLst>
          <pc:docMk/>
          <pc:sldMk cId="2207276282" sldId="519"/>
        </pc:sldMkLst>
      </pc:sldChg>
      <pc:sldMasterChg chg="modSldLayout">
        <pc:chgData name="Nasil Phạm" userId="72956dafe1aa49c0" providerId="LiveId" clId="{8898A60D-BB25-41EF-828C-6C0DA57EBF36}" dt="2021-08-09T04:02:12.014" v="10"/>
        <pc:sldMasterMkLst>
          <pc:docMk/>
          <pc:sldMasterMk cId="0" sldId="2147483648"/>
        </pc:sldMasterMkLst>
        <pc:sldLayoutChg chg="addSp modSp">
          <pc:chgData name="Nasil Phạm" userId="72956dafe1aa49c0" providerId="LiveId" clId="{8898A60D-BB25-41EF-828C-6C0DA57EBF36}" dt="2021-08-09T04:02:08.136" v="7"/>
          <pc:sldLayoutMkLst>
            <pc:docMk/>
            <pc:sldMasterMk cId="0" sldId="2147483648"/>
            <pc:sldLayoutMk cId="0" sldId="2147483649"/>
          </pc:sldLayoutMkLst>
          <pc:spChg chg="add mod">
            <ac:chgData name="Nasil Phạm" userId="72956dafe1aa49c0" providerId="LiveId" clId="{8898A60D-BB25-41EF-828C-6C0DA57EBF36}" dt="2021-08-09T04:02:08.136" v="7"/>
            <ac:spMkLst>
              <pc:docMk/>
              <pc:sldMasterMk cId="0" sldId="2147483648"/>
              <pc:sldLayoutMk cId="0" sldId="2147483649"/>
              <ac:spMk id="8" creationId="{257BAA5F-8B15-4719-82CA-25C3F3903F58}"/>
            </ac:spMkLst>
          </pc:spChg>
          <pc:picChg chg="add mod">
            <ac:chgData name="Nasil Phạm" userId="72956dafe1aa49c0" providerId="LiveId" clId="{8898A60D-BB25-41EF-828C-6C0DA57EBF36}" dt="2021-08-09T04:02:08.136" v="7"/>
            <ac:picMkLst>
              <pc:docMk/>
              <pc:sldMasterMk cId="0" sldId="2147483648"/>
              <pc:sldLayoutMk cId="0" sldId="2147483649"/>
              <ac:picMk id="7" creationId="{B7AA3694-0F99-4174-A4EA-BC4130AABC09}"/>
            </ac:picMkLst>
          </pc:picChg>
          <pc:picChg chg="add mod">
            <ac:chgData name="Nasil Phạm" userId="72956dafe1aa49c0" providerId="LiveId" clId="{8898A60D-BB25-41EF-828C-6C0DA57EBF36}" dt="2021-08-09T04:02:08.136" v="7"/>
            <ac:picMkLst>
              <pc:docMk/>
              <pc:sldMasterMk cId="0" sldId="2147483648"/>
              <pc:sldLayoutMk cId="0" sldId="2147483649"/>
              <ac:picMk id="9" creationId="{6223550E-9819-4F0A-9D64-F753FCF97033}"/>
            </ac:picMkLst>
          </pc:picChg>
        </pc:sldLayoutChg>
        <pc:sldLayoutChg chg="addSp modSp">
          <pc:chgData name="Nasil Phạm" userId="72956dafe1aa49c0" providerId="LiveId" clId="{8898A60D-BB25-41EF-828C-6C0DA57EBF36}" dt="2021-08-09T04:02:09.502" v="8"/>
          <pc:sldLayoutMkLst>
            <pc:docMk/>
            <pc:sldMasterMk cId="0" sldId="2147483648"/>
            <pc:sldLayoutMk cId="0" sldId="2147483650"/>
          </pc:sldLayoutMkLst>
          <pc:spChg chg="add mod">
            <ac:chgData name="Nasil Phạm" userId="72956dafe1aa49c0" providerId="LiveId" clId="{8898A60D-BB25-41EF-828C-6C0DA57EBF36}" dt="2021-08-09T04:02:09.502" v="8"/>
            <ac:spMkLst>
              <pc:docMk/>
              <pc:sldMasterMk cId="0" sldId="2147483648"/>
              <pc:sldLayoutMk cId="0" sldId="2147483650"/>
              <ac:spMk id="8" creationId="{0877ECAF-B346-4AF0-90CE-9BEC1E5CCD5B}"/>
            </ac:spMkLst>
          </pc:spChg>
          <pc:picChg chg="add mod">
            <ac:chgData name="Nasil Phạm" userId="72956dafe1aa49c0" providerId="LiveId" clId="{8898A60D-BB25-41EF-828C-6C0DA57EBF36}" dt="2021-08-09T04:02:09.502" v="8"/>
            <ac:picMkLst>
              <pc:docMk/>
              <pc:sldMasterMk cId="0" sldId="2147483648"/>
              <pc:sldLayoutMk cId="0" sldId="2147483650"/>
              <ac:picMk id="7" creationId="{B3048365-87C8-489C-81A1-2E7D907FB33E}"/>
            </ac:picMkLst>
          </pc:picChg>
          <pc:picChg chg="add mod">
            <ac:chgData name="Nasil Phạm" userId="72956dafe1aa49c0" providerId="LiveId" clId="{8898A60D-BB25-41EF-828C-6C0DA57EBF36}" dt="2021-08-09T04:02:09.502" v="8"/>
            <ac:picMkLst>
              <pc:docMk/>
              <pc:sldMasterMk cId="0" sldId="2147483648"/>
              <pc:sldLayoutMk cId="0" sldId="2147483650"/>
              <ac:picMk id="9" creationId="{4AAF81F2-DCF8-44A6-AD8B-4A1DDA6C5F99}"/>
            </ac:picMkLst>
          </pc:picChg>
        </pc:sldLayoutChg>
        <pc:sldLayoutChg chg="addSp modSp">
          <pc:chgData name="Nasil Phạm" userId="72956dafe1aa49c0" providerId="LiveId" clId="{8898A60D-BB25-41EF-828C-6C0DA57EBF36}" dt="2021-08-09T04:02:10.953" v="9"/>
          <pc:sldLayoutMkLst>
            <pc:docMk/>
            <pc:sldMasterMk cId="0" sldId="2147483648"/>
            <pc:sldLayoutMk cId="0" sldId="2147483651"/>
          </pc:sldLayoutMkLst>
          <pc:spChg chg="add mod">
            <ac:chgData name="Nasil Phạm" userId="72956dafe1aa49c0" providerId="LiveId" clId="{8898A60D-BB25-41EF-828C-6C0DA57EBF36}" dt="2021-08-09T04:02:10.953" v="9"/>
            <ac:spMkLst>
              <pc:docMk/>
              <pc:sldMasterMk cId="0" sldId="2147483648"/>
              <pc:sldLayoutMk cId="0" sldId="2147483651"/>
              <ac:spMk id="8" creationId="{CDC89E8C-F119-4D43-94A2-6DC41AE527CF}"/>
            </ac:spMkLst>
          </pc:spChg>
          <pc:picChg chg="add mod">
            <ac:chgData name="Nasil Phạm" userId="72956dafe1aa49c0" providerId="LiveId" clId="{8898A60D-BB25-41EF-828C-6C0DA57EBF36}" dt="2021-08-09T04:02:10.953" v="9"/>
            <ac:picMkLst>
              <pc:docMk/>
              <pc:sldMasterMk cId="0" sldId="2147483648"/>
              <pc:sldLayoutMk cId="0" sldId="2147483651"/>
              <ac:picMk id="7" creationId="{235DBBF6-17E1-4E2C-8C95-D54766CFDD4B}"/>
            </ac:picMkLst>
          </pc:picChg>
          <pc:picChg chg="add mod">
            <ac:chgData name="Nasil Phạm" userId="72956dafe1aa49c0" providerId="LiveId" clId="{8898A60D-BB25-41EF-828C-6C0DA57EBF36}" dt="2021-08-09T04:02:10.953" v="9"/>
            <ac:picMkLst>
              <pc:docMk/>
              <pc:sldMasterMk cId="0" sldId="2147483648"/>
              <pc:sldLayoutMk cId="0" sldId="2147483651"/>
              <ac:picMk id="9" creationId="{0BDA947F-48E4-414D-9B19-1AA3A5AFDC70}"/>
            </ac:picMkLst>
          </pc:picChg>
        </pc:sldLayoutChg>
        <pc:sldLayoutChg chg="addSp modSp">
          <pc:chgData name="Nasil Phạm" userId="72956dafe1aa49c0" providerId="LiveId" clId="{8898A60D-BB25-41EF-828C-6C0DA57EBF36}" dt="2021-08-09T04:02:12.014" v="10"/>
          <pc:sldLayoutMkLst>
            <pc:docMk/>
            <pc:sldMasterMk cId="0" sldId="2147483648"/>
            <pc:sldLayoutMk cId="0" sldId="2147483652"/>
          </pc:sldLayoutMkLst>
          <pc:spChg chg="add mod">
            <ac:chgData name="Nasil Phạm" userId="72956dafe1aa49c0" providerId="LiveId" clId="{8898A60D-BB25-41EF-828C-6C0DA57EBF36}" dt="2021-08-09T04:02:12.014" v="10"/>
            <ac:spMkLst>
              <pc:docMk/>
              <pc:sldMasterMk cId="0" sldId="2147483648"/>
              <pc:sldLayoutMk cId="0" sldId="2147483652"/>
              <ac:spMk id="9" creationId="{544A8838-E2C9-4C0C-B0C4-02CE883F66A7}"/>
            </ac:spMkLst>
          </pc:spChg>
          <pc:picChg chg="add mod">
            <ac:chgData name="Nasil Phạm" userId="72956dafe1aa49c0" providerId="LiveId" clId="{8898A60D-BB25-41EF-828C-6C0DA57EBF36}" dt="2021-08-09T04:02:12.014" v="10"/>
            <ac:picMkLst>
              <pc:docMk/>
              <pc:sldMasterMk cId="0" sldId="2147483648"/>
              <pc:sldLayoutMk cId="0" sldId="2147483652"/>
              <ac:picMk id="8" creationId="{7B4A38DA-37C8-4D20-BC04-54245449D11A}"/>
            </ac:picMkLst>
          </pc:picChg>
          <pc:picChg chg="add mod">
            <ac:chgData name="Nasil Phạm" userId="72956dafe1aa49c0" providerId="LiveId" clId="{8898A60D-BB25-41EF-828C-6C0DA57EBF36}" dt="2021-08-09T04:02:12.014" v="10"/>
            <ac:picMkLst>
              <pc:docMk/>
              <pc:sldMasterMk cId="0" sldId="2147483648"/>
              <pc:sldLayoutMk cId="0" sldId="2147483652"/>
              <ac:picMk id="10" creationId="{855A40C9-9862-465C-B05E-66D980AC431D}"/>
            </ac:picMkLst>
          </pc:picChg>
        </pc:sldLayoutChg>
        <pc:sldLayoutChg chg="modSp mod">
          <pc:chgData name="Nasil Phạm" userId="72956dafe1aa49c0" providerId="LiveId" clId="{8898A60D-BB25-41EF-828C-6C0DA57EBF36}" dt="2021-08-09T04:01:52.018" v="6" actId="20577"/>
          <pc:sldLayoutMkLst>
            <pc:docMk/>
            <pc:sldMasterMk cId="0" sldId="2147483648"/>
            <pc:sldLayoutMk cId="3642156419" sldId="2147483660"/>
          </pc:sldLayoutMkLst>
          <pc:spChg chg="mod">
            <ac:chgData name="Nasil Phạm" userId="72956dafe1aa49c0" providerId="LiveId" clId="{8898A60D-BB25-41EF-828C-6C0DA57EBF36}" dt="2021-08-09T04:01:52.018" v="6" actId="20577"/>
            <ac:spMkLst>
              <pc:docMk/>
              <pc:sldMasterMk cId="0" sldId="2147483648"/>
              <pc:sldLayoutMk cId="3642156419" sldId="2147483660"/>
              <ac:spMk id="21" creationId="{7906B193-ED6B-4AA8-AC54-DB2A501FADDA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1: Towns and Cities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8: CLIL</a:t>
            </a:r>
          </a:p>
        </p:txBody>
      </p:sp>
    </p:spTree>
    <p:extLst>
      <p:ext uri="{BB962C8B-B14F-4D97-AF65-F5344CB8AC3E}">
        <p14:creationId xmlns:p14="http://schemas.microsoft.com/office/powerpoint/2010/main" val="3642156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B7AA3694-0F99-4174-A4EA-BC4130AAB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7BAA5F-8B15-4719-82CA-25C3F3903F58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223550E-9819-4F0A-9D64-F753FCF970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B3048365-87C8-489C-81A1-2E7D907FB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77ECAF-B346-4AF0-90CE-9BEC1E5CCD5B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AAF81F2-DCF8-44A6-AD8B-4A1DDA6C5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235DBBF6-17E1-4E2C-8C95-D54766CFD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C89E8C-F119-4D43-94A2-6DC41AE527CF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BDA947F-48E4-414D-9B19-1AA3A5AFDC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B4A38DA-37C8-4D20-BC04-54245449D1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4A8838-E2C9-4C0C-B0C4-02CE883F66A7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55A40C9-9862-465C-B05E-66D980AC43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20150513_163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2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72000"/>
            <a:ext cx="2057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3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1981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 descr="thank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8" name="WordArt 18" descr="hoa4"/>
          <p:cNvSpPr>
            <a:spLocks noChangeArrowheads="1" noChangeShapeType="1" noTextEdit="1"/>
          </p:cNvSpPr>
          <p:nvPr/>
        </p:nvSpPr>
        <p:spPr bwMode="auto">
          <a:xfrm>
            <a:off x="3804138" y="4572000"/>
            <a:ext cx="4495800" cy="1143000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i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FRIENDS PLUS 6</a:t>
            </a:r>
            <a:endParaRPr lang="en-US" sz="3600" b="1" i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BD523A6-379D-49B1-A655-7E80D0AEEAC4}"/>
              </a:ext>
            </a:extLst>
          </p:cNvPr>
          <p:cNvSpPr txBox="1">
            <a:spLocks/>
          </p:cNvSpPr>
          <p:nvPr/>
        </p:nvSpPr>
        <p:spPr>
          <a:xfrm>
            <a:off x="2281238" y="1028700"/>
            <a:ext cx="7015162" cy="5715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BINH KHANH SECONDARY SCHOOL</a:t>
            </a:r>
            <a:endParaRPr lang="en-SG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763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untitled-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1162050"/>
            <a:ext cx="5549900" cy="416401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010400" y="1216025"/>
            <a:ext cx="5181600" cy="4057650"/>
          </a:xfrm>
        </p:spPr>
        <p:txBody>
          <a:bodyPr>
            <a:noAutofit/>
          </a:bodyPr>
          <a:lstStyle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DRAW A MAP IN PAIRS</a:t>
            </a:r>
          </a:p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SHOW THE MAP IN FRONT OF THE CLASS AND DESCRIBE THE FEATURES ON IT.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untitled-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1162050"/>
            <a:ext cx="5549900" cy="416401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010400" y="1400175"/>
            <a:ext cx="5181600" cy="3049588"/>
          </a:xfrm>
        </p:spPr>
        <p:txBody>
          <a:bodyPr>
            <a:noAutofit/>
          </a:bodyPr>
          <a:lstStyle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FOLLOW TEACHER’S INSTRUTIONS.</a:t>
            </a:r>
          </a:p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DRAW A MAP IN GROUPS.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bdbbdf08d34cf7fc2d227a44bcc947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1365" cy="6858635"/>
          </a:xfrm>
          <a:prstGeom prst="rect">
            <a:avLst/>
          </a:prstGeom>
        </p:spPr>
      </p:pic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</p:nvPr>
        </p:nvGraphicFramePr>
        <p:xfrm>
          <a:off x="1134110" y="1189355"/>
          <a:ext cx="10763250" cy="2800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6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003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* Homework: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Learn by heart all the new words.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Prepare for the next lesson – Unit 1: Puzzles and games.</a:t>
                      </a: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403225"/>
            <a:ext cx="11760200" cy="1130300"/>
          </a:xfrm>
        </p:spPr>
        <p:txBody>
          <a:bodyPr anchor="t" anchorCtr="0"/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CLIL-GEOGRAPHY: READING  A MAP </a:t>
            </a:r>
          </a:p>
        </p:txBody>
      </p:sp>
      <p:pic>
        <p:nvPicPr>
          <p:cNvPr id="5" name="Picture 4" descr="reading-a-map-1-638"/>
          <p:cNvPicPr>
            <a:picLocks noChangeAspect="1"/>
          </p:cNvPicPr>
          <p:nvPr/>
        </p:nvPicPr>
        <p:blipFill rotWithShape="1">
          <a:blip r:embed="rId2"/>
          <a:srcRect l="14958" t="25164" r="14954" b="10202"/>
          <a:stretch/>
        </p:blipFill>
        <p:spPr>
          <a:xfrm>
            <a:off x="1974574" y="1303655"/>
            <a:ext cx="8242852" cy="5151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draw-and-guess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38138"/>
            <a:ext cx="3895725" cy="389572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606925" y="2402205"/>
            <a:ext cx="7079615" cy="378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Game rules:</a:t>
            </a: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-Teacher gives a student a word </a:t>
            </a: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and he/she has to draw to explain </a:t>
            </a: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that word.</a:t>
            </a: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-Teacher invites some students to </a:t>
            </a: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answer.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/>
          <p:nvPr/>
        </p:nvSpPr>
        <p:spPr>
          <a:xfrm>
            <a:off x="4920615" y="2040890"/>
            <a:ext cx="163576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WITH </a:t>
            </a:r>
          </a:p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MAPS</a:t>
            </a:r>
          </a:p>
        </p:txBody>
      </p:sp>
      <p:sp>
        <p:nvSpPr>
          <p:cNvPr id="12" name="Oval 11"/>
          <p:cNvSpPr/>
          <p:nvPr/>
        </p:nvSpPr>
        <p:spPr>
          <a:xfrm>
            <a:off x="4559300" y="2040255"/>
            <a:ext cx="2466340" cy="132270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1069340" y="1043940"/>
            <a:ext cx="35833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- We can find places.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07695" y="3362960"/>
            <a:ext cx="342582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- We can find some </a:t>
            </a:r>
          </a:p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information</a:t>
            </a:r>
          </a:p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of a place.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859270" y="797560"/>
            <a:ext cx="484695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- There are 2 common types </a:t>
            </a:r>
          </a:p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of maps: paper and online.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400165" y="4051935"/>
            <a:ext cx="57727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- We can find a way when we lost.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917315" y="5570220"/>
            <a:ext cx="26238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ea typeface="Yu Gothic Medium" panose="020B0500000000000000" charset="-128"/>
                <a:cs typeface="Times New Roman" panose="02020603050405020304" charset="0"/>
              </a:rPr>
              <a:t>- We can learn.</a:t>
            </a:r>
          </a:p>
        </p:txBody>
      </p:sp>
      <p:cxnSp>
        <p:nvCxnSpPr>
          <p:cNvPr id="18" name="Straight Connector 17"/>
          <p:cNvCxnSpPr>
            <a:stCxn id="12" idx="1"/>
            <a:endCxn id="13" idx="2"/>
          </p:cNvCxnSpPr>
          <p:nvPr/>
        </p:nvCxnSpPr>
        <p:spPr>
          <a:xfrm flipH="1" flipV="1">
            <a:off x="2861310" y="1627505"/>
            <a:ext cx="2059305" cy="6064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3"/>
            <a:endCxn id="24" idx="3"/>
          </p:cNvCxnSpPr>
          <p:nvPr/>
        </p:nvCxnSpPr>
        <p:spPr>
          <a:xfrm flipH="1">
            <a:off x="3917315" y="3169285"/>
            <a:ext cx="1003300" cy="977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0"/>
            <a:endCxn id="12" idx="4"/>
          </p:cNvCxnSpPr>
          <p:nvPr/>
        </p:nvCxnSpPr>
        <p:spPr>
          <a:xfrm flipV="1">
            <a:off x="5229225" y="3362960"/>
            <a:ext cx="563245" cy="22072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6" idx="0"/>
            <a:endCxn id="12" idx="6"/>
          </p:cNvCxnSpPr>
          <p:nvPr/>
        </p:nvCxnSpPr>
        <p:spPr>
          <a:xfrm flipH="1" flipV="1">
            <a:off x="7025640" y="2701925"/>
            <a:ext cx="2261235" cy="13500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5" idx="1"/>
            <a:endCxn id="12" idx="7"/>
          </p:cNvCxnSpPr>
          <p:nvPr/>
        </p:nvCxnSpPr>
        <p:spPr>
          <a:xfrm flipH="1">
            <a:off x="6664325" y="1336040"/>
            <a:ext cx="194945" cy="8978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991870" y="899795"/>
            <a:ext cx="3754120" cy="6978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63195" y="3362960"/>
            <a:ext cx="3754120" cy="15678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400165" y="4051935"/>
            <a:ext cx="5772785" cy="6978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859905" y="638175"/>
            <a:ext cx="4846955" cy="12363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3727450" y="5570220"/>
            <a:ext cx="3133090" cy="6978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bldLvl="0" animBg="1"/>
      <p:bldP spid="12" grpId="1" animBg="1"/>
      <p:bldP spid="13" grpId="0"/>
      <p:bldP spid="13" grpId="1"/>
      <p:bldP spid="17" grpId="0"/>
      <p:bldP spid="17" grpId="1"/>
      <p:bldP spid="23" grpId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r="15732" b="74192"/>
          <a:stretch>
            <a:fillRect/>
          </a:stretch>
        </p:blipFill>
        <p:spPr>
          <a:xfrm>
            <a:off x="0" y="436563"/>
            <a:ext cx="10515600" cy="1182687"/>
          </a:xfrm>
          <a:prstGeom prst="roundRect">
            <a:avLst/>
          </a:prstGeom>
        </p:spPr>
      </p:pic>
      <p:pic>
        <p:nvPicPr>
          <p:cNvPr id="11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-618" t="47198" r="80240"/>
          <a:stretch>
            <a:fillRect/>
          </a:stretch>
        </p:blipFill>
        <p:spPr>
          <a:xfrm>
            <a:off x="0" y="3141663"/>
            <a:ext cx="2185988" cy="1577975"/>
          </a:xfrm>
          <a:prstGeom prst="ellipse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139950" y="228028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1906905" y="2078355"/>
            <a:ext cx="6233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path, hill, railway, forest, river, road  </a:t>
            </a:r>
          </a:p>
        </p:txBody>
      </p:sp>
      <p:sp>
        <p:nvSpPr>
          <p:cNvPr id="8" name="Rectangles 7"/>
          <p:cNvSpPr/>
          <p:nvPr/>
        </p:nvSpPr>
        <p:spPr>
          <a:xfrm>
            <a:off x="1906905" y="2138680"/>
            <a:ext cx="6142355" cy="6515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/>
          <a:srcRect l="17365" t="47210" r="60466"/>
          <a:stretch>
            <a:fillRect/>
          </a:stretch>
        </p:blipFill>
        <p:spPr>
          <a:xfrm>
            <a:off x="2931160" y="3323590"/>
            <a:ext cx="2231390" cy="1214120"/>
          </a:xfrm>
          <a:prstGeom prst="ellipse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/>
          <a:srcRect l="35613" t="43240" r="51201"/>
          <a:stretch>
            <a:fillRect/>
          </a:stretch>
        </p:blipFill>
        <p:spPr>
          <a:xfrm>
            <a:off x="5952490" y="3141980"/>
            <a:ext cx="2188210" cy="2151380"/>
          </a:xfrm>
          <a:prstGeom prst="ellipse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/>
          <a:srcRect l="45797" t="36695" r="30245"/>
          <a:stretch>
            <a:fillRect/>
          </a:stretch>
        </p:blipFill>
        <p:spPr>
          <a:xfrm>
            <a:off x="9059545" y="3323590"/>
            <a:ext cx="2037080" cy="1229995"/>
          </a:xfrm>
          <a:prstGeom prst="ellipse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/>
          <a:srcRect l="67353" t="35354" r="20049"/>
          <a:stretch>
            <a:fillRect/>
          </a:stretch>
        </p:blipFill>
        <p:spPr>
          <a:xfrm>
            <a:off x="2449830" y="4553585"/>
            <a:ext cx="1707515" cy="2001520"/>
          </a:xfrm>
          <a:prstGeom prst="ellipse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/>
          <a:srcRect l="77230" t="27521"/>
          <a:stretch>
            <a:fillRect/>
          </a:stretch>
        </p:blipFill>
        <p:spPr>
          <a:xfrm>
            <a:off x="7707630" y="5146040"/>
            <a:ext cx="2219960" cy="161417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/>
          <p:cNvGraphicFramePr>
            <a:graphicFrameLocks noGrp="1"/>
          </p:cNvGraphicFramePr>
          <p:nvPr>
            <p:ph sz="half" idx="4294967295"/>
          </p:nvPr>
        </p:nvGraphicFramePr>
        <p:xfrm>
          <a:off x="0" y="120650"/>
          <a:ext cx="5181600" cy="626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39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39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-618" t="47198" r="80240"/>
          <a:stretch>
            <a:fillRect/>
          </a:stretch>
        </p:blipFill>
        <p:spPr>
          <a:xfrm>
            <a:off x="0" y="120650"/>
            <a:ext cx="2339975" cy="1012825"/>
          </a:xfrm>
          <a:prstGeom prst="ellipse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2"/>
          <a:srcRect l="17365" t="47210" r="60466"/>
          <a:stretch>
            <a:fillRect/>
          </a:stretch>
        </p:blipFill>
        <p:spPr>
          <a:xfrm>
            <a:off x="3559175" y="1241425"/>
            <a:ext cx="2231390" cy="935355"/>
          </a:xfrm>
          <a:prstGeom prst="ellipse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2"/>
          <a:srcRect l="35613" t="43240" r="51201"/>
          <a:stretch>
            <a:fillRect/>
          </a:stretch>
        </p:blipFill>
        <p:spPr>
          <a:xfrm>
            <a:off x="3843655" y="2291080"/>
            <a:ext cx="914400" cy="899160"/>
          </a:xfrm>
          <a:prstGeom prst="ellipse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2"/>
          <a:srcRect l="45797" t="36695" r="30245"/>
          <a:stretch>
            <a:fillRect/>
          </a:stretch>
        </p:blipFill>
        <p:spPr>
          <a:xfrm>
            <a:off x="3559175" y="3284220"/>
            <a:ext cx="2037080" cy="950595"/>
          </a:xfrm>
          <a:prstGeom prst="ellipse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2"/>
          <a:srcRect l="67353" t="35354" r="20049"/>
          <a:stretch>
            <a:fillRect/>
          </a:stretch>
        </p:blipFill>
        <p:spPr>
          <a:xfrm>
            <a:off x="3947160" y="4336415"/>
            <a:ext cx="810895" cy="951230"/>
          </a:xfrm>
          <a:prstGeom prst="ellipse">
            <a:avLst/>
          </a:prstGeom>
        </p:spPr>
      </p:pic>
      <p:pic>
        <p:nvPicPr>
          <p:cNvPr id="21" name="Content Placeholder 3"/>
          <p:cNvPicPr>
            <a:picLocks noChangeAspect="1"/>
          </p:cNvPicPr>
          <p:nvPr/>
        </p:nvPicPr>
        <p:blipFill>
          <a:blip r:embed="rId2"/>
          <a:srcRect l="77230" t="27521"/>
          <a:stretch>
            <a:fillRect/>
          </a:stretch>
        </p:blipFill>
        <p:spPr>
          <a:xfrm>
            <a:off x="3559810" y="5389245"/>
            <a:ext cx="2036445" cy="885825"/>
          </a:xfrm>
          <a:prstGeom prst="ellipse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6327775" y="419100"/>
            <a:ext cx="11341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river 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6327775" y="1417320"/>
            <a:ext cx="9880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road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6327775" y="2448560"/>
            <a:ext cx="7480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hill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6327775" y="3467735"/>
            <a:ext cx="14922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railway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6327775" y="4519930"/>
            <a:ext cx="11677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forest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6254750" y="5540375"/>
            <a:ext cx="9734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path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 t="1029" r="19712" b="93792"/>
          <a:stretch>
            <a:fillRect/>
          </a:stretch>
        </p:blipFill>
        <p:spPr>
          <a:xfrm>
            <a:off x="0" y="365125"/>
            <a:ext cx="4953000" cy="1001713"/>
          </a:xfrm>
          <a:prstGeom prst="roundRect">
            <a:avLst/>
          </a:prstGeom>
        </p:spPr>
      </p:pic>
      <p:pic>
        <p:nvPicPr>
          <p:cNvPr id="10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 t="7121" b="50255"/>
          <a:stretch>
            <a:fillRect/>
          </a:stretch>
        </p:blipFill>
        <p:spPr>
          <a:xfrm>
            <a:off x="0" y="1690688"/>
            <a:ext cx="4953000" cy="4630737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4"/>
          <a:srcRect t="49905"/>
          <a:stretch>
            <a:fillRect/>
          </a:stretch>
        </p:blipFill>
        <p:spPr>
          <a:xfrm>
            <a:off x="6042660" y="365125"/>
            <a:ext cx="6000750" cy="3954145"/>
          </a:xfrm>
          <a:prstGeom prst="rect">
            <a:avLst/>
          </a:prstGeom>
        </p:spPr>
      </p:pic>
      <p:pic>
        <p:nvPicPr>
          <p:cNvPr id="7" name="Friends Plus for Vietnam G6 SB Track 1.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5085" y="4779010"/>
            <a:ext cx="619125" cy="61912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4451350" y="4017645"/>
            <a:ext cx="635635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305560" y="4250055"/>
            <a:ext cx="3672840" cy="2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305560" y="4485640"/>
            <a:ext cx="635635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163570" y="5165090"/>
            <a:ext cx="1892300" cy="15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305560" y="5398135"/>
            <a:ext cx="3595370" cy="15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86510" y="5661660"/>
            <a:ext cx="2482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767840" y="5646420"/>
            <a:ext cx="3195320" cy="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05560" y="5882005"/>
            <a:ext cx="2245995" cy="12065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706495" y="5894070"/>
            <a:ext cx="1396365" cy="158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305560" y="6111240"/>
            <a:ext cx="1858010" cy="1841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3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2917" t="49905" r="6011"/>
          <a:stretch>
            <a:fillRect/>
          </a:stretch>
        </p:blipFill>
        <p:spPr>
          <a:xfrm>
            <a:off x="0" y="636588"/>
            <a:ext cx="4394200" cy="435133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643563" y="454025"/>
            <a:ext cx="6548437" cy="529431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856345" y="1737360"/>
            <a:ext cx="1132205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53480" y="2624455"/>
            <a:ext cx="852805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808980" y="3291205"/>
            <a:ext cx="761365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688070" y="3291205"/>
            <a:ext cx="667385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06080" y="4228465"/>
            <a:ext cx="681355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355455" y="4228465"/>
            <a:ext cx="1737360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t="5286" r="9568" b="65973"/>
          <a:stretch>
            <a:fillRect/>
          </a:stretch>
        </p:blipFill>
        <p:spPr>
          <a:xfrm>
            <a:off x="0" y="196850"/>
            <a:ext cx="8243888" cy="11239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1463675"/>
            <a:ext cx="5494338" cy="4491038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684645" y="1622425"/>
            <a:ext cx="5360035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1/ How many cable car stations are there</a:t>
            </a:r>
          </a:p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 in the resort?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438265" y="2482850"/>
            <a:ext cx="433324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500" u="sng">
                <a:latin typeface="Times New Roman" panose="02020603050405020304" charset="0"/>
                <a:cs typeface="Times New Roman" panose="02020603050405020304" charset="0"/>
              </a:rPr>
              <a:t>-&gt; There are 4 cable car stations.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684645" y="2999105"/>
            <a:ext cx="4592955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2/ Can you find a restaurant in the </a:t>
            </a:r>
          </a:p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Fantasy Park?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438265" y="3859530"/>
            <a:ext cx="220472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500" u="sng">
                <a:latin typeface="Times New Roman" panose="02020603050405020304" charset="0"/>
                <a:cs typeface="Times New Roman" panose="02020603050405020304" charset="0"/>
              </a:rPr>
              <a:t>-&gt; Yes, we can.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684645" y="4491355"/>
            <a:ext cx="5330190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3/ Which cable car line doesn’t cross the</a:t>
            </a:r>
          </a:p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Mơ river?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550025" y="5459730"/>
            <a:ext cx="549465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500" u="sng">
                <a:latin typeface="Times New Roman" panose="02020603050405020304" charset="0"/>
                <a:cs typeface="Times New Roman" panose="02020603050405020304" charset="0"/>
              </a:rPr>
              <a:t>-&gt; The cable car from Debay station </a:t>
            </a:r>
          </a:p>
          <a:p>
            <a:pPr algn="l"/>
            <a:r>
              <a:rPr lang="en-US" sz="2500" u="sng">
                <a:latin typeface="Times New Roman" panose="02020603050405020304" charset="0"/>
                <a:cs typeface="Times New Roman" panose="02020603050405020304" charset="0"/>
              </a:rPr>
              <a:t>to Morin station.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  <p:bldP spid="12" grpId="1"/>
      <p:bldP spid="14" grpId="0"/>
      <p:bldP spid="1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223</Words>
  <Application>Microsoft Office PowerPoint</Application>
  <PresentationFormat>Widescreen</PresentationFormat>
  <Paragraphs>43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Yu Gothic Medium</vt:lpstr>
      <vt:lpstr>Arial</vt:lpstr>
      <vt:lpstr>Arial Black</vt:lpstr>
      <vt:lpstr>Calibri</vt:lpstr>
      <vt:lpstr>Calibri Light</vt:lpstr>
      <vt:lpstr>Lato Black</vt:lpstr>
      <vt:lpstr>Times New Roman</vt:lpstr>
      <vt:lpstr>Office Theme</vt:lpstr>
      <vt:lpstr>PowerPoint Presentation</vt:lpstr>
      <vt:lpstr>CLIL-GEOGRAPHY: READING  A MAP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CLIL-GEOGRAPHY: TIME ZONES</dc:title>
  <dc:creator/>
  <cp:lastModifiedBy>Home</cp:lastModifiedBy>
  <cp:revision>51</cp:revision>
  <dcterms:created xsi:type="dcterms:W3CDTF">2021-04-29T05:38:00Z</dcterms:created>
  <dcterms:modified xsi:type="dcterms:W3CDTF">2022-07-26T03:03:15Z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