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8" r:id="rId2"/>
    <p:sldId id="258" r:id="rId3"/>
    <p:sldId id="270" r:id="rId4"/>
    <p:sldId id="260" r:id="rId5"/>
    <p:sldId id="261" r:id="rId6"/>
    <p:sldId id="267" r:id="rId7"/>
    <p:sldId id="271" r:id="rId8"/>
    <p:sldId id="272" r:id="rId9"/>
    <p:sldId id="273" r:id="rId10"/>
    <p:sldId id="274" r:id="rId11"/>
    <p:sldId id="266" r:id="rId12"/>
    <p:sldId id="262" r:id="rId13"/>
    <p:sldId id="276" r:id="rId14"/>
    <p:sldId id="268" r:id="rId15"/>
    <p:sldId id="269" r:id="rId16"/>
    <p:sldId id="275" r:id="rId17"/>
    <p:sldId id="26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E38F6-B576-4FBA-B8D2-3CFF7C24A262}" v="30" dt="2021-08-10T00:37:03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4E6E38F6-B576-4FBA-B8D2-3CFF7C24A262}"/>
    <pc:docChg chg="custSel addSld modSld modMainMaster">
      <pc:chgData name="Nasil Phạm" userId="72956dafe1aa49c0" providerId="LiveId" clId="{4E6E38F6-B576-4FBA-B8D2-3CFF7C24A262}" dt="2021-08-10T00:37:09.519" v="71" actId="1076"/>
      <pc:docMkLst>
        <pc:docMk/>
      </pc:docMkLst>
      <pc:sldChg chg="modSp mod">
        <pc:chgData name="Nasil Phạm" userId="72956dafe1aa49c0" providerId="LiveId" clId="{4E6E38F6-B576-4FBA-B8D2-3CFF7C24A262}" dt="2021-08-10T00:35:48.886" v="51" actId="1076"/>
        <pc:sldMkLst>
          <pc:docMk/>
          <pc:sldMk cId="828935583" sldId="258"/>
        </pc:sldMkLst>
        <pc:spChg chg="mod">
          <ac:chgData name="Nasil Phạm" userId="72956dafe1aa49c0" providerId="LiveId" clId="{4E6E38F6-B576-4FBA-B8D2-3CFF7C24A262}" dt="2021-08-10T00:35:48.886" v="51" actId="1076"/>
          <ac:spMkLst>
            <pc:docMk/>
            <pc:sldMk cId="828935583" sldId="258"/>
            <ac:spMk id="3" creationId="{00000000-0000-0000-0000-000000000000}"/>
          </ac:spMkLst>
        </pc:spChg>
        <pc:picChg chg="mod">
          <ac:chgData name="Nasil Phạm" userId="72956dafe1aa49c0" providerId="LiveId" clId="{4E6E38F6-B576-4FBA-B8D2-3CFF7C24A262}" dt="2021-08-09T04:00:32.040" v="50" actId="1035"/>
          <ac:picMkLst>
            <pc:docMk/>
            <pc:sldMk cId="828935583" sldId="258"/>
            <ac:picMk id="1026" creationId="{7A307378-BA51-40B3-AC60-F5AD6E40E82D}"/>
          </ac:picMkLst>
        </pc:picChg>
      </pc:sldChg>
      <pc:sldChg chg="modSp mod">
        <pc:chgData name="Nasil Phạm" userId="72956dafe1aa49c0" providerId="LiveId" clId="{4E6E38F6-B576-4FBA-B8D2-3CFF7C24A262}" dt="2021-08-10T00:36:46.317" v="65" actId="1076"/>
        <pc:sldMkLst>
          <pc:docMk/>
          <pc:sldMk cId="1089545825" sldId="262"/>
        </pc:sldMkLst>
        <pc:picChg chg="mod">
          <ac:chgData name="Nasil Phạm" userId="72956dafe1aa49c0" providerId="LiveId" clId="{4E6E38F6-B576-4FBA-B8D2-3CFF7C24A262}" dt="2021-08-10T00:36:46.317" v="65" actId="1076"/>
          <ac:picMkLst>
            <pc:docMk/>
            <pc:sldMk cId="1089545825" sldId="262"/>
            <ac:picMk id="3" creationId="{202E4C1B-ED43-4A0D-84A2-8C91141988FB}"/>
          </ac:picMkLst>
        </pc:picChg>
      </pc:sldChg>
      <pc:sldChg chg="modSp mod modAnim">
        <pc:chgData name="Nasil Phạm" userId="72956dafe1aa49c0" providerId="LiveId" clId="{4E6E38F6-B576-4FBA-B8D2-3CFF7C24A262}" dt="2021-08-10T00:36:39.854" v="63" actId="1076"/>
        <pc:sldMkLst>
          <pc:docMk/>
          <pc:sldMk cId="2083529122" sldId="266"/>
        </pc:sldMkLst>
        <pc:spChg chg="mod">
          <ac:chgData name="Nasil Phạm" userId="72956dafe1aa49c0" providerId="LiveId" clId="{4E6E38F6-B576-4FBA-B8D2-3CFF7C24A262}" dt="2021-08-10T00:36:36.326" v="62" actId="14100"/>
          <ac:spMkLst>
            <pc:docMk/>
            <pc:sldMk cId="2083529122" sldId="266"/>
            <ac:spMk id="5" creationId="{00000000-0000-0000-0000-000000000000}"/>
          </ac:spMkLst>
        </pc:spChg>
        <pc:picChg chg="mod">
          <ac:chgData name="Nasil Phạm" userId="72956dafe1aa49c0" providerId="LiveId" clId="{4E6E38F6-B576-4FBA-B8D2-3CFF7C24A262}" dt="2021-08-10T00:36:39.854" v="63" actId="1076"/>
          <ac:picMkLst>
            <pc:docMk/>
            <pc:sldMk cId="2083529122" sldId="266"/>
            <ac:picMk id="3" creationId="{330D2B1F-B91C-4DFE-B4F2-4A3E696FF9CC}"/>
          </ac:picMkLst>
        </pc:picChg>
      </pc:sldChg>
      <pc:sldChg chg="modSp mod">
        <pc:chgData name="Nasil Phạm" userId="72956dafe1aa49c0" providerId="LiveId" clId="{4E6E38F6-B576-4FBA-B8D2-3CFF7C24A262}" dt="2021-08-10T00:37:09.519" v="71" actId="1076"/>
        <pc:sldMkLst>
          <pc:docMk/>
          <pc:sldMk cId="3964291522" sldId="269"/>
        </pc:sldMkLst>
        <pc:spChg chg="mod">
          <ac:chgData name="Nasil Phạm" userId="72956dafe1aa49c0" providerId="LiveId" clId="{4E6E38F6-B576-4FBA-B8D2-3CFF7C24A262}" dt="2021-08-10T00:37:03.066" v="68" actId="404"/>
          <ac:spMkLst>
            <pc:docMk/>
            <pc:sldMk cId="3964291522" sldId="269"/>
            <ac:spMk id="3" creationId="{81631AB6-3AED-4DF2-9694-CDBB1D3D75CF}"/>
          </ac:spMkLst>
        </pc:spChg>
        <pc:spChg chg="mod">
          <ac:chgData name="Nasil Phạm" userId="72956dafe1aa49c0" providerId="LiveId" clId="{4E6E38F6-B576-4FBA-B8D2-3CFF7C24A262}" dt="2021-08-10T00:37:07.965" v="70" actId="1076"/>
          <ac:spMkLst>
            <pc:docMk/>
            <pc:sldMk cId="3964291522" sldId="269"/>
            <ac:spMk id="5" creationId="{82D56FCC-7F50-494D-88FD-F9C68A0A1D92}"/>
          </ac:spMkLst>
        </pc:spChg>
        <pc:spChg chg="mod">
          <ac:chgData name="Nasil Phạm" userId="72956dafe1aa49c0" providerId="LiveId" clId="{4E6E38F6-B576-4FBA-B8D2-3CFF7C24A262}" dt="2021-08-10T00:37:06.262" v="69" actId="1076"/>
          <ac:spMkLst>
            <pc:docMk/>
            <pc:sldMk cId="3964291522" sldId="269"/>
            <ac:spMk id="6" creationId="{8197E79B-AF5A-4E40-99B9-2F3E60DD26D4}"/>
          </ac:spMkLst>
        </pc:spChg>
        <pc:spChg chg="mod">
          <ac:chgData name="Nasil Phạm" userId="72956dafe1aa49c0" providerId="LiveId" clId="{4E6E38F6-B576-4FBA-B8D2-3CFF7C24A262}" dt="2021-08-10T00:37:09.519" v="71" actId="1076"/>
          <ac:spMkLst>
            <pc:docMk/>
            <pc:sldMk cId="3964291522" sldId="269"/>
            <ac:spMk id="7" creationId="{413BBD3D-A5AA-4537-B66E-399C508E628D}"/>
          </ac:spMkLst>
        </pc:spChg>
      </pc:sldChg>
      <pc:sldChg chg="addSp modSp add mod chgLayout">
        <pc:chgData name="Nasil Phạm" userId="72956dafe1aa49c0" providerId="LiveId" clId="{4E6E38F6-B576-4FBA-B8D2-3CFF7C24A262}" dt="2021-08-09T03:59:08.569" v="2"/>
        <pc:sldMkLst>
          <pc:docMk/>
          <pc:sldMk cId="835208814" sldId="516"/>
        </pc:sldMkLst>
        <pc:spChg chg="add mod">
          <ac:chgData name="Nasil Phạm" userId="72956dafe1aa49c0" providerId="LiveId" clId="{4E6E38F6-B576-4FBA-B8D2-3CFF7C24A262}" dt="2021-08-09T03:59:08.569" v="2"/>
          <ac:spMkLst>
            <pc:docMk/>
            <pc:sldMk cId="835208814" sldId="516"/>
            <ac:spMk id="4" creationId="{0E2B44DA-634C-4002-9782-18C5CA02AB80}"/>
          </ac:spMkLst>
        </pc:spChg>
        <pc:spChg chg="add mod">
          <ac:chgData name="Nasil Phạm" userId="72956dafe1aa49c0" providerId="LiveId" clId="{4E6E38F6-B576-4FBA-B8D2-3CFF7C24A262}" dt="2021-08-09T03:59:08.569" v="2"/>
          <ac:spMkLst>
            <pc:docMk/>
            <pc:sldMk cId="835208814" sldId="516"/>
            <ac:spMk id="5" creationId="{2DE2ED3C-F760-466C-9AD6-6E7BCD6B7A27}"/>
          </ac:spMkLst>
        </pc:spChg>
        <pc:spChg chg="add mod">
          <ac:chgData name="Nasil Phạm" userId="72956dafe1aa49c0" providerId="LiveId" clId="{4E6E38F6-B576-4FBA-B8D2-3CFF7C24A262}" dt="2021-08-09T03:59:08.569" v="2"/>
          <ac:spMkLst>
            <pc:docMk/>
            <pc:sldMk cId="835208814" sldId="516"/>
            <ac:spMk id="6" creationId="{B5B91095-C9A8-4E4C-B539-7395C342EFFC}"/>
          </ac:spMkLst>
        </pc:spChg>
        <pc:picChg chg="add mod">
          <ac:chgData name="Nasil Phạm" userId="72956dafe1aa49c0" providerId="LiveId" clId="{4E6E38F6-B576-4FBA-B8D2-3CFF7C24A262}" dt="2021-08-09T03:59:08.569" v="2"/>
          <ac:picMkLst>
            <pc:docMk/>
            <pc:sldMk cId="835208814" sldId="516"/>
            <ac:picMk id="2" creationId="{A3CB29E8-E789-48A8-9FB4-C3DD59E28D2A}"/>
          </ac:picMkLst>
        </pc:picChg>
        <pc:picChg chg="add mod">
          <ac:chgData name="Nasil Phạm" userId="72956dafe1aa49c0" providerId="LiveId" clId="{4E6E38F6-B576-4FBA-B8D2-3CFF7C24A262}" dt="2021-08-09T03:59:08.569" v="2"/>
          <ac:picMkLst>
            <pc:docMk/>
            <pc:sldMk cId="835208814" sldId="516"/>
            <ac:picMk id="3" creationId="{EACC132D-3D1A-4257-8C47-CD9C5963FD1C}"/>
          </ac:picMkLst>
        </pc:picChg>
      </pc:sldChg>
      <pc:sldChg chg="add">
        <pc:chgData name="Nasil Phạm" userId="72956dafe1aa49c0" providerId="LiveId" clId="{4E6E38F6-B576-4FBA-B8D2-3CFF7C24A262}" dt="2021-08-09T03:58:19.427" v="0"/>
        <pc:sldMkLst>
          <pc:docMk/>
          <pc:sldMk cId="1510731552" sldId="517"/>
        </pc:sldMkLst>
      </pc:sldChg>
      <pc:sldChg chg="new">
        <pc:chgData name="Nasil Phạm" userId="72956dafe1aa49c0" providerId="LiveId" clId="{4E6E38F6-B576-4FBA-B8D2-3CFF7C24A262}" dt="2021-08-09T03:59:51.541" v="32" actId="680"/>
        <pc:sldMkLst>
          <pc:docMk/>
          <pc:sldMk cId="3169988865" sldId="518"/>
        </pc:sldMkLst>
      </pc:sldChg>
      <pc:sldMasterChg chg="modSldLayout">
        <pc:chgData name="Nasil Phạm" userId="72956dafe1aa49c0" providerId="LiveId" clId="{4E6E38F6-B576-4FBA-B8D2-3CFF7C24A262}" dt="2021-08-09T04:00:18.113" v="36"/>
        <pc:sldMasterMkLst>
          <pc:docMk/>
          <pc:sldMasterMk cId="975007607" sldId="2147483648"/>
        </pc:sldMasterMkLst>
        <pc:sldLayoutChg chg="addSp modSp">
          <pc:chgData name="Nasil Phạm" userId="72956dafe1aa49c0" providerId="LiveId" clId="{4E6E38F6-B576-4FBA-B8D2-3CFF7C24A262}" dt="2021-08-09T04:00:13.244" v="33"/>
          <pc:sldLayoutMkLst>
            <pc:docMk/>
            <pc:sldMasterMk cId="975007607" sldId="2147483648"/>
            <pc:sldLayoutMk cId="2821907560" sldId="2147483649"/>
          </pc:sldLayoutMkLst>
          <pc:spChg chg="add mod">
            <ac:chgData name="Nasil Phạm" userId="72956dafe1aa49c0" providerId="LiveId" clId="{4E6E38F6-B576-4FBA-B8D2-3CFF7C24A262}" dt="2021-08-09T04:00:13.244" v="33"/>
            <ac:spMkLst>
              <pc:docMk/>
              <pc:sldMasterMk cId="975007607" sldId="2147483648"/>
              <pc:sldLayoutMk cId="2821907560" sldId="2147483649"/>
              <ac:spMk id="8" creationId="{18D0E867-F2E1-4B36-903A-87FA0AFD25EA}"/>
            </ac:spMkLst>
          </pc:spChg>
          <pc:picChg chg="add mod">
            <ac:chgData name="Nasil Phạm" userId="72956dafe1aa49c0" providerId="LiveId" clId="{4E6E38F6-B576-4FBA-B8D2-3CFF7C24A262}" dt="2021-08-09T04:00:13.244" v="33"/>
            <ac:picMkLst>
              <pc:docMk/>
              <pc:sldMasterMk cId="975007607" sldId="2147483648"/>
              <pc:sldLayoutMk cId="2821907560" sldId="2147483649"/>
              <ac:picMk id="7" creationId="{F1EDF365-FDA0-4769-B503-E24C8BE87C49}"/>
            </ac:picMkLst>
          </pc:picChg>
          <pc:picChg chg="add mod">
            <ac:chgData name="Nasil Phạm" userId="72956dafe1aa49c0" providerId="LiveId" clId="{4E6E38F6-B576-4FBA-B8D2-3CFF7C24A262}" dt="2021-08-09T04:00:13.244" v="33"/>
            <ac:picMkLst>
              <pc:docMk/>
              <pc:sldMasterMk cId="975007607" sldId="2147483648"/>
              <pc:sldLayoutMk cId="2821907560" sldId="2147483649"/>
              <ac:picMk id="9" creationId="{5176807B-5C87-4EBB-8E6E-C3F76FD36C59}"/>
            </ac:picMkLst>
          </pc:picChg>
        </pc:sldLayoutChg>
        <pc:sldLayoutChg chg="addSp modSp">
          <pc:chgData name="Nasil Phạm" userId="72956dafe1aa49c0" providerId="LiveId" clId="{4E6E38F6-B576-4FBA-B8D2-3CFF7C24A262}" dt="2021-08-09T04:00:15.197" v="34"/>
          <pc:sldLayoutMkLst>
            <pc:docMk/>
            <pc:sldMasterMk cId="975007607" sldId="2147483648"/>
            <pc:sldLayoutMk cId="1961968960" sldId="2147483650"/>
          </pc:sldLayoutMkLst>
          <pc:spChg chg="add mod">
            <ac:chgData name="Nasil Phạm" userId="72956dafe1aa49c0" providerId="LiveId" clId="{4E6E38F6-B576-4FBA-B8D2-3CFF7C24A262}" dt="2021-08-09T04:00:15.197" v="34"/>
            <ac:spMkLst>
              <pc:docMk/>
              <pc:sldMasterMk cId="975007607" sldId="2147483648"/>
              <pc:sldLayoutMk cId="1961968960" sldId="2147483650"/>
              <ac:spMk id="8" creationId="{A0DEA616-52BC-45C0-A120-67714F714F1D}"/>
            </ac:spMkLst>
          </pc:spChg>
          <pc:picChg chg="add mod">
            <ac:chgData name="Nasil Phạm" userId="72956dafe1aa49c0" providerId="LiveId" clId="{4E6E38F6-B576-4FBA-B8D2-3CFF7C24A262}" dt="2021-08-09T04:00:15.197" v="34"/>
            <ac:picMkLst>
              <pc:docMk/>
              <pc:sldMasterMk cId="975007607" sldId="2147483648"/>
              <pc:sldLayoutMk cId="1961968960" sldId="2147483650"/>
              <ac:picMk id="7" creationId="{E2F9D647-5496-4D7F-A846-C7E87367E475}"/>
            </ac:picMkLst>
          </pc:picChg>
          <pc:picChg chg="add mod">
            <ac:chgData name="Nasil Phạm" userId="72956dafe1aa49c0" providerId="LiveId" clId="{4E6E38F6-B576-4FBA-B8D2-3CFF7C24A262}" dt="2021-08-09T04:00:15.197" v="34"/>
            <ac:picMkLst>
              <pc:docMk/>
              <pc:sldMasterMk cId="975007607" sldId="2147483648"/>
              <pc:sldLayoutMk cId="1961968960" sldId="2147483650"/>
              <ac:picMk id="9" creationId="{1B706097-C211-4344-B88A-607F48672504}"/>
            </ac:picMkLst>
          </pc:picChg>
        </pc:sldLayoutChg>
        <pc:sldLayoutChg chg="addSp modSp">
          <pc:chgData name="Nasil Phạm" userId="72956dafe1aa49c0" providerId="LiveId" clId="{4E6E38F6-B576-4FBA-B8D2-3CFF7C24A262}" dt="2021-08-09T04:00:16.992" v="35"/>
          <pc:sldLayoutMkLst>
            <pc:docMk/>
            <pc:sldMasterMk cId="975007607" sldId="2147483648"/>
            <pc:sldLayoutMk cId="2825006525" sldId="2147483651"/>
          </pc:sldLayoutMkLst>
          <pc:spChg chg="add mod">
            <ac:chgData name="Nasil Phạm" userId="72956dafe1aa49c0" providerId="LiveId" clId="{4E6E38F6-B576-4FBA-B8D2-3CFF7C24A262}" dt="2021-08-09T04:00:16.992" v="35"/>
            <ac:spMkLst>
              <pc:docMk/>
              <pc:sldMasterMk cId="975007607" sldId="2147483648"/>
              <pc:sldLayoutMk cId="2825006525" sldId="2147483651"/>
              <ac:spMk id="8" creationId="{D2ED78C2-7B80-410A-9152-606B69C1BE4A}"/>
            </ac:spMkLst>
          </pc:spChg>
          <pc:picChg chg="add mod">
            <ac:chgData name="Nasil Phạm" userId="72956dafe1aa49c0" providerId="LiveId" clId="{4E6E38F6-B576-4FBA-B8D2-3CFF7C24A262}" dt="2021-08-09T04:00:16.992" v="35"/>
            <ac:picMkLst>
              <pc:docMk/>
              <pc:sldMasterMk cId="975007607" sldId="2147483648"/>
              <pc:sldLayoutMk cId="2825006525" sldId="2147483651"/>
              <ac:picMk id="7" creationId="{A7C0AB41-0E21-41E9-8C87-8D051F141463}"/>
            </ac:picMkLst>
          </pc:picChg>
          <pc:picChg chg="add mod">
            <ac:chgData name="Nasil Phạm" userId="72956dafe1aa49c0" providerId="LiveId" clId="{4E6E38F6-B576-4FBA-B8D2-3CFF7C24A262}" dt="2021-08-09T04:00:16.992" v="35"/>
            <ac:picMkLst>
              <pc:docMk/>
              <pc:sldMasterMk cId="975007607" sldId="2147483648"/>
              <pc:sldLayoutMk cId="2825006525" sldId="2147483651"/>
              <ac:picMk id="9" creationId="{F633DB60-3AE5-487D-9D00-0BB0DFD7624E}"/>
            </ac:picMkLst>
          </pc:picChg>
        </pc:sldLayoutChg>
        <pc:sldLayoutChg chg="addSp modSp">
          <pc:chgData name="Nasil Phạm" userId="72956dafe1aa49c0" providerId="LiveId" clId="{4E6E38F6-B576-4FBA-B8D2-3CFF7C24A262}" dt="2021-08-09T04:00:18.113" v="36"/>
          <pc:sldLayoutMkLst>
            <pc:docMk/>
            <pc:sldMasterMk cId="975007607" sldId="2147483648"/>
            <pc:sldLayoutMk cId="3695214275" sldId="2147483652"/>
          </pc:sldLayoutMkLst>
          <pc:spChg chg="add mod">
            <ac:chgData name="Nasil Phạm" userId="72956dafe1aa49c0" providerId="LiveId" clId="{4E6E38F6-B576-4FBA-B8D2-3CFF7C24A262}" dt="2021-08-09T04:00:18.113" v="36"/>
            <ac:spMkLst>
              <pc:docMk/>
              <pc:sldMasterMk cId="975007607" sldId="2147483648"/>
              <pc:sldLayoutMk cId="3695214275" sldId="2147483652"/>
              <ac:spMk id="9" creationId="{F4BDB490-501A-445A-9667-A914754D8F18}"/>
            </ac:spMkLst>
          </pc:spChg>
          <pc:picChg chg="add mod">
            <ac:chgData name="Nasil Phạm" userId="72956dafe1aa49c0" providerId="LiveId" clId="{4E6E38F6-B576-4FBA-B8D2-3CFF7C24A262}" dt="2021-08-09T04:00:18.113" v="36"/>
            <ac:picMkLst>
              <pc:docMk/>
              <pc:sldMasterMk cId="975007607" sldId="2147483648"/>
              <pc:sldLayoutMk cId="3695214275" sldId="2147483652"/>
              <ac:picMk id="8" creationId="{3A08A91D-AFBE-467C-9D39-C04499CAE1B0}"/>
            </ac:picMkLst>
          </pc:picChg>
          <pc:picChg chg="add mod">
            <ac:chgData name="Nasil Phạm" userId="72956dafe1aa49c0" providerId="LiveId" clId="{4E6E38F6-B576-4FBA-B8D2-3CFF7C24A262}" dt="2021-08-09T04:00:18.113" v="36"/>
            <ac:picMkLst>
              <pc:docMk/>
              <pc:sldMasterMk cId="975007607" sldId="2147483648"/>
              <pc:sldLayoutMk cId="3695214275" sldId="2147483652"/>
              <ac:picMk id="10" creationId="{5E0518CA-1D06-4C57-AEFE-540EDC7902A9}"/>
            </ac:picMkLst>
          </pc:picChg>
        </pc:sldLayoutChg>
        <pc:sldLayoutChg chg="modSp mod">
          <pc:chgData name="Nasil Phạm" userId="72956dafe1aa49c0" providerId="LiveId" clId="{4E6E38F6-B576-4FBA-B8D2-3CFF7C24A262}" dt="2021-08-09T03:59:44.719" v="31" actId="20577"/>
          <pc:sldLayoutMkLst>
            <pc:docMk/>
            <pc:sldMasterMk cId="975007607" sldId="2147483648"/>
            <pc:sldLayoutMk cId="1658322236" sldId="2147483661"/>
          </pc:sldLayoutMkLst>
          <pc:spChg chg="mod">
            <ac:chgData name="Nasil Phạm" userId="72956dafe1aa49c0" providerId="LiveId" clId="{4E6E38F6-B576-4FBA-B8D2-3CFF7C24A262}" dt="2021-08-09T03:59:44.719" v="31" actId="20577"/>
            <ac:spMkLst>
              <pc:docMk/>
              <pc:sldMasterMk cId="975007607" sldId="2147483648"/>
              <pc:sldLayoutMk cId="1658322236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1: Towns and Cities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16583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F1EDF365-FDA0-4769-B503-E24C8BE87C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D0E867-F2E1-4B36-903A-87FA0AFD25EA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176807B-5C87-4EBB-8E6E-C3F76FD36C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E2F9D647-5496-4D7F-A846-C7E87367E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EA616-52BC-45C0-A120-67714F714F1D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B706097-C211-4344-B88A-607F486725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7C0AB41-0E21-41E9-8C87-8D051F141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D78C2-7B80-410A-9152-606B69C1BE4A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633DB60-3AE5-487D-9D00-0BB0DFD762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A08A91D-AFBE-467C-9D39-C04499CAE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DB490-501A-445A-9667-A914754D8F18}"/>
              </a:ext>
            </a:extLst>
          </p:cNvPr>
          <p:cNvSpPr txBox="1"/>
          <p:nvPr userDrawn="1"/>
        </p:nvSpPr>
        <p:spPr>
          <a:xfrm>
            <a:off x="634248" y="6322869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E0518CA-1D06-4C57-AEFE-540EDC7902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03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 Check the meanings of the words in the box. Which has your town or city got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E9F6DF-0608-44ED-801B-F452E9823791}"/>
              </a:ext>
            </a:extLst>
          </p:cNvPr>
          <p:cNvSpPr/>
          <p:nvPr/>
        </p:nvSpPr>
        <p:spPr>
          <a:xfrm>
            <a:off x="4711679" y="5846986"/>
            <a:ext cx="2208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factory</a:t>
            </a:r>
          </a:p>
        </p:txBody>
      </p:sp>
      <p:pic>
        <p:nvPicPr>
          <p:cNvPr id="5122" name="Picture 2" descr="Vietnam - Agriculture, forestry, and fishing | Britannica">
            <a:extLst>
              <a:ext uri="{FF2B5EF4-FFF2-40B4-BE49-F238E27FC236}">
                <a16:creationId xmlns:a16="http://schemas.microsoft.com/office/drawing/2014/main" id="{0575BFBF-1805-4439-BFF9-234C3D2A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66" y="981260"/>
            <a:ext cx="7545420" cy="48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1:Read the description of Ho Chi Minh city. Which words in the THINK exercise are in the text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96279" y="983979"/>
            <a:ext cx="10071652" cy="7255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Buildings 			+ factories		+ shopping malls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amusement parks 	+ a zoo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D2B1F-B91C-4DFE-B4F2-4A3E696F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40"/>
            <a:ext cx="12032237" cy="38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Key Phrases with words from the text.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E4C1B-ED43-4A0D-84A2-8C9114198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28" y="649357"/>
            <a:ext cx="10247543" cy="51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Key Phrases with words from the text.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8C99C-8655-4E95-985A-086D967CEF08}"/>
              </a:ext>
            </a:extLst>
          </p:cNvPr>
          <p:cNvSpPr txBox="1"/>
          <p:nvPr/>
        </p:nvSpPr>
        <p:spPr>
          <a:xfrm>
            <a:off x="258924" y="789859"/>
            <a:ext cx="11376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1. It is in the </a:t>
            </a:r>
            <a:r>
              <a:rPr lang="en-US" sz="4000" dirty="0">
                <a:solidFill>
                  <a:srgbClr val="FF0000"/>
                </a:solidFill>
              </a:rPr>
              <a:t>south</a:t>
            </a:r>
            <a:r>
              <a:rPr lang="en-US" sz="4000" dirty="0"/>
              <a:t> </a:t>
            </a:r>
            <a:r>
              <a:rPr lang="en-US" sz="4000" dirty="0" err="1"/>
              <a:t>centre</a:t>
            </a:r>
            <a:r>
              <a:rPr lang="en-US" sz="4000" dirty="0"/>
              <a:t> of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Nam</a:t>
            </a:r>
            <a:r>
              <a:rPr lang="en-US" sz="4000" dirty="0"/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2C0E9-394C-49F4-BA7B-F031DD244303}"/>
              </a:ext>
            </a:extLst>
          </p:cNvPr>
          <p:cNvSpPr txBox="1"/>
          <p:nvPr/>
        </p:nvSpPr>
        <p:spPr>
          <a:xfrm>
            <a:off x="258924" y="1366802"/>
            <a:ext cx="11376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2. It’s got a population of about </a:t>
            </a:r>
            <a:r>
              <a:rPr lang="en-US" sz="4000" dirty="0">
                <a:solidFill>
                  <a:srgbClr val="FF0000"/>
                </a:solidFill>
              </a:rPr>
              <a:t>9,000,000</a:t>
            </a:r>
            <a:r>
              <a:rPr lang="en-US" sz="4000" dirty="0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3469A7-DF62-46C9-A0D2-6CA73B989A80}"/>
              </a:ext>
            </a:extLst>
          </p:cNvPr>
          <p:cNvSpPr txBox="1"/>
          <p:nvPr/>
        </p:nvSpPr>
        <p:spPr>
          <a:xfrm>
            <a:off x="258923" y="2074688"/>
            <a:ext cx="11376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3. It’s </a:t>
            </a:r>
            <a:r>
              <a:rPr lang="en-US" sz="4000" dirty="0">
                <a:solidFill>
                  <a:srgbClr val="FF0000"/>
                </a:solidFill>
              </a:rPr>
              <a:t>very modern </a:t>
            </a:r>
            <a:r>
              <a:rPr lang="en-US" sz="4000" dirty="0"/>
              <a:t>and the people are </a:t>
            </a:r>
            <a:r>
              <a:rPr lang="en-US" sz="4000" dirty="0">
                <a:solidFill>
                  <a:srgbClr val="FF0000"/>
                </a:solidFill>
              </a:rPr>
              <a:t>really friendly</a:t>
            </a:r>
            <a:r>
              <a:rPr lang="en-US" sz="4000" dirty="0"/>
              <a:t>.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71E28-B6B4-4DE4-A874-EC74AFA00ED6}"/>
              </a:ext>
            </a:extLst>
          </p:cNvPr>
          <p:cNvSpPr txBox="1"/>
          <p:nvPr/>
        </p:nvSpPr>
        <p:spPr>
          <a:xfrm>
            <a:off x="258923" y="2823188"/>
            <a:ext cx="113763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4. There are </a:t>
            </a:r>
            <a:r>
              <a:rPr lang="en-US" sz="4000" dirty="0">
                <a:solidFill>
                  <a:srgbClr val="FF0000"/>
                </a:solidFill>
              </a:rPr>
              <a:t>many good amusement parks, shopping malls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FF0000"/>
                </a:solidFill>
              </a:rPr>
              <a:t>buildings</a:t>
            </a:r>
            <a:r>
              <a:rPr lang="en-US" sz="4000" dirty="0"/>
              <a:t>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997F8-F2A1-4AE6-BB90-761344DE1807}"/>
              </a:ext>
            </a:extLst>
          </p:cNvPr>
          <p:cNvSpPr txBox="1"/>
          <p:nvPr/>
        </p:nvSpPr>
        <p:spPr>
          <a:xfrm>
            <a:off x="258923" y="4194368"/>
            <a:ext cx="113763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5. I </a:t>
            </a:r>
            <a:r>
              <a:rPr lang="en-US" sz="4000" dirty="0">
                <a:solidFill>
                  <a:srgbClr val="FF0000"/>
                </a:solidFill>
              </a:rPr>
              <a:t>sometimes visit </a:t>
            </a:r>
            <a:r>
              <a:rPr lang="en-US" sz="4000" dirty="0" err="1">
                <a:solidFill>
                  <a:srgbClr val="FF0000"/>
                </a:solidFill>
              </a:rPr>
              <a:t>Vũng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Tàu</a:t>
            </a:r>
            <a:r>
              <a:rPr lang="en-US" sz="4000" dirty="0">
                <a:solidFill>
                  <a:srgbClr val="FF0000"/>
                </a:solidFill>
              </a:rPr>
              <a:t>, Phan </a:t>
            </a:r>
            <a:r>
              <a:rPr lang="en-US" sz="4000" dirty="0" err="1">
                <a:solidFill>
                  <a:srgbClr val="FF0000"/>
                </a:solidFill>
              </a:rPr>
              <a:t>Thiết</a:t>
            </a:r>
            <a:r>
              <a:rPr lang="en-US" sz="4000" dirty="0">
                <a:solidFill>
                  <a:srgbClr val="FF0000"/>
                </a:solidFill>
              </a:rPr>
              <a:t> and </a:t>
            </a:r>
            <a:r>
              <a:rPr lang="en-US" sz="4000" dirty="0" err="1">
                <a:solidFill>
                  <a:srgbClr val="FF0000"/>
                </a:solidFill>
              </a:rPr>
              <a:t>Đà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Lạt</a:t>
            </a:r>
            <a:r>
              <a:rPr lang="en-US" sz="4000" dirty="0"/>
              <a:t>, but </a:t>
            </a:r>
            <a:r>
              <a:rPr lang="en-US" sz="4000" dirty="0" err="1">
                <a:solidFill>
                  <a:srgbClr val="FF0000"/>
                </a:solidFill>
              </a:rPr>
              <a:t>Hồ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Chí</a:t>
            </a:r>
            <a:r>
              <a:rPr lang="en-US" sz="4000" dirty="0">
                <a:solidFill>
                  <a:srgbClr val="FF0000"/>
                </a:solidFill>
              </a:rPr>
              <a:t> Minh City is more interesting.</a:t>
            </a:r>
          </a:p>
        </p:txBody>
      </p:sp>
    </p:spTree>
    <p:extLst>
      <p:ext uri="{BB962C8B-B14F-4D97-AF65-F5344CB8AC3E}">
        <p14:creationId xmlns:p14="http://schemas.microsoft.com/office/powerpoint/2010/main" val="17679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48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Look at the phrases in blue in the text. Then underline the correct words.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E73AF-974D-4037-9256-E3E2BF839576}"/>
              </a:ext>
            </a:extLst>
          </p:cNvPr>
          <p:cNvSpPr/>
          <p:nvPr/>
        </p:nvSpPr>
        <p:spPr>
          <a:xfrm>
            <a:off x="310574" y="1157585"/>
            <a:ext cx="113766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When an adjective and a noun are together, the adjective is </a:t>
            </a:r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before/after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noun.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6851C-7032-4E46-BA41-614FC350172D}"/>
              </a:ext>
            </a:extLst>
          </p:cNvPr>
          <p:cNvSpPr/>
          <p:nvPr/>
        </p:nvSpPr>
        <p:spPr>
          <a:xfrm>
            <a:off x="310574" y="4285833"/>
            <a:ext cx="114813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We use </a:t>
            </a:r>
            <a:r>
              <a:rPr lang="en-US" sz="54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really, very and quite </a:t>
            </a:r>
            <a:r>
              <a:rPr lang="en-US" sz="5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before/after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adjective.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DA9640-D115-4EAF-9C2F-1BE77A0CC2A7}"/>
              </a:ext>
            </a:extLst>
          </p:cNvPr>
          <p:cNvSpPr/>
          <p:nvPr/>
        </p:nvSpPr>
        <p:spPr>
          <a:xfrm>
            <a:off x="7959012" y="1800807"/>
            <a:ext cx="2071396" cy="134360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642285-45C5-46BA-9649-DA372CDC53DD}"/>
              </a:ext>
            </a:extLst>
          </p:cNvPr>
          <p:cNvSpPr/>
          <p:nvPr/>
        </p:nvSpPr>
        <p:spPr>
          <a:xfrm>
            <a:off x="2491273" y="4945224"/>
            <a:ext cx="1511560" cy="134360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94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Order the words to make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631AB6-3AED-4DF2-9694-CDBB1D3D75CF}"/>
              </a:ext>
            </a:extLst>
          </p:cNvPr>
          <p:cNvSpPr/>
          <p:nvPr/>
        </p:nvSpPr>
        <p:spPr>
          <a:xfrm>
            <a:off x="310574" y="1157585"/>
            <a:ext cx="11376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old town / 152,160 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 Town / and / is / got /a population / it’s / of about / 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56FCC-7F50-494D-88FD-F9C68A0A1D92}"/>
              </a:ext>
            </a:extLst>
          </p:cNvPr>
          <p:cNvSpPr/>
          <p:nvPr/>
        </p:nvSpPr>
        <p:spPr>
          <a:xfrm>
            <a:off x="189274" y="3617743"/>
            <a:ext cx="11376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sometimes / stays in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/ but /in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Chí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 City / lives / 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97E79B-AF5A-4E40-99B9-2F3E60DD26D4}"/>
              </a:ext>
            </a:extLst>
          </p:cNvPr>
          <p:cNvSpPr/>
          <p:nvPr/>
        </p:nvSpPr>
        <p:spPr>
          <a:xfrm>
            <a:off x="189274" y="2387664"/>
            <a:ext cx="11376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Hội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 Town is an old town, and it’s got a population of about 152,160.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BBD3D-A5AA-4537-B66E-399C508E628D}"/>
              </a:ext>
            </a:extLst>
          </p:cNvPr>
          <p:cNvSpPr/>
          <p:nvPr/>
        </p:nvSpPr>
        <p:spPr>
          <a:xfrm>
            <a:off x="189274" y="4818072"/>
            <a:ext cx="11376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sometimes stays in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but he lives in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Hồ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Chí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Minh City.</a:t>
            </a:r>
          </a:p>
        </p:txBody>
      </p:sp>
    </p:spTree>
    <p:extLst>
      <p:ext uri="{BB962C8B-B14F-4D97-AF65-F5344CB8AC3E}">
        <p14:creationId xmlns:p14="http://schemas.microsoft.com/office/powerpoint/2010/main" val="39642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94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Compound sentences. Look at the underlined sentences in the text. Then circle the correct words.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631AB6-3AED-4DF2-9694-CDBB1D3D75CF}"/>
              </a:ext>
            </a:extLst>
          </p:cNvPr>
          <p:cNvSpPr/>
          <p:nvPr/>
        </p:nvSpPr>
        <p:spPr>
          <a:xfrm>
            <a:off x="310574" y="1157585"/>
            <a:ext cx="113766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We use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join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similar/opposite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independent clauses in a compound sentence.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56FCC-7F50-494D-88FD-F9C68A0A1D92}"/>
              </a:ext>
            </a:extLst>
          </p:cNvPr>
          <p:cNvSpPr/>
          <p:nvPr/>
        </p:nvSpPr>
        <p:spPr>
          <a:xfrm>
            <a:off x="310574" y="3742908"/>
            <a:ext cx="113766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We use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join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similar/opposite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independent clauses in a compound sentence.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3CEB6D-7593-48FE-ACDA-84C7181BD92D}"/>
              </a:ext>
            </a:extLst>
          </p:cNvPr>
          <p:cNvSpPr/>
          <p:nvPr/>
        </p:nvSpPr>
        <p:spPr>
          <a:xfrm>
            <a:off x="6997958" y="923730"/>
            <a:ext cx="2071396" cy="134360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4169C-153A-4FA4-9E26-834BBB732643}"/>
              </a:ext>
            </a:extLst>
          </p:cNvPr>
          <p:cNvSpPr/>
          <p:nvPr/>
        </p:nvSpPr>
        <p:spPr>
          <a:xfrm>
            <a:off x="9162660" y="3556884"/>
            <a:ext cx="2718765" cy="134360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study strategy and follow the instructions.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21ABE-0B24-44A4-9B01-D7BF8812A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007"/>
          <a:stretch/>
        </p:blipFill>
        <p:spPr>
          <a:xfrm>
            <a:off x="0" y="662473"/>
            <a:ext cx="5894933" cy="48239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7FCB57-38C6-4B76-8472-430671C7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293"/>
          <a:stretch/>
        </p:blipFill>
        <p:spPr>
          <a:xfrm>
            <a:off x="5728996" y="793102"/>
            <a:ext cx="6377920" cy="50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Learn by heart all the new words</a:t>
            </a:r>
            <a:endParaRPr lang="en-US" sz="3400" b="1" dirty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Prepare for next lesson</a:t>
            </a:r>
            <a:endParaRPr lang="en-US" sz="3400" b="1" dirty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30"/>
            <a:ext cx="6483276" cy="146572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86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8583" y="1105409"/>
            <a:ext cx="6904383" cy="92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7: WRITING </a:t>
            </a:r>
          </a:p>
          <a:p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5190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TOWNS and CITIES </a:t>
            </a:r>
          </a:p>
        </p:txBody>
      </p:sp>
      <p:pic>
        <p:nvPicPr>
          <p:cNvPr id="1026" name="Picture 2" descr="Where Is Saigon: Is It Ho Chi Minh City or Saigon?">
            <a:extLst>
              <a:ext uri="{FF2B5EF4-FFF2-40B4-BE49-F238E27FC236}">
                <a16:creationId xmlns:a16="http://schemas.microsoft.com/office/drawing/2014/main" id="{7A307378-BA51-40B3-AC60-F5AD6E40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67942"/>
            <a:ext cx="9353550" cy="46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3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it 1 Writing">
            <a:hlinkClick r:id="" action="ppaction://media"/>
            <a:extLst>
              <a:ext uri="{FF2B5EF4-FFF2-40B4-BE49-F238E27FC236}">
                <a16:creationId xmlns:a16="http://schemas.microsoft.com/office/drawing/2014/main" id="{AEDFF83A-EB41-45BD-A38D-8568A3611393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6450" y="425450"/>
            <a:ext cx="11385550" cy="5413375"/>
          </a:xfrm>
        </p:spPr>
      </p:pic>
    </p:spTree>
    <p:extLst>
      <p:ext uri="{BB962C8B-B14F-4D97-AF65-F5344CB8AC3E}">
        <p14:creationId xmlns:p14="http://schemas.microsoft.com/office/powerpoint/2010/main" val="48765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flipH="1">
            <a:off x="215900" y="139700"/>
            <a:ext cx="7898894" cy="3098202"/>
          </a:xfrm>
          <a:prstGeom prst="cloudCallout">
            <a:avLst>
              <a:gd name="adj1" fmla="val -45353"/>
              <a:gd name="adj2" fmla="val 4672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favorite places?</a:t>
            </a:r>
          </a:p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part you never visit?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94" y="1336838"/>
            <a:ext cx="3899406" cy="554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 Check the meanings of the words in the box. Which has your town or city got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D46F1-784E-4F45-9FBF-DE5256F423A0}"/>
              </a:ext>
            </a:extLst>
          </p:cNvPr>
          <p:cNvSpPr/>
          <p:nvPr/>
        </p:nvSpPr>
        <p:spPr>
          <a:xfrm>
            <a:off x="1600155" y="1905358"/>
            <a:ext cx="280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uildings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099F5-363F-480B-A3F9-45FB9B7BB2B3}"/>
              </a:ext>
            </a:extLst>
          </p:cNvPr>
          <p:cNvSpPr/>
          <p:nvPr/>
        </p:nvSpPr>
        <p:spPr>
          <a:xfrm>
            <a:off x="8336359" y="3184365"/>
            <a:ext cx="1769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 zoo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70A3-0FAA-4415-8DFB-E8F0FAA8030C}"/>
              </a:ext>
            </a:extLst>
          </p:cNvPr>
          <p:cNvSpPr/>
          <p:nvPr/>
        </p:nvSpPr>
        <p:spPr>
          <a:xfrm>
            <a:off x="1536753" y="3184365"/>
            <a:ext cx="5398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Amusement parks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BB597-7BE6-4C16-985A-FB337E348D8A}"/>
              </a:ext>
            </a:extLst>
          </p:cNvPr>
          <p:cNvSpPr/>
          <p:nvPr/>
        </p:nvSpPr>
        <p:spPr>
          <a:xfrm>
            <a:off x="1608170" y="4753551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Shopping malls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E9F6DF-0608-44ED-801B-F452E9823791}"/>
              </a:ext>
            </a:extLst>
          </p:cNvPr>
          <p:cNvSpPr/>
          <p:nvPr/>
        </p:nvSpPr>
        <p:spPr>
          <a:xfrm>
            <a:off x="8093340" y="1897540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actories</a:t>
            </a:r>
          </a:p>
        </p:txBody>
      </p:sp>
    </p:spTree>
    <p:extLst>
      <p:ext uri="{BB962C8B-B14F-4D97-AF65-F5344CB8AC3E}">
        <p14:creationId xmlns:p14="http://schemas.microsoft.com/office/powerpoint/2010/main" val="36198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 Check the meanings of the words in the box. Which has your town or city got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D46F1-784E-4F45-9FBF-DE5256F423A0}"/>
              </a:ext>
            </a:extLst>
          </p:cNvPr>
          <p:cNvSpPr/>
          <p:nvPr/>
        </p:nvSpPr>
        <p:spPr>
          <a:xfrm>
            <a:off x="4239404" y="5626560"/>
            <a:ext cx="2786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buildings</a:t>
            </a:r>
          </a:p>
        </p:txBody>
      </p:sp>
      <p:pic>
        <p:nvPicPr>
          <p:cNvPr id="1028" name="Picture 4" descr="Apartment Luxury stayz at LANDMARK81 - The tallest building in SouthEast  Asia, Free Pool and Gym, Ho Chi Minh City, Vietnam - Booking.com">
            <a:extLst>
              <a:ext uri="{FF2B5EF4-FFF2-40B4-BE49-F238E27FC236}">
                <a16:creationId xmlns:a16="http://schemas.microsoft.com/office/drawing/2014/main" id="{074457E5-FED5-428C-A618-CFBD281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99" y="1139500"/>
            <a:ext cx="6542897" cy="43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 Check the meanings of the words in the box. Which has your town or city got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7F70A3-0FAA-4415-8DFB-E8F0FAA8030C}"/>
              </a:ext>
            </a:extLst>
          </p:cNvPr>
          <p:cNvSpPr/>
          <p:nvPr/>
        </p:nvSpPr>
        <p:spPr>
          <a:xfrm>
            <a:off x="3436137" y="5613120"/>
            <a:ext cx="5319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amusement parks</a:t>
            </a:r>
          </a:p>
        </p:txBody>
      </p:sp>
      <p:pic>
        <p:nvPicPr>
          <p:cNvPr id="2050" name="Picture 2" descr="Ho Chi Minh City ( Saigon ) Amusement Park Suoi Tien Editorial Photography  - Image of relax, holiday: 74780427">
            <a:extLst>
              <a:ext uri="{FF2B5EF4-FFF2-40B4-BE49-F238E27FC236}">
                <a16:creationId xmlns:a16="http://schemas.microsoft.com/office/drawing/2014/main" id="{3B188F6E-F11E-4A8B-ACFA-EA8339EB9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8"/>
          <a:stretch/>
        </p:blipFill>
        <p:spPr bwMode="auto">
          <a:xfrm>
            <a:off x="2215632" y="1076526"/>
            <a:ext cx="8346621" cy="47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 Check the meanings of the words in the box. Which has your town or city got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2099F5-363F-480B-A3F9-45FB9B7BB2B3}"/>
              </a:ext>
            </a:extLst>
          </p:cNvPr>
          <p:cNvSpPr/>
          <p:nvPr/>
        </p:nvSpPr>
        <p:spPr>
          <a:xfrm>
            <a:off x="4799252" y="5549315"/>
            <a:ext cx="134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zoo</a:t>
            </a:r>
          </a:p>
        </p:txBody>
      </p:sp>
      <p:pic>
        <p:nvPicPr>
          <p:cNvPr id="3074" name="Picture 2" descr="Saigon Zoo">
            <a:extLst>
              <a:ext uri="{FF2B5EF4-FFF2-40B4-BE49-F238E27FC236}">
                <a16:creationId xmlns:a16="http://schemas.microsoft.com/office/drawing/2014/main" id="{A29EFD4B-56F6-4C7F-982E-A3A75C50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61" y="871369"/>
            <a:ext cx="8500188" cy="47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THINK! Check the meanings of the words in the box. Which has your town or city got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0BB597-7BE6-4C16-985A-FB337E348D8A}"/>
              </a:ext>
            </a:extLst>
          </p:cNvPr>
          <p:cNvSpPr/>
          <p:nvPr/>
        </p:nvSpPr>
        <p:spPr>
          <a:xfrm>
            <a:off x="3673493" y="569709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Shopping malls</a:t>
            </a:r>
          </a:p>
        </p:txBody>
      </p:sp>
      <p:pic>
        <p:nvPicPr>
          <p:cNvPr id="4098" name="Picture 2" descr="Saigon Center Shopping Mall: A Paradise for Shopping in HCMC (Map, Tips)">
            <a:extLst>
              <a:ext uri="{FF2B5EF4-FFF2-40B4-BE49-F238E27FC236}">
                <a16:creationId xmlns:a16="http://schemas.microsoft.com/office/drawing/2014/main" id="{9F2A8CCD-FA97-4E89-8760-8A885581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095375"/>
            <a:ext cx="70008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509</Words>
  <Application>Microsoft Office PowerPoint</Application>
  <PresentationFormat>Widescreen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Lato Black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31</cp:revision>
  <dcterms:created xsi:type="dcterms:W3CDTF">2021-05-16T09:03:50Z</dcterms:created>
  <dcterms:modified xsi:type="dcterms:W3CDTF">2022-08-02T13:33:08Z</dcterms:modified>
</cp:coreProperties>
</file>