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18" r:id="rId2"/>
    <p:sldId id="258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AB119-74B2-40A4-823B-2CE70284B321}" v="16" dt="2021-08-10T00:33:58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305AB119-74B2-40A4-823B-2CE70284B321}"/>
    <pc:docChg chg="custSel addSld delSld modSld modMainMaster">
      <pc:chgData name="Nasil Phạm" userId="72956dafe1aa49c0" providerId="LiveId" clId="{305AB119-74B2-40A4-823B-2CE70284B321}" dt="2021-08-10T00:35:30.870" v="117" actId="1076"/>
      <pc:docMkLst>
        <pc:docMk/>
      </pc:docMkLst>
      <pc:sldChg chg="modSp mod">
        <pc:chgData name="Nasil Phạm" userId="72956dafe1aa49c0" providerId="LiveId" clId="{305AB119-74B2-40A4-823B-2CE70284B321}" dt="2021-08-10T00:34:00.253" v="77" actId="1076"/>
        <pc:sldMkLst>
          <pc:docMk/>
          <pc:sldMk cId="1129608400" sldId="256"/>
        </pc:sldMkLst>
        <pc:spChg chg="mod">
          <ac:chgData name="Nasil Phạm" userId="72956dafe1aa49c0" providerId="LiveId" clId="{305AB119-74B2-40A4-823B-2CE70284B321}" dt="2021-08-10T00:31:57.310" v="64" actId="14100"/>
          <ac:spMkLst>
            <pc:docMk/>
            <pc:sldMk cId="1129608400" sldId="256"/>
            <ac:spMk id="4" creationId="{00000000-0000-0000-0000-000000000000}"/>
          </ac:spMkLst>
        </pc:spChg>
        <pc:picChg chg="mod">
          <ac:chgData name="Nasil Phạm" userId="72956dafe1aa49c0" providerId="LiveId" clId="{305AB119-74B2-40A4-823B-2CE70284B321}" dt="2021-08-10T00:32:01.213" v="67" actId="1076"/>
          <ac:picMkLst>
            <pc:docMk/>
            <pc:sldMk cId="1129608400" sldId="256"/>
            <ac:picMk id="6" creationId="{00000000-0000-0000-0000-000000000000}"/>
          </ac:picMkLst>
        </pc:picChg>
        <pc:picChg chg="mod">
          <ac:chgData name="Nasil Phạm" userId="72956dafe1aa49c0" providerId="LiveId" clId="{305AB119-74B2-40A4-823B-2CE70284B321}" dt="2021-08-10T00:32:00.031" v="66" actId="1076"/>
          <ac:picMkLst>
            <pc:docMk/>
            <pc:sldMk cId="1129608400" sldId="256"/>
            <ac:picMk id="8" creationId="{00000000-0000-0000-0000-000000000000}"/>
          </ac:picMkLst>
        </pc:picChg>
        <pc:picChg chg="mod">
          <ac:chgData name="Nasil Phạm" userId="72956dafe1aa49c0" providerId="LiveId" clId="{305AB119-74B2-40A4-823B-2CE70284B321}" dt="2021-08-10T00:34:00.253" v="77" actId="1076"/>
          <ac:picMkLst>
            <pc:docMk/>
            <pc:sldMk cId="1129608400" sldId="256"/>
            <ac:picMk id="9" creationId="{00000000-0000-0000-0000-000000000000}"/>
          </ac:picMkLst>
        </pc:picChg>
        <pc:picChg chg="mod modCrop">
          <ac:chgData name="Nasil Phạm" userId="72956dafe1aa49c0" providerId="LiveId" clId="{305AB119-74B2-40A4-823B-2CE70284B321}" dt="2021-08-10T00:32:11.517" v="70" actId="732"/>
          <ac:picMkLst>
            <pc:docMk/>
            <pc:sldMk cId="1129608400" sldId="256"/>
            <ac:picMk id="10" creationId="{00000000-0000-0000-0000-000000000000}"/>
          </ac:picMkLst>
        </pc:picChg>
        <pc:picChg chg="mod">
          <ac:chgData name="Nasil Phạm" userId="72956dafe1aa49c0" providerId="LiveId" clId="{305AB119-74B2-40A4-823B-2CE70284B321}" dt="2021-08-10T00:33:58.182" v="76" actId="1076"/>
          <ac:picMkLst>
            <pc:docMk/>
            <pc:sldMk cId="1129608400" sldId="256"/>
            <ac:picMk id="1026" creationId="{00000000-0000-0000-0000-000000000000}"/>
          </ac:picMkLst>
        </pc:picChg>
      </pc:sldChg>
      <pc:sldChg chg="modSp mod">
        <pc:chgData name="Nasil Phạm" userId="72956dafe1aa49c0" providerId="LiveId" clId="{305AB119-74B2-40A4-823B-2CE70284B321}" dt="2021-08-10T00:31:49.485" v="62" actId="1076"/>
        <pc:sldMkLst>
          <pc:docMk/>
          <pc:sldMk cId="828935583" sldId="258"/>
        </pc:sldMkLst>
        <pc:picChg chg="mod">
          <ac:chgData name="Nasil Phạm" userId="72956dafe1aa49c0" providerId="LiveId" clId="{305AB119-74B2-40A4-823B-2CE70284B321}" dt="2021-08-10T00:31:49.485" v="62" actId="1076"/>
          <ac:picMkLst>
            <pc:docMk/>
            <pc:sldMk cId="828935583" sldId="258"/>
            <ac:picMk id="5" creationId="{00000000-0000-0000-0000-000000000000}"/>
          </ac:picMkLst>
        </pc:picChg>
      </pc:sldChg>
      <pc:sldChg chg="modSp mod">
        <pc:chgData name="Nasil Phạm" userId="72956dafe1aa49c0" providerId="LiveId" clId="{305AB119-74B2-40A4-823B-2CE70284B321}" dt="2021-08-09T03:56:14.650" v="51" actId="1076"/>
        <pc:sldMkLst>
          <pc:docMk/>
          <pc:sldMk cId="2950465117" sldId="260"/>
        </pc:sldMkLst>
        <pc:picChg chg="mod">
          <ac:chgData name="Nasil Phạm" userId="72956dafe1aa49c0" providerId="LiveId" clId="{305AB119-74B2-40A4-823B-2CE70284B321}" dt="2021-08-09T03:56:14.650" v="51" actId="1076"/>
          <ac:picMkLst>
            <pc:docMk/>
            <pc:sldMk cId="2950465117" sldId="260"/>
            <ac:picMk id="6" creationId="{00000000-0000-0000-0000-000000000000}"/>
          </ac:picMkLst>
        </pc:picChg>
      </pc:sldChg>
      <pc:sldChg chg="modSp mod">
        <pc:chgData name="Nasil Phạm" userId="72956dafe1aa49c0" providerId="LiveId" clId="{305AB119-74B2-40A4-823B-2CE70284B321}" dt="2021-08-10T00:34:43.015" v="96" actId="1035"/>
        <pc:sldMkLst>
          <pc:docMk/>
          <pc:sldMk cId="3619834505" sldId="261"/>
        </pc:sldMkLst>
        <pc:spChg chg="mod">
          <ac:chgData name="Nasil Phạm" userId="72956dafe1aa49c0" providerId="LiveId" clId="{305AB119-74B2-40A4-823B-2CE70284B321}" dt="2021-08-10T00:34:17.543" v="80" actId="1076"/>
          <ac:spMkLst>
            <pc:docMk/>
            <pc:sldMk cId="3619834505" sldId="261"/>
            <ac:spMk id="5" creationId="{00000000-0000-0000-0000-000000000000}"/>
          </ac:spMkLst>
        </pc:spChg>
        <pc:spChg chg="mod">
          <ac:chgData name="Nasil Phạm" userId="72956dafe1aa49c0" providerId="LiveId" clId="{305AB119-74B2-40A4-823B-2CE70284B321}" dt="2021-08-10T00:34:28.949" v="84" actId="1076"/>
          <ac:spMkLst>
            <pc:docMk/>
            <pc:sldMk cId="3619834505" sldId="261"/>
            <ac:spMk id="8" creationId="{00000000-0000-0000-0000-000000000000}"/>
          </ac:spMkLst>
        </pc:spChg>
        <pc:spChg chg="mod">
          <ac:chgData name="Nasil Phạm" userId="72956dafe1aa49c0" providerId="LiveId" clId="{305AB119-74B2-40A4-823B-2CE70284B321}" dt="2021-08-10T00:34:32.758" v="85" actId="1076"/>
          <ac:spMkLst>
            <pc:docMk/>
            <pc:sldMk cId="3619834505" sldId="261"/>
            <ac:spMk id="9" creationId="{00000000-0000-0000-0000-000000000000}"/>
          </ac:spMkLst>
        </pc:spChg>
        <pc:spChg chg="mod">
          <ac:chgData name="Nasil Phạm" userId="72956dafe1aa49c0" providerId="LiveId" clId="{305AB119-74B2-40A4-823B-2CE70284B321}" dt="2021-08-10T00:34:36.622" v="86" actId="1076"/>
          <ac:spMkLst>
            <pc:docMk/>
            <pc:sldMk cId="3619834505" sldId="261"/>
            <ac:spMk id="10" creationId="{00000000-0000-0000-0000-000000000000}"/>
          </ac:spMkLst>
        </pc:spChg>
        <pc:spChg chg="mod">
          <ac:chgData name="Nasil Phạm" userId="72956dafe1aa49c0" providerId="LiveId" clId="{305AB119-74B2-40A4-823B-2CE70284B321}" dt="2021-08-10T00:34:43.015" v="96" actId="1035"/>
          <ac:spMkLst>
            <pc:docMk/>
            <pc:sldMk cId="3619834505" sldId="261"/>
            <ac:spMk id="11" creationId="{00000000-0000-0000-0000-000000000000}"/>
          </ac:spMkLst>
        </pc:spChg>
        <pc:picChg chg="mod">
          <ac:chgData name="Nasil Phạm" userId="72956dafe1aa49c0" providerId="LiveId" clId="{305AB119-74B2-40A4-823B-2CE70284B321}" dt="2021-08-10T00:34:25.350" v="83" actId="1076"/>
          <ac:picMkLst>
            <pc:docMk/>
            <pc:sldMk cId="3619834505" sldId="261"/>
            <ac:picMk id="6" creationId="{00000000-0000-0000-0000-000000000000}"/>
          </ac:picMkLst>
        </pc:picChg>
      </pc:sldChg>
      <pc:sldChg chg="modSp mod">
        <pc:chgData name="Nasil Phạm" userId="72956dafe1aa49c0" providerId="LiveId" clId="{305AB119-74B2-40A4-823B-2CE70284B321}" dt="2021-08-10T00:35:17.740" v="112" actId="1036"/>
        <pc:sldMkLst>
          <pc:docMk/>
          <pc:sldMk cId="1089545825" sldId="262"/>
        </pc:sldMkLst>
        <pc:spChg chg="mod">
          <ac:chgData name="Nasil Phạm" userId="72956dafe1aa49c0" providerId="LiveId" clId="{305AB119-74B2-40A4-823B-2CE70284B321}" dt="2021-08-10T00:35:06.621" v="101" actId="1076"/>
          <ac:spMkLst>
            <pc:docMk/>
            <pc:sldMk cId="1089545825" sldId="262"/>
            <ac:spMk id="7" creationId="{00000000-0000-0000-0000-000000000000}"/>
          </ac:spMkLst>
        </pc:spChg>
        <pc:spChg chg="mod">
          <ac:chgData name="Nasil Phạm" userId="72956dafe1aa49c0" providerId="LiveId" clId="{305AB119-74B2-40A4-823B-2CE70284B321}" dt="2021-08-10T00:35:09.422" v="102" actId="1076"/>
          <ac:spMkLst>
            <pc:docMk/>
            <pc:sldMk cId="1089545825" sldId="262"/>
            <ac:spMk id="8" creationId="{00000000-0000-0000-0000-000000000000}"/>
          </ac:spMkLst>
        </pc:spChg>
        <pc:spChg chg="mod">
          <ac:chgData name="Nasil Phạm" userId="72956dafe1aa49c0" providerId="LiveId" clId="{305AB119-74B2-40A4-823B-2CE70284B321}" dt="2021-08-10T00:35:15.150" v="108" actId="1036"/>
          <ac:spMkLst>
            <pc:docMk/>
            <pc:sldMk cId="1089545825" sldId="262"/>
            <ac:spMk id="9" creationId="{00000000-0000-0000-0000-000000000000}"/>
          </ac:spMkLst>
        </pc:spChg>
        <pc:spChg chg="mod">
          <ac:chgData name="Nasil Phạm" userId="72956dafe1aa49c0" providerId="LiveId" clId="{305AB119-74B2-40A4-823B-2CE70284B321}" dt="2021-08-10T00:35:17.740" v="112" actId="1036"/>
          <ac:spMkLst>
            <pc:docMk/>
            <pc:sldMk cId="1089545825" sldId="262"/>
            <ac:spMk id="10" creationId="{00000000-0000-0000-0000-000000000000}"/>
          </ac:spMkLst>
        </pc:spChg>
        <pc:picChg chg="mod">
          <ac:chgData name="Nasil Phạm" userId="72956dafe1aa49c0" providerId="LiveId" clId="{305AB119-74B2-40A4-823B-2CE70284B321}" dt="2021-08-10T00:35:03.190" v="100" actId="14100"/>
          <ac:picMkLst>
            <pc:docMk/>
            <pc:sldMk cId="1089545825" sldId="262"/>
            <ac:picMk id="6" creationId="{00000000-0000-0000-0000-000000000000}"/>
          </ac:picMkLst>
        </pc:picChg>
      </pc:sldChg>
      <pc:sldChg chg="modSp mod">
        <pc:chgData name="Nasil Phạm" userId="72956dafe1aa49c0" providerId="LiveId" clId="{305AB119-74B2-40A4-823B-2CE70284B321}" dt="2021-08-10T00:35:30.870" v="117" actId="1076"/>
        <pc:sldMkLst>
          <pc:docMk/>
          <pc:sldMk cId="1784955666" sldId="264"/>
        </pc:sldMkLst>
        <pc:spChg chg="mod">
          <ac:chgData name="Nasil Phạm" userId="72956dafe1aa49c0" providerId="LiveId" clId="{305AB119-74B2-40A4-823B-2CE70284B321}" dt="2021-08-10T00:35:29.445" v="116" actId="1076"/>
          <ac:spMkLst>
            <pc:docMk/>
            <pc:sldMk cId="1784955666" sldId="264"/>
            <ac:spMk id="8" creationId="{00000000-0000-0000-0000-000000000000}"/>
          </ac:spMkLst>
        </pc:spChg>
        <pc:spChg chg="mod">
          <ac:chgData name="Nasil Phạm" userId="72956dafe1aa49c0" providerId="LiveId" clId="{305AB119-74B2-40A4-823B-2CE70284B321}" dt="2021-08-10T00:35:23.862" v="113" actId="1076"/>
          <ac:spMkLst>
            <pc:docMk/>
            <pc:sldMk cId="1784955666" sldId="264"/>
            <ac:spMk id="9" creationId="{00000000-0000-0000-0000-000000000000}"/>
          </ac:spMkLst>
        </pc:spChg>
        <pc:picChg chg="mod">
          <ac:chgData name="Nasil Phạm" userId="72956dafe1aa49c0" providerId="LiveId" clId="{305AB119-74B2-40A4-823B-2CE70284B321}" dt="2021-08-10T00:35:27.166" v="115" actId="1076"/>
          <ac:picMkLst>
            <pc:docMk/>
            <pc:sldMk cId="1784955666" sldId="264"/>
            <ac:picMk id="12" creationId="{00000000-0000-0000-0000-000000000000}"/>
          </ac:picMkLst>
        </pc:picChg>
        <pc:picChg chg="mod">
          <ac:chgData name="Nasil Phạm" userId="72956dafe1aa49c0" providerId="LiveId" clId="{305AB119-74B2-40A4-823B-2CE70284B321}" dt="2021-08-10T00:35:30.870" v="117" actId="1076"/>
          <ac:picMkLst>
            <pc:docMk/>
            <pc:sldMk cId="1784955666" sldId="264"/>
            <ac:picMk id="13" creationId="{00000000-0000-0000-0000-000000000000}"/>
          </ac:picMkLst>
        </pc:picChg>
      </pc:sldChg>
      <pc:sldChg chg="modSp mod">
        <pc:chgData name="Nasil Phạm" userId="72956dafe1aa49c0" providerId="LiveId" clId="{305AB119-74B2-40A4-823B-2CE70284B321}" dt="2021-08-09T03:56:27.714" v="56" actId="1076"/>
        <pc:sldMkLst>
          <pc:docMk/>
          <pc:sldMk cId="3673759399" sldId="265"/>
        </pc:sldMkLst>
        <pc:picChg chg="mod">
          <ac:chgData name="Nasil Phạm" userId="72956dafe1aa49c0" providerId="LiveId" clId="{305AB119-74B2-40A4-823B-2CE70284B321}" dt="2021-08-09T03:56:27.714" v="56" actId="1076"/>
          <ac:picMkLst>
            <pc:docMk/>
            <pc:sldMk cId="3673759399" sldId="265"/>
            <ac:picMk id="5" creationId="{00000000-0000-0000-0000-000000000000}"/>
          </ac:picMkLst>
        </pc:picChg>
        <pc:picChg chg="mod">
          <ac:chgData name="Nasil Phạm" userId="72956dafe1aa49c0" providerId="LiveId" clId="{305AB119-74B2-40A4-823B-2CE70284B321}" dt="2021-08-09T03:56:24.219" v="54" actId="1076"/>
          <ac:picMkLst>
            <pc:docMk/>
            <pc:sldMk cId="3673759399" sldId="265"/>
            <ac:picMk id="6" creationId="{00000000-0000-0000-0000-000000000000}"/>
          </ac:picMkLst>
        </pc:picChg>
      </pc:sldChg>
      <pc:sldChg chg="new">
        <pc:chgData name="Nasil Phạm" userId="72956dafe1aa49c0" providerId="LiveId" clId="{305AB119-74B2-40A4-823B-2CE70284B321}" dt="2021-08-09T03:54:39.475" v="18" actId="680"/>
        <pc:sldMkLst>
          <pc:docMk/>
          <pc:sldMk cId="1023117260" sldId="266"/>
        </pc:sldMkLst>
      </pc:sldChg>
      <pc:sldChg chg="new del">
        <pc:chgData name="Nasil Phạm" userId="72956dafe1aa49c0" providerId="LiveId" clId="{305AB119-74B2-40A4-823B-2CE70284B321}" dt="2021-08-09T03:56:08.060" v="49" actId="47"/>
        <pc:sldMkLst>
          <pc:docMk/>
          <pc:sldMk cId="2694258966" sldId="267"/>
        </pc:sldMkLst>
      </pc:sldChg>
      <pc:sldChg chg="new del">
        <pc:chgData name="Nasil Phạm" userId="72956dafe1aa49c0" providerId="LiveId" clId="{305AB119-74B2-40A4-823B-2CE70284B321}" dt="2021-08-09T03:56:06.265" v="48" actId="47"/>
        <pc:sldMkLst>
          <pc:docMk/>
          <pc:sldMk cId="3101119099" sldId="268"/>
        </pc:sldMkLst>
      </pc:sldChg>
      <pc:sldChg chg="add">
        <pc:chgData name="Nasil Phạm" userId="72956dafe1aa49c0" providerId="LiveId" clId="{305AB119-74B2-40A4-823B-2CE70284B321}" dt="2021-08-09T03:56:38.981" v="57"/>
        <pc:sldMkLst>
          <pc:docMk/>
          <pc:sldMk cId="1510731552" sldId="517"/>
        </pc:sldMkLst>
      </pc:sldChg>
      <pc:sldChg chg="addSp delSp modSp new mod">
        <pc:chgData name="Nasil Phạm" userId="72956dafe1aa49c0" providerId="LiveId" clId="{305AB119-74B2-40A4-823B-2CE70284B321}" dt="2021-08-09T03:57:05.365" v="61"/>
        <pc:sldMkLst>
          <pc:docMk/>
          <pc:sldMk cId="728777262" sldId="518"/>
        </pc:sldMkLst>
        <pc:spChg chg="del">
          <ac:chgData name="Nasil Phạm" userId="72956dafe1aa49c0" providerId="LiveId" clId="{305AB119-74B2-40A4-823B-2CE70284B321}" dt="2021-08-09T03:56:45.489" v="60" actId="478"/>
          <ac:spMkLst>
            <pc:docMk/>
            <pc:sldMk cId="728777262" sldId="518"/>
            <ac:spMk id="2" creationId="{BE3AE79A-E9CB-405B-AE2C-1E4759AECD15}"/>
          </ac:spMkLst>
        </pc:spChg>
        <pc:spChg chg="del">
          <ac:chgData name="Nasil Phạm" userId="72956dafe1aa49c0" providerId="LiveId" clId="{305AB119-74B2-40A4-823B-2CE70284B321}" dt="2021-08-09T03:56:44.925" v="59" actId="478"/>
          <ac:spMkLst>
            <pc:docMk/>
            <pc:sldMk cId="728777262" sldId="518"/>
            <ac:spMk id="3" creationId="{62518D30-0F3A-4812-8A45-94F5B33A4EDF}"/>
          </ac:spMkLst>
        </pc:spChg>
        <pc:spChg chg="add mod">
          <ac:chgData name="Nasil Phạm" userId="72956dafe1aa49c0" providerId="LiveId" clId="{305AB119-74B2-40A4-823B-2CE70284B321}" dt="2021-08-09T03:57:05.365" v="61"/>
          <ac:spMkLst>
            <pc:docMk/>
            <pc:sldMk cId="728777262" sldId="518"/>
            <ac:spMk id="6" creationId="{3B9FD942-9560-4380-8BA9-A76F8735C276}"/>
          </ac:spMkLst>
        </pc:spChg>
        <pc:spChg chg="add mod">
          <ac:chgData name="Nasil Phạm" userId="72956dafe1aa49c0" providerId="LiveId" clId="{305AB119-74B2-40A4-823B-2CE70284B321}" dt="2021-08-09T03:57:05.365" v="61"/>
          <ac:spMkLst>
            <pc:docMk/>
            <pc:sldMk cId="728777262" sldId="518"/>
            <ac:spMk id="7" creationId="{8E5C2F02-2E94-4695-A343-5F26706068C0}"/>
          </ac:spMkLst>
        </pc:spChg>
        <pc:spChg chg="add mod">
          <ac:chgData name="Nasil Phạm" userId="72956dafe1aa49c0" providerId="LiveId" clId="{305AB119-74B2-40A4-823B-2CE70284B321}" dt="2021-08-09T03:57:05.365" v="61"/>
          <ac:spMkLst>
            <pc:docMk/>
            <pc:sldMk cId="728777262" sldId="518"/>
            <ac:spMk id="8" creationId="{66A19286-BA49-4EEB-8EE4-C7360CE5C111}"/>
          </ac:spMkLst>
        </pc:spChg>
        <pc:picChg chg="add mod">
          <ac:chgData name="Nasil Phạm" userId="72956dafe1aa49c0" providerId="LiveId" clId="{305AB119-74B2-40A4-823B-2CE70284B321}" dt="2021-08-09T03:57:05.365" v="61"/>
          <ac:picMkLst>
            <pc:docMk/>
            <pc:sldMk cId="728777262" sldId="518"/>
            <ac:picMk id="4" creationId="{50E752B9-EF99-4302-8974-42C73805BCD0}"/>
          </ac:picMkLst>
        </pc:picChg>
        <pc:picChg chg="add mod">
          <ac:chgData name="Nasil Phạm" userId="72956dafe1aa49c0" providerId="LiveId" clId="{305AB119-74B2-40A4-823B-2CE70284B321}" dt="2021-08-09T03:57:05.365" v="61"/>
          <ac:picMkLst>
            <pc:docMk/>
            <pc:sldMk cId="728777262" sldId="518"/>
            <ac:picMk id="5" creationId="{6EFBB483-5BC2-4D5E-B1C6-6651A14BB4D5}"/>
          </ac:picMkLst>
        </pc:picChg>
      </pc:sldChg>
      <pc:sldMasterChg chg="addSldLayout modSldLayout">
        <pc:chgData name="Nasil Phạm" userId="72956dafe1aa49c0" providerId="LiveId" clId="{305AB119-74B2-40A4-823B-2CE70284B321}" dt="2021-08-09T03:55:58.726" v="46" actId="166"/>
        <pc:sldMasterMkLst>
          <pc:docMk/>
          <pc:sldMasterMk cId="975007607" sldId="2147483648"/>
        </pc:sldMasterMkLst>
        <pc:sldLayoutChg chg="addSp modSp mod">
          <pc:chgData name="Nasil Phạm" userId="72956dafe1aa49c0" providerId="LiveId" clId="{305AB119-74B2-40A4-823B-2CE70284B321}" dt="2021-08-09T03:55:03.514" v="38" actId="1036"/>
          <pc:sldLayoutMkLst>
            <pc:docMk/>
            <pc:sldMasterMk cId="975007607" sldId="2147483648"/>
            <pc:sldLayoutMk cId="2821907560" sldId="2147483649"/>
          </pc:sldLayoutMkLst>
          <pc:spChg chg="add mod">
            <ac:chgData name="Nasil Phạm" userId="72956dafe1aa49c0" providerId="LiveId" clId="{305AB119-74B2-40A4-823B-2CE70284B321}" dt="2021-08-09T03:55:03.514" v="38" actId="1036"/>
            <ac:spMkLst>
              <pc:docMk/>
              <pc:sldMasterMk cId="975007607" sldId="2147483648"/>
              <pc:sldLayoutMk cId="2821907560" sldId="2147483649"/>
              <ac:spMk id="8" creationId="{239AF141-7E85-48E3-90AE-8B4504CD29D7}"/>
            </ac:spMkLst>
          </pc:spChg>
          <pc:picChg chg="add mod">
            <ac:chgData name="Nasil Phạm" userId="72956dafe1aa49c0" providerId="LiveId" clId="{305AB119-74B2-40A4-823B-2CE70284B321}" dt="2021-08-09T03:54:54.241" v="19"/>
            <ac:picMkLst>
              <pc:docMk/>
              <pc:sldMasterMk cId="975007607" sldId="2147483648"/>
              <pc:sldLayoutMk cId="2821907560" sldId="2147483649"/>
              <ac:picMk id="7" creationId="{0F97575A-474F-44B0-895A-D329D78C4CBF}"/>
            </ac:picMkLst>
          </pc:picChg>
          <pc:picChg chg="add mod">
            <ac:chgData name="Nasil Phạm" userId="72956dafe1aa49c0" providerId="LiveId" clId="{305AB119-74B2-40A4-823B-2CE70284B321}" dt="2021-08-09T03:54:54.241" v="19"/>
            <ac:picMkLst>
              <pc:docMk/>
              <pc:sldMasterMk cId="975007607" sldId="2147483648"/>
              <pc:sldLayoutMk cId="2821907560" sldId="2147483649"/>
              <ac:picMk id="9" creationId="{62214295-9D35-43EF-B324-4F532CA5EB6A}"/>
            </ac:picMkLst>
          </pc:picChg>
        </pc:sldLayoutChg>
        <pc:sldLayoutChg chg="addSp modSp">
          <pc:chgData name="Nasil Phạm" userId="72956dafe1aa49c0" providerId="LiveId" clId="{305AB119-74B2-40A4-823B-2CE70284B321}" dt="2021-08-09T03:55:08.487" v="39"/>
          <pc:sldLayoutMkLst>
            <pc:docMk/>
            <pc:sldMasterMk cId="975007607" sldId="2147483648"/>
            <pc:sldLayoutMk cId="1961968960" sldId="2147483650"/>
          </pc:sldLayoutMkLst>
          <pc:spChg chg="add mod">
            <ac:chgData name="Nasil Phạm" userId="72956dafe1aa49c0" providerId="LiveId" clId="{305AB119-74B2-40A4-823B-2CE70284B321}" dt="2021-08-09T03:55:08.487" v="39"/>
            <ac:spMkLst>
              <pc:docMk/>
              <pc:sldMasterMk cId="975007607" sldId="2147483648"/>
              <pc:sldLayoutMk cId="1961968960" sldId="2147483650"/>
              <ac:spMk id="8" creationId="{81B54EF9-54FD-4F2F-AB91-E44321297526}"/>
            </ac:spMkLst>
          </pc:spChg>
          <pc:picChg chg="add mod">
            <ac:chgData name="Nasil Phạm" userId="72956dafe1aa49c0" providerId="LiveId" clId="{305AB119-74B2-40A4-823B-2CE70284B321}" dt="2021-08-09T03:55:08.487" v="39"/>
            <ac:picMkLst>
              <pc:docMk/>
              <pc:sldMasterMk cId="975007607" sldId="2147483648"/>
              <pc:sldLayoutMk cId="1961968960" sldId="2147483650"/>
              <ac:picMk id="7" creationId="{FCE3F536-BDF1-4477-A5C1-CD8D0CB03324}"/>
            </ac:picMkLst>
          </pc:picChg>
          <pc:picChg chg="add mod">
            <ac:chgData name="Nasil Phạm" userId="72956dafe1aa49c0" providerId="LiveId" clId="{305AB119-74B2-40A4-823B-2CE70284B321}" dt="2021-08-09T03:55:08.487" v="39"/>
            <ac:picMkLst>
              <pc:docMk/>
              <pc:sldMasterMk cId="975007607" sldId="2147483648"/>
              <pc:sldLayoutMk cId="1961968960" sldId="2147483650"/>
              <ac:picMk id="9" creationId="{7E1F46B8-32DB-41B6-8123-5416A93C000D}"/>
            </ac:picMkLst>
          </pc:picChg>
        </pc:sldLayoutChg>
        <pc:sldLayoutChg chg="addSp modSp">
          <pc:chgData name="Nasil Phạm" userId="72956dafe1aa49c0" providerId="LiveId" clId="{305AB119-74B2-40A4-823B-2CE70284B321}" dt="2021-08-09T03:55:10.086" v="40"/>
          <pc:sldLayoutMkLst>
            <pc:docMk/>
            <pc:sldMasterMk cId="975007607" sldId="2147483648"/>
            <pc:sldLayoutMk cId="3695214275" sldId="2147483652"/>
          </pc:sldLayoutMkLst>
          <pc:spChg chg="add mod">
            <ac:chgData name="Nasil Phạm" userId="72956dafe1aa49c0" providerId="LiveId" clId="{305AB119-74B2-40A4-823B-2CE70284B321}" dt="2021-08-09T03:55:10.086" v="40"/>
            <ac:spMkLst>
              <pc:docMk/>
              <pc:sldMasterMk cId="975007607" sldId="2147483648"/>
              <pc:sldLayoutMk cId="3695214275" sldId="2147483652"/>
              <ac:spMk id="9" creationId="{93D2E0CE-151D-4118-BBA4-E9666715460E}"/>
            </ac:spMkLst>
          </pc:spChg>
          <pc:picChg chg="add mod">
            <ac:chgData name="Nasil Phạm" userId="72956dafe1aa49c0" providerId="LiveId" clId="{305AB119-74B2-40A4-823B-2CE70284B321}" dt="2021-08-09T03:55:10.086" v="40"/>
            <ac:picMkLst>
              <pc:docMk/>
              <pc:sldMasterMk cId="975007607" sldId="2147483648"/>
              <pc:sldLayoutMk cId="3695214275" sldId="2147483652"/>
              <ac:picMk id="8" creationId="{10C9BD0B-5684-4D29-94EA-3B46D6C55365}"/>
            </ac:picMkLst>
          </pc:picChg>
          <pc:picChg chg="add mod">
            <ac:chgData name="Nasil Phạm" userId="72956dafe1aa49c0" providerId="LiveId" clId="{305AB119-74B2-40A4-823B-2CE70284B321}" dt="2021-08-09T03:55:10.086" v="40"/>
            <ac:picMkLst>
              <pc:docMk/>
              <pc:sldMasterMk cId="975007607" sldId="2147483648"/>
              <pc:sldLayoutMk cId="3695214275" sldId="2147483652"/>
              <ac:picMk id="10" creationId="{26EA5C88-49B2-4425-B9E3-20758B753487}"/>
            </ac:picMkLst>
          </pc:picChg>
        </pc:sldLayoutChg>
        <pc:sldLayoutChg chg="addSp modSp">
          <pc:chgData name="Nasil Phạm" userId="72956dafe1aa49c0" providerId="LiveId" clId="{305AB119-74B2-40A4-823B-2CE70284B321}" dt="2021-08-09T03:55:12.789" v="41"/>
          <pc:sldLayoutMkLst>
            <pc:docMk/>
            <pc:sldMasterMk cId="975007607" sldId="2147483648"/>
            <pc:sldLayoutMk cId="3026838313" sldId="2147483653"/>
          </pc:sldLayoutMkLst>
          <pc:spChg chg="add mod">
            <ac:chgData name="Nasil Phạm" userId="72956dafe1aa49c0" providerId="LiveId" clId="{305AB119-74B2-40A4-823B-2CE70284B321}" dt="2021-08-09T03:55:12.789" v="41"/>
            <ac:spMkLst>
              <pc:docMk/>
              <pc:sldMasterMk cId="975007607" sldId="2147483648"/>
              <pc:sldLayoutMk cId="3026838313" sldId="2147483653"/>
              <ac:spMk id="11" creationId="{85CF30EE-9C0A-43D1-B45A-2621DAC5D2CA}"/>
            </ac:spMkLst>
          </pc:spChg>
          <pc:picChg chg="add mod">
            <ac:chgData name="Nasil Phạm" userId="72956dafe1aa49c0" providerId="LiveId" clId="{305AB119-74B2-40A4-823B-2CE70284B321}" dt="2021-08-09T03:55:12.789" v="41"/>
            <ac:picMkLst>
              <pc:docMk/>
              <pc:sldMasterMk cId="975007607" sldId="2147483648"/>
              <pc:sldLayoutMk cId="3026838313" sldId="2147483653"/>
              <ac:picMk id="10" creationId="{8588F109-CF72-462E-B484-9C26360FFA94}"/>
            </ac:picMkLst>
          </pc:picChg>
          <pc:picChg chg="add mod">
            <ac:chgData name="Nasil Phạm" userId="72956dafe1aa49c0" providerId="LiveId" clId="{305AB119-74B2-40A4-823B-2CE70284B321}" dt="2021-08-09T03:55:12.789" v="41"/>
            <ac:picMkLst>
              <pc:docMk/>
              <pc:sldMasterMk cId="975007607" sldId="2147483648"/>
              <pc:sldLayoutMk cId="3026838313" sldId="2147483653"/>
              <ac:picMk id="12" creationId="{5C810327-CA96-42EC-AFD3-56DEAA98552A}"/>
            </ac:picMkLst>
          </pc:picChg>
        </pc:sldLayoutChg>
        <pc:sldLayoutChg chg="modSp mod">
          <pc:chgData name="Nasil Phạm" userId="72956dafe1aa49c0" providerId="LiveId" clId="{305AB119-74B2-40A4-823B-2CE70284B321}" dt="2021-08-09T03:54:33.792" v="17" actId="20577"/>
          <pc:sldLayoutMkLst>
            <pc:docMk/>
            <pc:sldMasterMk cId="975007607" sldId="2147483648"/>
            <pc:sldLayoutMk cId="1236930492" sldId="2147483660"/>
          </pc:sldLayoutMkLst>
          <pc:spChg chg="mod">
            <ac:chgData name="Nasil Phạm" userId="72956dafe1aa49c0" providerId="LiveId" clId="{305AB119-74B2-40A4-823B-2CE70284B321}" dt="2021-08-09T03:54:33.792" v="17" actId="20577"/>
            <ac:spMkLst>
              <pc:docMk/>
              <pc:sldMasterMk cId="975007607" sldId="2147483648"/>
              <pc:sldLayoutMk cId="1236930492" sldId="2147483660"/>
              <ac:spMk id="21" creationId="{7906B193-ED6B-4AA8-AC54-DB2A501FADDA}"/>
            </ac:spMkLst>
          </pc:spChg>
        </pc:sldLayoutChg>
        <pc:sldLayoutChg chg="addSp modSp new mod">
          <pc:chgData name="Nasil Phạm" userId="72956dafe1aa49c0" providerId="LiveId" clId="{305AB119-74B2-40A4-823B-2CE70284B321}" dt="2021-08-09T03:55:58.726" v="46" actId="166"/>
          <pc:sldLayoutMkLst>
            <pc:docMk/>
            <pc:sldMasterMk cId="975007607" sldId="2147483648"/>
            <pc:sldLayoutMk cId="980793795" sldId="2147483661"/>
          </pc:sldLayoutMkLst>
          <pc:spChg chg="add mod ord">
            <ac:chgData name="Nasil Phạm" userId="72956dafe1aa49c0" providerId="LiveId" clId="{305AB119-74B2-40A4-823B-2CE70284B321}" dt="2021-08-09T03:55:58.726" v="46" actId="166"/>
            <ac:spMkLst>
              <pc:docMk/>
              <pc:sldMasterMk cId="975007607" sldId="2147483648"/>
              <pc:sldLayoutMk cId="980793795" sldId="2147483661"/>
              <ac:spMk id="8" creationId="{5CBF823B-A6D7-47E7-AB2B-74FD8920E13E}"/>
            </ac:spMkLst>
          </pc:spChg>
          <pc:spChg chg="add mod ord">
            <ac:chgData name="Nasil Phạm" userId="72956dafe1aa49c0" providerId="LiveId" clId="{305AB119-74B2-40A4-823B-2CE70284B321}" dt="2021-08-09T03:55:58.726" v="46" actId="166"/>
            <ac:spMkLst>
              <pc:docMk/>
              <pc:sldMasterMk cId="975007607" sldId="2147483648"/>
              <pc:sldLayoutMk cId="980793795" sldId="2147483661"/>
              <ac:spMk id="9" creationId="{577824EA-5BE7-47B5-A167-16792B42C371}"/>
            </ac:spMkLst>
          </pc:spChg>
          <pc:spChg chg="add mod ord">
            <ac:chgData name="Nasil Phạm" userId="72956dafe1aa49c0" providerId="LiveId" clId="{305AB119-74B2-40A4-823B-2CE70284B321}" dt="2021-08-09T03:55:58.726" v="46" actId="166"/>
            <ac:spMkLst>
              <pc:docMk/>
              <pc:sldMasterMk cId="975007607" sldId="2147483648"/>
              <pc:sldLayoutMk cId="980793795" sldId="2147483661"/>
              <ac:spMk id="10" creationId="{E48C1E43-CC4D-4C2A-A667-82A96FA44590}"/>
            </ac:spMkLst>
          </pc:spChg>
          <pc:picChg chg="add mod ord">
            <ac:chgData name="Nasil Phạm" userId="72956dafe1aa49c0" providerId="LiveId" clId="{305AB119-74B2-40A4-823B-2CE70284B321}" dt="2021-08-09T03:55:58.726" v="46" actId="166"/>
            <ac:picMkLst>
              <pc:docMk/>
              <pc:sldMasterMk cId="975007607" sldId="2147483648"/>
              <pc:sldLayoutMk cId="980793795" sldId="2147483661"/>
              <ac:picMk id="6" creationId="{45363DF7-0C8E-4E7B-AC15-226A7435B1EF}"/>
            </ac:picMkLst>
          </pc:picChg>
          <pc:picChg chg="add mod ord">
            <ac:chgData name="Nasil Phạm" userId="72956dafe1aa49c0" providerId="LiveId" clId="{305AB119-74B2-40A4-823B-2CE70284B321}" dt="2021-08-09T03:55:58.726" v="46" actId="166"/>
            <ac:picMkLst>
              <pc:docMk/>
              <pc:sldMasterMk cId="975007607" sldId="2147483648"/>
              <pc:sldLayoutMk cId="980793795" sldId="2147483661"/>
              <ac:picMk id="7" creationId="{E09BCF60-D4F9-436A-ACB5-6AA71F88B9FA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6" y="285186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0" y="5150224"/>
            <a:ext cx="2024310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59" y="4625788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1" y="0"/>
            <a:ext cx="1863838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0" y="0"/>
            <a:ext cx="2415309" cy="2283478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89" y="4453499"/>
            <a:ext cx="4653894" cy="50846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6" y="285186"/>
            <a:ext cx="3701426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8" y="5390026"/>
            <a:ext cx="1927914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6" y="5397903"/>
            <a:ext cx="1249138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8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0" y="2097408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tử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Unit 1: Towns and Cities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5"/>
            <a:ext cx="5007944" cy="659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6: Speaking</a:t>
            </a:r>
          </a:p>
        </p:txBody>
      </p:sp>
    </p:spTree>
    <p:extLst>
      <p:ext uri="{BB962C8B-B14F-4D97-AF65-F5344CB8AC3E}">
        <p14:creationId xmlns:p14="http://schemas.microsoft.com/office/powerpoint/2010/main" val="123693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9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17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18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0C6D6-4597-43E0-BB98-78503356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028C52-42E6-4893-A307-94834D73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9E628-C1A4-4A3D-B6EA-4B190B8B1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57036-FF8E-4FA9-8D9D-B7B0F98A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5363DF7-0C8E-4E7B-AC15-226A7435B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" y="79673"/>
            <a:ext cx="7488958" cy="6646448"/>
          </a:xfrm>
          <a:prstGeom prst="rect">
            <a:avLst/>
          </a:prstGeom>
        </p:spPr>
      </p:pic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E09BCF60-D4F9-436A-ACB5-6AA71F88B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8781865" y="4306996"/>
            <a:ext cx="491117" cy="7059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CBF823B-A6D7-47E7-AB2B-74FD8920E13E}"/>
              </a:ext>
            </a:extLst>
          </p:cNvPr>
          <p:cNvSpPr/>
          <p:nvPr userDrawn="1"/>
        </p:nvSpPr>
        <p:spPr>
          <a:xfrm>
            <a:off x="8781865" y="2394034"/>
            <a:ext cx="2445485" cy="15202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4EA-5BE7-47B5-A167-16792B42C371}"/>
              </a:ext>
            </a:extLst>
          </p:cNvPr>
          <p:cNvSpPr txBox="1"/>
          <p:nvPr userDrawn="1"/>
        </p:nvSpPr>
        <p:spPr>
          <a:xfrm>
            <a:off x="9153077" y="2498602"/>
            <a:ext cx="207275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009A4E"/>
                </a:solidFill>
                <a:latin typeface="Lato Black"/>
                <a:cs typeface="Lato Black"/>
              </a:rPr>
              <a:t>Friends Series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C1E43-CC4D-4C2A-A667-82A96FA44590}"/>
              </a:ext>
            </a:extLst>
          </p:cNvPr>
          <p:cNvSpPr txBox="1"/>
          <p:nvPr userDrawn="1"/>
        </p:nvSpPr>
        <p:spPr>
          <a:xfrm>
            <a:off x="9272982" y="4585981"/>
            <a:ext cx="2072753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</p:spTree>
    <p:extLst>
      <p:ext uri="{BB962C8B-B14F-4D97-AF65-F5344CB8AC3E}">
        <p14:creationId xmlns:p14="http://schemas.microsoft.com/office/powerpoint/2010/main" val="98079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0F97575A-474F-44B0-895A-D329D78C4C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9AF141-7E85-48E3-90AE-8B4504CD29D7}"/>
              </a:ext>
            </a:extLst>
          </p:cNvPr>
          <p:cNvSpPr txBox="1"/>
          <p:nvPr userDrawn="1"/>
        </p:nvSpPr>
        <p:spPr>
          <a:xfrm>
            <a:off x="751814" y="6388184"/>
            <a:ext cx="391162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2214295-9D35-43EF-B324-4F532CA5EB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0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FCE3F536-BDF1-4477-A5C1-CD8D0CB03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B54EF9-54FD-4F2F-AB91-E44321297526}"/>
              </a:ext>
            </a:extLst>
          </p:cNvPr>
          <p:cNvSpPr txBox="1"/>
          <p:nvPr userDrawn="1"/>
        </p:nvSpPr>
        <p:spPr>
          <a:xfrm>
            <a:off x="751814" y="6388184"/>
            <a:ext cx="391162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E1F46B8-32DB-41B6-8123-5416A93C00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6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0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0C9BD0B-5684-4D29-94EA-3B46D6C553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D2E0CE-151D-4118-BBA4-E9666715460E}"/>
              </a:ext>
            </a:extLst>
          </p:cNvPr>
          <p:cNvSpPr txBox="1"/>
          <p:nvPr userDrawn="1"/>
        </p:nvSpPr>
        <p:spPr>
          <a:xfrm>
            <a:off x="751814" y="6388184"/>
            <a:ext cx="391162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26EA5C88-49B2-4425-B9E3-20758B753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1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8588F109-CF72-462E-B484-9C26360FFA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2" t="-1638" r="-2713" b="-1690"/>
          <a:stretch/>
        </p:blipFill>
        <p:spPr>
          <a:xfrm>
            <a:off x="125586" y="5917819"/>
            <a:ext cx="610124" cy="877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CF30EE-9C0A-43D1-B45A-2621DAC5D2CA}"/>
              </a:ext>
            </a:extLst>
          </p:cNvPr>
          <p:cNvSpPr txBox="1"/>
          <p:nvPr userDrawn="1"/>
        </p:nvSpPr>
        <p:spPr>
          <a:xfrm>
            <a:off x="751814" y="6388184"/>
            <a:ext cx="391162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9A4E"/>
                </a:solidFill>
                <a:latin typeface="Lato Black"/>
                <a:cs typeface="Lato Black"/>
              </a:rPr>
              <a:t>www.phuongnam.edu.vn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C810327-CA96-42EC-AFD3-56DEAA9855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305" y="5972976"/>
            <a:ext cx="1520895" cy="9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3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9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0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6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51A0-A6F2-4E29-BB81-3FEC81623673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6F2DF-B491-4377-B1C9-7055E4E41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0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8694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654" y="2965985"/>
            <a:ext cx="671994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 Learn by heart all the new words</a:t>
            </a:r>
            <a:endParaRPr lang="en-US" sz="3400" b="1" dirty="0">
              <a:solidFill>
                <a:srgbClr val="CC9900"/>
              </a:solidFill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</a:pPr>
            <a:r>
              <a:rPr lang="en-US" sz="3400" dirty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 Prepare for next lesson</a:t>
            </a:r>
            <a:endParaRPr lang="en-US" sz="3400" b="1" dirty="0">
              <a:solidFill>
                <a:srgbClr val="CC9900"/>
              </a:solidFill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68" y="3353696"/>
            <a:ext cx="3524250" cy="2857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43654" y="2837330"/>
            <a:ext cx="6483276" cy="1465729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86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146852" y="1158991"/>
            <a:ext cx="6732104" cy="784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6: </a:t>
            </a: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5190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vi-VN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TOWNS and CITIES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08" y="1997281"/>
            <a:ext cx="7346757" cy="413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35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76907" y="96819"/>
            <a:ext cx="4975615" cy="94861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GUESSING GAME!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us Station With Vehicle Waiting For Psssengers Flat Cartoon.. Royalty Free  Cliparts, Vectors, And Stock Illustration. Image 125586092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6" t="5069" r="9293" b="8562"/>
          <a:stretch/>
        </p:blipFill>
        <p:spPr bwMode="auto">
          <a:xfrm>
            <a:off x="435841" y="962554"/>
            <a:ext cx="3030523" cy="210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038" y="1157535"/>
            <a:ext cx="3238051" cy="3370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089" y="316564"/>
            <a:ext cx="3611070" cy="2526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41" y="3261597"/>
            <a:ext cx="3284110" cy="25324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r="2338" b="13903"/>
          <a:stretch/>
        </p:blipFill>
        <p:spPr>
          <a:xfrm>
            <a:off x="8377823" y="3056438"/>
            <a:ext cx="3072055" cy="270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 flipH="1">
            <a:off x="215900" y="139700"/>
            <a:ext cx="7898894" cy="3098202"/>
          </a:xfrm>
          <a:prstGeom prst="cloudCallout">
            <a:avLst>
              <a:gd name="adj1" fmla="val -45353"/>
              <a:gd name="adj2" fmla="val 46726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a tourist in a new town. </a:t>
            </a:r>
          </a:p>
          <a:p>
            <a:pPr algn="ctr"/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do you look for information and direction?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24" y="2822713"/>
            <a:ext cx="2835607" cy="40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6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71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dialogue with the phrases in the box. Then watch or listen and check. Are Chris and the woman from the same town?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346725" y="959401"/>
            <a:ext cx="8390966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shops the bus station  Are we near five minutes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5" y="1569001"/>
            <a:ext cx="10116114" cy="4530045"/>
          </a:xfrm>
          <a:prstGeom prst="rect">
            <a:avLst/>
          </a:prstGeom>
        </p:spPr>
      </p:pic>
      <p:pic>
        <p:nvPicPr>
          <p:cNvPr id="7" name="Friends Plus for Vietnam G6 SB Track 1.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892" y="1195891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91745" y="2124412"/>
            <a:ext cx="15632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we near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52038" y="2909987"/>
            <a:ext cx="18133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bus station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8476" y="4250973"/>
            <a:ext cx="13035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shops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5115" y="4738844"/>
            <a:ext cx="15872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minutes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8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2: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Watch or listen again. Then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dialogue in pairs.</a:t>
            </a:r>
          </a:p>
        </p:txBody>
      </p:sp>
      <p:pic>
        <p:nvPicPr>
          <p:cNvPr id="5" name="Friends Plus for Vietnam G6 SB Track 1.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042" y="736003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0" y="680187"/>
            <a:ext cx="11147139" cy="5441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91135" y="1478357"/>
            <a:ext cx="1642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we near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4846" y="2367042"/>
            <a:ext cx="19055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bus station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94947" y="3910888"/>
            <a:ext cx="13698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shops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7930" y="4524540"/>
            <a:ext cx="16680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minutes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54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3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study strategy and follow the instructions.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4" y="1276838"/>
            <a:ext cx="5864299" cy="2969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0" y="1276838"/>
            <a:ext cx="61462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 to complete the sentences with the correct prepositions.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7" y="2600028"/>
            <a:ext cx="5947683" cy="27034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00218" y="2600028"/>
            <a:ext cx="92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70952" y="3098597"/>
            <a:ext cx="92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9484" y="3529236"/>
            <a:ext cx="1195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69101" y="4201058"/>
            <a:ext cx="92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0735" y="4715829"/>
            <a:ext cx="9251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957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4: W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pairs.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mini-dialogues with How far … ? and places 1–4.</a:t>
            </a:r>
            <a:endParaRPr lang="en-GB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98574"/>
            <a:ext cx="12095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just">
              <a:spcBef>
                <a:spcPts val="600"/>
              </a:spcBef>
              <a:spcAft>
                <a:spcPts val="600"/>
              </a:spcAft>
              <a:tabLst>
                <a:tab pos="720725" algn="l"/>
              </a:tabLst>
            </a:pPr>
            <a:r>
              <a:rPr lang="en-US" sz="2800" b="1" dirty="0">
                <a:solidFill>
                  <a:srgbClr val="24202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Example:</a:t>
            </a:r>
            <a:endParaRPr lang="en-US" sz="2800" b="1" dirty="0">
              <a:effectLst/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0417" y="2105576"/>
            <a:ext cx="10758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algn="just">
              <a:spcBef>
                <a:spcPts val="600"/>
              </a:spcBef>
              <a:spcAft>
                <a:spcPts val="600"/>
              </a:spcAft>
              <a:tabLst>
                <a:tab pos="720725" algn="l"/>
              </a:tabLst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Excuse me, how far is the bus station from here? (What is the distance between here and the bus station?)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0417" y="3503775"/>
            <a:ext cx="5198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algn="just">
              <a:spcBef>
                <a:spcPts val="600"/>
              </a:spcBef>
              <a:spcAft>
                <a:spcPts val="600"/>
              </a:spcAft>
              <a:tabLst>
                <a:tab pos="720725" algn="l"/>
              </a:tabLst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It’s about ten minutes on foot.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0417" y="4343931"/>
            <a:ext cx="3829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8900" algn="just">
              <a:spcBef>
                <a:spcPts val="600"/>
              </a:spcBef>
              <a:spcAft>
                <a:spcPts val="600"/>
              </a:spcAft>
              <a:tabLst>
                <a:tab pos="720725" algn="l"/>
              </a:tabLst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Thanks for your help.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4009" y="5249687"/>
            <a:ext cx="2993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You’re welcome.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25" y="2090901"/>
            <a:ext cx="896881" cy="8968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68" y="3381375"/>
            <a:ext cx="659393" cy="707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86" y="4131847"/>
            <a:ext cx="896881" cy="8968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2" y="5114593"/>
            <a:ext cx="659393" cy="70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957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5: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Look at the situation and prepare a new dialogue. Use the dialogue in exercise 1 to help you. </a:t>
            </a:r>
            <a:r>
              <a:rPr lang="en-GB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00" y="2234565"/>
            <a:ext cx="3765192" cy="3765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672" y="2412075"/>
            <a:ext cx="3786538" cy="38717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9688" y="1711345"/>
            <a:ext cx="4449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Group A: give the questions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84369" y="1711345"/>
            <a:ext cx="433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MS Mincho"/>
              </a:rPr>
              <a:t>Group B: give the answers.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245</Words>
  <Application>Microsoft Office PowerPoint</Application>
  <PresentationFormat>Widescreen</PresentationFormat>
  <Paragraphs>36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Lato Black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Home</cp:lastModifiedBy>
  <cp:revision>16</cp:revision>
  <dcterms:created xsi:type="dcterms:W3CDTF">2021-05-16T09:03:50Z</dcterms:created>
  <dcterms:modified xsi:type="dcterms:W3CDTF">2022-08-02T13:30:44Z</dcterms:modified>
</cp:coreProperties>
</file>