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handoutMasterIdLst>
    <p:handoutMasterId r:id="rId23"/>
  </p:handoutMasterIdLst>
  <p:sldIdLst>
    <p:sldId id="518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66"/>
    <a:srgbClr val="009999"/>
    <a:srgbClr val="6600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6303D-FA7A-4A42-9316-62894AB992F4}" v="137" dt="2021-08-10T00:29:4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37D6303D-FA7A-4A42-9316-62894AB992F4}"/>
    <pc:docChg chg="undo custSel addSld delSld modSld addMainMaster modMainMaster">
      <pc:chgData name="Nasil Phạm" userId="72956dafe1aa49c0" providerId="LiveId" clId="{37D6303D-FA7A-4A42-9316-62894AB992F4}" dt="2021-08-10T00:29:54.397" v="313" actId="1076"/>
      <pc:docMkLst>
        <pc:docMk/>
      </pc:docMkLst>
      <pc:sldChg chg="modSp mod">
        <pc:chgData name="Nasil Phạm" userId="72956dafe1aa49c0" providerId="LiveId" clId="{37D6303D-FA7A-4A42-9316-62894AB992F4}" dt="2021-08-10T00:26:28.541" v="241" actId="14100"/>
        <pc:sldMkLst>
          <pc:docMk/>
          <pc:sldMk cId="942143252" sldId="258"/>
        </pc:sldMkLst>
        <pc:spChg chg="mod">
          <ac:chgData name="Nasil Phạm" userId="72956dafe1aa49c0" providerId="LiveId" clId="{37D6303D-FA7A-4A42-9316-62894AB992F4}" dt="2021-08-10T00:26:28.541" v="241" actId="14100"/>
          <ac:spMkLst>
            <pc:docMk/>
            <pc:sldMk cId="942143252" sldId="258"/>
            <ac:spMk id="5" creationId="{650A48F5-B411-4315-9D8A-47D9E8CD5FCF}"/>
          </ac:spMkLst>
        </pc:spChg>
        <pc:spChg chg="mod">
          <ac:chgData name="Nasil Phạm" userId="72956dafe1aa49c0" providerId="LiveId" clId="{37D6303D-FA7A-4A42-9316-62894AB992F4}" dt="2021-08-10T00:26:18.175" v="238" actId="404"/>
          <ac:spMkLst>
            <pc:docMk/>
            <pc:sldMk cId="942143252" sldId="258"/>
            <ac:spMk id="6" creationId="{50FE77ED-E934-4118-9573-FDD71DB6316D}"/>
          </ac:spMkLst>
        </pc:spChg>
        <pc:picChg chg="mod">
          <ac:chgData name="Nasil Phạm" userId="72956dafe1aa49c0" providerId="LiveId" clId="{37D6303D-FA7A-4A42-9316-62894AB992F4}" dt="2021-08-10T00:26:09.261" v="236" actId="1076"/>
          <ac:picMkLst>
            <pc:docMk/>
            <pc:sldMk cId="942143252" sldId="258"/>
            <ac:picMk id="1026" creationId="{B67672F9-2E15-4924-B6BF-8BAD925E1FEE}"/>
          </ac:picMkLst>
        </pc:picChg>
      </pc:sldChg>
      <pc:sldChg chg="modSp mod">
        <pc:chgData name="Nasil Phạm" userId="72956dafe1aa49c0" providerId="LiveId" clId="{37D6303D-FA7A-4A42-9316-62894AB992F4}" dt="2021-08-10T00:29:09.159" v="304" actId="404"/>
        <pc:sldMkLst>
          <pc:docMk/>
          <pc:sldMk cId="1543801381" sldId="259"/>
        </pc:sldMkLst>
        <pc:spChg chg="mod">
          <ac:chgData name="Nasil Phạm" userId="72956dafe1aa49c0" providerId="LiveId" clId="{37D6303D-FA7A-4A42-9316-62894AB992F4}" dt="2021-08-10T00:28:22.103" v="287" actId="1076"/>
          <ac:spMkLst>
            <pc:docMk/>
            <pc:sldMk cId="1543801381" sldId="259"/>
            <ac:spMk id="14" creationId="{B7896B03-2D5B-4A82-B4E5-ACEDA553C0E8}"/>
          </ac:spMkLst>
        </pc:spChg>
        <pc:spChg chg="mod">
          <ac:chgData name="Nasil Phạm" userId="72956dafe1aa49c0" providerId="LiveId" clId="{37D6303D-FA7A-4A42-9316-62894AB992F4}" dt="2021-08-10T00:28:47.880" v="297" actId="403"/>
          <ac:spMkLst>
            <pc:docMk/>
            <pc:sldMk cId="1543801381" sldId="259"/>
            <ac:spMk id="15" creationId="{67EA2FA1-7C1B-4EBC-8B6C-573C0E9B9F72}"/>
          </ac:spMkLst>
        </pc:spChg>
        <pc:spChg chg="mod">
          <ac:chgData name="Nasil Phạm" userId="72956dafe1aa49c0" providerId="LiveId" clId="{37D6303D-FA7A-4A42-9316-62894AB992F4}" dt="2021-08-10T00:27:50.103" v="269" actId="404"/>
          <ac:spMkLst>
            <pc:docMk/>
            <pc:sldMk cId="1543801381" sldId="259"/>
            <ac:spMk id="16" creationId="{AC6C1AB6-1E17-4E6A-95F2-1866BB436C3D}"/>
          </ac:spMkLst>
        </pc:spChg>
        <pc:spChg chg="mod">
          <ac:chgData name="Nasil Phạm" userId="72956dafe1aa49c0" providerId="LiveId" clId="{37D6303D-FA7A-4A42-9316-62894AB992F4}" dt="2021-08-10T00:28:05.903" v="279" actId="403"/>
          <ac:spMkLst>
            <pc:docMk/>
            <pc:sldMk cId="1543801381" sldId="259"/>
            <ac:spMk id="17" creationId="{5C17DDAA-21A5-4B21-BF16-9240846F51FA}"/>
          </ac:spMkLst>
        </pc:spChg>
        <pc:spChg chg="mod">
          <ac:chgData name="Nasil Phạm" userId="72956dafe1aa49c0" providerId="LiveId" clId="{37D6303D-FA7A-4A42-9316-62894AB992F4}" dt="2021-08-10T00:28:23.797" v="288" actId="1076"/>
          <ac:spMkLst>
            <pc:docMk/>
            <pc:sldMk cId="1543801381" sldId="259"/>
            <ac:spMk id="22" creationId="{F3C56312-395B-4C2E-885C-04056039CC8F}"/>
          </ac:spMkLst>
        </pc:spChg>
        <pc:spChg chg="mod">
          <ac:chgData name="Nasil Phạm" userId="72956dafe1aa49c0" providerId="LiveId" clId="{37D6303D-FA7A-4A42-9316-62894AB992F4}" dt="2021-08-10T00:28:50.405" v="298" actId="1076"/>
          <ac:spMkLst>
            <pc:docMk/>
            <pc:sldMk cId="1543801381" sldId="259"/>
            <ac:spMk id="24" creationId="{5E1CA0E9-3F3C-48AA-B016-5B5012BB04FC}"/>
          </ac:spMkLst>
        </pc:spChg>
        <pc:spChg chg="mod">
          <ac:chgData name="Nasil Phạm" userId="72956dafe1aa49c0" providerId="LiveId" clId="{37D6303D-FA7A-4A42-9316-62894AB992F4}" dt="2021-08-10T00:28:58.189" v="300" actId="1076"/>
          <ac:spMkLst>
            <pc:docMk/>
            <pc:sldMk cId="1543801381" sldId="259"/>
            <ac:spMk id="26" creationId="{350851F6-BCAE-4253-8F36-5365875D16BA}"/>
          </ac:spMkLst>
        </pc:spChg>
        <pc:spChg chg="mod">
          <ac:chgData name="Nasil Phạm" userId="72956dafe1aa49c0" providerId="LiveId" clId="{37D6303D-FA7A-4A42-9316-62894AB992F4}" dt="2021-08-10T00:29:09.159" v="304" actId="404"/>
          <ac:spMkLst>
            <pc:docMk/>
            <pc:sldMk cId="1543801381" sldId="259"/>
            <ac:spMk id="28" creationId="{C52AB348-554A-4C55-867E-AAC1AA305880}"/>
          </ac:spMkLst>
        </pc:spChg>
        <pc:grpChg chg="mod">
          <ac:chgData name="Nasil Phạm" userId="72956dafe1aa49c0" providerId="LiveId" clId="{37D6303D-FA7A-4A42-9316-62894AB992F4}" dt="2021-08-10T00:27:17.822" v="252" actId="1076"/>
          <ac:grpSpMkLst>
            <pc:docMk/>
            <pc:sldMk cId="1543801381" sldId="259"/>
            <ac:grpSpMk id="18" creationId="{FB2E7069-D236-4BB4-9883-F09838D38638}"/>
          </ac:grpSpMkLst>
        </pc:grpChg>
        <pc:grpChg chg="mod">
          <ac:chgData name="Nasil Phạm" userId="72956dafe1aa49c0" providerId="LiveId" clId="{37D6303D-FA7A-4A42-9316-62894AB992F4}" dt="2021-08-10T00:28:38.629" v="295" actId="1076"/>
          <ac:grpSpMkLst>
            <pc:docMk/>
            <pc:sldMk cId="1543801381" sldId="259"/>
            <ac:grpSpMk id="19" creationId="{C434081E-9DF4-4B93-BDE8-560FFAF7D41C}"/>
          </ac:grpSpMkLst>
        </pc:grpChg>
        <pc:grpChg chg="mod">
          <ac:chgData name="Nasil Phạm" userId="72956dafe1aa49c0" providerId="LiveId" clId="{37D6303D-FA7A-4A42-9316-62894AB992F4}" dt="2021-08-10T00:28:52.653" v="299" actId="1076"/>
          <ac:grpSpMkLst>
            <pc:docMk/>
            <pc:sldMk cId="1543801381" sldId="259"/>
            <ac:grpSpMk id="20" creationId="{4ECF4CD1-A776-453E-AB1B-68BEA9638E68}"/>
          </ac:grpSpMkLst>
        </pc:grpChg>
        <pc:grpChg chg="mod">
          <ac:chgData name="Nasil Phạm" userId="72956dafe1aa49c0" providerId="LiveId" clId="{37D6303D-FA7A-4A42-9316-62894AB992F4}" dt="2021-08-10T00:29:02.373" v="301" actId="1076"/>
          <ac:grpSpMkLst>
            <pc:docMk/>
            <pc:sldMk cId="1543801381" sldId="259"/>
            <ac:grpSpMk id="21" creationId="{1FF41843-FB6D-4B71-900C-84B779CCC7C9}"/>
          </ac:grpSpMkLst>
        </pc:grpChg>
        <pc:picChg chg="mod">
          <ac:chgData name="Nasil Phạm" userId="72956dafe1aa49c0" providerId="LiveId" clId="{37D6303D-FA7A-4A42-9316-62894AB992F4}" dt="2021-08-10T00:28:13.286" v="283" actId="1076"/>
          <ac:picMkLst>
            <pc:docMk/>
            <pc:sldMk cId="1543801381" sldId="259"/>
            <ac:picMk id="7" creationId="{00B831AA-7FB6-4ED4-9A68-61AF79821654}"/>
          </ac:picMkLst>
        </pc:picChg>
        <pc:picChg chg="mod">
          <ac:chgData name="Nasil Phạm" userId="72956dafe1aa49c0" providerId="LiveId" clId="{37D6303D-FA7A-4A42-9316-62894AB992F4}" dt="2021-08-10T00:28:16.269" v="284" actId="14100"/>
          <ac:picMkLst>
            <pc:docMk/>
            <pc:sldMk cId="1543801381" sldId="259"/>
            <ac:picMk id="9" creationId="{0744394D-394D-44EC-B886-4D621AA0491E}"/>
          </ac:picMkLst>
        </pc:picChg>
        <pc:picChg chg="mod">
          <ac:chgData name="Nasil Phạm" userId="72956dafe1aa49c0" providerId="LiveId" clId="{37D6303D-FA7A-4A42-9316-62894AB992F4}" dt="2021-08-10T00:28:36.886" v="294" actId="14100"/>
          <ac:picMkLst>
            <pc:docMk/>
            <pc:sldMk cId="1543801381" sldId="259"/>
            <ac:picMk id="11" creationId="{8D5ADBD4-26D8-4C50-A728-3F7C7BD7E168}"/>
          </ac:picMkLst>
        </pc:picChg>
        <pc:picChg chg="mod">
          <ac:chgData name="Nasil Phạm" userId="72956dafe1aa49c0" providerId="LiveId" clId="{37D6303D-FA7A-4A42-9316-62894AB992F4}" dt="2021-08-10T00:28:27.929" v="291" actId="1076"/>
          <ac:picMkLst>
            <pc:docMk/>
            <pc:sldMk cId="1543801381" sldId="259"/>
            <ac:picMk id="13" creationId="{E4B2091E-020D-4D11-A42F-77C28D71D564}"/>
          </ac:picMkLst>
        </pc:picChg>
      </pc:sldChg>
      <pc:sldChg chg="modSp">
        <pc:chgData name="Nasil Phạm" userId="72956dafe1aa49c0" providerId="LiveId" clId="{37D6303D-FA7A-4A42-9316-62894AB992F4}" dt="2021-08-10T00:29:30.069" v="306" actId="1076"/>
        <pc:sldMkLst>
          <pc:docMk/>
          <pc:sldMk cId="1915874991" sldId="261"/>
        </pc:sldMkLst>
        <pc:picChg chg="mod">
          <ac:chgData name="Nasil Phạm" userId="72956dafe1aa49c0" providerId="LiveId" clId="{37D6303D-FA7A-4A42-9316-62894AB992F4}" dt="2021-08-10T00:29:30.069" v="306" actId="1076"/>
          <ac:picMkLst>
            <pc:docMk/>
            <pc:sldMk cId="1915874991" sldId="261"/>
            <ac:picMk id="2052" creationId="{5AF2B059-812A-4F7F-819F-DCB5E1304380}"/>
          </ac:picMkLst>
        </pc:picChg>
      </pc:sldChg>
      <pc:sldChg chg="modSp">
        <pc:chgData name="Nasil Phạm" userId="72956dafe1aa49c0" providerId="LiveId" clId="{37D6303D-FA7A-4A42-9316-62894AB992F4}" dt="2021-08-10T00:29:36.349" v="307" actId="1076"/>
        <pc:sldMkLst>
          <pc:docMk/>
          <pc:sldMk cId="3162013556" sldId="265"/>
        </pc:sldMkLst>
        <pc:picChg chg="mod">
          <ac:chgData name="Nasil Phạm" userId="72956dafe1aa49c0" providerId="LiveId" clId="{37D6303D-FA7A-4A42-9316-62894AB992F4}" dt="2021-08-10T00:29:36.349" v="307" actId="1076"/>
          <ac:picMkLst>
            <pc:docMk/>
            <pc:sldMk cId="3162013556" sldId="265"/>
            <ac:picMk id="1026" creationId="{CA1D7893-69E0-45B9-8BCC-9816749D0377}"/>
          </ac:picMkLst>
        </pc:picChg>
      </pc:sldChg>
      <pc:sldChg chg="modSp">
        <pc:chgData name="Nasil Phạm" userId="72956dafe1aa49c0" providerId="LiveId" clId="{37D6303D-FA7A-4A42-9316-62894AB992F4}" dt="2021-08-10T00:29:39.478" v="308" actId="1076"/>
        <pc:sldMkLst>
          <pc:docMk/>
          <pc:sldMk cId="696979580" sldId="266"/>
        </pc:sldMkLst>
        <pc:picChg chg="mod">
          <ac:chgData name="Nasil Phạm" userId="72956dafe1aa49c0" providerId="LiveId" clId="{37D6303D-FA7A-4A42-9316-62894AB992F4}" dt="2021-08-10T00:29:39.478" v="308" actId="1076"/>
          <ac:picMkLst>
            <pc:docMk/>
            <pc:sldMk cId="696979580" sldId="266"/>
            <ac:picMk id="7" creationId="{E6DF6A51-7228-4B80-87ED-16149FFF0021}"/>
          </ac:picMkLst>
        </pc:picChg>
      </pc:sldChg>
      <pc:sldChg chg="modSp">
        <pc:chgData name="Nasil Phạm" userId="72956dafe1aa49c0" providerId="LiveId" clId="{37D6303D-FA7A-4A42-9316-62894AB992F4}" dt="2021-08-10T00:29:42.741" v="309" actId="1076"/>
        <pc:sldMkLst>
          <pc:docMk/>
          <pc:sldMk cId="949371750" sldId="267"/>
        </pc:sldMkLst>
        <pc:picChg chg="mod">
          <ac:chgData name="Nasil Phạm" userId="72956dafe1aa49c0" providerId="LiveId" clId="{37D6303D-FA7A-4A42-9316-62894AB992F4}" dt="2021-08-10T00:29:42.741" v="309" actId="1076"/>
          <ac:picMkLst>
            <pc:docMk/>
            <pc:sldMk cId="949371750" sldId="267"/>
            <ac:picMk id="5" creationId="{35019B6B-0106-4BB6-BD2F-99F50C5FEB61}"/>
          </ac:picMkLst>
        </pc:picChg>
      </pc:sldChg>
      <pc:sldChg chg="modSp mod">
        <pc:chgData name="Nasil Phạm" userId="72956dafe1aa49c0" providerId="LiveId" clId="{37D6303D-FA7A-4A42-9316-62894AB992F4}" dt="2021-08-10T00:29:49.782" v="311" actId="1076"/>
        <pc:sldMkLst>
          <pc:docMk/>
          <pc:sldMk cId="527798787" sldId="268"/>
        </pc:sldMkLst>
        <pc:spChg chg="mod">
          <ac:chgData name="Nasil Phạm" userId="72956dafe1aa49c0" providerId="LiveId" clId="{37D6303D-FA7A-4A42-9316-62894AB992F4}" dt="2021-08-10T00:29:48.373" v="310" actId="1076"/>
          <ac:spMkLst>
            <pc:docMk/>
            <pc:sldMk cId="527798787" sldId="268"/>
            <ac:spMk id="6" creationId="{F077F63F-9DAD-4B86-99F3-D50DEAE8178F}"/>
          </ac:spMkLst>
        </pc:spChg>
        <pc:spChg chg="mod">
          <ac:chgData name="Nasil Phạm" userId="72956dafe1aa49c0" providerId="LiveId" clId="{37D6303D-FA7A-4A42-9316-62894AB992F4}" dt="2021-08-10T00:29:48.373" v="310" actId="1076"/>
          <ac:spMkLst>
            <pc:docMk/>
            <pc:sldMk cId="527798787" sldId="268"/>
            <ac:spMk id="8" creationId="{8FDA02DD-3739-4FEA-8A8C-AC025C4B3DA3}"/>
          </ac:spMkLst>
        </pc:spChg>
        <pc:picChg chg="mod">
          <ac:chgData name="Nasil Phạm" userId="72956dafe1aa49c0" providerId="LiveId" clId="{37D6303D-FA7A-4A42-9316-62894AB992F4}" dt="2021-08-10T00:29:49.782" v="311" actId="1076"/>
          <ac:picMkLst>
            <pc:docMk/>
            <pc:sldMk cId="527798787" sldId="268"/>
            <ac:picMk id="5" creationId="{B0DECE60-0DE1-417E-80DC-EAFCDDA42157}"/>
          </ac:picMkLst>
        </pc:picChg>
      </pc:sldChg>
      <pc:sldChg chg="modSp mod">
        <pc:chgData name="Nasil Phạm" userId="72956dafe1aa49c0" providerId="LiveId" clId="{37D6303D-FA7A-4A42-9316-62894AB992F4}" dt="2021-08-10T00:29:54.397" v="313" actId="1076"/>
        <pc:sldMkLst>
          <pc:docMk/>
          <pc:sldMk cId="1163466746" sldId="269"/>
        </pc:sldMkLst>
        <pc:picChg chg="mod">
          <ac:chgData name="Nasil Phạm" userId="72956dafe1aa49c0" providerId="LiveId" clId="{37D6303D-FA7A-4A42-9316-62894AB992F4}" dt="2021-08-10T00:29:54.397" v="313" actId="1076"/>
          <ac:picMkLst>
            <pc:docMk/>
            <pc:sldMk cId="1163466746" sldId="269"/>
            <ac:picMk id="5" creationId="{491CC251-67C4-407B-B15C-56844A31459B}"/>
          </ac:picMkLst>
        </pc:picChg>
      </pc:sldChg>
      <pc:sldChg chg="modSp mod">
        <pc:chgData name="Nasil Phạm" userId="72956dafe1aa49c0" providerId="LiveId" clId="{37D6303D-FA7A-4A42-9316-62894AB992F4}" dt="2021-08-09T02:44:31.017" v="176" actId="1076"/>
        <pc:sldMkLst>
          <pc:docMk/>
          <pc:sldMk cId="1273326282" sldId="285"/>
        </pc:sldMkLst>
        <pc:picChg chg="mod">
          <ac:chgData name="Nasil Phạm" userId="72956dafe1aa49c0" providerId="LiveId" clId="{37D6303D-FA7A-4A42-9316-62894AB992F4}" dt="2021-08-09T02:44:31.017" v="176" actId="1076"/>
          <ac:picMkLst>
            <pc:docMk/>
            <pc:sldMk cId="1273326282" sldId="285"/>
            <ac:picMk id="5" creationId="{F31516D7-5209-45E9-B77D-BB54E343DACE}"/>
          </ac:picMkLst>
        </pc:picChg>
      </pc:sldChg>
      <pc:sldChg chg="del">
        <pc:chgData name="Nasil Phạm" userId="72956dafe1aa49c0" providerId="LiveId" clId="{37D6303D-FA7A-4A42-9316-62894AB992F4}" dt="2021-08-09T02:41:31.808" v="146" actId="47"/>
        <pc:sldMkLst>
          <pc:docMk/>
          <pc:sldMk cId="1618326014" sldId="287"/>
        </pc:sldMkLst>
      </pc:sldChg>
      <pc:sldChg chg="new del">
        <pc:chgData name="Nasil Phạm" userId="72956dafe1aa49c0" providerId="LiveId" clId="{37D6303D-FA7A-4A42-9316-62894AB992F4}" dt="2021-08-09T02:40:17.789" v="127" actId="47"/>
        <pc:sldMkLst>
          <pc:docMk/>
          <pc:sldMk cId="3769846952" sldId="288"/>
        </pc:sldMkLst>
      </pc:sldChg>
      <pc:sldChg chg="add">
        <pc:chgData name="Nasil Phạm" userId="72956dafe1aa49c0" providerId="LiveId" clId="{37D6303D-FA7A-4A42-9316-62894AB992F4}" dt="2021-08-09T02:41:42.716" v="147"/>
        <pc:sldMkLst>
          <pc:docMk/>
          <pc:sldMk cId="835208814" sldId="516"/>
        </pc:sldMkLst>
      </pc:sldChg>
      <pc:sldChg chg="add">
        <pc:chgData name="Nasil Phạm" userId="72956dafe1aa49c0" providerId="LiveId" clId="{37D6303D-FA7A-4A42-9316-62894AB992F4}" dt="2021-08-09T02:41:42.716" v="147"/>
        <pc:sldMkLst>
          <pc:docMk/>
          <pc:sldMk cId="1510731552" sldId="517"/>
        </pc:sldMkLst>
      </pc:sldChg>
      <pc:sldChg chg="delSp new mod">
        <pc:chgData name="Nasil Phạm" userId="72956dafe1aa49c0" providerId="LiveId" clId="{37D6303D-FA7A-4A42-9316-62894AB992F4}" dt="2021-08-09T02:46:26.267" v="190" actId="478"/>
        <pc:sldMkLst>
          <pc:docMk/>
          <pc:sldMk cId="1042770104" sldId="518"/>
        </pc:sldMkLst>
        <pc:spChg chg="del">
          <ac:chgData name="Nasil Phạm" userId="72956dafe1aa49c0" providerId="LiveId" clId="{37D6303D-FA7A-4A42-9316-62894AB992F4}" dt="2021-08-09T02:46:26.267" v="190" actId="478"/>
          <ac:spMkLst>
            <pc:docMk/>
            <pc:sldMk cId="1042770104" sldId="518"/>
            <ac:spMk id="2" creationId="{79118C7B-48DC-4475-89EE-DAD7C5558F4F}"/>
          </ac:spMkLst>
        </pc:spChg>
        <pc:spChg chg="del">
          <ac:chgData name="Nasil Phạm" userId="72956dafe1aa49c0" providerId="LiveId" clId="{37D6303D-FA7A-4A42-9316-62894AB992F4}" dt="2021-08-09T02:46:25.223" v="189" actId="478"/>
          <ac:spMkLst>
            <pc:docMk/>
            <pc:sldMk cId="1042770104" sldId="518"/>
            <ac:spMk id="3" creationId="{8B8D238E-D602-488C-AFFF-D65756E38A79}"/>
          </ac:spMkLst>
        </pc:spChg>
      </pc:sldChg>
      <pc:sldChg chg="new del">
        <pc:chgData name="Nasil Phạm" userId="72956dafe1aa49c0" providerId="LiveId" clId="{37D6303D-FA7A-4A42-9316-62894AB992F4}" dt="2021-08-09T02:46:06.216" v="186" actId="47"/>
        <pc:sldMkLst>
          <pc:docMk/>
          <pc:sldMk cId="3238725101" sldId="518"/>
        </pc:sldMkLst>
      </pc:sldChg>
      <pc:sldMasterChg chg="delSldLayout modSldLayout">
        <pc:chgData name="Nasil Phạm" userId="72956dafe1aa49c0" providerId="LiveId" clId="{37D6303D-FA7A-4A42-9316-62894AB992F4}" dt="2021-08-09T02:43:06.146" v="170" actId="1076"/>
        <pc:sldMasterMkLst>
          <pc:docMk/>
          <pc:sldMasterMk cId="2298473320" sldId="2147483648"/>
        </pc:sldMasterMkLst>
        <pc:sldLayoutChg chg="addSp modSp mod">
          <pc:chgData name="Nasil Phạm" userId="72956dafe1aa49c0" providerId="LiveId" clId="{37D6303D-FA7A-4A42-9316-62894AB992F4}" dt="2021-08-09T02:41:09.009" v="143" actId="1076"/>
          <pc:sldLayoutMkLst>
            <pc:docMk/>
            <pc:sldMasterMk cId="2298473320" sldId="2147483648"/>
            <pc:sldLayoutMk cId="1488354196" sldId="2147483649"/>
          </pc:sldLayoutMkLst>
          <pc:spChg chg="add mod">
            <ac:chgData name="Nasil Phạm" userId="72956dafe1aa49c0" providerId="LiveId" clId="{37D6303D-FA7A-4A42-9316-62894AB992F4}" dt="2021-08-09T02:41:07.018" v="142" actId="1076"/>
            <ac:spMkLst>
              <pc:docMk/>
              <pc:sldMasterMk cId="2298473320" sldId="2147483648"/>
              <pc:sldLayoutMk cId="1488354196" sldId="2147483649"/>
              <ac:spMk id="8" creationId="{A6061670-4BB5-41B4-9225-AB55F80B2D76}"/>
            </ac:spMkLst>
          </pc:spChg>
          <pc:picChg chg="add mod">
            <ac:chgData name="Nasil Phạm" userId="72956dafe1aa49c0" providerId="LiveId" clId="{37D6303D-FA7A-4A42-9316-62894AB992F4}" dt="2021-08-09T02:40:56.306" v="136" actId="14100"/>
            <ac:picMkLst>
              <pc:docMk/>
              <pc:sldMasterMk cId="2298473320" sldId="2147483648"/>
              <pc:sldLayoutMk cId="1488354196" sldId="2147483649"/>
              <ac:picMk id="7" creationId="{82D9119C-B720-48C7-94C3-C740833A3CCC}"/>
            </ac:picMkLst>
          </pc:picChg>
          <pc:picChg chg="add mod">
            <ac:chgData name="Nasil Phạm" userId="72956dafe1aa49c0" providerId="LiveId" clId="{37D6303D-FA7A-4A42-9316-62894AB992F4}" dt="2021-08-09T02:41:09.009" v="143" actId="1076"/>
            <ac:picMkLst>
              <pc:docMk/>
              <pc:sldMasterMk cId="2298473320" sldId="2147483648"/>
              <pc:sldLayoutMk cId="1488354196" sldId="2147483649"/>
              <ac:picMk id="9" creationId="{F5469361-71CE-4671-8036-F7157A98EC2E}"/>
            </ac:picMkLst>
          </pc:picChg>
        </pc:sldLayoutChg>
        <pc:sldLayoutChg chg="addSp modSp">
          <pc:chgData name="Nasil Phạm" userId="72956dafe1aa49c0" providerId="LiveId" clId="{37D6303D-FA7A-4A42-9316-62894AB992F4}" dt="2021-08-09T02:41:21.903" v="144"/>
          <pc:sldLayoutMkLst>
            <pc:docMk/>
            <pc:sldMasterMk cId="2298473320" sldId="2147483648"/>
            <pc:sldLayoutMk cId="4020168451" sldId="2147483650"/>
          </pc:sldLayoutMkLst>
          <pc:spChg chg="add mod">
            <ac:chgData name="Nasil Phạm" userId="72956dafe1aa49c0" providerId="LiveId" clId="{37D6303D-FA7A-4A42-9316-62894AB992F4}" dt="2021-08-09T02:41:21.903" v="144"/>
            <ac:spMkLst>
              <pc:docMk/>
              <pc:sldMasterMk cId="2298473320" sldId="2147483648"/>
              <pc:sldLayoutMk cId="4020168451" sldId="2147483650"/>
              <ac:spMk id="8" creationId="{D48A5019-73B0-4BF9-A2BF-6DAE28E00EA9}"/>
            </ac:spMkLst>
          </pc:spChg>
          <pc:picChg chg="add mod">
            <ac:chgData name="Nasil Phạm" userId="72956dafe1aa49c0" providerId="LiveId" clId="{37D6303D-FA7A-4A42-9316-62894AB992F4}" dt="2021-08-09T02:41:21.903" v="144"/>
            <ac:picMkLst>
              <pc:docMk/>
              <pc:sldMasterMk cId="2298473320" sldId="2147483648"/>
              <pc:sldLayoutMk cId="4020168451" sldId="2147483650"/>
              <ac:picMk id="7" creationId="{0CB0936A-EF38-47AD-8C96-67C7E79BE34B}"/>
            </ac:picMkLst>
          </pc:picChg>
          <pc:picChg chg="add mod">
            <ac:chgData name="Nasil Phạm" userId="72956dafe1aa49c0" providerId="LiveId" clId="{37D6303D-FA7A-4A42-9316-62894AB992F4}" dt="2021-08-09T02:41:21.903" v="144"/>
            <ac:picMkLst>
              <pc:docMk/>
              <pc:sldMasterMk cId="2298473320" sldId="2147483648"/>
              <pc:sldLayoutMk cId="4020168451" sldId="2147483650"/>
              <ac:picMk id="9" creationId="{5CB1A60A-74FA-4FA5-ADEC-8D1400A9D8B0}"/>
            </ac:picMkLst>
          </pc:picChg>
        </pc:sldLayoutChg>
        <pc:sldLayoutChg chg="addSp modSp">
          <pc:chgData name="Nasil Phạm" userId="72956dafe1aa49c0" providerId="LiveId" clId="{37D6303D-FA7A-4A42-9316-62894AB992F4}" dt="2021-08-09T02:41:24.019" v="145"/>
          <pc:sldLayoutMkLst>
            <pc:docMk/>
            <pc:sldMasterMk cId="2298473320" sldId="2147483648"/>
            <pc:sldLayoutMk cId="387270377" sldId="2147483651"/>
          </pc:sldLayoutMkLst>
          <pc:spChg chg="add mod">
            <ac:chgData name="Nasil Phạm" userId="72956dafe1aa49c0" providerId="LiveId" clId="{37D6303D-FA7A-4A42-9316-62894AB992F4}" dt="2021-08-09T02:41:24.019" v="145"/>
            <ac:spMkLst>
              <pc:docMk/>
              <pc:sldMasterMk cId="2298473320" sldId="2147483648"/>
              <pc:sldLayoutMk cId="387270377" sldId="2147483651"/>
              <ac:spMk id="8" creationId="{4D01846A-EEDF-4FF0-BDD5-CD34AFBA8DB2}"/>
            </ac:spMkLst>
          </pc:spChg>
          <pc:picChg chg="add mod">
            <ac:chgData name="Nasil Phạm" userId="72956dafe1aa49c0" providerId="LiveId" clId="{37D6303D-FA7A-4A42-9316-62894AB992F4}" dt="2021-08-09T02:41:24.019" v="145"/>
            <ac:picMkLst>
              <pc:docMk/>
              <pc:sldMasterMk cId="2298473320" sldId="2147483648"/>
              <pc:sldLayoutMk cId="387270377" sldId="2147483651"/>
              <ac:picMk id="7" creationId="{2DEE61D0-09DD-4071-916F-160F6924BFEF}"/>
            </ac:picMkLst>
          </pc:picChg>
          <pc:picChg chg="add mod">
            <ac:chgData name="Nasil Phạm" userId="72956dafe1aa49c0" providerId="LiveId" clId="{37D6303D-FA7A-4A42-9316-62894AB992F4}" dt="2021-08-09T02:41:24.019" v="145"/>
            <ac:picMkLst>
              <pc:docMk/>
              <pc:sldMasterMk cId="2298473320" sldId="2147483648"/>
              <pc:sldLayoutMk cId="387270377" sldId="2147483651"/>
              <ac:picMk id="9" creationId="{F6B95F19-3693-4DF6-A02B-6A6A92E7512F}"/>
            </ac:picMkLst>
          </pc:picChg>
        </pc:sldLayoutChg>
        <pc:sldLayoutChg chg="addSp modSp mod">
          <pc:chgData name="Nasil Phạm" userId="72956dafe1aa49c0" providerId="LiveId" clId="{37D6303D-FA7A-4A42-9316-62894AB992F4}" dt="2021-08-09T02:43:06.146" v="170" actId="1076"/>
          <pc:sldLayoutMkLst>
            <pc:docMk/>
            <pc:sldMasterMk cId="2298473320" sldId="2147483648"/>
            <pc:sldLayoutMk cId="3708215488" sldId="2147483655"/>
          </pc:sldLayoutMkLst>
          <pc:spChg chg="add mod">
            <ac:chgData name="Nasil Phạm" userId="72956dafe1aa49c0" providerId="LiveId" clId="{37D6303D-FA7A-4A42-9316-62894AB992F4}" dt="2021-08-09T02:42:15.918" v="149" actId="14100"/>
            <ac:spMkLst>
              <pc:docMk/>
              <pc:sldMasterMk cId="2298473320" sldId="2147483648"/>
              <pc:sldLayoutMk cId="3708215488" sldId="2147483655"/>
              <ac:spMk id="5" creationId="{10666E9B-09E1-4354-B98F-E8A82D6C7DE3}"/>
            </ac:spMkLst>
          </pc:spChg>
          <pc:spChg chg="add mod">
            <ac:chgData name="Nasil Phạm" userId="72956dafe1aa49c0" providerId="LiveId" clId="{37D6303D-FA7A-4A42-9316-62894AB992F4}" dt="2021-08-09T02:43:06.146" v="170" actId="1076"/>
            <ac:spMkLst>
              <pc:docMk/>
              <pc:sldMasterMk cId="2298473320" sldId="2147483648"/>
              <pc:sldLayoutMk cId="3708215488" sldId="2147483655"/>
              <ac:spMk id="8" creationId="{6ACB9D87-DD81-4D08-9D78-FA7E069A6ABA}"/>
            </ac:spMkLst>
          </pc:spChg>
          <pc:spChg chg="add mod">
            <ac:chgData name="Nasil Phạm" userId="72956dafe1aa49c0" providerId="LiveId" clId="{37D6303D-FA7A-4A42-9316-62894AB992F4}" dt="2021-08-09T02:43:06.146" v="170" actId="1076"/>
            <ac:spMkLst>
              <pc:docMk/>
              <pc:sldMasterMk cId="2298473320" sldId="2147483648"/>
              <pc:sldLayoutMk cId="3708215488" sldId="2147483655"/>
              <ac:spMk id="9" creationId="{5ECCFD63-8A4D-46BE-BCD2-303A148107C2}"/>
            </ac:spMkLst>
          </pc:spChg>
          <pc:spChg chg="add mod">
            <ac:chgData name="Nasil Phạm" userId="72956dafe1aa49c0" providerId="LiveId" clId="{37D6303D-FA7A-4A42-9316-62894AB992F4}" dt="2021-08-09T02:42:51.818" v="169" actId="1076"/>
            <ac:spMkLst>
              <pc:docMk/>
              <pc:sldMasterMk cId="2298473320" sldId="2147483648"/>
              <pc:sldLayoutMk cId="3708215488" sldId="2147483655"/>
              <ac:spMk id="10" creationId="{9A89BF52-3748-46F7-901E-6CC75323A9E9}"/>
            </ac:spMkLst>
          </pc:spChg>
          <pc:picChg chg="add mod">
            <ac:chgData name="Nasil Phạm" userId="72956dafe1aa49c0" providerId="LiveId" clId="{37D6303D-FA7A-4A42-9316-62894AB992F4}" dt="2021-08-09T02:42:21.225" v="153" actId="14100"/>
            <ac:picMkLst>
              <pc:docMk/>
              <pc:sldMasterMk cId="2298473320" sldId="2147483648"/>
              <pc:sldLayoutMk cId="3708215488" sldId="2147483655"/>
              <ac:picMk id="6" creationId="{A9A20EF4-FF8C-42BB-946C-AD329732B586}"/>
            </ac:picMkLst>
          </pc:picChg>
          <pc:picChg chg="add mod">
            <ac:chgData name="Nasil Phạm" userId="72956dafe1aa49c0" providerId="LiveId" clId="{37D6303D-FA7A-4A42-9316-62894AB992F4}" dt="2021-08-09T02:42:35.242" v="163" actId="1076"/>
            <ac:picMkLst>
              <pc:docMk/>
              <pc:sldMasterMk cId="2298473320" sldId="2147483648"/>
              <pc:sldLayoutMk cId="3708215488" sldId="2147483655"/>
              <ac:picMk id="7" creationId="{63FCE846-3A21-4D10-9835-1E9DD13BC079}"/>
            </ac:picMkLst>
          </pc:picChg>
        </pc:sldLayoutChg>
        <pc:sldLayoutChg chg="addSp modSp del mod">
          <pc:chgData name="Nasil Phạm" userId="72956dafe1aa49c0" providerId="LiveId" clId="{37D6303D-FA7A-4A42-9316-62894AB992F4}" dt="2021-08-09T02:39:16.749" v="125" actId="2696"/>
          <pc:sldLayoutMkLst>
            <pc:docMk/>
            <pc:sldMasterMk cId="2298473320" sldId="2147483648"/>
            <pc:sldLayoutMk cId="2262850480" sldId="2147483660"/>
          </pc:sldLayoutMkLst>
          <pc:spChg chg="add mod">
            <ac:chgData name="Nasil Phạm" userId="72956dafe1aa49c0" providerId="LiveId" clId="{37D6303D-FA7A-4A42-9316-62894AB992F4}" dt="2021-08-09T02:37:51.808" v="37" actId="20577"/>
            <ac:spMkLst>
              <pc:docMk/>
              <pc:sldMasterMk cId="2298473320" sldId="2147483648"/>
              <pc:sldLayoutMk cId="2262850480" sldId="2147483660"/>
              <ac:spMk id="16" creationId="{3752FD7B-7790-4409-B2D1-6FC974765D7D}"/>
            </ac:spMkLst>
          </pc:spChg>
          <pc:spChg chg="mod">
            <ac:chgData name="Nasil Phạm" userId="72956dafe1aa49c0" providerId="LiveId" clId="{37D6303D-FA7A-4A42-9316-62894AB992F4}" dt="2021-08-09T02:38:05.771" v="76" actId="404"/>
            <ac:spMkLst>
              <pc:docMk/>
              <pc:sldMasterMk cId="2298473320" sldId="2147483648"/>
              <pc:sldLayoutMk cId="2262850480" sldId="2147483660"/>
              <ac:spMk id="17" creationId="{0A1E146D-94F4-403E-995A-245E8616E5C3}"/>
            </ac:spMkLst>
          </pc:spChg>
          <pc:spChg chg="mod">
            <ac:chgData name="Nasil Phạm" userId="72956dafe1aa49c0" providerId="LiveId" clId="{37D6303D-FA7A-4A42-9316-62894AB992F4}" dt="2021-08-09T02:39:10.324" v="124" actId="20577"/>
            <ac:spMkLst>
              <pc:docMk/>
              <pc:sldMasterMk cId="2298473320" sldId="2147483648"/>
              <pc:sldLayoutMk cId="2262850480" sldId="2147483660"/>
              <ac:spMk id="18" creationId="{A8B9D684-09BA-4124-BCDB-DE5AB90F9076}"/>
            </ac:spMkLst>
          </pc:spChg>
        </pc:sldLayoutChg>
      </pc:sldMasterChg>
      <pc:sldMasterChg chg="addSp delSp modSp new mod addSldLayout delSldLayout modSldLayout sldLayoutOrd">
        <pc:chgData name="Nasil Phạm" userId="72956dafe1aa49c0" providerId="LiveId" clId="{37D6303D-FA7A-4A42-9316-62894AB992F4}" dt="2021-08-09T02:47:13.355" v="230" actId="1076"/>
        <pc:sldMasterMkLst>
          <pc:docMk/>
          <pc:sldMasterMk cId="3793050691" sldId="2147483660"/>
        </pc:sldMasterMkLst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7" creationId="{287C997F-B414-410E-85DE-8D28A6AADC0F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8" creationId="{DE996709-8CDB-4908-8AA5-2D0D0E2F54E0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9" creationId="{BF519398-1478-4362-9F45-26841A7170C0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0" creationId="{4AD47CE1-C8D9-4F15-9E1B-6C1FCD38DB2E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1" creationId="{A0D09077-A601-439E-B977-C5605AF6BB2C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2" creationId="{9B50031A-9603-4483-ACE0-079C52278D37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3" creationId="{A11A8225-EC4C-4C8D-990F-7109CFAE06FA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4" creationId="{36BF70A3-E2AD-497D-9143-D7D4329F3894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6" creationId="{2B0944E9-EDEC-4CBC-B455-64FD8A17E295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8" creationId="{5BC68CAE-2A41-4F40-B8DC-07349B262069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19" creationId="{00DEC213-384F-440E-B890-A647A649A571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20" creationId="{A6993FD4-FE1E-4930-A68C-17907BE1EB9B}"/>
          </ac:spMkLst>
        </pc:spChg>
        <pc:spChg chg="add del mod">
          <ac:chgData name="Nasil Phạm" userId="72956dafe1aa49c0" providerId="LiveId" clId="{37D6303D-FA7A-4A42-9316-62894AB992F4}" dt="2021-08-09T02:45:02.091" v="179"/>
          <ac:spMkLst>
            <pc:docMk/>
            <pc:sldMasterMk cId="3793050691" sldId="2147483660"/>
            <ac:spMk id="21" creationId="{CD64B40A-5198-4EB6-8E94-D4DAB90C1F66}"/>
          </ac:spMkLst>
        </pc:spChg>
        <pc:picChg chg="add del mod">
          <ac:chgData name="Nasil Phạm" userId="72956dafe1aa49c0" providerId="LiveId" clId="{37D6303D-FA7A-4A42-9316-62894AB992F4}" dt="2021-08-09T02:45:02.091" v="179"/>
          <ac:picMkLst>
            <pc:docMk/>
            <pc:sldMasterMk cId="3793050691" sldId="2147483660"/>
            <ac:picMk id="15" creationId="{7ED60D71-1775-4ACD-B962-B480DFB4FA8C}"/>
          </ac:picMkLst>
        </pc:picChg>
        <pc:picChg chg="add del mod">
          <ac:chgData name="Nasil Phạm" userId="72956dafe1aa49c0" providerId="LiveId" clId="{37D6303D-FA7A-4A42-9316-62894AB992F4}" dt="2021-08-09T02:45:02.091" v="179"/>
          <ac:picMkLst>
            <pc:docMk/>
            <pc:sldMasterMk cId="3793050691" sldId="2147483660"/>
            <ac:picMk id="17" creationId="{8475D130-F1E4-4504-93D6-646B9D37BC0A}"/>
          </ac:picMkLst>
        </pc:picChg>
        <pc:sldLayoutChg chg="addSp delSp modSp new mod replId">
          <pc:chgData name="Nasil Phạm" userId="72956dafe1aa49c0" providerId="LiveId" clId="{37D6303D-FA7A-4A42-9316-62894AB992F4}" dt="2021-08-09T02:47:13.355" v="230" actId="1076"/>
          <pc:sldLayoutMkLst>
            <pc:docMk/>
            <pc:sldMasterMk cId="3793050691" sldId="2147483660"/>
            <pc:sldLayoutMk cId="2208673822" sldId="2147483661"/>
          </pc:sldLayoutMkLst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7" creationId="{44329724-5682-4B09-84E5-EA91C4463F32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8" creationId="{F8236771-4C45-4EF5-A620-C3940D730E0C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9" creationId="{19EDF0D7-4037-41CB-A4A6-FBA71EEEF902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0" creationId="{FD3B8227-26ED-4063-899B-69DEE7CD205C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1" creationId="{0CC8AE99-6DD8-4701-A66C-94E60A0F0FDA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2" creationId="{9171BEF9-E421-4BD9-B264-89A9CDAFDA7F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3" creationId="{BBDC65AA-B7BD-4D65-9284-8DB1F31FB7AD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4" creationId="{617264D0-552D-4C38-BC40-C6134CE9043A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6" creationId="{6857D4BE-C515-4303-A012-105B59F0B7A5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8" creationId="{140D50F0-90EC-415A-A8E9-39244FFE6700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19" creationId="{69A38376-7ABB-4A72-90E6-1AD983918B81}"/>
            </ac:spMkLst>
          </pc:spChg>
          <pc:spChg chg="add del mod">
            <ac:chgData name="Nasil Phạm" userId="72956dafe1aa49c0" providerId="LiveId" clId="{37D6303D-FA7A-4A42-9316-62894AB992F4}" dt="2021-08-09T02:43:44.980" v="173"/>
            <ac:spMkLst>
              <pc:docMk/>
              <pc:sldMasterMk cId="3793050691" sldId="2147483660"/>
              <pc:sldLayoutMk cId="2208673822" sldId="2147483661"/>
              <ac:spMk id="20" creationId="{755B203C-6318-41C8-B5AC-6184CC31C0F9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1" creationId="{FD514492-DA57-4324-86DD-8E482A117AD8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2" creationId="{E821DBFF-5C74-4B4E-94C1-35F80FCDFCC1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3" creationId="{1C55F14F-D0A5-4769-BD66-BD2244B0F518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4" creationId="{E853FA7C-95CC-444A-B1B5-D5971EC8F5AE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5" creationId="{F98BEF98-40C9-4CAC-A2EE-706DF13C73C4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6" creationId="{2725CDD1-DBFA-4538-830A-C491067195E5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7" creationId="{C9785EEC-23B9-4D39-8540-95970FB3AA17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28" creationId="{0B9986FC-389D-4999-9AD7-F26ED860A339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0" creationId="{2306BAEA-061B-4C78-9293-8556B9280730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2" creationId="{D024CC45-85D1-4DEA-A6B4-52481CB9EE34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3" creationId="{CE99C135-2988-4CF0-98E8-067F51E64700}"/>
            </ac:spMkLst>
          </pc:spChg>
          <pc:spChg chg="add mod">
            <ac:chgData name="Nasil Phạm" userId="72956dafe1aa49c0" providerId="LiveId" clId="{37D6303D-FA7A-4A42-9316-62894AB992F4}" dt="2021-08-09T02:46:14.743" v="188"/>
            <ac:spMkLst>
              <pc:docMk/>
              <pc:sldMasterMk cId="3793050691" sldId="2147483660"/>
              <pc:sldLayoutMk cId="2208673822" sldId="2147483661"/>
              <ac:spMk id="34" creationId="{8327B41A-D4CD-466A-B4C2-703E2357D895}"/>
            </ac:spMkLst>
          </pc:spChg>
          <pc:spChg chg="add mod">
            <ac:chgData name="Nasil Phạm" userId="72956dafe1aa49c0" providerId="LiveId" clId="{37D6303D-FA7A-4A42-9316-62894AB992F4}" dt="2021-08-09T02:47:13.355" v="230" actId="1076"/>
            <ac:spMkLst>
              <pc:docMk/>
              <pc:sldMasterMk cId="3793050691" sldId="2147483660"/>
              <pc:sldLayoutMk cId="2208673822" sldId="2147483661"/>
              <ac:spMk id="35" creationId="{EB9EA5E4-92E0-4C27-989D-96565B30258A}"/>
            </ac:spMkLst>
          </pc:spChg>
          <pc:picChg chg="add del mod">
            <ac:chgData name="Nasil Phạm" userId="72956dafe1aa49c0" providerId="LiveId" clId="{37D6303D-FA7A-4A42-9316-62894AB992F4}" dt="2021-08-09T02:43:44.980" v="173"/>
            <ac:picMkLst>
              <pc:docMk/>
              <pc:sldMasterMk cId="3793050691" sldId="2147483660"/>
              <pc:sldLayoutMk cId="2208673822" sldId="2147483661"/>
              <ac:picMk id="15" creationId="{5E41E222-D577-41C2-94EB-2EF2D16AFB2C}"/>
            </ac:picMkLst>
          </pc:picChg>
          <pc:picChg chg="add del mod">
            <ac:chgData name="Nasil Phạm" userId="72956dafe1aa49c0" providerId="LiveId" clId="{37D6303D-FA7A-4A42-9316-62894AB992F4}" dt="2021-08-09T02:43:44.980" v="173"/>
            <ac:picMkLst>
              <pc:docMk/>
              <pc:sldMasterMk cId="3793050691" sldId="2147483660"/>
              <pc:sldLayoutMk cId="2208673822" sldId="2147483661"/>
              <ac:picMk id="17" creationId="{2A722DB7-6EF1-4C77-8C9C-9D1BCF1764AE}"/>
            </ac:picMkLst>
          </pc:picChg>
          <pc:picChg chg="add mod">
            <ac:chgData name="Nasil Phạm" userId="72956dafe1aa49c0" providerId="LiveId" clId="{37D6303D-FA7A-4A42-9316-62894AB992F4}" dt="2021-08-09T02:46:14.743" v="188"/>
            <ac:picMkLst>
              <pc:docMk/>
              <pc:sldMasterMk cId="3793050691" sldId="2147483660"/>
              <pc:sldLayoutMk cId="2208673822" sldId="2147483661"/>
              <ac:picMk id="29" creationId="{AE8A0807-8839-4FC6-84F7-4BB8A6AA01EC}"/>
            </ac:picMkLst>
          </pc:picChg>
          <pc:picChg chg="add mod">
            <ac:chgData name="Nasil Phạm" userId="72956dafe1aa49c0" providerId="LiveId" clId="{37D6303D-FA7A-4A42-9316-62894AB992F4}" dt="2021-08-09T02:46:14.743" v="188"/>
            <ac:picMkLst>
              <pc:docMk/>
              <pc:sldMasterMk cId="3793050691" sldId="2147483660"/>
              <pc:sldLayoutMk cId="2208673822" sldId="2147483661"/>
              <ac:picMk id="31" creationId="{DC327D7E-C0EC-4CD6-AEE0-3246EC179CC3}"/>
            </ac:picMkLst>
          </pc:picChg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3429750101" sldId="2147483662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1831609702" sldId="2147483663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735127878" sldId="2147483664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1574024274" sldId="2147483665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3602394643" sldId="2147483666"/>
          </pc:sldLayoutMkLst>
        </pc:sldLayoutChg>
        <pc:sldLayoutChg chg="addSp delSp modSp new replId">
          <pc:chgData name="Nasil Phạm" userId="72956dafe1aa49c0" providerId="LiveId" clId="{37D6303D-FA7A-4A42-9316-62894AB992F4}" dt="2021-08-09T02:45:38.198" v="183"/>
          <pc:sldLayoutMkLst>
            <pc:docMk/>
            <pc:sldMasterMk cId="3793050691" sldId="2147483660"/>
            <pc:sldLayoutMk cId="1886484113" sldId="2147483667"/>
          </pc:sldLayoutMkLst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5" creationId="{A8A8E8E1-28E3-4A40-9D79-E3DE160B3C03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6" creationId="{B0999324-85A3-4647-83D7-A7192A6E36E5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7" creationId="{CD81086E-8829-48A2-9200-EB4ECDED9401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8" creationId="{0071A6F7-8FE4-4380-9951-EEA0C7839731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9" creationId="{0A298645-BC95-4BF8-A228-7F992AAFBA5F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0" creationId="{93AB68DB-F213-4D28-BB4F-42F81994331B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1" creationId="{AADD2288-DA9F-4E82-BE7C-4885F4DD603C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2" creationId="{2DBC2C31-5EA0-4990-B72D-B4509929AEC5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4" creationId="{2B855E3B-3845-48F3-AEA4-95738D4082EE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6" creationId="{6A1A1B54-5EC3-4407-8BB3-D698361D6592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7" creationId="{B94A1C32-8E4C-471C-BEFE-379A50A6C432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8" creationId="{64C0ACEB-1EDA-4D07-8331-C87B411597F8}"/>
            </ac:spMkLst>
          </pc:spChg>
          <pc:spChg chg="add del mod">
            <ac:chgData name="Nasil Phạm" userId="72956dafe1aa49c0" providerId="LiveId" clId="{37D6303D-FA7A-4A42-9316-62894AB992F4}" dt="2021-08-09T02:45:38.198" v="183"/>
            <ac:spMkLst>
              <pc:docMk/>
              <pc:sldMasterMk cId="3793050691" sldId="2147483660"/>
              <pc:sldLayoutMk cId="1886484113" sldId="2147483667"/>
              <ac:spMk id="19" creationId="{F8C862A8-A16A-47B4-9258-F04FB485A3B8}"/>
            </ac:spMkLst>
          </pc:spChg>
          <pc:picChg chg="add del mod">
            <ac:chgData name="Nasil Phạm" userId="72956dafe1aa49c0" providerId="LiveId" clId="{37D6303D-FA7A-4A42-9316-62894AB992F4}" dt="2021-08-09T02:45:38.198" v="183"/>
            <ac:picMkLst>
              <pc:docMk/>
              <pc:sldMasterMk cId="3793050691" sldId="2147483660"/>
              <pc:sldLayoutMk cId="1886484113" sldId="2147483667"/>
              <ac:picMk id="13" creationId="{2E68C0A4-B2FC-4A1A-BA76-B2CE7F963B51}"/>
            </ac:picMkLst>
          </pc:picChg>
          <pc:picChg chg="add del mod">
            <ac:chgData name="Nasil Phạm" userId="72956dafe1aa49c0" providerId="LiveId" clId="{37D6303D-FA7A-4A42-9316-62894AB992F4}" dt="2021-08-09T02:45:38.198" v="183"/>
            <ac:picMkLst>
              <pc:docMk/>
              <pc:sldMasterMk cId="3793050691" sldId="2147483660"/>
              <pc:sldLayoutMk cId="1886484113" sldId="2147483667"/>
              <ac:picMk id="15" creationId="{E999560E-EC05-4DCC-916F-046DADFABAA0}"/>
            </ac:picMkLst>
          </pc:picChg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1232525806" sldId="2147483668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2834675663" sldId="2147483669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3047465817" sldId="2147483670"/>
          </pc:sldLayoutMkLst>
        </pc:sldLayoutChg>
        <pc:sldLayoutChg chg="new replId">
          <pc:chgData name="Nasil Phạm" userId="72956dafe1aa49c0" providerId="LiveId" clId="{37D6303D-FA7A-4A42-9316-62894AB992F4}" dt="2021-08-09T02:39:53.554" v="126" actId="6938"/>
          <pc:sldLayoutMkLst>
            <pc:docMk/>
            <pc:sldMasterMk cId="3793050691" sldId="2147483660"/>
            <pc:sldLayoutMk cId="2881378714" sldId="2147483671"/>
          </pc:sldLayoutMkLst>
        </pc:sldLayoutChg>
        <pc:sldLayoutChg chg="modSp add del mod ord">
          <pc:chgData name="Nasil Phạm" userId="72956dafe1aa49c0" providerId="LiveId" clId="{37D6303D-FA7A-4A42-9316-62894AB992F4}" dt="2021-08-09T02:45:39.108" v="185" actId="20578"/>
          <pc:sldLayoutMkLst>
            <pc:docMk/>
            <pc:sldMasterMk cId="3793050691" sldId="2147483660"/>
            <pc:sldLayoutMk cId="3139475642" sldId="2147483673"/>
          </pc:sldLayoutMkLst>
          <pc:spChg chg="mod">
            <ac:chgData name="Nasil Phạm" userId="72956dafe1aa49c0" providerId="LiveId" clId="{37D6303D-FA7A-4A42-9316-62894AB992F4}" dt="2021-08-09T02:45:38.859" v="184" actId="1076"/>
            <ac:spMkLst>
              <pc:docMk/>
              <pc:sldMasterMk cId="3793050691" sldId="2147483660"/>
              <pc:sldLayoutMk cId="3139475642" sldId="2147483673"/>
              <ac:spMk id="3" creationId="{2DC4D3E3-CA7E-4E70-9736-8ABB338D956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AAE824-92CB-4B9E-B64C-DAEF79366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82AC7-0FCB-45C5-835D-54E1CCBE9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AF6-9634-4D1B-A90E-A1E5D78F29E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2F19B-A165-4D5F-9E29-231E9260CD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DEB7E-7D27-494B-A60F-9FE103AA62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986D-76FB-4B11-9142-2D91EF5F6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7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2986-BA00-49CE-9BB2-BBECB9880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4D48F-4F76-436A-9959-F1FAF0449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162C-AB78-4BE4-99C3-08B846D6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AE02-2833-4D8C-9F5A-D29E6C07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FF310-D27E-43A0-B212-5796A0A6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514492-DA57-4324-86DD-8E482A117A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21DBFF-5C74-4B4E-94C1-35F80FCDFCC1}"/>
              </a:ext>
            </a:extLst>
          </p:cNvPr>
          <p:cNvSpPr/>
          <p:nvPr userDrawn="1"/>
        </p:nvSpPr>
        <p:spPr>
          <a:xfrm>
            <a:off x="191203" y="373995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C55F14F-D0A5-4769-BD66-BD2244B0F518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853FA7C-95CC-444A-B1B5-D5971EC8F5AE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98BEF98-40C9-4CAC-A2EE-706DF13C73C4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725CDD1-DBFA-4538-830A-C491067195E5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9785EEC-23B9-4D39-8540-95970FB3AA17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9986FC-389D-4999-9AD7-F26ED860A339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9" name="Picture 2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E8A0807-8839-4FC6-84F7-4BB8A6AA0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06BAEA-061B-4C78-9293-8556B9280730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DC327D7E-C0EC-4CD6-AEE0-3246EC179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024CC45-85D1-4DEA-A6B4-52481CB9EE34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E99C135-2988-4CF0-98E8-067F51E64700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327B41A-D4CD-466A-B4C2-703E2357D895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1: Towns and Cities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B9EA5E4-92E0-4C27-989D-96565B30258A}"/>
              </a:ext>
            </a:extLst>
          </p:cNvPr>
          <p:cNvSpPr txBox="1">
            <a:spLocks/>
          </p:cNvSpPr>
          <p:nvPr userDrawn="1"/>
        </p:nvSpPr>
        <p:spPr>
          <a:xfrm>
            <a:off x="6931598" y="4350774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4: Vocabulary + Listening</a:t>
            </a:r>
          </a:p>
        </p:txBody>
      </p:sp>
    </p:spTree>
    <p:extLst>
      <p:ext uri="{BB962C8B-B14F-4D97-AF65-F5344CB8AC3E}">
        <p14:creationId xmlns:p14="http://schemas.microsoft.com/office/powerpoint/2010/main" val="220867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586E-8A12-4C1C-8C14-CECF9656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7A467-F25E-4FE4-B557-7BDFB7D9B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343C-8401-432F-88F6-445E6091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DC632-56FE-498F-A902-4DC569B3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D1AA-2BF8-4F38-811B-BB5E358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6C31D-9166-46F6-8B59-1E1DA53E5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1C538-93CB-46F5-8ECB-AD6E79625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53001-F572-437E-B16A-36B1AC3D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6DDE-449D-4C59-93F3-BBD70B74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C9F26-ABBC-459E-AC35-BB269EE4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F364-8334-45C2-B165-BE9C6EBBE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A5B33-8718-4D8F-A806-E5FC0C98A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364D-793D-4106-BDF9-0DB42056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7F21-5C03-429C-ADFF-52CA6C81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7A21F-FEC7-41CC-98BF-8DF3F89D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2D9119C-B720-48C7-94C3-C740833A3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52400" y="5777139"/>
            <a:ext cx="685800" cy="985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61670-4BB5-41B4-9225-AB55F80B2D76}"/>
              </a:ext>
            </a:extLst>
          </p:cNvPr>
          <p:cNvSpPr txBox="1"/>
          <p:nvPr userDrawn="1"/>
        </p:nvSpPr>
        <p:spPr>
          <a:xfrm>
            <a:off x="951300" y="6443421"/>
            <a:ext cx="373598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5469361-71CE-4671-8036-F7157A98EC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704022"/>
            <a:ext cx="1811826" cy="11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5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2E8-AC1E-4BE7-99D4-999BACFF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BF2B-95C1-424C-9483-3F5CA7C6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19D64-95B2-4030-8C73-15C3AB10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60AA3-7DE8-4D8E-B5F9-BB929418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F15C-E3AF-43D7-8CCC-3845B73A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CB0936A-EF38-47AD-8C96-67C7E79BE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52400" y="5777139"/>
            <a:ext cx="685800" cy="985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A5019-73B0-4BF9-A2BF-6DAE28E00EA9}"/>
              </a:ext>
            </a:extLst>
          </p:cNvPr>
          <p:cNvSpPr txBox="1"/>
          <p:nvPr userDrawn="1"/>
        </p:nvSpPr>
        <p:spPr>
          <a:xfrm>
            <a:off x="951300" y="6443421"/>
            <a:ext cx="373598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CB1A60A-74FA-4FA5-ADEC-8D1400A9D8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704022"/>
            <a:ext cx="1811826" cy="11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7A8C-D73B-4226-9BBF-A7C54B61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E067D-AB32-4BA2-AAAF-C7D03615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6DB6-ECAD-4759-B16C-04C09F29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CCD82-B55E-4329-87F6-C7DACEC6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B6EE0-FE04-4FED-9507-E7CC43E9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2DEE61D0-09DD-4071-916F-160F6924BF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52400" y="5777139"/>
            <a:ext cx="685800" cy="985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1846A-EEDF-4FF0-BDD5-CD34AFBA8DB2}"/>
              </a:ext>
            </a:extLst>
          </p:cNvPr>
          <p:cNvSpPr txBox="1"/>
          <p:nvPr userDrawn="1"/>
        </p:nvSpPr>
        <p:spPr>
          <a:xfrm>
            <a:off x="951300" y="6443421"/>
            <a:ext cx="373598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6B95F19-3693-4DF6-A02B-6A6A92E75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704022"/>
            <a:ext cx="1811826" cy="11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8786-9A9E-4689-8259-94F6E2AF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BF76-A246-4252-AD03-64EF9F381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B6534-9043-4150-8BCB-997CE5F18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8F393-BA3D-40FC-86E7-A4296F0C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372B1-89E2-4C43-8AA0-CB5A0A60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B2694-4ED8-439F-968D-BF5747C1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7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DAAA-43AC-4189-B444-FD7D73AD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90E05-CCDF-46DA-A974-99D6307D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BA8A0-943D-4B11-919D-C3F30D03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B14CC-1F92-4789-BC0E-ECF482F0B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F8A5E-E0D7-4671-A6E8-EBF6B15E6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CDEEB-1370-48AA-B612-3143E899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99F02-BD94-410C-A2CC-895783F5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A552D-4DD7-4828-9B23-21AD90BB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B41-B44A-45AE-B308-874202EB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D522E-5E66-416D-9318-4A7ECD09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F1475-2FB4-4FE9-9BCF-2EADAB09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810BA-86D7-4DE9-818E-5DECF513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A161D-E6E3-4FEA-93EF-8DB04FC1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D99BC-E3E0-4D3C-BA21-AD7F4935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DFCE-EE15-4449-87C9-A8F0A73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66E9B-09E1-4354-B98F-E8A82D6C7DE3}"/>
              </a:ext>
            </a:extLst>
          </p:cNvPr>
          <p:cNvSpPr/>
          <p:nvPr userDrawn="1"/>
        </p:nvSpPr>
        <p:spPr>
          <a:xfrm>
            <a:off x="0" y="6721474"/>
            <a:ext cx="16518194" cy="6994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9A20EF4-FF8C-42BB-946C-AD329732B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7" y="428109"/>
            <a:ext cx="6376220" cy="5658894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63FCE846-3A21-4D10-9835-1E9DD13BC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6690208" y="3615392"/>
            <a:ext cx="678917" cy="97595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CB9D87-DD81-4D08-9D78-FA7E069A6ABA}"/>
              </a:ext>
            </a:extLst>
          </p:cNvPr>
          <p:cNvSpPr/>
          <p:nvPr userDrawn="1"/>
        </p:nvSpPr>
        <p:spPr>
          <a:xfrm>
            <a:off x="7369125" y="1506801"/>
            <a:ext cx="3546185" cy="1934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CFD63-8A4D-46BE-BCD2-303A148107C2}"/>
              </a:ext>
            </a:extLst>
          </p:cNvPr>
          <p:cNvSpPr txBox="1"/>
          <p:nvPr userDrawn="1"/>
        </p:nvSpPr>
        <p:spPr>
          <a:xfrm>
            <a:off x="7830964" y="1763165"/>
            <a:ext cx="3005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009A4E"/>
                </a:solidFill>
                <a:latin typeface="Lato Black"/>
                <a:cs typeface="Lato Black"/>
              </a:rPr>
              <a:t>Friends Series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9BF52-3748-46F7-901E-6CC75323A9E9}"/>
              </a:ext>
            </a:extLst>
          </p:cNvPr>
          <p:cNvSpPr txBox="1"/>
          <p:nvPr userDrawn="1"/>
        </p:nvSpPr>
        <p:spPr>
          <a:xfrm>
            <a:off x="7639373" y="4039452"/>
            <a:ext cx="300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370821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1E85-FFCB-42E9-AF93-4CA71752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2530-A214-40EF-A264-EEDCE581E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A787E-364B-4719-9F5E-A11D9D2E8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A0B0-AB89-4C1E-B09D-D8240736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93D1A-A2D7-4ADF-B5D7-C607A538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F3602-ABAD-40B8-AF9E-73D9D8D4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1BAF-DC8A-45E5-A508-4059C7BF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D66F-89DA-443D-A164-C038B49F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4790-51F6-4A12-850E-14B71FA6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A426-D5F6-46FC-92C0-6BAC3239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7007F-86D9-4DD0-A08C-ECDF5B2D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439F-83E6-4A91-8DA1-BF68A554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1ECE8-AA00-405A-BBCE-C5698B67B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4F91A-5FA1-471B-A00D-8E5C1E02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CDBEA-1DB3-4A3E-957E-B3B3900E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AEABA-188B-45B2-B1A7-F97A9024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28A71-C21F-4A9A-BA8A-4BA11754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0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EFA6-1452-412D-BD29-B8310DAC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9D65E-FD2B-4E26-869F-7987A0BC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048F-E8D0-4698-B8F0-8FA0F536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0B04-7AA8-4F89-A442-0B7614D5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0E021-A4EF-4F71-8315-85ACB9F1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8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C3132-2E8E-4F41-80C9-29F7AE326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DAE95-E7A1-41ED-8E09-8684A21A3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70D0C-CC48-4794-B8F0-EC2301FB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38C5-D002-45D4-887E-DBE38F3B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C9F89-1650-4246-9002-D5643FD0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1316-D4D3-48B3-A920-88FBBF75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B56F-3C02-478E-9C0F-C1BF5BB5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71D1E-56C9-4852-A2E4-39BD4542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DA7E-23D4-40D7-AB27-65C051F8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6FAE-99AD-41C3-ABA6-F98E85A8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D626-32A0-4FBD-B49B-50EB4B23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0869-31C3-4D87-9435-73D0F6652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79EE-8D96-4B05-8765-4E4251657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2617A-39CC-4E6C-80C2-FCB4C951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27057-AEDE-44FF-882F-A07095C4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04A67-5C4E-4A0E-BAC9-82374629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8C16-416B-4241-972D-5A2D9559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6D7B9-205F-4191-A27C-D01DDE38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1D327-636C-4E76-831F-B80FDAA1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2F62B-A0CA-4E11-9CBA-A8ECC9B00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B7EE3-0C09-4187-887A-D861A7E31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50EBF-5A3F-401A-87F8-9BA009B4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38ADA-B0C2-4EBF-96B8-B6A53B93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7A696-0EAB-444B-9C98-63672603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022A-ECBC-45C5-A131-5D43A849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96ED8-9C20-40AC-B027-7BED3A76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18CDD-D7B8-4786-8763-02EA29CB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74B65-3445-4088-964C-5CE5647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31331-FB38-40F8-AFDB-50B791F0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5FBA0-6798-4583-9C53-5FAC4279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C743-93E6-4E08-8902-1C96324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AAB1-AF48-40DE-9B5E-391F1E8C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7E56-7C2A-473F-B9D4-A8E6F48F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73954-E55A-4AFA-ABB5-BE1C8F01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63B58-D38E-4ADA-A962-03E062CD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1B79-8D2C-484B-8DF3-06574C03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AFCB4-BBAD-4544-AB84-9F515A5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D4A6-6930-4E3A-837A-658FE060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B0551-98AA-4235-A00E-24CB2538B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A9FB9-7256-4D16-A068-434062E83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D8488-E897-4837-8165-C6F546C8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62001-CBD7-42EF-999D-D0FCAFEC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369D1-92F0-483C-B5D6-6E54A5C4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BE185-F7BB-4606-9DB3-C84620F7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1B3F1-7761-4DCC-8AB5-322C20E9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1FCA7-7055-4CEE-90B3-603447605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DB3B-B59C-4AA9-94EC-CCA8BFA322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FA085-18E3-4B28-BC5E-7CAB05880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CDD76-66A3-46F9-8939-AC72D2F10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F7BB-5806-473E-B330-888E8CE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50CD5-AE65-464B-81C0-D7DE6108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F27AE-6268-4A47-ADEB-DCD4AFDF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DD6C-ED95-4CC4-98AF-24DF610E9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DA95-EE43-4552-96AB-BAA16B6E2EEA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1F870-47D3-4787-A769-7E0E518B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737B-9F19-47D5-9461-7635FEA39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0491-4D40-4C29-A1A8-5DEB5C9A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529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C0548210-369B-4FC7-9F26-CFE59B996AE9}"/>
              </a:ext>
            </a:extLst>
          </p:cNvPr>
          <p:cNvSpPr txBox="1"/>
          <p:nvPr/>
        </p:nvSpPr>
        <p:spPr>
          <a:xfrm>
            <a:off x="1541365" y="1581843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1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14DDFA5F-5054-4EA1-BCB4-5DC43FE5C062}"/>
              </a:ext>
            </a:extLst>
          </p:cNvPr>
          <p:cNvSpPr txBox="1"/>
          <p:nvPr/>
        </p:nvSpPr>
        <p:spPr>
          <a:xfrm>
            <a:off x="5316640" y="1581843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2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EBE04D50-262A-4942-A135-1825963B6D44}"/>
              </a:ext>
            </a:extLst>
          </p:cNvPr>
          <p:cNvSpPr txBox="1"/>
          <p:nvPr/>
        </p:nvSpPr>
        <p:spPr>
          <a:xfrm>
            <a:off x="9080342" y="4113011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6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0C9821B-92AD-41AA-A4BE-9821052397F0}"/>
              </a:ext>
            </a:extLst>
          </p:cNvPr>
          <p:cNvSpPr txBox="1"/>
          <p:nvPr/>
        </p:nvSpPr>
        <p:spPr>
          <a:xfrm>
            <a:off x="8929870" y="1625115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3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8A072A39-AE62-4904-A8B2-F6A02D9332BB}"/>
              </a:ext>
            </a:extLst>
          </p:cNvPr>
          <p:cNvSpPr txBox="1"/>
          <p:nvPr/>
        </p:nvSpPr>
        <p:spPr>
          <a:xfrm>
            <a:off x="1402466" y="4113011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4</a:t>
            </a: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id="{A91562C7-8208-4B72-B5EE-27A57DE79EA4}"/>
              </a:ext>
            </a:extLst>
          </p:cNvPr>
          <p:cNvSpPr txBox="1"/>
          <p:nvPr/>
        </p:nvSpPr>
        <p:spPr>
          <a:xfrm>
            <a:off x="5316640" y="4113011"/>
            <a:ext cx="1203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9999"/>
                </a:solidFill>
                <a:latin typeface="Imprint MT Shadow" panose="04020605060303030202" pitchFamily="82" charset="0"/>
              </a:rPr>
              <a:t>5</a:t>
            </a:r>
          </a:p>
        </p:txBody>
      </p:sp>
      <p:sp>
        <p:nvSpPr>
          <p:cNvPr id="11" name="TextBox 10">
            <a:hlinkClick r:id="rId8" action="ppaction://hlinksldjump"/>
            <a:extLst>
              <a:ext uri="{FF2B5EF4-FFF2-40B4-BE49-F238E27FC236}">
                <a16:creationId xmlns:a16="http://schemas.microsoft.com/office/drawing/2014/main" id="{FFB2B361-C227-43B5-8910-5BB1B5F1303F}"/>
              </a:ext>
            </a:extLst>
          </p:cNvPr>
          <p:cNvSpPr txBox="1"/>
          <p:nvPr/>
        </p:nvSpPr>
        <p:spPr>
          <a:xfrm>
            <a:off x="3055716" y="384920"/>
            <a:ext cx="8125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dern Love Grunge" panose="04070805081005020601" pitchFamily="82" charset="0"/>
              </a:rPr>
              <a:t>LUCKY NUMBERS </a:t>
            </a:r>
          </a:p>
        </p:txBody>
      </p:sp>
    </p:spTree>
    <p:extLst>
      <p:ext uri="{BB962C8B-B14F-4D97-AF65-F5344CB8AC3E}">
        <p14:creationId xmlns:p14="http://schemas.microsoft.com/office/powerpoint/2010/main" val="29617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21C363FC-62EF-4BD9-9C9E-3B1FA89E21F9}"/>
              </a:ext>
            </a:extLst>
          </p:cNvPr>
          <p:cNvSpPr txBox="1"/>
          <p:nvPr/>
        </p:nvSpPr>
        <p:spPr>
          <a:xfrm>
            <a:off x="570052" y="1513796"/>
            <a:ext cx="11282423" cy="94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Who does Emma meet at the shopping </a:t>
            </a:r>
            <a:r>
              <a:rPr lang="en-US" sz="4200" b="1" dirty="0" err="1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centre</a:t>
            </a: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2BECA-49D4-4739-939C-EBAD882C49CB}"/>
              </a:ext>
            </a:extLst>
          </p:cNvPr>
          <p:cNvSpPr txBox="1"/>
          <p:nvPr/>
        </p:nvSpPr>
        <p:spPr>
          <a:xfrm>
            <a:off x="680011" y="2690336"/>
            <a:ext cx="11062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She meets her friends at the shopping </a:t>
            </a:r>
            <a:r>
              <a:rPr lang="en-US" sz="4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centre</a:t>
            </a: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 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E5861E92-402D-4011-84E4-E54F14773A6F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26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CA1D7893-69E0-45B9-8BCC-9816749D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7" y="3659832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37E39B-9050-40CF-AA79-44F5CB4ADA80}"/>
              </a:ext>
            </a:extLst>
          </p:cNvPr>
          <p:cNvSpPr txBox="1"/>
          <p:nvPr/>
        </p:nvSpPr>
        <p:spPr>
          <a:xfrm>
            <a:off x="292262" y="1246734"/>
            <a:ext cx="11768557" cy="1915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What does Lukas say about the price of the buses?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5915D-56A2-4D0C-987D-088B243073B1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593BA-1BD5-4DE9-BF26-06FCD3B3E866}"/>
              </a:ext>
            </a:extLst>
          </p:cNvPr>
          <p:cNvSpPr txBox="1"/>
          <p:nvPr/>
        </p:nvSpPr>
        <p:spPr>
          <a:xfrm>
            <a:off x="1368707" y="3266110"/>
            <a:ext cx="6094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4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They are expensive.</a:t>
            </a:r>
          </a:p>
        </p:txBody>
      </p:sp>
      <p:pic>
        <p:nvPicPr>
          <p:cNvPr id="7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E6DF6A51-7228-4B80-87ED-16149FFF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7" y="3880884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3E361-68AF-4C74-9322-C6C4364D0082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E463B-CEBC-4634-BE4B-E571780C4D47}"/>
              </a:ext>
            </a:extLst>
          </p:cNvPr>
          <p:cNvSpPr txBox="1"/>
          <p:nvPr/>
        </p:nvSpPr>
        <p:spPr>
          <a:xfrm>
            <a:off x="1484453" y="1038390"/>
            <a:ext cx="9499921" cy="94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Where is Dwayne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DC6C3-ADE5-4B3B-850D-594AEBC9F3D3}"/>
              </a:ext>
            </a:extLst>
          </p:cNvPr>
          <p:cNvSpPr txBox="1"/>
          <p:nvPr/>
        </p:nvSpPr>
        <p:spPr>
          <a:xfrm>
            <a:off x="1484453" y="2314602"/>
            <a:ext cx="6094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He is from </a:t>
            </a: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New York.</a:t>
            </a:r>
            <a:endParaRPr lang="en-US" sz="42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35019B6B-0106-4BB6-BD2F-99F50C5F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7" y="3383770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338F3-860C-4EA4-8252-F3FBC0F7C913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 </a:t>
            </a:r>
            <a:endParaRPr lang="en-US" sz="40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7F63F-9DAD-4B86-99F3-D50DEAE8178F}"/>
              </a:ext>
            </a:extLst>
          </p:cNvPr>
          <p:cNvSpPr txBox="1"/>
          <p:nvPr/>
        </p:nvSpPr>
        <p:spPr>
          <a:xfrm>
            <a:off x="882738" y="936153"/>
            <a:ext cx="10993055" cy="94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4) What does Harriet agree with Chloe about?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A02DD-3739-4FEA-8A8C-AC025C4B3DA3}"/>
              </a:ext>
            </a:extLst>
          </p:cNvPr>
          <p:cNvSpPr txBox="1"/>
          <p:nvPr/>
        </p:nvSpPr>
        <p:spPr>
          <a:xfrm>
            <a:off x="640152" y="2044005"/>
            <a:ext cx="110972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720725" algn="l"/>
              </a:tabLst>
            </a:pP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4200" b="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pizzas in Gino’s are better, and the people are friendlier. </a:t>
            </a:r>
            <a:endParaRPr lang="en-US" sz="42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Picture 2" descr="Cartoon Clip Art - Clipart Thinking, HD Png Download , Transparent Png  Image - PNGitem">
            <a:hlinkClick r:id="rId2" action="ppaction://hlinksldjump"/>
            <a:extLst>
              <a:ext uri="{FF2B5EF4-FFF2-40B4-BE49-F238E27FC236}">
                <a16:creationId xmlns:a16="http://schemas.microsoft.com/office/drawing/2014/main" id="{B0DECE60-0DE1-417E-80DC-EAFCDDA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09" y="3591144"/>
            <a:ext cx="3118391" cy="29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FA6325-1EB3-4644-8326-6DCCE46E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CC251-67C4-407B-B15C-56844A314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4000500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D3CE7-CE01-4A95-9BA1-121A0116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85" y="3387758"/>
            <a:ext cx="3524250" cy="2857500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DC71A149-D8CE-4F5D-8014-6061D2FB1B2A}"/>
              </a:ext>
            </a:extLst>
          </p:cNvPr>
          <p:cNvSpPr txBox="1"/>
          <p:nvPr/>
        </p:nvSpPr>
        <p:spPr>
          <a:xfrm>
            <a:off x="2596707" y="1678330"/>
            <a:ext cx="713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Imprint MT Shadow" panose="04020605060303030202" pitchFamily="82" charset="0"/>
              </a:rPr>
              <a:t>You get 10 points !</a:t>
            </a:r>
          </a:p>
        </p:txBody>
      </p:sp>
    </p:spTree>
    <p:extLst>
      <p:ext uri="{BB962C8B-B14F-4D97-AF65-F5344CB8AC3E}">
        <p14:creationId xmlns:p14="http://schemas.microsoft.com/office/powerpoint/2010/main" val="11634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FA6325-1EB3-4644-8326-6DCCE46E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CC251-67C4-407B-B15C-56844A314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200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D3CE7-CE01-4A95-9BA1-121A0116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85" y="3387758"/>
            <a:ext cx="3524250" cy="2857500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DC71A149-D8CE-4F5D-8014-6061D2FB1B2A}"/>
              </a:ext>
            </a:extLst>
          </p:cNvPr>
          <p:cNvSpPr txBox="1"/>
          <p:nvPr/>
        </p:nvSpPr>
        <p:spPr>
          <a:xfrm>
            <a:off x="2596707" y="1678330"/>
            <a:ext cx="713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Imprint MT Shadow" panose="04020605060303030202" pitchFamily="82" charset="0"/>
              </a:rPr>
              <a:t>You get 10 points !</a:t>
            </a:r>
          </a:p>
        </p:txBody>
      </p:sp>
    </p:spTree>
    <p:extLst>
      <p:ext uri="{BB962C8B-B14F-4D97-AF65-F5344CB8AC3E}">
        <p14:creationId xmlns:p14="http://schemas.microsoft.com/office/powerpoint/2010/main" val="6028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C80E13-6F2F-4D7B-9DF8-96B08353C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3A1EF-E7FC-4BBE-959C-103D6D533E9A}"/>
              </a:ext>
            </a:extLst>
          </p:cNvPr>
          <p:cNvSpPr txBox="1"/>
          <p:nvPr/>
        </p:nvSpPr>
        <p:spPr>
          <a:xfrm>
            <a:off x="154172" y="2733418"/>
            <a:ext cx="11883656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Think of three places that you like in your town / city and three places that you don’t like. Write sentences and say why you like or dislike them.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5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2C602-DF38-4FA7-9F37-E7A9E90FCA51}"/>
              </a:ext>
            </a:extLst>
          </p:cNvPr>
          <p:cNvSpPr txBox="1"/>
          <p:nvPr/>
        </p:nvSpPr>
        <p:spPr>
          <a:xfrm>
            <a:off x="0" y="2254101"/>
            <a:ext cx="121920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MINDMAP </a:t>
            </a:r>
          </a:p>
        </p:txBody>
      </p:sp>
    </p:spTree>
    <p:extLst>
      <p:ext uri="{BB962C8B-B14F-4D97-AF65-F5344CB8AC3E}">
        <p14:creationId xmlns:p14="http://schemas.microsoft.com/office/powerpoint/2010/main" val="272803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F00F7E-76DA-4D35-BCA0-85B39043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64" y="1020725"/>
            <a:ext cx="5288338" cy="5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àu Xanh Lá Cây Phim Hoạt Hình Gà Lá, Bọ, Ngữ, Nền Hình nền Vector để tải  xuống miễn phí">
            <a:extLst>
              <a:ext uri="{FF2B5EF4-FFF2-40B4-BE49-F238E27FC236}">
                <a16:creationId xmlns:a16="http://schemas.microsoft.com/office/drawing/2014/main" id="{77904990-A8E0-4631-9BC0-C77D42DA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00"/>
            <a:ext cx="12186330" cy="68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7243-1F73-4E36-8E00-BFDF4FA105FA}"/>
              </a:ext>
            </a:extLst>
          </p:cNvPr>
          <p:cNvSpPr txBox="1"/>
          <p:nvPr/>
        </p:nvSpPr>
        <p:spPr>
          <a:xfrm>
            <a:off x="2392328" y="2591535"/>
            <a:ext cx="7293932" cy="13531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sz="660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NI-Bandit" pitchFamily="2" charset="0"/>
              </a:rPr>
              <a:t>OPEN! SESAME!</a:t>
            </a:r>
          </a:p>
        </p:txBody>
      </p:sp>
    </p:spTree>
    <p:extLst>
      <p:ext uri="{BB962C8B-B14F-4D97-AF65-F5344CB8AC3E}">
        <p14:creationId xmlns:p14="http://schemas.microsoft.com/office/powerpoint/2010/main" val="357746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7BEE2-38CA-4FEC-A0FC-27F1321C709C}"/>
              </a:ext>
            </a:extLst>
          </p:cNvPr>
          <p:cNvSpPr txBox="1"/>
          <p:nvPr/>
        </p:nvSpPr>
        <p:spPr>
          <a:xfrm>
            <a:off x="1134847" y="2385151"/>
            <a:ext cx="10241989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3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the new words.</a:t>
            </a:r>
          </a:p>
          <a:p>
            <a:r>
              <a:rPr lang="en-US" sz="32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Prepare for next lesson – Language focus: comparative adjectives.</a:t>
            </a:r>
            <a:endParaRPr lang="en-US" sz="3200" b="1" dirty="0">
              <a:solidFill>
                <a:srgbClr val="993366"/>
              </a:solidFill>
            </a:endParaRPr>
          </a:p>
        </p:txBody>
      </p:sp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651E306-8821-48C4-B7E5-536A654B239D}"/>
              </a:ext>
            </a:extLst>
          </p:cNvPr>
          <p:cNvGrpSpPr/>
          <p:nvPr/>
        </p:nvGrpSpPr>
        <p:grpSpPr>
          <a:xfrm>
            <a:off x="1401863" y="365770"/>
            <a:ext cx="9176347" cy="6055604"/>
            <a:chOff x="1319514" y="101940"/>
            <a:chExt cx="10023675" cy="63531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FBADAD8-29FF-40AA-BA94-B579CDA8F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098" y="101940"/>
              <a:ext cx="4896091" cy="635317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6A2CBA5-C1A4-4FAB-958F-93E2D8103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14" y="101940"/>
              <a:ext cx="5127585" cy="6353175"/>
            </a:xfrm>
            <a:prstGeom prst="rect">
              <a:avLst/>
            </a:prstGeom>
          </p:spPr>
        </p:pic>
      </p:grpSp>
      <p:sp>
        <p:nvSpPr>
          <p:cNvPr id="21" name="nền 5a">
            <a:extLst>
              <a:ext uri="{FF2B5EF4-FFF2-40B4-BE49-F238E27FC236}">
                <a16:creationId xmlns:a16="http://schemas.microsoft.com/office/drawing/2014/main" id="{EE420375-F038-4D83-86A6-679396C8B2C2}"/>
              </a:ext>
            </a:extLst>
          </p:cNvPr>
          <p:cNvSpPr/>
          <p:nvPr/>
        </p:nvSpPr>
        <p:spPr>
          <a:xfrm>
            <a:off x="3682171" y="2394547"/>
            <a:ext cx="2308906" cy="1996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quiet</a:t>
            </a:r>
          </a:p>
        </p:txBody>
      </p:sp>
      <p:sp>
        <p:nvSpPr>
          <p:cNvPr id="22" name="nền 2b">
            <a:extLst>
              <a:ext uri="{FF2B5EF4-FFF2-40B4-BE49-F238E27FC236}">
                <a16:creationId xmlns:a16="http://schemas.microsoft.com/office/drawing/2014/main" id="{65B798CB-89D7-4C32-8BF3-1B53916AE37C}"/>
              </a:ext>
            </a:extLst>
          </p:cNvPr>
          <p:cNvSpPr/>
          <p:nvPr/>
        </p:nvSpPr>
        <p:spPr>
          <a:xfrm>
            <a:off x="1406004" y="2405024"/>
            <a:ext cx="2286000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pretty</a:t>
            </a:r>
          </a:p>
        </p:txBody>
      </p:sp>
      <p:pic>
        <p:nvPicPr>
          <p:cNvPr id="18" name="nền 1a">
            <a:extLst>
              <a:ext uri="{FF2B5EF4-FFF2-40B4-BE49-F238E27FC236}">
                <a16:creationId xmlns:a16="http://schemas.microsoft.com/office/drawing/2014/main" id="{40883D8F-401B-4753-A162-59A0D5936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864" y="360691"/>
            <a:ext cx="2286000" cy="2039361"/>
          </a:xfrm>
          <a:prstGeom prst="rect">
            <a:avLst/>
          </a:prstGeom>
        </p:spPr>
      </p:pic>
      <p:pic>
        <p:nvPicPr>
          <p:cNvPr id="19" name="nền 2a">
            <a:extLst>
              <a:ext uri="{FF2B5EF4-FFF2-40B4-BE49-F238E27FC236}">
                <a16:creationId xmlns:a16="http://schemas.microsoft.com/office/drawing/2014/main" id="{4961270F-D14A-4BB7-9AAC-EF91F70557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/>
        </p:blipFill>
        <p:spPr>
          <a:xfrm>
            <a:off x="3700272" y="360691"/>
            <a:ext cx="2280492" cy="2040873"/>
          </a:xfrm>
          <a:prstGeom prst="rect">
            <a:avLst/>
          </a:prstGeom>
        </p:spPr>
      </p:pic>
      <p:sp>
        <p:nvSpPr>
          <p:cNvPr id="20" name="nền 3a">
            <a:extLst>
              <a:ext uri="{FF2B5EF4-FFF2-40B4-BE49-F238E27FC236}">
                <a16:creationId xmlns:a16="http://schemas.microsoft.com/office/drawing/2014/main" id="{E9DD556F-6F34-4E19-AEF1-B2F5090BA731}"/>
              </a:ext>
            </a:extLst>
          </p:cNvPr>
          <p:cNvSpPr/>
          <p:nvPr/>
        </p:nvSpPr>
        <p:spPr>
          <a:xfrm>
            <a:off x="5996432" y="377951"/>
            <a:ext cx="2286000" cy="2031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unfriendly</a:t>
            </a:r>
          </a:p>
        </p:txBody>
      </p:sp>
      <p:sp>
        <p:nvSpPr>
          <p:cNvPr id="24" name="nền 6b">
            <a:extLst>
              <a:ext uri="{FF2B5EF4-FFF2-40B4-BE49-F238E27FC236}">
                <a16:creationId xmlns:a16="http://schemas.microsoft.com/office/drawing/2014/main" id="{8ECFA09A-7D5A-4F51-9DEE-541019E83617}"/>
              </a:ext>
            </a:extLst>
          </p:cNvPr>
          <p:cNvSpPr/>
          <p:nvPr/>
        </p:nvSpPr>
        <p:spPr>
          <a:xfrm>
            <a:off x="8281524" y="4402805"/>
            <a:ext cx="2286000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clean</a:t>
            </a:r>
          </a:p>
        </p:txBody>
      </p:sp>
      <p:sp>
        <p:nvSpPr>
          <p:cNvPr id="25" name="nền 1b">
            <a:extLst>
              <a:ext uri="{FF2B5EF4-FFF2-40B4-BE49-F238E27FC236}">
                <a16:creationId xmlns:a16="http://schemas.microsoft.com/office/drawing/2014/main" id="{1FD09891-800F-4E47-B2CE-E91071FAD7B6}"/>
              </a:ext>
            </a:extLst>
          </p:cNvPr>
          <p:cNvSpPr/>
          <p:nvPr/>
        </p:nvSpPr>
        <p:spPr>
          <a:xfrm>
            <a:off x="8286436" y="2409717"/>
            <a:ext cx="2286000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old</a:t>
            </a:r>
          </a:p>
        </p:txBody>
      </p:sp>
      <p:sp>
        <p:nvSpPr>
          <p:cNvPr id="26" name="nền 4b">
            <a:extLst>
              <a:ext uri="{FF2B5EF4-FFF2-40B4-BE49-F238E27FC236}">
                <a16:creationId xmlns:a16="http://schemas.microsoft.com/office/drawing/2014/main" id="{53390A6B-1FBD-470C-A6B6-6C2D78623B7A}"/>
              </a:ext>
            </a:extLst>
          </p:cNvPr>
          <p:cNvSpPr/>
          <p:nvPr/>
        </p:nvSpPr>
        <p:spPr>
          <a:xfrm>
            <a:off x="3690189" y="4401312"/>
            <a:ext cx="2302017" cy="201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ill Sans Ultra Bold" panose="020B0A02020104020203" pitchFamily="34" charset="0"/>
              </a:rPr>
              <a:t>safe</a:t>
            </a:r>
          </a:p>
        </p:txBody>
      </p:sp>
      <p:pic>
        <p:nvPicPr>
          <p:cNvPr id="28" name="nền 5b">
            <a:extLst>
              <a:ext uri="{FF2B5EF4-FFF2-40B4-BE49-F238E27FC236}">
                <a16:creationId xmlns:a16="http://schemas.microsoft.com/office/drawing/2014/main" id="{1C01DED1-F4F7-4C32-834B-16BB9B8DE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669" y="4429017"/>
            <a:ext cx="2266220" cy="2002542"/>
          </a:xfrm>
          <a:prstGeom prst="rect">
            <a:avLst/>
          </a:prstGeom>
        </p:spPr>
      </p:pic>
      <p:pic>
        <p:nvPicPr>
          <p:cNvPr id="32" name="nền 6a">
            <a:extLst>
              <a:ext uri="{FF2B5EF4-FFF2-40B4-BE49-F238E27FC236}">
                <a16:creationId xmlns:a16="http://schemas.microsoft.com/office/drawing/2014/main" id="{F8E7C422-EC7E-4962-AAC8-63FE932C73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6011295" y="4417313"/>
            <a:ext cx="2262288" cy="2011680"/>
          </a:xfrm>
          <a:prstGeom prst="rect">
            <a:avLst/>
          </a:prstGeom>
        </p:spPr>
      </p:pic>
      <p:pic>
        <p:nvPicPr>
          <p:cNvPr id="34" name="nền 3b">
            <a:extLst>
              <a:ext uri="{FF2B5EF4-FFF2-40B4-BE49-F238E27FC236}">
                <a16:creationId xmlns:a16="http://schemas.microsoft.com/office/drawing/2014/main" id="{3D5C3F32-ADC3-456B-BE5C-A711BFAB7D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r="1234" b="1318"/>
          <a:stretch/>
        </p:blipFill>
        <p:spPr>
          <a:xfrm>
            <a:off x="6005059" y="2401112"/>
            <a:ext cx="2274871" cy="2003220"/>
          </a:xfrm>
          <a:prstGeom prst="rect">
            <a:avLst/>
          </a:prstGeom>
        </p:spPr>
      </p:pic>
      <p:pic>
        <p:nvPicPr>
          <p:cNvPr id="36" name="nền 4a">
            <a:extLst>
              <a:ext uri="{FF2B5EF4-FFF2-40B4-BE49-F238E27FC236}">
                <a16:creationId xmlns:a16="http://schemas.microsoft.com/office/drawing/2014/main" id="{5F3AA972-20FB-478C-931D-89AB1D686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210" y="391171"/>
            <a:ext cx="2286000" cy="2011680"/>
          </a:xfrm>
          <a:prstGeom prst="rect">
            <a:avLst/>
          </a:prstGeom>
        </p:spPr>
      </p:pic>
      <p:sp>
        <p:nvSpPr>
          <p:cNvPr id="40" name="Sun 1a">
            <a:extLst>
              <a:ext uri="{FF2B5EF4-FFF2-40B4-BE49-F238E27FC236}">
                <a16:creationId xmlns:a16="http://schemas.microsoft.com/office/drawing/2014/main" id="{434697B2-E0DA-42E5-A380-516B1D0006CD}"/>
              </a:ext>
            </a:extLst>
          </p:cNvPr>
          <p:cNvSpPr/>
          <p:nvPr/>
        </p:nvSpPr>
        <p:spPr>
          <a:xfrm>
            <a:off x="3380893" y="2095888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n 3b">
            <a:extLst>
              <a:ext uri="{FF2B5EF4-FFF2-40B4-BE49-F238E27FC236}">
                <a16:creationId xmlns:a16="http://schemas.microsoft.com/office/drawing/2014/main" id="{B71C1BE6-5E8C-4EC2-A249-C8D94786CA0B}"/>
              </a:ext>
            </a:extLst>
          </p:cNvPr>
          <p:cNvSpPr/>
          <p:nvPr/>
        </p:nvSpPr>
        <p:spPr>
          <a:xfrm>
            <a:off x="7880275" y="4054310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a">
            <a:extLst>
              <a:ext uri="{FF2B5EF4-FFF2-40B4-BE49-F238E27FC236}">
                <a16:creationId xmlns:a16="http://schemas.microsoft.com/office/drawing/2014/main" id="{CDCE3FC8-2C26-422B-9093-83E00C9E9438}"/>
              </a:ext>
            </a:extLst>
          </p:cNvPr>
          <p:cNvSpPr/>
          <p:nvPr/>
        </p:nvSpPr>
        <p:spPr>
          <a:xfrm>
            <a:off x="10177183" y="2028041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2a">
            <a:extLst>
              <a:ext uri="{FF2B5EF4-FFF2-40B4-BE49-F238E27FC236}">
                <a16:creationId xmlns:a16="http://schemas.microsoft.com/office/drawing/2014/main" id="{F669C1A0-3008-41B1-A408-B9305CD1AD3F}"/>
              </a:ext>
            </a:extLst>
          </p:cNvPr>
          <p:cNvSpPr/>
          <p:nvPr/>
        </p:nvSpPr>
        <p:spPr>
          <a:xfrm>
            <a:off x="5621998" y="2028041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3a">
            <a:extLst>
              <a:ext uri="{FF2B5EF4-FFF2-40B4-BE49-F238E27FC236}">
                <a16:creationId xmlns:a16="http://schemas.microsoft.com/office/drawing/2014/main" id="{0CD989CD-6411-4921-B519-497AB0B86ED0}"/>
              </a:ext>
            </a:extLst>
          </p:cNvPr>
          <p:cNvSpPr/>
          <p:nvPr/>
        </p:nvSpPr>
        <p:spPr>
          <a:xfrm>
            <a:off x="7894611" y="2040075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1b">
            <a:extLst>
              <a:ext uri="{FF2B5EF4-FFF2-40B4-BE49-F238E27FC236}">
                <a16:creationId xmlns:a16="http://schemas.microsoft.com/office/drawing/2014/main" id="{0754D958-2D2D-40F3-991A-F95814361620}"/>
              </a:ext>
            </a:extLst>
          </p:cNvPr>
          <p:cNvSpPr/>
          <p:nvPr/>
        </p:nvSpPr>
        <p:spPr>
          <a:xfrm>
            <a:off x="10197331" y="4044524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5a">
            <a:extLst>
              <a:ext uri="{FF2B5EF4-FFF2-40B4-BE49-F238E27FC236}">
                <a16:creationId xmlns:a16="http://schemas.microsoft.com/office/drawing/2014/main" id="{EDB6E686-F3A6-45F9-AAA7-859066981F2D}"/>
              </a:ext>
            </a:extLst>
          </p:cNvPr>
          <p:cNvSpPr/>
          <p:nvPr/>
        </p:nvSpPr>
        <p:spPr>
          <a:xfrm>
            <a:off x="5595752" y="4055950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2b">
            <a:extLst>
              <a:ext uri="{FF2B5EF4-FFF2-40B4-BE49-F238E27FC236}">
                <a16:creationId xmlns:a16="http://schemas.microsoft.com/office/drawing/2014/main" id="{9CB04AED-9345-44C2-8526-639435ED21B9}"/>
              </a:ext>
            </a:extLst>
          </p:cNvPr>
          <p:cNvSpPr/>
          <p:nvPr/>
        </p:nvSpPr>
        <p:spPr>
          <a:xfrm>
            <a:off x="3277393" y="402760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5b">
            <a:extLst>
              <a:ext uri="{FF2B5EF4-FFF2-40B4-BE49-F238E27FC236}">
                <a16:creationId xmlns:a16="http://schemas.microsoft.com/office/drawing/2014/main" id="{2E32A3A3-C88D-4F18-8E8B-380EF09C494F}"/>
              </a:ext>
            </a:extLst>
          </p:cNvPr>
          <p:cNvSpPr/>
          <p:nvPr/>
        </p:nvSpPr>
        <p:spPr>
          <a:xfrm>
            <a:off x="1416708" y="608739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b">
            <a:extLst>
              <a:ext uri="{FF2B5EF4-FFF2-40B4-BE49-F238E27FC236}">
                <a16:creationId xmlns:a16="http://schemas.microsoft.com/office/drawing/2014/main" id="{4288B894-6AF4-4159-A32B-EFAC78CD6F8E}"/>
              </a:ext>
            </a:extLst>
          </p:cNvPr>
          <p:cNvSpPr/>
          <p:nvPr/>
        </p:nvSpPr>
        <p:spPr>
          <a:xfrm>
            <a:off x="5562143" y="6070938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6a">
            <a:extLst>
              <a:ext uri="{FF2B5EF4-FFF2-40B4-BE49-F238E27FC236}">
                <a16:creationId xmlns:a16="http://schemas.microsoft.com/office/drawing/2014/main" id="{42F0164D-50FD-477A-8002-EFBCF2008710}"/>
              </a:ext>
            </a:extLst>
          </p:cNvPr>
          <p:cNvSpPr/>
          <p:nvPr/>
        </p:nvSpPr>
        <p:spPr>
          <a:xfrm>
            <a:off x="7908910" y="6087399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un 6b">
            <a:extLst>
              <a:ext uri="{FF2B5EF4-FFF2-40B4-BE49-F238E27FC236}">
                <a16:creationId xmlns:a16="http://schemas.microsoft.com/office/drawing/2014/main" id="{CC9F695F-F919-4AB1-A845-83D34A82A9A3}"/>
              </a:ext>
            </a:extLst>
          </p:cNvPr>
          <p:cNvSpPr/>
          <p:nvPr/>
        </p:nvSpPr>
        <p:spPr>
          <a:xfrm>
            <a:off x="10185300" y="6005832"/>
            <a:ext cx="294996" cy="291052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ình 3a">
            <a:extLst>
              <a:ext uri="{FF2B5EF4-FFF2-40B4-BE49-F238E27FC236}">
                <a16:creationId xmlns:a16="http://schemas.microsoft.com/office/drawing/2014/main" id="{C3225678-8EAB-4D58-A5E0-0BB9DCE105EC}"/>
              </a:ext>
            </a:extLst>
          </p:cNvPr>
          <p:cNvSpPr/>
          <p:nvPr/>
        </p:nvSpPr>
        <p:spPr>
          <a:xfrm>
            <a:off x="5976380" y="395130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6" name="hình 4a">
            <a:extLst>
              <a:ext uri="{FF2B5EF4-FFF2-40B4-BE49-F238E27FC236}">
                <a16:creationId xmlns:a16="http://schemas.microsoft.com/office/drawing/2014/main" id="{96ED6E0A-1AA2-45D1-8C4A-3B0BF4B319B0}"/>
              </a:ext>
            </a:extLst>
          </p:cNvPr>
          <p:cNvSpPr/>
          <p:nvPr/>
        </p:nvSpPr>
        <p:spPr>
          <a:xfrm>
            <a:off x="8265781" y="392604"/>
            <a:ext cx="2286000" cy="2016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7" name="hình 2b">
            <a:extLst>
              <a:ext uri="{FF2B5EF4-FFF2-40B4-BE49-F238E27FC236}">
                <a16:creationId xmlns:a16="http://schemas.microsoft.com/office/drawing/2014/main" id="{4B1A51FC-DB63-4144-870F-413D1E59E284}"/>
              </a:ext>
            </a:extLst>
          </p:cNvPr>
          <p:cNvSpPr/>
          <p:nvPr/>
        </p:nvSpPr>
        <p:spPr>
          <a:xfrm>
            <a:off x="1412832" y="2390438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8" name="hình 5a">
            <a:extLst>
              <a:ext uri="{FF2B5EF4-FFF2-40B4-BE49-F238E27FC236}">
                <a16:creationId xmlns:a16="http://schemas.microsoft.com/office/drawing/2014/main" id="{750157D7-3A80-4703-B2AC-B87A20252CF6}"/>
              </a:ext>
            </a:extLst>
          </p:cNvPr>
          <p:cNvSpPr/>
          <p:nvPr/>
        </p:nvSpPr>
        <p:spPr>
          <a:xfrm>
            <a:off x="3697109" y="2382729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6</a:t>
            </a:r>
          </a:p>
        </p:txBody>
      </p:sp>
      <p:sp>
        <p:nvSpPr>
          <p:cNvPr id="9" name="hình 3b">
            <a:extLst>
              <a:ext uri="{FF2B5EF4-FFF2-40B4-BE49-F238E27FC236}">
                <a16:creationId xmlns:a16="http://schemas.microsoft.com/office/drawing/2014/main" id="{CAB62A14-98AA-4A5A-863C-25388C123B5A}"/>
              </a:ext>
            </a:extLst>
          </p:cNvPr>
          <p:cNvSpPr/>
          <p:nvPr/>
        </p:nvSpPr>
        <p:spPr>
          <a:xfrm>
            <a:off x="5980917" y="2373071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7</a:t>
            </a:r>
          </a:p>
        </p:txBody>
      </p:sp>
      <p:sp>
        <p:nvSpPr>
          <p:cNvPr id="10" name="hình 1b">
            <a:extLst>
              <a:ext uri="{FF2B5EF4-FFF2-40B4-BE49-F238E27FC236}">
                <a16:creationId xmlns:a16="http://schemas.microsoft.com/office/drawing/2014/main" id="{DFE8A53B-A759-4882-A26D-1A394FE17E89}"/>
              </a:ext>
            </a:extLst>
          </p:cNvPr>
          <p:cNvSpPr/>
          <p:nvPr/>
        </p:nvSpPr>
        <p:spPr>
          <a:xfrm>
            <a:off x="8279165" y="2374577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8</a:t>
            </a:r>
          </a:p>
        </p:txBody>
      </p:sp>
      <p:sp>
        <p:nvSpPr>
          <p:cNvPr id="11" name="hình 6b">
            <a:extLst>
              <a:ext uri="{FF2B5EF4-FFF2-40B4-BE49-F238E27FC236}">
                <a16:creationId xmlns:a16="http://schemas.microsoft.com/office/drawing/2014/main" id="{5526A19F-5FDE-4D10-AF9E-EA8E193EE59E}"/>
              </a:ext>
            </a:extLst>
          </p:cNvPr>
          <p:cNvSpPr/>
          <p:nvPr/>
        </p:nvSpPr>
        <p:spPr>
          <a:xfrm>
            <a:off x="8289754" y="4400384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12</a:t>
            </a:r>
          </a:p>
        </p:txBody>
      </p:sp>
      <p:sp>
        <p:nvSpPr>
          <p:cNvPr id="12" name="hình 6a">
            <a:extLst>
              <a:ext uri="{FF2B5EF4-FFF2-40B4-BE49-F238E27FC236}">
                <a16:creationId xmlns:a16="http://schemas.microsoft.com/office/drawing/2014/main" id="{DF39AC65-7461-421A-8E5B-C0A7FB9E5BAE}"/>
              </a:ext>
            </a:extLst>
          </p:cNvPr>
          <p:cNvSpPr/>
          <p:nvPr/>
        </p:nvSpPr>
        <p:spPr>
          <a:xfrm>
            <a:off x="5994184" y="4382887"/>
            <a:ext cx="2286000" cy="2031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11</a:t>
            </a:r>
          </a:p>
        </p:txBody>
      </p:sp>
      <p:sp>
        <p:nvSpPr>
          <p:cNvPr id="13" name="hình 4b">
            <a:extLst>
              <a:ext uri="{FF2B5EF4-FFF2-40B4-BE49-F238E27FC236}">
                <a16:creationId xmlns:a16="http://schemas.microsoft.com/office/drawing/2014/main" id="{F43EF924-5B14-4F4A-BA95-3DD557A036F3}"/>
              </a:ext>
            </a:extLst>
          </p:cNvPr>
          <p:cNvSpPr/>
          <p:nvPr/>
        </p:nvSpPr>
        <p:spPr>
          <a:xfrm>
            <a:off x="3703104" y="4375837"/>
            <a:ext cx="2286000" cy="2034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10</a:t>
            </a:r>
          </a:p>
        </p:txBody>
      </p:sp>
      <p:sp>
        <p:nvSpPr>
          <p:cNvPr id="14" name="hình 5b">
            <a:extLst>
              <a:ext uri="{FF2B5EF4-FFF2-40B4-BE49-F238E27FC236}">
                <a16:creationId xmlns:a16="http://schemas.microsoft.com/office/drawing/2014/main" id="{A4E8B56B-A792-478C-AAA9-B3B0115A18EC}"/>
              </a:ext>
            </a:extLst>
          </p:cNvPr>
          <p:cNvSpPr/>
          <p:nvPr/>
        </p:nvSpPr>
        <p:spPr>
          <a:xfrm>
            <a:off x="1407237" y="4400160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9</a:t>
            </a:r>
          </a:p>
        </p:txBody>
      </p:sp>
      <p:sp>
        <p:nvSpPr>
          <p:cNvPr id="16" name="hình 2a">
            <a:extLst>
              <a:ext uri="{FF2B5EF4-FFF2-40B4-BE49-F238E27FC236}">
                <a16:creationId xmlns:a16="http://schemas.microsoft.com/office/drawing/2014/main" id="{48C21382-3AEA-4CBF-AF65-0CB611DD78CE}"/>
              </a:ext>
            </a:extLst>
          </p:cNvPr>
          <p:cNvSpPr/>
          <p:nvPr/>
        </p:nvSpPr>
        <p:spPr>
          <a:xfrm>
            <a:off x="3687864" y="392082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7" name="hình 1a">
            <a:extLst>
              <a:ext uri="{FF2B5EF4-FFF2-40B4-BE49-F238E27FC236}">
                <a16:creationId xmlns:a16="http://schemas.microsoft.com/office/drawing/2014/main" id="{2E2BEAA7-B6A6-46C3-B19A-3FEADC31E195}"/>
              </a:ext>
            </a:extLst>
          </p:cNvPr>
          <p:cNvSpPr/>
          <p:nvPr/>
        </p:nvSpPr>
        <p:spPr>
          <a:xfrm>
            <a:off x="1407685" y="391176"/>
            <a:ext cx="2286000" cy="201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08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2" grpId="2" animBg="1"/>
      <p:bldP spid="20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FB4D2C-A107-498A-9F6A-D37F61855727}"/>
              </a:ext>
            </a:extLst>
          </p:cNvPr>
          <p:cNvSpPr txBox="1"/>
          <p:nvPr/>
        </p:nvSpPr>
        <p:spPr>
          <a:xfrm>
            <a:off x="1354578" y="5684487"/>
            <a:ext cx="9282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marR="0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Do you like modern or old places? Why?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982E10-68D7-46FC-86D0-003478786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25" y="282633"/>
            <a:ext cx="5404417" cy="52723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CB02A4-38CD-4975-80D5-C212621CD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7" y="282633"/>
            <a:ext cx="4641997" cy="52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ina Bonitinha Garoto Confuso Fazer Lição De Casa | School chalkboard  art, Kids cartoon characters, Kids vector">
            <a:extLst>
              <a:ext uri="{FF2B5EF4-FFF2-40B4-BE49-F238E27FC236}">
                <a16:creationId xmlns:a16="http://schemas.microsoft.com/office/drawing/2014/main" id="{B67672F9-2E15-4924-B6BF-8BAD925E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14166"/>
            <a:ext cx="3846286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E77ED-E934-4118-9573-FDD71DB6316D}"/>
              </a:ext>
            </a:extLst>
          </p:cNvPr>
          <p:cNvSpPr txBox="1"/>
          <p:nvPr/>
        </p:nvSpPr>
        <p:spPr>
          <a:xfrm>
            <a:off x="5287134" y="1052827"/>
            <a:ext cx="6097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</a:rPr>
              <a:t>Write sentences for the adjectives in exercise 1. </a:t>
            </a:r>
            <a:endParaRPr lang="en-US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50A48F5-B411-4315-9D8A-47D9E8CD5FCF}"/>
              </a:ext>
            </a:extLst>
          </p:cNvPr>
          <p:cNvSpPr/>
          <p:nvPr/>
        </p:nvSpPr>
        <p:spPr>
          <a:xfrm>
            <a:off x="5505199" y="525175"/>
            <a:ext cx="5427846" cy="2324044"/>
          </a:xfrm>
          <a:prstGeom prst="wedgeEllipseCallout">
            <a:avLst>
              <a:gd name="adj1" fmla="val -55313"/>
              <a:gd name="adj2" fmla="val 101414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4B1C0B-3548-4276-9A53-74AB3E1BC2E3}"/>
              </a:ext>
            </a:extLst>
          </p:cNvPr>
          <p:cNvSpPr txBox="1"/>
          <p:nvPr/>
        </p:nvSpPr>
        <p:spPr>
          <a:xfrm>
            <a:off x="0" y="0"/>
            <a:ext cx="1219199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Listen to four street interviews in a radio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programme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What do people talk about? Choose four topics from the box and match them to the people. </a:t>
            </a:r>
            <a:endParaRPr lang="en-US" sz="2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2E7069-D236-4BB4-9883-F09838D38638}"/>
              </a:ext>
            </a:extLst>
          </p:cNvPr>
          <p:cNvGrpSpPr/>
          <p:nvPr/>
        </p:nvGrpSpPr>
        <p:grpSpPr>
          <a:xfrm>
            <a:off x="111319" y="1226657"/>
            <a:ext cx="4015643" cy="939313"/>
            <a:chOff x="303609" y="1018220"/>
            <a:chExt cx="3573360" cy="9393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5ADBD4-26D8-4C50-A728-3F7C7BD7E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88" r="23809" b="5754"/>
            <a:stretch/>
          </p:blipFill>
          <p:spPr>
            <a:xfrm>
              <a:off x="303609" y="1018220"/>
              <a:ext cx="984670" cy="939313"/>
            </a:xfrm>
            <a:prstGeom prst="ellipse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896B03-2D5B-4A82-B4E5-ACEDA553C0E8}"/>
                </a:ext>
              </a:extLst>
            </p:cNvPr>
            <p:cNvSpPr txBox="1"/>
            <p:nvPr/>
          </p:nvSpPr>
          <p:spPr>
            <a:xfrm>
              <a:off x="1504159" y="1363188"/>
              <a:ext cx="2372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Emma: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34081E-9DF4-4B93-BDE8-560FFAF7D41C}"/>
              </a:ext>
            </a:extLst>
          </p:cNvPr>
          <p:cNvGrpSpPr/>
          <p:nvPr/>
        </p:nvGrpSpPr>
        <p:grpSpPr>
          <a:xfrm>
            <a:off x="163787" y="2397141"/>
            <a:ext cx="4604522" cy="939313"/>
            <a:chOff x="160856" y="2573992"/>
            <a:chExt cx="4561230" cy="10870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B2091E-020D-4D11-A42F-77C28D71D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919" t="7017" r="9448" b="8130"/>
            <a:stretch/>
          </p:blipFill>
          <p:spPr>
            <a:xfrm>
              <a:off x="160856" y="2573992"/>
              <a:ext cx="1092465" cy="1087083"/>
            </a:xfrm>
            <a:prstGeom prst="ellipse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EA2FA1-7C1B-4EBC-8B6C-573C0E9B9F72}"/>
                </a:ext>
              </a:extLst>
            </p:cNvPr>
            <p:cNvSpPr txBox="1"/>
            <p:nvPr/>
          </p:nvSpPr>
          <p:spPr>
            <a:xfrm>
              <a:off x="1419860" y="2977403"/>
              <a:ext cx="3302226" cy="53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Lukas: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CF4CD1-A776-453E-AB1B-68BEA9638E68}"/>
              </a:ext>
            </a:extLst>
          </p:cNvPr>
          <p:cNvGrpSpPr/>
          <p:nvPr/>
        </p:nvGrpSpPr>
        <p:grpSpPr>
          <a:xfrm>
            <a:off x="111319" y="3567625"/>
            <a:ext cx="3742619" cy="1083571"/>
            <a:chOff x="188913" y="3975038"/>
            <a:chExt cx="4386530" cy="11978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44394D-394D-44EC-B886-4D621AA0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642" t="5570" r="24583" b="4761"/>
            <a:stretch/>
          </p:blipFill>
          <p:spPr>
            <a:xfrm>
              <a:off x="188913" y="3975038"/>
              <a:ext cx="1259714" cy="1197852"/>
            </a:xfrm>
            <a:prstGeom prst="ellipse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6C1AB6-1E17-4E6A-95F2-1866BB436C3D}"/>
                </a:ext>
              </a:extLst>
            </p:cNvPr>
            <p:cNvSpPr txBox="1"/>
            <p:nvPr/>
          </p:nvSpPr>
          <p:spPr>
            <a:xfrm>
              <a:off x="1795450" y="4357372"/>
              <a:ext cx="2779993" cy="51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Dwayne: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F41843-FB6D-4B71-900C-84B779CCC7C9}"/>
              </a:ext>
            </a:extLst>
          </p:cNvPr>
          <p:cNvGrpSpPr/>
          <p:nvPr/>
        </p:nvGrpSpPr>
        <p:grpSpPr>
          <a:xfrm>
            <a:off x="36890" y="4809321"/>
            <a:ext cx="6748986" cy="954107"/>
            <a:chOff x="191484" y="5609122"/>
            <a:chExt cx="6026740" cy="10441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B831AA-7FB6-4ED4-9A68-61AF79821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826" t="13192" r="21084" b="2316"/>
            <a:stretch/>
          </p:blipFill>
          <p:spPr>
            <a:xfrm>
              <a:off x="191484" y="5609122"/>
              <a:ext cx="1150380" cy="1044172"/>
            </a:xfrm>
            <a:prstGeom prst="ellipse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17DDAA-21A5-4B21-BF16-9240846F51FA}"/>
                </a:ext>
              </a:extLst>
            </p:cNvPr>
            <p:cNvSpPr txBox="1"/>
            <p:nvPr/>
          </p:nvSpPr>
          <p:spPr>
            <a:xfrm>
              <a:off x="1772300" y="6050289"/>
              <a:ext cx="4445924" cy="50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Rockwell Extra Bold" panose="02060903040505020403" pitchFamily="18" charset="0"/>
                </a:rPr>
                <a:t>Chloe and Harriet: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3C56312-395B-4C2E-885C-04056039CC8F}"/>
              </a:ext>
            </a:extLst>
          </p:cNvPr>
          <p:cNvSpPr txBox="1"/>
          <p:nvPr/>
        </p:nvSpPr>
        <p:spPr>
          <a:xfrm>
            <a:off x="3080607" y="1417644"/>
            <a:ext cx="214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 park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1CA0E9-3F3C-48AA-B016-5B5012BB04FC}"/>
              </a:ext>
            </a:extLst>
          </p:cNvPr>
          <p:cNvSpPr txBox="1"/>
          <p:nvPr/>
        </p:nvSpPr>
        <p:spPr>
          <a:xfrm>
            <a:off x="2793713" y="2589067"/>
            <a:ext cx="3522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buses and bikes</a:t>
            </a:r>
            <a:endParaRPr lang="en-US" sz="4000" dirty="0">
              <a:solidFill>
                <a:srgbClr val="002060"/>
              </a:solidFill>
              <a:latin typeface=".VnAristote" panose="020B72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0851F6-BCAE-4253-8F36-5365875D16BA}"/>
              </a:ext>
            </a:extLst>
          </p:cNvPr>
          <p:cNvSpPr txBox="1"/>
          <p:nvPr/>
        </p:nvSpPr>
        <p:spPr>
          <a:xfrm>
            <a:off x="3411383" y="3760490"/>
            <a:ext cx="2287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New York</a:t>
            </a:r>
            <a:endParaRPr lang="en-US" sz="4000" dirty="0">
              <a:solidFill>
                <a:srgbClr val="002060"/>
              </a:solidFill>
              <a:latin typeface=".VnAristote" panose="020B72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2AB348-554A-4C55-867E-AAC1AA305880}"/>
              </a:ext>
            </a:extLst>
          </p:cNvPr>
          <p:cNvSpPr txBox="1"/>
          <p:nvPr/>
        </p:nvSpPr>
        <p:spPr>
          <a:xfrm>
            <a:off x="5487802" y="4931913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/>
                <a:latin typeface=".VnAristote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restaurants</a:t>
            </a:r>
            <a:endParaRPr lang="en-US" sz="4000" dirty="0">
              <a:solidFill>
                <a:srgbClr val="002060"/>
              </a:solidFill>
              <a:latin typeface=".VnAristote" panose="020B72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Friends Plus for Vietnam G6 SB Track 1.16">
            <a:hlinkClick r:id="" action="ppaction://media"/>
            <a:extLst>
              <a:ext uri="{FF2B5EF4-FFF2-40B4-BE49-F238E27FC236}">
                <a16:creationId xmlns:a16="http://schemas.microsoft.com/office/drawing/2014/main" id="{BDAC8844-DB87-4E42-9D1F-F177806E0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4641" y="1213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651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5E74266-34F2-4F42-8091-7B92EFC6C6E7}"/>
              </a:ext>
            </a:extLst>
          </p:cNvPr>
          <p:cNvSpPr/>
          <p:nvPr/>
        </p:nvSpPr>
        <p:spPr>
          <a:xfrm>
            <a:off x="11240186" y="111460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C6D85-E5CA-41FA-81F4-321BAE954A04}"/>
              </a:ext>
            </a:extLst>
          </p:cNvPr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7245A-9ECD-49EA-B474-897750FBBB4A}"/>
              </a:ext>
            </a:extLst>
          </p:cNvPr>
          <p:cNvSpPr txBox="1"/>
          <p:nvPr/>
        </p:nvSpPr>
        <p:spPr>
          <a:xfrm>
            <a:off x="138848" y="5866268"/>
            <a:ext cx="87852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Chloe thinks that Gino’s is friendlier.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7E93E-84A4-4B3C-AA78-4CB8CC96C084}"/>
              </a:ext>
            </a:extLst>
          </p:cNvPr>
          <p:cNvSpPr txBox="1"/>
          <p:nvPr/>
        </p:nvSpPr>
        <p:spPr>
          <a:xfrm>
            <a:off x="190483" y="1126010"/>
            <a:ext cx="10185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Emma thinks that the shopping </a:t>
            </a:r>
            <a:r>
              <a:rPr lang="en-US" sz="34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cleaner than the park.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93195-C8F2-4701-99D7-5B345D45B78F}"/>
              </a:ext>
            </a:extLst>
          </p:cNvPr>
          <p:cNvSpPr txBox="1"/>
          <p:nvPr/>
        </p:nvSpPr>
        <p:spPr>
          <a:xfrm>
            <a:off x="161998" y="2324003"/>
            <a:ext cx="102717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Lukas thinks that the bus is slower than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bike.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8D2A3-9723-4488-AE3D-EEECEEFDFF51}"/>
              </a:ext>
            </a:extLst>
          </p:cNvPr>
          <p:cNvSpPr txBox="1"/>
          <p:nvPr/>
        </p:nvSpPr>
        <p:spPr>
          <a:xfrm>
            <a:off x="173573" y="3095803"/>
            <a:ext cx="46183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Lukas thinks that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EFD283-21E5-47E5-8B1D-0FEBDAD234C6}"/>
              </a:ext>
            </a:extLst>
          </p:cNvPr>
          <p:cNvSpPr txBox="1"/>
          <p:nvPr/>
        </p:nvSpPr>
        <p:spPr>
          <a:xfrm>
            <a:off x="147303" y="3893743"/>
            <a:ext cx="102717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Dwayne thinks that Oxford is nicer and older than his city.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FC46DD-C3DF-4CD3-8434-D1A9D9AB8BA9}"/>
              </a:ext>
            </a:extLst>
          </p:cNvPr>
          <p:cNvSpPr txBox="1"/>
          <p:nvPr/>
        </p:nvSpPr>
        <p:spPr>
          <a:xfrm>
            <a:off x="161999" y="5106583"/>
            <a:ext cx="54169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Harriet thinks that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7588B6-FCC3-490B-A132-23C9BB01974B}"/>
              </a:ext>
            </a:extLst>
          </p:cNvPr>
          <p:cNvSpPr txBox="1"/>
          <p:nvPr/>
        </p:nvSpPr>
        <p:spPr>
          <a:xfrm>
            <a:off x="11260979" y="987543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6A7F8C-7EA7-48E1-84DB-67B430ADB8F8}"/>
              </a:ext>
            </a:extLst>
          </p:cNvPr>
          <p:cNvSpPr/>
          <p:nvPr/>
        </p:nvSpPr>
        <p:spPr>
          <a:xfrm>
            <a:off x="11240186" y="2177227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FBE57A-7A70-4B90-9B54-83291570DF8D}"/>
              </a:ext>
            </a:extLst>
          </p:cNvPr>
          <p:cNvSpPr/>
          <p:nvPr/>
        </p:nvSpPr>
        <p:spPr>
          <a:xfrm>
            <a:off x="11253630" y="300657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40937C-86AB-4118-B658-1D3B3F5DA94A}"/>
              </a:ext>
            </a:extLst>
          </p:cNvPr>
          <p:cNvSpPr/>
          <p:nvPr/>
        </p:nvSpPr>
        <p:spPr>
          <a:xfrm>
            <a:off x="11260980" y="392390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3FC761-1CC2-47D1-99F2-3B85CE922D1E}"/>
              </a:ext>
            </a:extLst>
          </p:cNvPr>
          <p:cNvSpPr/>
          <p:nvPr/>
        </p:nvSpPr>
        <p:spPr>
          <a:xfrm>
            <a:off x="11260980" y="4967800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7985DA-B6D0-48EB-9DC7-8A8E9FCC88E1}"/>
              </a:ext>
            </a:extLst>
          </p:cNvPr>
          <p:cNvSpPr/>
          <p:nvPr/>
        </p:nvSpPr>
        <p:spPr>
          <a:xfrm>
            <a:off x="11260979" y="5870716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3DA1EF-BBA2-4745-9FFE-C765D5A75947}"/>
              </a:ext>
            </a:extLst>
          </p:cNvPr>
          <p:cNvSpPr txBox="1"/>
          <p:nvPr/>
        </p:nvSpPr>
        <p:spPr>
          <a:xfrm>
            <a:off x="4037812" y="3110988"/>
            <a:ext cx="75210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buses are more dangerous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 bikes.</a:t>
            </a:r>
            <a:endParaRPr lang="en-US" sz="3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D69AB9-75BC-4D43-A863-E6C0C0D115AB}"/>
              </a:ext>
            </a:extLst>
          </p:cNvPr>
          <p:cNvSpPr txBox="1"/>
          <p:nvPr/>
        </p:nvSpPr>
        <p:spPr>
          <a:xfrm>
            <a:off x="4242002" y="5151028"/>
            <a:ext cx="717063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Gino’s pizzas are bigger and better.</a:t>
            </a:r>
            <a:endParaRPr lang="en-US" sz="3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21F86A-DBC2-4349-90C0-4C8A0A44F67A}"/>
              </a:ext>
            </a:extLst>
          </p:cNvPr>
          <p:cNvSpPr txBox="1"/>
          <p:nvPr/>
        </p:nvSpPr>
        <p:spPr>
          <a:xfrm>
            <a:off x="11269342" y="2093757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2143EB-578C-4F9E-A29C-5F574A5B1C88}"/>
              </a:ext>
            </a:extLst>
          </p:cNvPr>
          <p:cNvSpPr txBox="1"/>
          <p:nvPr/>
        </p:nvSpPr>
        <p:spPr>
          <a:xfrm>
            <a:off x="11253849" y="3832502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015805-2448-40A8-B9B6-EAAEB657588B}"/>
              </a:ext>
            </a:extLst>
          </p:cNvPr>
          <p:cNvSpPr txBox="1"/>
          <p:nvPr/>
        </p:nvSpPr>
        <p:spPr>
          <a:xfrm>
            <a:off x="11269342" y="5814346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0BC536-0BB5-487A-8B91-3FDA4894A476}"/>
              </a:ext>
            </a:extLst>
          </p:cNvPr>
          <p:cNvSpPr txBox="1"/>
          <p:nvPr/>
        </p:nvSpPr>
        <p:spPr>
          <a:xfrm>
            <a:off x="11300282" y="2907119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4266D4-4041-4F0F-9234-67BA767562DC}"/>
              </a:ext>
            </a:extLst>
          </p:cNvPr>
          <p:cNvSpPr txBox="1"/>
          <p:nvPr/>
        </p:nvSpPr>
        <p:spPr>
          <a:xfrm>
            <a:off x="11300282" y="4874624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C4B98-86A1-4DB0-96C2-584845C05466}"/>
              </a:ext>
            </a:extLst>
          </p:cNvPr>
          <p:cNvSpPr txBox="1"/>
          <p:nvPr/>
        </p:nvSpPr>
        <p:spPr>
          <a:xfrm>
            <a:off x="4037812" y="3138931"/>
            <a:ext cx="55510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bikes are more dangerous.</a:t>
            </a:r>
            <a:endParaRPr lang="en-US" sz="3400" b="1" i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404957-F87A-4044-8ACF-6A70A1EA484C}"/>
              </a:ext>
            </a:extLst>
          </p:cNvPr>
          <p:cNvSpPr txBox="1"/>
          <p:nvPr/>
        </p:nvSpPr>
        <p:spPr>
          <a:xfrm>
            <a:off x="4339688" y="5128805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Luigi’s pizzas are bigger.</a:t>
            </a:r>
            <a:endParaRPr lang="en-US" sz="3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mium Vector | Cute little kid girl think with question mark">
            <a:extLst>
              <a:ext uri="{FF2B5EF4-FFF2-40B4-BE49-F238E27FC236}">
                <a16:creationId xmlns:a16="http://schemas.microsoft.com/office/drawing/2014/main" id="{5AF2B059-812A-4F7F-819F-DCB5E130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9" y="1049464"/>
            <a:ext cx="3946064" cy="47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96FD6-1854-4901-A23B-42B70D3BA8E2}"/>
              </a:ext>
            </a:extLst>
          </p:cNvPr>
          <p:cNvSpPr txBox="1"/>
          <p:nvPr/>
        </p:nvSpPr>
        <p:spPr>
          <a:xfrm>
            <a:off x="4050538" y="2703217"/>
            <a:ext cx="8211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rgbClr val="660033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Answer the questions </a:t>
            </a:r>
            <a:endParaRPr lang="en-US" sz="5400" i="1" dirty="0">
              <a:solidFill>
                <a:srgbClr val="660033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7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2A60C4-0362-403C-A3CA-5BC04C22EE6E}"/>
              </a:ext>
            </a:extLst>
          </p:cNvPr>
          <p:cNvSpPr txBox="1"/>
          <p:nvPr/>
        </p:nvSpPr>
        <p:spPr>
          <a:xfrm>
            <a:off x="767305" y="1408042"/>
            <a:ext cx="10449045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Who does Emma meet at the shopping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centre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What does Lukas say about the price of the buses?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Where is Dwayne from?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725" algn="l"/>
              </a:tabLst>
            </a:pP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What does Harriet agree with Chloe about? </a:t>
            </a:r>
          </a:p>
        </p:txBody>
      </p:sp>
    </p:spTree>
    <p:extLst>
      <p:ext uri="{BB962C8B-B14F-4D97-AF65-F5344CB8AC3E}">
        <p14:creationId xmlns:p14="http://schemas.microsoft.com/office/powerpoint/2010/main" val="42345684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384</Words>
  <Application>Microsoft Office PowerPoint</Application>
  <PresentationFormat>Widescreen</PresentationFormat>
  <Paragraphs>80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.VnAristote</vt:lpstr>
      <vt:lpstr>Arial</vt:lpstr>
      <vt:lpstr>Arial Black</vt:lpstr>
      <vt:lpstr>Arial Rounded MT Bold</vt:lpstr>
      <vt:lpstr>Bodoni MT Black</vt:lpstr>
      <vt:lpstr>Broadway</vt:lpstr>
      <vt:lpstr>Calibri</vt:lpstr>
      <vt:lpstr>Calibri Light</vt:lpstr>
      <vt:lpstr>Gill Sans Ultra Bold</vt:lpstr>
      <vt:lpstr>Gisha</vt:lpstr>
      <vt:lpstr>Imprint MT Shadow</vt:lpstr>
      <vt:lpstr>Lato Black</vt:lpstr>
      <vt:lpstr>Modern Love Grunge</vt:lpstr>
      <vt:lpstr>MS Mincho</vt:lpstr>
      <vt:lpstr>Ravie</vt:lpstr>
      <vt:lpstr>Rockwell Extra Bold</vt:lpstr>
      <vt:lpstr>Snap ITC</vt:lpstr>
      <vt:lpstr>Tahoma</vt:lpstr>
      <vt:lpstr>Times New Roman</vt:lpstr>
      <vt:lpstr>VNI-Bandit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36</cp:revision>
  <dcterms:created xsi:type="dcterms:W3CDTF">2021-04-25T06:33:28Z</dcterms:created>
  <dcterms:modified xsi:type="dcterms:W3CDTF">2022-07-26T02:54:09Z</dcterms:modified>
</cp:coreProperties>
</file>