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8" r:id="rId2"/>
    <p:sldId id="289" r:id="rId3"/>
    <p:sldId id="256" r:id="rId4"/>
    <p:sldId id="274" r:id="rId5"/>
    <p:sldId id="258" r:id="rId6"/>
    <p:sldId id="278" r:id="rId7"/>
    <p:sldId id="259" r:id="rId8"/>
    <p:sldId id="260" r:id="rId9"/>
    <p:sldId id="275" r:id="rId10"/>
    <p:sldId id="276" r:id="rId11"/>
    <p:sldId id="279" r:id="rId12"/>
    <p:sldId id="277" r:id="rId13"/>
    <p:sldId id="261" r:id="rId14"/>
    <p:sldId id="262" r:id="rId15"/>
    <p:sldId id="283" r:id="rId16"/>
    <p:sldId id="280" r:id="rId17"/>
    <p:sldId id="281" r:id="rId18"/>
    <p:sldId id="282" r:id="rId19"/>
    <p:sldId id="285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CC"/>
    <a:srgbClr val="CC00CC"/>
    <a:srgbClr val="FF0066"/>
    <a:srgbClr val="660033"/>
    <a:srgbClr val="0080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E618F-58CB-4E04-88C7-39E2E16F1BCE}" v="55" dt="2021-08-10T00:21:23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1CE618F-58CB-4E04-88C7-39E2E16F1BCE}"/>
    <pc:docChg chg="undo custSel addSld delSld modSld sldOrd addMainMaster delMainMaster modMainMaster">
      <pc:chgData name="Nasil Phạm" userId="72956dafe1aa49c0" providerId="LiveId" clId="{A1CE618F-58CB-4E04-88C7-39E2E16F1BCE}" dt="2021-08-10T00:24:33.557" v="189" actId="1076"/>
      <pc:docMkLst>
        <pc:docMk/>
      </pc:docMkLst>
      <pc:sldChg chg="addSp delSp modSp">
        <pc:chgData name="Nasil Phạm" userId="72956dafe1aa49c0" providerId="LiveId" clId="{A1CE618F-58CB-4E04-88C7-39E2E16F1BCE}" dt="2021-08-10T00:21:23.302" v="188" actId="14100"/>
        <pc:sldMkLst>
          <pc:docMk/>
          <pc:sldMk cId="3514015190" sldId="258"/>
        </pc:sldMkLst>
        <pc:picChg chg="add del mod">
          <ac:chgData name="Nasil Phạm" userId="72956dafe1aa49c0" providerId="LiveId" clId="{A1CE618F-58CB-4E04-88C7-39E2E16F1BCE}" dt="2021-08-10T00:21:23.302" v="188" actId="14100"/>
          <ac:picMkLst>
            <pc:docMk/>
            <pc:sldMk cId="3514015190" sldId="258"/>
            <ac:picMk id="8194" creationId="{44895508-A07B-4990-9AC7-63F954479067}"/>
          </ac:picMkLst>
        </pc:picChg>
      </pc:sldChg>
      <pc:sldChg chg="delSp mod">
        <pc:chgData name="Nasil Phạm" userId="72956dafe1aa49c0" providerId="LiveId" clId="{A1CE618F-58CB-4E04-88C7-39E2E16F1BCE}" dt="2021-08-09T02:21:46.844" v="75" actId="478"/>
        <pc:sldMkLst>
          <pc:docMk/>
          <pc:sldMk cId="1057431049" sldId="259"/>
        </pc:sldMkLst>
        <pc:picChg chg="del">
          <ac:chgData name="Nasil Phạm" userId="72956dafe1aa49c0" providerId="LiveId" clId="{A1CE618F-58CB-4E04-88C7-39E2E16F1BCE}" dt="2021-08-09T02:21:46.844" v="75" actId="478"/>
          <ac:picMkLst>
            <pc:docMk/>
            <pc:sldMk cId="1057431049" sldId="259"/>
            <ac:picMk id="18" creationId="{D03D94CD-1B23-4668-A578-D3FE25ABE778}"/>
          </ac:picMkLst>
        </pc:picChg>
      </pc:sldChg>
      <pc:sldChg chg="delSp mod">
        <pc:chgData name="Nasil Phạm" userId="72956dafe1aa49c0" providerId="LiveId" clId="{A1CE618F-58CB-4E04-88C7-39E2E16F1BCE}" dt="2021-08-09T02:21:43.045" v="74" actId="478"/>
        <pc:sldMkLst>
          <pc:docMk/>
          <pc:sldMk cId="995883951" sldId="260"/>
        </pc:sldMkLst>
        <pc:picChg chg="del">
          <ac:chgData name="Nasil Phạm" userId="72956dafe1aa49c0" providerId="LiveId" clId="{A1CE618F-58CB-4E04-88C7-39E2E16F1BCE}" dt="2021-08-09T02:21:43.045" v="74" actId="478"/>
          <ac:picMkLst>
            <pc:docMk/>
            <pc:sldMk cId="995883951" sldId="260"/>
            <ac:picMk id="10" creationId="{7830F7CF-98BF-48E4-8BB6-08B5E90DC0BA}"/>
          </ac:picMkLst>
        </pc:picChg>
      </pc:sldChg>
      <pc:sldChg chg="modSp">
        <pc:chgData name="Nasil Phạm" userId="72956dafe1aa49c0" providerId="LiveId" clId="{A1CE618F-58CB-4E04-88C7-39E2E16F1BCE}" dt="2021-08-09T02:21:18.105" v="68" actId="1076"/>
        <pc:sldMkLst>
          <pc:docMk/>
          <pc:sldMk cId="3642743686" sldId="262"/>
        </pc:sldMkLst>
        <pc:picChg chg="mod">
          <ac:chgData name="Nasil Phạm" userId="72956dafe1aa49c0" providerId="LiveId" clId="{A1CE618F-58CB-4E04-88C7-39E2E16F1BCE}" dt="2021-08-09T02:21:18.105" v="68" actId="1076"/>
          <ac:picMkLst>
            <pc:docMk/>
            <pc:sldMk cId="3642743686" sldId="262"/>
            <ac:picMk id="9218" creationId="{4D5B2D96-9257-4EA7-92FF-6499880C7DA3}"/>
          </ac:picMkLst>
        </pc:picChg>
      </pc:sldChg>
      <pc:sldChg chg="modSp mod">
        <pc:chgData name="Nasil Phạm" userId="72956dafe1aa49c0" providerId="LiveId" clId="{A1CE618F-58CB-4E04-88C7-39E2E16F1BCE}" dt="2021-08-09T02:31:19.812" v="132" actId="1076"/>
        <pc:sldMkLst>
          <pc:docMk/>
          <pc:sldMk cId="1945936685" sldId="274"/>
        </pc:sldMkLst>
        <pc:picChg chg="mod">
          <ac:chgData name="Nasil Phạm" userId="72956dafe1aa49c0" providerId="LiveId" clId="{A1CE618F-58CB-4E04-88C7-39E2E16F1BCE}" dt="2021-08-09T02:31:19.812" v="132" actId="1076"/>
          <ac:picMkLst>
            <pc:docMk/>
            <pc:sldMk cId="1945936685" sldId="274"/>
            <ac:picMk id="16386" creationId="{00000000-0000-0000-0000-000000000000}"/>
          </ac:picMkLst>
        </pc:picChg>
      </pc:sldChg>
      <pc:sldChg chg="modSp mod">
        <pc:chgData name="Nasil Phạm" userId="72956dafe1aa49c0" providerId="LiveId" clId="{A1CE618F-58CB-4E04-88C7-39E2E16F1BCE}" dt="2021-08-10T00:24:33.557" v="189" actId="1076"/>
        <pc:sldMkLst>
          <pc:docMk/>
          <pc:sldMk cId="1149854770" sldId="279"/>
        </pc:sldMkLst>
        <pc:picChg chg="mod">
          <ac:chgData name="Nasil Phạm" userId="72956dafe1aa49c0" providerId="LiveId" clId="{A1CE618F-58CB-4E04-88C7-39E2E16F1BCE}" dt="2021-08-10T00:24:33.557" v="189" actId="1076"/>
          <ac:picMkLst>
            <pc:docMk/>
            <pc:sldMk cId="1149854770" sldId="279"/>
            <ac:picMk id="6" creationId="{45C7DBD5-BDE1-432F-83E0-21E1C1E34BA9}"/>
          </ac:picMkLst>
        </pc:picChg>
      </pc:sldChg>
      <pc:sldChg chg="modSp mod">
        <pc:chgData name="Nasil Phạm" userId="72956dafe1aa49c0" providerId="LiveId" clId="{A1CE618F-58CB-4E04-88C7-39E2E16F1BCE}" dt="2021-08-09T02:24:45.200" v="101" actId="1076"/>
        <pc:sldMkLst>
          <pc:docMk/>
          <pc:sldMk cId="967423595" sldId="282"/>
        </pc:sldMkLst>
        <pc:spChg chg="mod">
          <ac:chgData name="Nasil Phạm" userId="72956dafe1aa49c0" providerId="LiveId" clId="{A1CE618F-58CB-4E04-88C7-39E2E16F1BCE}" dt="2021-08-09T02:21:01.930" v="64" actId="1076"/>
          <ac:spMkLst>
            <pc:docMk/>
            <pc:sldMk cId="967423595" sldId="282"/>
            <ac:spMk id="6" creationId="{AA8867D2-77AD-4916-8D19-7BBD117E67C6}"/>
          </ac:spMkLst>
        </pc:spChg>
        <pc:picChg chg="mod">
          <ac:chgData name="Nasil Phạm" userId="72956dafe1aa49c0" providerId="LiveId" clId="{A1CE618F-58CB-4E04-88C7-39E2E16F1BCE}" dt="2021-08-09T02:24:45.200" v="101" actId="1076"/>
          <ac:picMkLst>
            <pc:docMk/>
            <pc:sldMk cId="967423595" sldId="282"/>
            <ac:picMk id="12290" creationId="{5219D5C8-3812-427E-866C-9638E83EDEC4}"/>
          </ac:picMkLst>
        </pc:picChg>
      </pc:sldChg>
      <pc:sldChg chg="modSp ord">
        <pc:chgData name="Nasil Phạm" userId="72956dafe1aa49c0" providerId="LiveId" clId="{A1CE618F-58CB-4E04-88C7-39E2E16F1BCE}" dt="2021-08-09T02:30:26.874" v="122"/>
        <pc:sldMkLst>
          <pc:docMk/>
          <pc:sldMk cId="316689712" sldId="284"/>
        </pc:sldMkLst>
        <pc:picChg chg="mod">
          <ac:chgData name="Nasil Phạm" userId="72956dafe1aa49c0" providerId="LiveId" clId="{A1CE618F-58CB-4E04-88C7-39E2E16F1BCE}" dt="2021-08-09T02:20:19.385" v="14" actId="1076"/>
          <ac:picMkLst>
            <pc:docMk/>
            <pc:sldMk cId="316689712" sldId="284"/>
            <ac:picMk id="14342" creationId="{ADA66B77-6D6A-4693-B4EF-17CAE641C6BB}"/>
          </ac:picMkLst>
        </pc:picChg>
      </pc:sldChg>
      <pc:sldChg chg="modSp">
        <pc:chgData name="Nasil Phạm" userId="72956dafe1aa49c0" providerId="LiveId" clId="{A1CE618F-58CB-4E04-88C7-39E2E16F1BCE}" dt="2021-08-09T02:24:42.852" v="99" actId="1076"/>
        <pc:sldMkLst>
          <pc:docMk/>
          <pc:sldMk cId="472935373" sldId="285"/>
        </pc:sldMkLst>
        <pc:picChg chg="mod">
          <ac:chgData name="Nasil Phạm" userId="72956dafe1aa49c0" providerId="LiveId" clId="{A1CE618F-58CB-4E04-88C7-39E2E16F1BCE}" dt="2021-08-09T02:24:42.852" v="99" actId="1076"/>
          <ac:picMkLst>
            <pc:docMk/>
            <pc:sldMk cId="472935373" sldId="285"/>
            <ac:picMk id="15362" creationId="{0549A816-17F1-4F3D-90AF-CA512C50BAA6}"/>
          </ac:picMkLst>
        </pc:picChg>
      </pc:sldChg>
      <pc:sldChg chg="del">
        <pc:chgData name="Nasil Phạm" userId="72956dafe1aa49c0" providerId="LiveId" clId="{A1CE618F-58CB-4E04-88C7-39E2E16F1BCE}" dt="2021-08-09T02:22:07.226" v="80" actId="47"/>
        <pc:sldMkLst>
          <pc:docMk/>
          <pc:sldMk cId="47148736" sldId="286"/>
        </pc:sldMkLst>
      </pc:sldChg>
      <pc:sldChg chg="del">
        <pc:chgData name="Nasil Phạm" userId="72956dafe1aa49c0" providerId="LiveId" clId="{A1CE618F-58CB-4E04-88C7-39E2E16F1BCE}" dt="2021-08-09T02:19:58.077" v="9" actId="47"/>
        <pc:sldMkLst>
          <pc:docMk/>
          <pc:sldMk cId="2533424099" sldId="288"/>
        </pc:sldMkLst>
      </pc:sldChg>
      <pc:sldChg chg="modSp ord">
        <pc:chgData name="Nasil Phạm" userId="72956dafe1aa49c0" providerId="LiveId" clId="{A1CE618F-58CB-4E04-88C7-39E2E16F1BCE}" dt="2021-08-09T02:31:30.505" v="133" actId="1076"/>
        <pc:sldMkLst>
          <pc:docMk/>
          <pc:sldMk cId="3577464432" sldId="289"/>
        </pc:sldMkLst>
        <pc:picChg chg="mod">
          <ac:chgData name="Nasil Phạm" userId="72956dafe1aa49c0" providerId="LiveId" clId="{A1CE618F-58CB-4E04-88C7-39E2E16F1BCE}" dt="2021-08-09T02:31:30.505" v="133" actId="1076"/>
          <ac:picMkLst>
            <pc:docMk/>
            <pc:sldMk cId="3577464432" sldId="289"/>
            <ac:picMk id="2052" creationId="{77904990-A8E0-4631-9BC0-C77D42DAE4DE}"/>
          </ac:picMkLst>
        </pc:picChg>
      </pc:sldChg>
      <pc:sldChg chg="addSp delSp modSp add mod ord">
        <pc:chgData name="Nasil Phạm" userId="72956dafe1aa49c0" providerId="LiveId" clId="{A1CE618F-58CB-4E04-88C7-39E2E16F1BCE}" dt="2021-08-09T02:31:11.594" v="130" actId="27309"/>
        <pc:sldMkLst>
          <pc:docMk/>
          <pc:sldMk cId="113950315" sldId="360"/>
        </pc:sldMkLst>
        <pc:graphicFrameChg chg="add del modGraphic">
          <ac:chgData name="Nasil Phạm" userId="72956dafe1aa49c0" providerId="LiveId" clId="{A1CE618F-58CB-4E04-88C7-39E2E16F1BCE}" dt="2021-08-09T02:31:11.594" v="130" actId="27309"/>
          <ac:graphicFrameMkLst>
            <pc:docMk/>
            <pc:sldMk cId="113950315" sldId="360"/>
            <ac:graphicFrameMk id="3" creationId="{4E67A818-AC34-4EFA-97B3-115059E1E885}"/>
          </ac:graphicFrameMkLst>
        </pc:graphicFrameChg>
      </pc:sldChg>
      <pc:sldChg chg="delSp add del mod">
        <pc:chgData name="Nasil Phạm" userId="72956dafe1aa49c0" providerId="LiveId" clId="{A1CE618F-58CB-4E04-88C7-39E2E16F1BCE}" dt="2021-08-09T02:22:52.074" v="83" actId="2696"/>
        <pc:sldMkLst>
          <pc:docMk/>
          <pc:sldMk cId="835208814" sldId="516"/>
        </pc:sldMkLst>
        <pc:picChg chg="del">
          <ac:chgData name="Nasil Phạm" userId="72956dafe1aa49c0" providerId="LiveId" clId="{A1CE618F-58CB-4E04-88C7-39E2E16F1BCE}" dt="2021-08-09T02:22:48.083" v="82" actId="478"/>
          <ac:picMkLst>
            <pc:docMk/>
            <pc:sldMk cId="835208814" sldId="516"/>
            <ac:picMk id="3" creationId="{1D844640-092A-44EC-BAA6-DDB4E5EC78BA}"/>
          </ac:picMkLst>
        </pc:picChg>
      </pc:sldChg>
      <pc:sldChg chg="add">
        <pc:chgData name="Nasil Phạm" userId="72956dafe1aa49c0" providerId="LiveId" clId="{A1CE618F-58CB-4E04-88C7-39E2E16F1BCE}" dt="2021-08-09T02:22:43.928" v="81"/>
        <pc:sldMkLst>
          <pc:docMk/>
          <pc:sldMk cId="1510731552" sldId="517"/>
        </pc:sldMkLst>
      </pc:sldChg>
      <pc:sldChg chg="delSp new del mod">
        <pc:chgData name="Nasil Phạm" userId="72956dafe1aa49c0" providerId="LiveId" clId="{A1CE618F-58CB-4E04-88C7-39E2E16F1BCE}" dt="2021-08-09T02:26:07.665" v="110" actId="47"/>
        <pc:sldMkLst>
          <pc:docMk/>
          <pc:sldMk cId="596921678" sldId="518"/>
        </pc:sldMkLst>
        <pc:spChg chg="del">
          <ac:chgData name="Nasil Phạm" userId="72956dafe1aa49c0" providerId="LiveId" clId="{A1CE618F-58CB-4E04-88C7-39E2E16F1BCE}" dt="2021-08-09T02:24:59.921" v="104" actId="478"/>
          <ac:spMkLst>
            <pc:docMk/>
            <pc:sldMk cId="596921678" sldId="518"/>
            <ac:spMk id="2" creationId="{96E8190F-F093-4710-824A-78502C724066}"/>
          </ac:spMkLst>
        </pc:spChg>
        <pc:spChg chg="del">
          <ac:chgData name="Nasil Phạm" userId="72956dafe1aa49c0" providerId="LiveId" clId="{A1CE618F-58CB-4E04-88C7-39E2E16F1BCE}" dt="2021-08-09T02:24:58.365" v="103" actId="478"/>
          <ac:spMkLst>
            <pc:docMk/>
            <pc:sldMk cId="596921678" sldId="518"/>
            <ac:spMk id="3" creationId="{B3F724E1-53FE-4830-B9F6-E582E28D497B}"/>
          </ac:spMkLst>
        </pc:spChg>
      </pc:sldChg>
      <pc:sldChg chg="addSp delSp modSp new mod">
        <pc:chgData name="Nasil Phạm" userId="72956dafe1aa49c0" providerId="LiveId" clId="{A1CE618F-58CB-4E04-88C7-39E2E16F1BCE}" dt="2021-08-09T02:33:25.793" v="164" actId="1076"/>
        <pc:sldMkLst>
          <pc:docMk/>
          <pc:sldMk cId="797675880" sldId="518"/>
        </pc:sldMkLst>
        <pc:spChg chg="del">
          <ac:chgData name="Nasil Phạm" userId="72956dafe1aa49c0" providerId="LiveId" clId="{A1CE618F-58CB-4E04-88C7-39E2E16F1BCE}" dt="2021-08-09T02:33:14.942" v="162" actId="478"/>
          <ac:spMkLst>
            <pc:docMk/>
            <pc:sldMk cId="797675880" sldId="518"/>
            <ac:spMk id="2" creationId="{E8BE0506-CB31-4945-8E0B-487F2BBE61F1}"/>
          </ac:spMkLst>
        </pc:spChg>
        <pc:spChg chg="add mod">
          <ac:chgData name="Nasil Phạm" userId="72956dafe1aa49c0" providerId="LiveId" clId="{A1CE618F-58CB-4E04-88C7-39E2E16F1BCE}" dt="2021-08-09T02:33:20.341" v="163"/>
          <ac:spMkLst>
            <pc:docMk/>
            <pc:sldMk cId="797675880" sldId="518"/>
            <ac:spMk id="5" creationId="{5121A107-3ADB-46A8-8322-A61B65691C50}"/>
          </ac:spMkLst>
        </pc:spChg>
        <pc:spChg chg="add mod">
          <ac:chgData name="Nasil Phạm" userId="72956dafe1aa49c0" providerId="LiveId" clId="{A1CE618F-58CB-4E04-88C7-39E2E16F1BCE}" dt="2021-08-09T02:33:20.341" v="163"/>
          <ac:spMkLst>
            <pc:docMk/>
            <pc:sldMk cId="797675880" sldId="518"/>
            <ac:spMk id="6" creationId="{98B2B2FB-DDAE-4EDB-ADBA-27089C5509A6}"/>
          </ac:spMkLst>
        </pc:spChg>
        <pc:spChg chg="add mod">
          <ac:chgData name="Nasil Phạm" userId="72956dafe1aa49c0" providerId="LiveId" clId="{A1CE618F-58CB-4E04-88C7-39E2E16F1BCE}" dt="2021-08-09T02:33:20.341" v="163"/>
          <ac:spMkLst>
            <pc:docMk/>
            <pc:sldMk cId="797675880" sldId="518"/>
            <ac:spMk id="7" creationId="{9A56D3EC-808D-4384-B6AC-62E18AB11501}"/>
          </ac:spMkLst>
        </pc:spChg>
        <pc:picChg chg="add mod">
          <ac:chgData name="Nasil Phạm" userId="72956dafe1aa49c0" providerId="LiveId" clId="{A1CE618F-58CB-4E04-88C7-39E2E16F1BCE}" dt="2021-08-09T02:33:25.793" v="164" actId="1076"/>
          <ac:picMkLst>
            <pc:docMk/>
            <pc:sldMk cId="797675880" sldId="518"/>
            <ac:picMk id="3" creationId="{90749D30-FA84-4166-B0F3-6F9875DF536C}"/>
          </ac:picMkLst>
        </pc:picChg>
        <pc:picChg chg="add mod">
          <ac:chgData name="Nasil Phạm" userId="72956dafe1aa49c0" providerId="LiveId" clId="{A1CE618F-58CB-4E04-88C7-39E2E16F1BCE}" dt="2021-08-09T02:33:20.341" v="163"/>
          <ac:picMkLst>
            <pc:docMk/>
            <pc:sldMk cId="797675880" sldId="518"/>
            <ac:picMk id="4" creationId="{552E0032-FB1E-4E75-9E04-F251C4093258}"/>
          </ac:picMkLst>
        </pc:picChg>
      </pc:sldChg>
      <pc:sldChg chg="new del">
        <pc:chgData name="Nasil Phạm" userId="72956dafe1aa49c0" providerId="LiveId" clId="{A1CE618F-58CB-4E04-88C7-39E2E16F1BCE}" dt="2021-08-09T02:24:09.402" v="89" actId="47"/>
        <pc:sldMkLst>
          <pc:docMk/>
          <pc:sldMk cId="3409489855" sldId="518"/>
        </pc:sldMkLst>
      </pc:sldChg>
      <pc:sldChg chg="addSp delSp modSp new add del mod">
        <pc:chgData name="Nasil Phạm" userId="72956dafe1aa49c0" providerId="LiveId" clId="{A1CE618F-58CB-4E04-88C7-39E2E16F1BCE}" dt="2021-08-09T02:32:58.705" v="160" actId="47"/>
        <pc:sldMkLst>
          <pc:docMk/>
          <pc:sldMk cId="3705398565" sldId="518"/>
        </pc:sldMkLst>
        <pc:spChg chg="add del mod">
          <ac:chgData name="Nasil Phạm" userId="72956dafe1aa49c0" providerId="LiveId" clId="{A1CE618F-58CB-4E04-88C7-39E2E16F1BCE}" dt="2021-08-09T02:32:27.465" v="154"/>
          <ac:spMkLst>
            <pc:docMk/>
            <pc:sldMk cId="3705398565" sldId="518"/>
            <ac:spMk id="6" creationId="{B0909077-22E8-43C9-8BD7-6749248A6830}"/>
          </ac:spMkLst>
        </pc:spChg>
        <pc:spChg chg="add del mod">
          <ac:chgData name="Nasil Phạm" userId="72956dafe1aa49c0" providerId="LiveId" clId="{A1CE618F-58CB-4E04-88C7-39E2E16F1BCE}" dt="2021-08-09T02:32:27.465" v="154"/>
          <ac:spMkLst>
            <pc:docMk/>
            <pc:sldMk cId="3705398565" sldId="518"/>
            <ac:spMk id="7" creationId="{911F50E9-2F64-4CC5-86D7-2843ABD9C6C5}"/>
          </ac:spMkLst>
        </pc:spChg>
        <pc:spChg chg="add del mod">
          <ac:chgData name="Nasil Phạm" userId="72956dafe1aa49c0" providerId="LiveId" clId="{A1CE618F-58CB-4E04-88C7-39E2E16F1BCE}" dt="2021-08-09T02:32:27.465" v="154"/>
          <ac:spMkLst>
            <pc:docMk/>
            <pc:sldMk cId="3705398565" sldId="518"/>
            <ac:spMk id="8" creationId="{1ACF87F5-DFEB-474E-A3C0-75B4D39E9326}"/>
          </ac:spMkLst>
        </pc:spChg>
        <pc:picChg chg="add del mod">
          <ac:chgData name="Nasil Phạm" userId="72956dafe1aa49c0" providerId="LiveId" clId="{A1CE618F-58CB-4E04-88C7-39E2E16F1BCE}" dt="2021-08-09T02:32:27.465" v="154"/>
          <ac:picMkLst>
            <pc:docMk/>
            <pc:sldMk cId="3705398565" sldId="518"/>
            <ac:picMk id="4" creationId="{718C6B29-F435-4886-8E91-813D3E6EA14F}"/>
          </ac:picMkLst>
        </pc:picChg>
        <pc:picChg chg="add del mod">
          <ac:chgData name="Nasil Phạm" userId="72956dafe1aa49c0" providerId="LiveId" clId="{A1CE618F-58CB-4E04-88C7-39E2E16F1BCE}" dt="2021-08-09T02:32:27.465" v="154"/>
          <ac:picMkLst>
            <pc:docMk/>
            <pc:sldMk cId="3705398565" sldId="518"/>
            <ac:picMk id="5" creationId="{2BFFAE37-2F91-4F8A-A8B1-9048EE5DAB0A}"/>
          </ac:picMkLst>
        </pc:picChg>
      </pc:sldChg>
      <pc:sldMasterChg chg="addSp delSp modSp mod addSldLayout delSldLayout modSldLayout sldLayoutOrd">
        <pc:chgData name="Nasil Phạm" userId="72956dafe1aa49c0" providerId="LiveId" clId="{A1CE618F-58CB-4E04-88C7-39E2E16F1BCE}" dt="2021-08-09T02:34:46.672" v="181" actId="20577"/>
        <pc:sldMasterMkLst>
          <pc:docMk/>
          <pc:sldMasterMk cId="2203128325" sldId="2147483648"/>
        </pc:sldMasterMkLst>
        <pc:spChg chg="add del">
          <ac:chgData name="Nasil Phạm" userId="72956dafe1aa49c0" providerId="LiveId" clId="{A1CE618F-58CB-4E04-88C7-39E2E16F1BCE}" dt="2021-08-09T02:26:34.911" v="117" actId="478"/>
          <ac:spMkLst>
            <pc:docMk/>
            <pc:sldMasterMk cId="2203128325" sldId="2147483648"/>
            <ac:spMk id="2" creationId="{AF829764-2CF5-4204-9AFF-1351C3A2DBC3}"/>
          </ac:spMkLst>
        </pc:spChg>
        <pc:spChg chg="add del">
          <ac:chgData name="Nasil Phạm" userId="72956dafe1aa49c0" providerId="LiveId" clId="{A1CE618F-58CB-4E04-88C7-39E2E16F1BCE}" dt="2021-08-09T02:26:34.550" v="116" actId="478"/>
          <ac:spMkLst>
            <pc:docMk/>
            <pc:sldMasterMk cId="2203128325" sldId="2147483648"/>
            <ac:spMk id="3" creationId="{C5BD94B6-AE3B-4600-867C-9E7D55AE5C89}"/>
          </ac:spMkLst>
        </pc:spChg>
        <pc:spChg chg="add del mod">
          <ac:chgData name="Nasil Phạm" userId="72956dafe1aa49c0" providerId="LiveId" clId="{A1CE618F-58CB-4E04-88C7-39E2E16F1BCE}" dt="2021-08-09T02:25:25.286" v="107"/>
          <ac:spMkLst>
            <pc:docMk/>
            <pc:sldMasterMk cId="2203128325" sldId="2147483648"/>
            <ac:spMk id="9" creationId="{4826E6A3-EE46-431E-80E3-4B5F821182AA}"/>
          </ac:spMkLst>
        </pc:spChg>
        <pc:spChg chg="add del mod">
          <ac:chgData name="Nasil Phạm" userId="72956dafe1aa49c0" providerId="LiveId" clId="{A1CE618F-58CB-4E04-88C7-39E2E16F1BCE}" dt="2021-08-09T02:25:25.286" v="107"/>
          <ac:spMkLst>
            <pc:docMk/>
            <pc:sldMasterMk cId="2203128325" sldId="2147483648"/>
            <ac:spMk id="10" creationId="{D9E3D1DC-0F9E-4079-AF77-6D982006CCD0}"/>
          </ac:spMkLst>
        </pc:spChg>
        <pc:spChg chg="add del mod">
          <ac:chgData name="Nasil Phạm" userId="72956dafe1aa49c0" providerId="LiveId" clId="{A1CE618F-58CB-4E04-88C7-39E2E16F1BCE}" dt="2021-08-09T02:25:25.286" v="107"/>
          <ac:spMkLst>
            <pc:docMk/>
            <pc:sldMasterMk cId="2203128325" sldId="2147483648"/>
            <ac:spMk id="11" creationId="{10E5CC69-5E44-4713-A6CE-DE963467E44F}"/>
          </ac:spMkLst>
        </pc:spChg>
        <pc:spChg chg="add del mod">
          <ac:chgData name="Nasil Phạm" userId="72956dafe1aa49c0" providerId="LiveId" clId="{A1CE618F-58CB-4E04-88C7-39E2E16F1BCE}" dt="2021-08-09T02:25:50.702" v="109"/>
          <ac:spMkLst>
            <pc:docMk/>
            <pc:sldMasterMk cId="2203128325" sldId="2147483648"/>
            <ac:spMk id="14" creationId="{0A8DD96C-2853-4E8A-A080-C3EA8397C082}"/>
          </ac:spMkLst>
        </pc:spChg>
        <pc:spChg chg="add del mod">
          <ac:chgData name="Nasil Phạm" userId="72956dafe1aa49c0" providerId="LiveId" clId="{A1CE618F-58CB-4E04-88C7-39E2E16F1BCE}" dt="2021-08-09T02:25:50.702" v="109"/>
          <ac:spMkLst>
            <pc:docMk/>
            <pc:sldMasterMk cId="2203128325" sldId="2147483648"/>
            <ac:spMk id="15" creationId="{AC003705-B63A-4422-9617-89150237A720}"/>
          </ac:spMkLst>
        </pc:spChg>
        <pc:spChg chg="add del mod">
          <ac:chgData name="Nasil Phạm" userId="72956dafe1aa49c0" providerId="LiveId" clId="{A1CE618F-58CB-4E04-88C7-39E2E16F1BCE}" dt="2021-08-09T02:25:50.702" v="109"/>
          <ac:spMkLst>
            <pc:docMk/>
            <pc:sldMasterMk cId="2203128325" sldId="2147483648"/>
            <ac:spMk id="16" creationId="{05827EFF-386E-437A-81E5-212C4B4D604B}"/>
          </ac:spMkLst>
        </pc:spChg>
        <pc:spChg chg="add del mod">
          <ac:chgData name="Nasil Phạm" userId="72956dafe1aa49c0" providerId="LiveId" clId="{A1CE618F-58CB-4E04-88C7-39E2E16F1BCE}" dt="2021-08-09T02:26:25.021" v="112"/>
          <ac:spMkLst>
            <pc:docMk/>
            <pc:sldMasterMk cId="2203128325" sldId="2147483648"/>
            <ac:spMk id="19" creationId="{1155C38A-D92E-41B5-97AA-CE57DD89CC92}"/>
          </ac:spMkLst>
        </pc:spChg>
        <pc:spChg chg="add del mod">
          <ac:chgData name="Nasil Phạm" userId="72956dafe1aa49c0" providerId="LiveId" clId="{A1CE618F-58CB-4E04-88C7-39E2E16F1BCE}" dt="2021-08-09T02:26:25.021" v="112"/>
          <ac:spMkLst>
            <pc:docMk/>
            <pc:sldMasterMk cId="2203128325" sldId="2147483648"/>
            <ac:spMk id="20" creationId="{59113966-4BD4-43C2-8081-12C65FD77B1E}"/>
          </ac:spMkLst>
        </pc:spChg>
        <pc:spChg chg="add del mod">
          <ac:chgData name="Nasil Phạm" userId="72956dafe1aa49c0" providerId="LiveId" clId="{A1CE618F-58CB-4E04-88C7-39E2E16F1BCE}" dt="2021-08-09T02:26:25.021" v="112"/>
          <ac:spMkLst>
            <pc:docMk/>
            <pc:sldMasterMk cId="2203128325" sldId="2147483648"/>
            <ac:spMk id="21" creationId="{B343D9C1-23C5-4B09-8F70-64CAA42DD602}"/>
          </ac:spMkLst>
        </pc:spChg>
        <pc:spChg chg="add del mod">
          <ac:chgData name="Nasil Phạm" userId="72956dafe1aa49c0" providerId="LiveId" clId="{A1CE618F-58CB-4E04-88C7-39E2E16F1BCE}" dt="2021-08-09T02:26:35.209" v="118"/>
          <ac:spMkLst>
            <pc:docMk/>
            <pc:sldMasterMk cId="2203128325" sldId="2147483648"/>
            <ac:spMk id="24" creationId="{4B691D9B-F47A-4DF6-9967-1ACDCD71F2AC}"/>
          </ac:spMkLst>
        </pc:spChg>
        <pc:spChg chg="add del mod">
          <ac:chgData name="Nasil Phạm" userId="72956dafe1aa49c0" providerId="LiveId" clId="{A1CE618F-58CB-4E04-88C7-39E2E16F1BCE}" dt="2021-08-09T02:26:35.209" v="118"/>
          <ac:spMkLst>
            <pc:docMk/>
            <pc:sldMasterMk cId="2203128325" sldId="2147483648"/>
            <ac:spMk id="25" creationId="{148672C7-3B01-486A-B6EF-7088BA2262AB}"/>
          </ac:spMkLst>
        </pc:spChg>
        <pc:spChg chg="add del mod">
          <ac:chgData name="Nasil Phạm" userId="72956dafe1aa49c0" providerId="LiveId" clId="{A1CE618F-58CB-4E04-88C7-39E2E16F1BCE}" dt="2021-08-09T02:26:35.209" v="118"/>
          <ac:spMkLst>
            <pc:docMk/>
            <pc:sldMasterMk cId="2203128325" sldId="2147483648"/>
            <ac:spMk id="26" creationId="{A3EC9FAD-71C7-4BCA-9426-9E97878EB0B7}"/>
          </ac:spMkLst>
        </pc:spChg>
        <pc:picChg chg="add del mod">
          <ac:chgData name="Nasil Phạm" userId="72956dafe1aa49c0" providerId="LiveId" clId="{A1CE618F-58CB-4E04-88C7-39E2E16F1BCE}" dt="2021-08-09T02:25:25.286" v="107"/>
          <ac:picMkLst>
            <pc:docMk/>
            <pc:sldMasterMk cId="2203128325" sldId="2147483648"/>
            <ac:picMk id="7" creationId="{558B3693-D186-4A07-BD5C-7FD9162A0283}"/>
          </ac:picMkLst>
        </pc:picChg>
        <pc:picChg chg="add del mod">
          <ac:chgData name="Nasil Phạm" userId="72956dafe1aa49c0" providerId="LiveId" clId="{A1CE618F-58CB-4E04-88C7-39E2E16F1BCE}" dt="2021-08-09T02:25:25.286" v="107"/>
          <ac:picMkLst>
            <pc:docMk/>
            <pc:sldMasterMk cId="2203128325" sldId="2147483648"/>
            <ac:picMk id="8" creationId="{D2C9B2AB-D222-450E-A8A7-52BF0602263E}"/>
          </ac:picMkLst>
        </pc:picChg>
        <pc:picChg chg="add del mod">
          <ac:chgData name="Nasil Phạm" userId="72956dafe1aa49c0" providerId="LiveId" clId="{A1CE618F-58CB-4E04-88C7-39E2E16F1BCE}" dt="2021-08-09T02:25:50.702" v="109"/>
          <ac:picMkLst>
            <pc:docMk/>
            <pc:sldMasterMk cId="2203128325" sldId="2147483648"/>
            <ac:picMk id="12" creationId="{063AD69D-5922-4845-8748-47A870B24BB3}"/>
          </ac:picMkLst>
        </pc:picChg>
        <pc:picChg chg="add del mod">
          <ac:chgData name="Nasil Phạm" userId="72956dafe1aa49c0" providerId="LiveId" clId="{A1CE618F-58CB-4E04-88C7-39E2E16F1BCE}" dt="2021-08-09T02:25:50.702" v="109"/>
          <ac:picMkLst>
            <pc:docMk/>
            <pc:sldMasterMk cId="2203128325" sldId="2147483648"/>
            <ac:picMk id="13" creationId="{9CCC1BEE-F088-49BC-A245-03470791B513}"/>
          </ac:picMkLst>
        </pc:picChg>
        <pc:picChg chg="add del mod">
          <ac:chgData name="Nasil Phạm" userId="72956dafe1aa49c0" providerId="LiveId" clId="{A1CE618F-58CB-4E04-88C7-39E2E16F1BCE}" dt="2021-08-09T02:26:25.021" v="112"/>
          <ac:picMkLst>
            <pc:docMk/>
            <pc:sldMasterMk cId="2203128325" sldId="2147483648"/>
            <ac:picMk id="17" creationId="{C2DCBAF7-6696-4CD9-A6B7-773D5BB74FC1}"/>
          </ac:picMkLst>
        </pc:picChg>
        <pc:picChg chg="add del mod">
          <ac:chgData name="Nasil Phạm" userId="72956dafe1aa49c0" providerId="LiveId" clId="{A1CE618F-58CB-4E04-88C7-39E2E16F1BCE}" dt="2021-08-09T02:26:25.021" v="112"/>
          <ac:picMkLst>
            <pc:docMk/>
            <pc:sldMasterMk cId="2203128325" sldId="2147483648"/>
            <ac:picMk id="18" creationId="{A5B126DB-8653-43E7-8DB5-46DAE00C39FD}"/>
          </ac:picMkLst>
        </pc:picChg>
        <pc:picChg chg="add del mod">
          <ac:chgData name="Nasil Phạm" userId="72956dafe1aa49c0" providerId="LiveId" clId="{A1CE618F-58CB-4E04-88C7-39E2E16F1BCE}" dt="2021-08-09T02:26:35.209" v="118"/>
          <ac:picMkLst>
            <pc:docMk/>
            <pc:sldMasterMk cId="2203128325" sldId="2147483648"/>
            <ac:picMk id="22" creationId="{CF3B398C-121A-4848-B718-709388878E17}"/>
          </ac:picMkLst>
        </pc:picChg>
        <pc:picChg chg="add del mod">
          <ac:chgData name="Nasil Phạm" userId="72956dafe1aa49c0" providerId="LiveId" clId="{A1CE618F-58CB-4E04-88C7-39E2E16F1BCE}" dt="2021-08-09T02:26:35.209" v="118"/>
          <ac:picMkLst>
            <pc:docMk/>
            <pc:sldMasterMk cId="2203128325" sldId="2147483648"/>
            <ac:picMk id="23" creationId="{859DF0A8-4B9C-46D5-ADE3-787F0512E990}"/>
          </ac:picMkLst>
        </pc:picChg>
        <pc:sldLayoutChg chg="addSp modSp mod">
          <pc:chgData name="Nasil Phạm" userId="72956dafe1aa49c0" providerId="LiveId" clId="{A1CE618F-58CB-4E04-88C7-39E2E16F1BCE}" dt="2021-08-09T02:18:44.113" v="3" actId="1076"/>
          <pc:sldLayoutMkLst>
            <pc:docMk/>
            <pc:sldMasterMk cId="2203128325" sldId="2147483648"/>
            <pc:sldLayoutMk cId="3678629157" sldId="2147483649"/>
          </pc:sldLayoutMkLst>
          <pc:spChg chg="add mod">
            <ac:chgData name="Nasil Phạm" userId="72956dafe1aa49c0" providerId="LiveId" clId="{A1CE618F-58CB-4E04-88C7-39E2E16F1BCE}" dt="2021-08-09T02:18:44.113" v="3" actId="1076"/>
            <ac:spMkLst>
              <pc:docMk/>
              <pc:sldMasterMk cId="2203128325" sldId="2147483648"/>
              <pc:sldLayoutMk cId="3678629157" sldId="2147483649"/>
              <ac:spMk id="8" creationId="{8F0C806B-C43C-4701-937A-FE22E94349EC}"/>
            </ac:spMkLst>
          </pc:spChg>
          <pc:picChg chg="add mod">
            <ac:chgData name="Nasil Phạm" userId="72956dafe1aa49c0" providerId="LiveId" clId="{A1CE618F-58CB-4E04-88C7-39E2E16F1BCE}" dt="2021-08-09T02:18:44.113" v="3" actId="1076"/>
            <ac:picMkLst>
              <pc:docMk/>
              <pc:sldMasterMk cId="2203128325" sldId="2147483648"/>
              <pc:sldLayoutMk cId="3678629157" sldId="2147483649"/>
              <ac:picMk id="7" creationId="{0D25393E-34EE-4611-BA59-CD4541A34898}"/>
            </ac:picMkLst>
          </pc:picChg>
          <pc:picChg chg="add mod">
            <ac:chgData name="Nasil Phạm" userId="72956dafe1aa49c0" providerId="LiveId" clId="{A1CE618F-58CB-4E04-88C7-39E2E16F1BCE}" dt="2021-08-09T02:18:38.506" v="2" actId="1076"/>
            <ac:picMkLst>
              <pc:docMk/>
              <pc:sldMasterMk cId="2203128325" sldId="2147483648"/>
              <pc:sldLayoutMk cId="3678629157" sldId="2147483649"/>
              <ac:picMk id="9" creationId="{8BC1165B-08A9-4794-BA21-20AE363CB78B}"/>
            </ac:picMkLst>
          </pc:picChg>
        </pc:sldLayoutChg>
        <pc:sldLayoutChg chg="addSp delSp modSp mod">
          <pc:chgData name="Nasil Phạm" userId="72956dafe1aa49c0" providerId="LiveId" clId="{A1CE618F-58CB-4E04-88C7-39E2E16F1BCE}" dt="2021-08-09T02:32:55.323" v="159" actId="478"/>
          <pc:sldLayoutMkLst>
            <pc:docMk/>
            <pc:sldMasterMk cId="2203128325" sldId="2147483648"/>
            <pc:sldLayoutMk cId="334574441" sldId="2147483650"/>
          </pc:sldLayoutMkLst>
          <pc:spChg chg="del">
            <ac:chgData name="Nasil Phạm" userId="72956dafe1aa49c0" providerId="LiveId" clId="{A1CE618F-58CB-4E04-88C7-39E2E16F1BCE}" dt="2021-08-09T02:32:36.588" v="155" actId="478"/>
            <ac:spMkLst>
              <pc:docMk/>
              <pc:sldMasterMk cId="2203128325" sldId="2147483648"/>
              <pc:sldLayoutMk cId="334574441" sldId="2147483650"/>
              <ac:spMk id="2" creationId="{55255CE7-AB38-42B9-837B-6DCB275088B1}"/>
            </ac:spMkLst>
          </pc:spChg>
          <pc:spChg chg="add del">
            <ac:chgData name="Nasil Phạm" userId="72956dafe1aa49c0" providerId="LiveId" clId="{A1CE618F-58CB-4E04-88C7-39E2E16F1BCE}" dt="2021-08-09T02:32:55.323" v="159" actId="478"/>
            <ac:spMkLst>
              <pc:docMk/>
              <pc:sldMasterMk cId="2203128325" sldId="2147483648"/>
              <pc:sldLayoutMk cId="334574441" sldId="2147483650"/>
              <ac:spMk id="3" creationId="{49B43CCA-951F-44EF-A5E3-3CFEF1CD3D53}"/>
            </ac:spMkLst>
          </pc:spChg>
          <pc:spChg chg="add mod">
            <ac:chgData name="Nasil Phạm" userId="72956dafe1aa49c0" providerId="LiveId" clId="{A1CE618F-58CB-4E04-88C7-39E2E16F1BCE}" dt="2021-08-09T02:19:30.645" v="4"/>
            <ac:spMkLst>
              <pc:docMk/>
              <pc:sldMasterMk cId="2203128325" sldId="2147483648"/>
              <pc:sldLayoutMk cId="334574441" sldId="2147483650"/>
              <ac:spMk id="8" creationId="{F76CBEA4-860C-4678-9299-F7A4D468216B}"/>
            </ac:spMkLst>
          </pc:spChg>
          <pc:spChg chg="add del mod">
            <ac:chgData name="Nasil Phạm" userId="72956dafe1aa49c0" providerId="LiveId" clId="{A1CE618F-58CB-4E04-88C7-39E2E16F1BCE}" dt="2021-08-09T02:32:49.337" v="158"/>
            <ac:spMkLst>
              <pc:docMk/>
              <pc:sldMasterMk cId="2203128325" sldId="2147483648"/>
              <pc:sldLayoutMk cId="334574441" sldId="2147483650"/>
              <ac:spMk id="12" creationId="{D4F07FA0-2CC5-4346-BF19-C1EC87BFB4FE}"/>
            </ac:spMkLst>
          </pc:spChg>
          <pc:spChg chg="add del mod">
            <ac:chgData name="Nasil Phạm" userId="72956dafe1aa49c0" providerId="LiveId" clId="{A1CE618F-58CB-4E04-88C7-39E2E16F1BCE}" dt="2021-08-09T02:32:49.337" v="158"/>
            <ac:spMkLst>
              <pc:docMk/>
              <pc:sldMasterMk cId="2203128325" sldId="2147483648"/>
              <pc:sldLayoutMk cId="334574441" sldId="2147483650"/>
              <ac:spMk id="13" creationId="{578ABC1F-5266-4E9F-B3C2-89D4453F2905}"/>
            </ac:spMkLst>
          </pc:spChg>
          <pc:spChg chg="add del mod">
            <ac:chgData name="Nasil Phạm" userId="72956dafe1aa49c0" providerId="LiveId" clId="{A1CE618F-58CB-4E04-88C7-39E2E16F1BCE}" dt="2021-08-09T02:32:49.337" v="158"/>
            <ac:spMkLst>
              <pc:docMk/>
              <pc:sldMasterMk cId="2203128325" sldId="2147483648"/>
              <pc:sldLayoutMk cId="334574441" sldId="2147483650"/>
              <ac:spMk id="14" creationId="{43AB3162-2D00-4DCD-9449-FDF0888DE82D}"/>
            </ac:spMkLst>
          </pc:spChg>
          <pc:picChg chg="add mod">
            <ac:chgData name="Nasil Phạm" userId="72956dafe1aa49c0" providerId="LiveId" clId="{A1CE618F-58CB-4E04-88C7-39E2E16F1BCE}" dt="2021-08-09T02:19:30.645" v="4"/>
            <ac:picMkLst>
              <pc:docMk/>
              <pc:sldMasterMk cId="2203128325" sldId="2147483648"/>
              <pc:sldLayoutMk cId="334574441" sldId="2147483650"/>
              <ac:picMk id="7" creationId="{F6EAC777-F797-40F6-AD70-20CE1016F0EA}"/>
            </ac:picMkLst>
          </pc:picChg>
          <pc:picChg chg="add mod">
            <ac:chgData name="Nasil Phạm" userId="72956dafe1aa49c0" providerId="LiveId" clId="{A1CE618F-58CB-4E04-88C7-39E2E16F1BCE}" dt="2021-08-09T02:19:30.645" v="4"/>
            <ac:picMkLst>
              <pc:docMk/>
              <pc:sldMasterMk cId="2203128325" sldId="2147483648"/>
              <pc:sldLayoutMk cId="334574441" sldId="2147483650"/>
              <ac:picMk id="9" creationId="{FDD6B89D-BAF8-4ECA-9A5B-FC403774F96A}"/>
            </ac:picMkLst>
          </pc:picChg>
          <pc:picChg chg="add del mod">
            <ac:chgData name="Nasil Phạm" userId="72956dafe1aa49c0" providerId="LiveId" clId="{A1CE618F-58CB-4E04-88C7-39E2E16F1BCE}" dt="2021-08-09T02:32:49.337" v="158"/>
            <ac:picMkLst>
              <pc:docMk/>
              <pc:sldMasterMk cId="2203128325" sldId="2147483648"/>
              <pc:sldLayoutMk cId="334574441" sldId="2147483650"/>
              <ac:picMk id="10" creationId="{8D414AA4-F616-48F1-802C-DC001ACC9930}"/>
            </ac:picMkLst>
          </pc:picChg>
          <pc:picChg chg="add del mod">
            <ac:chgData name="Nasil Phạm" userId="72956dafe1aa49c0" providerId="LiveId" clId="{A1CE618F-58CB-4E04-88C7-39E2E16F1BCE}" dt="2021-08-09T02:32:49.337" v="158"/>
            <ac:picMkLst>
              <pc:docMk/>
              <pc:sldMasterMk cId="2203128325" sldId="2147483648"/>
              <pc:sldLayoutMk cId="334574441" sldId="2147483650"/>
              <ac:picMk id="11" creationId="{2DCF975E-4278-45E5-9A49-9F67D2B45950}"/>
            </ac:picMkLst>
          </pc:picChg>
        </pc:sldLayoutChg>
        <pc:sldLayoutChg chg="addSp modSp">
          <pc:chgData name="Nasil Phạm" userId="72956dafe1aa49c0" providerId="LiveId" clId="{A1CE618F-58CB-4E04-88C7-39E2E16F1BCE}" dt="2021-08-09T02:19:34.260" v="5"/>
          <pc:sldLayoutMkLst>
            <pc:docMk/>
            <pc:sldMasterMk cId="2203128325" sldId="2147483648"/>
            <pc:sldLayoutMk cId="3439609475" sldId="2147483651"/>
          </pc:sldLayoutMkLst>
          <pc:spChg chg="add mod">
            <ac:chgData name="Nasil Phạm" userId="72956dafe1aa49c0" providerId="LiveId" clId="{A1CE618F-58CB-4E04-88C7-39E2E16F1BCE}" dt="2021-08-09T02:19:34.260" v="5"/>
            <ac:spMkLst>
              <pc:docMk/>
              <pc:sldMasterMk cId="2203128325" sldId="2147483648"/>
              <pc:sldLayoutMk cId="3439609475" sldId="2147483651"/>
              <ac:spMk id="8" creationId="{FE16EB98-69F2-4728-8419-B0F71741E947}"/>
            </ac:spMkLst>
          </pc:spChg>
          <pc:picChg chg="add mod">
            <ac:chgData name="Nasil Phạm" userId="72956dafe1aa49c0" providerId="LiveId" clId="{A1CE618F-58CB-4E04-88C7-39E2E16F1BCE}" dt="2021-08-09T02:19:34.260" v="5"/>
            <ac:picMkLst>
              <pc:docMk/>
              <pc:sldMasterMk cId="2203128325" sldId="2147483648"/>
              <pc:sldLayoutMk cId="3439609475" sldId="2147483651"/>
              <ac:picMk id="7" creationId="{B3352B69-7102-48BC-8B56-B7B71BE3DB24}"/>
            </ac:picMkLst>
          </pc:picChg>
          <pc:picChg chg="add mod">
            <ac:chgData name="Nasil Phạm" userId="72956dafe1aa49c0" providerId="LiveId" clId="{A1CE618F-58CB-4E04-88C7-39E2E16F1BCE}" dt="2021-08-09T02:19:34.260" v="5"/>
            <ac:picMkLst>
              <pc:docMk/>
              <pc:sldMasterMk cId="2203128325" sldId="2147483648"/>
              <pc:sldLayoutMk cId="3439609475" sldId="2147483651"/>
              <ac:picMk id="9" creationId="{EF5D9D50-B976-4826-95D4-00CFD32BB20A}"/>
            </ac:picMkLst>
          </pc:picChg>
        </pc:sldLayoutChg>
        <pc:sldLayoutChg chg="addSp modSp del ord">
          <pc:chgData name="Nasil Phạm" userId="72956dafe1aa49c0" providerId="LiveId" clId="{A1CE618F-58CB-4E04-88C7-39E2E16F1BCE}" dt="2021-08-09T02:31:51.071" v="136" actId="2696"/>
          <pc:sldLayoutMkLst>
            <pc:docMk/>
            <pc:sldMasterMk cId="2203128325" sldId="2147483648"/>
            <pc:sldLayoutMk cId="2572552712" sldId="2147483659"/>
          </pc:sldLayoutMkLst>
          <pc:spChg chg="add mod">
            <ac:chgData name="Nasil Phạm" userId="72956dafe1aa49c0" providerId="LiveId" clId="{A1CE618F-58CB-4E04-88C7-39E2E16F1BCE}" dt="2021-08-09T02:30:16.537" v="119"/>
            <ac:spMkLst>
              <pc:docMk/>
              <pc:sldMasterMk cId="2203128325" sldId="2147483648"/>
              <pc:sldLayoutMk cId="2572552712" sldId="2147483659"/>
              <ac:spMk id="9" creationId="{581CF714-17DE-4B0E-B943-A962670C5B17}"/>
            </ac:spMkLst>
          </pc:spChg>
          <pc:spChg chg="add mod">
            <ac:chgData name="Nasil Phạm" userId="72956dafe1aa49c0" providerId="LiveId" clId="{A1CE618F-58CB-4E04-88C7-39E2E16F1BCE}" dt="2021-08-09T02:30:16.537" v="119"/>
            <ac:spMkLst>
              <pc:docMk/>
              <pc:sldMasterMk cId="2203128325" sldId="2147483648"/>
              <pc:sldLayoutMk cId="2572552712" sldId="2147483659"/>
              <ac:spMk id="10" creationId="{F6CFB559-ECCD-421A-BE9E-6DA7C19DCDC0}"/>
            </ac:spMkLst>
          </pc:spChg>
          <pc:spChg chg="add mod">
            <ac:chgData name="Nasil Phạm" userId="72956dafe1aa49c0" providerId="LiveId" clId="{A1CE618F-58CB-4E04-88C7-39E2E16F1BCE}" dt="2021-08-09T02:30:16.537" v="119"/>
            <ac:spMkLst>
              <pc:docMk/>
              <pc:sldMasterMk cId="2203128325" sldId="2147483648"/>
              <pc:sldLayoutMk cId="2572552712" sldId="2147483659"/>
              <ac:spMk id="11" creationId="{AE0983B7-7398-4858-936C-811662DD95EC}"/>
            </ac:spMkLst>
          </pc:spChg>
          <pc:picChg chg="add mod">
            <ac:chgData name="Nasil Phạm" userId="72956dafe1aa49c0" providerId="LiveId" clId="{A1CE618F-58CB-4E04-88C7-39E2E16F1BCE}" dt="2021-08-09T02:30:16.537" v="119"/>
            <ac:picMkLst>
              <pc:docMk/>
              <pc:sldMasterMk cId="2203128325" sldId="2147483648"/>
              <pc:sldLayoutMk cId="2572552712" sldId="2147483659"/>
              <ac:picMk id="7" creationId="{F720CC6D-F367-4E2C-BB5F-807AAAA08764}"/>
            </ac:picMkLst>
          </pc:picChg>
          <pc:picChg chg="add mod">
            <ac:chgData name="Nasil Phạm" userId="72956dafe1aa49c0" providerId="LiveId" clId="{A1CE618F-58CB-4E04-88C7-39E2E16F1BCE}" dt="2021-08-09T02:30:16.537" v="119"/>
            <ac:picMkLst>
              <pc:docMk/>
              <pc:sldMasterMk cId="2203128325" sldId="2147483648"/>
              <pc:sldLayoutMk cId="2572552712" sldId="2147483659"/>
              <ac:picMk id="8" creationId="{4BE1FFBD-471B-4A8B-B67D-9B56BD093644}"/>
            </ac:picMkLst>
          </pc:picChg>
        </pc:sldLayoutChg>
        <pc:sldLayoutChg chg="modSp mod ord">
          <pc:chgData name="Nasil Phạm" userId="72956dafe1aa49c0" providerId="LiveId" clId="{A1CE618F-58CB-4E04-88C7-39E2E16F1BCE}" dt="2021-08-09T02:34:46.672" v="181" actId="20577"/>
          <pc:sldLayoutMkLst>
            <pc:docMk/>
            <pc:sldMasterMk cId="2203128325" sldId="2147483648"/>
            <pc:sldLayoutMk cId="1156418661" sldId="2147483660"/>
          </pc:sldLayoutMkLst>
          <pc:spChg chg="mod">
            <ac:chgData name="Nasil Phạm" userId="72956dafe1aa49c0" providerId="LiveId" clId="{A1CE618F-58CB-4E04-88C7-39E2E16F1BCE}" dt="2021-08-09T02:34:46.672" v="181" actId="20577"/>
            <ac:spMkLst>
              <pc:docMk/>
              <pc:sldMasterMk cId="2203128325" sldId="2147483648"/>
              <pc:sldLayoutMk cId="1156418661" sldId="2147483660"/>
              <ac:spMk id="21" creationId="{7906B193-ED6B-4AA8-AC54-DB2A501FADDA}"/>
            </ac:spMkLst>
          </pc:spChg>
        </pc:sldLayoutChg>
        <pc:sldLayoutChg chg="addSp modSp new del mod">
          <pc:chgData name="Nasil Phạm" userId="72956dafe1aa49c0" providerId="LiveId" clId="{A1CE618F-58CB-4E04-88C7-39E2E16F1BCE}" dt="2021-08-09T02:25:08.780" v="105" actId="2696"/>
          <pc:sldLayoutMkLst>
            <pc:docMk/>
            <pc:sldMasterMk cId="2203128325" sldId="2147483648"/>
            <pc:sldLayoutMk cId="780872255" sldId="2147483662"/>
          </pc:sldLayoutMkLst>
          <pc:spChg chg="add mod">
            <ac:chgData name="Nasil Phạm" userId="72956dafe1aa49c0" providerId="LiveId" clId="{A1CE618F-58CB-4E04-88C7-39E2E16F1BCE}" dt="2021-08-09T02:23:40.512" v="85"/>
            <ac:spMkLst>
              <pc:docMk/>
              <pc:sldMasterMk cId="2203128325" sldId="2147483648"/>
              <pc:sldLayoutMk cId="780872255" sldId="2147483662"/>
              <ac:spMk id="8" creationId="{C545C89D-1A1F-471F-A497-3CF5985DC9E4}"/>
            </ac:spMkLst>
          </pc:spChg>
          <pc:spChg chg="add mod">
            <ac:chgData name="Nasil Phạm" userId="72956dafe1aa49c0" providerId="LiveId" clId="{A1CE618F-58CB-4E04-88C7-39E2E16F1BCE}" dt="2021-08-09T02:23:40.512" v="85"/>
            <ac:spMkLst>
              <pc:docMk/>
              <pc:sldMasterMk cId="2203128325" sldId="2147483648"/>
              <pc:sldLayoutMk cId="780872255" sldId="2147483662"/>
              <ac:spMk id="9" creationId="{E47DE433-56D8-4500-BAB4-DBD33EA75631}"/>
            </ac:spMkLst>
          </pc:spChg>
          <pc:spChg chg="add mod">
            <ac:chgData name="Nasil Phạm" userId="72956dafe1aa49c0" providerId="LiveId" clId="{A1CE618F-58CB-4E04-88C7-39E2E16F1BCE}" dt="2021-08-09T02:23:40.512" v="85"/>
            <ac:spMkLst>
              <pc:docMk/>
              <pc:sldMasterMk cId="2203128325" sldId="2147483648"/>
              <pc:sldLayoutMk cId="780872255" sldId="2147483662"/>
              <ac:spMk id="10" creationId="{B28BC2F9-48BE-4676-A272-14EE1575ABD0}"/>
            </ac:spMkLst>
          </pc:spChg>
          <pc:picChg chg="add mod">
            <ac:chgData name="Nasil Phạm" userId="72956dafe1aa49c0" providerId="LiveId" clId="{A1CE618F-58CB-4E04-88C7-39E2E16F1BCE}" dt="2021-08-09T02:23:40.512" v="85"/>
            <ac:picMkLst>
              <pc:docMk/>
              <pc:sldMasterMk cId="2203128325" sldId="2147483648"/>
              <pc:sldLayoutMk cId="780872255" sldId="2147483662"/>
              <ac:picMk id="6" creationId="{2094110B-3180-4E4E-99F3-BA0F773B2C3E}"/>
            </ac:picMkLst>
          </pc:picChg>
          <pc:picChg chg="add mod">
            <ac:chgData name="Nasil Phạm" userId="72956dafe1aa49c0" providerId="LiveId" clId="{A1CE618F-58CB-4E04-88C7-39E2E16F1BCE}" dt="2021-08-09T02:23:40.512" v="85"/>
            <ac:picMkLst>
              <pc:docMk/>
              <pc:sldMasterMk cId="2203128325" sldId="2147483648"/>
              <pc:sldLayoutMk cId="780872255" sldId="2147483662"/>
              <ac:picMk id="7" creationId="{9C61804C-2111-4073-90F6-9752C3548AF9}"/>
            </ac:picMkLst>
          </pc:picChg>
        </pc:sldLayoutChg>
      </pc:sldMasterChg>
      <pc:sldMasterChg chg="new del mod addSldLayout delSldLayout">
        <pc:chgData name="Nasil Phạm" userId="72956dafe1aa49c0" providerId="LiveId" clId="{A1CE618F-58CB-4E04-88C7-39E2E16F1BCE}" dt="2021-08-09T02:31:54.412" v="148" actId="2696"/>
        <pc:sldMasterMkLst>
          <pc:docMk/>
          <pc:sldMasterMk cId="3128173736" sldId="2147483662"/>
        </pc:sldMasterMkLst>
        <pc:sldLayoutChg chg="new del replId">
          <pc:chgData name="Nasil Phạm" userId="72956dafe1aa49c0" providerId="LiveId" clId="{A1CE618F-58CB-4E04-88C7-39E2E16F1BCE}" dt="2021-08-09T02:31:54.387" v="137" actId="2696"/>
          <pc:sldLayoutMkLst>
            <pc:docMk/>
            <pc:sldMasterMk cId="3128173736" sldId="2147483662"/>
            <pc:sldLayoutMk cId="2504305323" sldId="2147483663"/>
          </pc:sldLayoutMkLst>
        </pc:sldLayoutChg>
        <pc:sldLayoutChg chg="new del replId">
          <pc:chgData name="Nasil Phạm" userId="72956dafe1aa49c0" providerId="LiveId" clId="{A1CE618F-58CB-4E04-88C7-39E2E16F1BCE}" dt="2021-08-09T02:31:54.389" v="138" actId="2696"/>
          <pc:sldLayoutMkLst>
            <pc:docMk/>
            <pc:sldMasterMk cId="3128173736" sldId="2147483662"/>
            <pc:sldLayoutMk cId="2546152517" sldId="2147483664"/>
          </pc:sldLayoutMkLst>
        </pc:sldLayoutChg>
        <pc:sldLayoutChg chg="new del replId">
          <pc:chgData name="Nasil Phạm" userId="72956dafe1aa49c0" providerId="LiveId" clId="{A1CE618F-58CB-4E04-88C7-39E2E16F1BCE}" dt="2021-08-09T02:31:54.393" v="139" actId="2696"/>
          <pc:sldLayoutMkLst>
            <pc:docMk/>
            <pc:sldMasterMk cId="3128173736" sldId="2147483662"/>
            <pc:sldLayoutMk cId="2792229425" sldId="2147483665"/>
          </pc:sldLayoutMkLst>
        </pc:sldLayoutChg>
        <pc:sldLayoutChg chg="new del replId">
          <pc:chgData name="Nasil Phạm" userId="72956dafe1aa49c0" providerId="LiveId" clId="{A1CE618F-58CB-4E04-88C7-39E2E16F1BCE}" dt="2021-08-09T02:31:54.396" v="140" actId="2696"/>
          <pc:sldLayoutMkLst>
            <pc:docMk/>
            <pc:sldMasterMk cId="3128173736" sldId="2147483662"/>
            <pc:sldLayoutMk cId="3255561887" sldId="2147483666"/>
          </pc:sldLayoutMkLst>
        </pc:sldLayoutChg>
        <pc:sldLayoutChg chg="new del replId">
          <pc:chgData name="Nasil Phạm" userId="72956dafe1aa49c0" providerId="LiveId" clId="{A1CE618F-58CB-4E04-88C7-39E2E16F1BCE}" dt="2021-08-09T02:31:54.399" v="141" actId="2696"/>
          <pc:sldLayoutMkLst>
            <pc:docMk/>
            <pc:sldMasterMk cId="3128173736" sldId="2147483662"/>
            <pc:sldLayoutMk cId="1967229878" sldId="2147483667"/>
          </pc:sldLayoutMkLst>
        </pc:sldLayoutChg>
        <pc:sldLayoutChg chg="new del replId">
          <pc:chgData name="Nasil Phạm" userId="72956dafe1aa49c0" providerId="LiveId" clId="{A1CE618F-58CB-4E04-88C7-39E2E16F1BCE}" dt="2021-08-09T02:31:54.400" v="142" actId="2696"/>
          <pc:sldLayoutMkLst>
            <pc:docMk/>
            <pc:sldMasterMk cId="3128173736" sldId="2147483662"/>
            <pc:sldLayoutMk cId="4108422807" sldId="2147483668"/>
          </pc:sldLayoutMkLst>
        </pc:sldLayoutChg>
        <pc:sldLayoutChg chg="new del replId">
          <pc:chgData name="Nasil Phạm" userId="72956dafe1aa49c0" providerId="LiveId" clId="{A1CE618F-58CB-4E04-88C7-39E2E16F1BCE}" dt="2021-08-09T02:31:54.402" v="143" actId="2696"/>
          <pc:sldLayoutMkLst>
            <pc:docMk/>
            <pc:sldMasterMk cId="3128173736" sldId="2147483662"/>
            <pc:sldLayoutMk cId="2798628571" sldId="2147483669"/>
          </pc:sldLayoutMkLst>
        </pc:sldLayoutChg>
        <pc:sldLayoutChg chg="new del replId">
          <pc:chgData name="Nasil Phạm" userId="72956dafe1aa49c0" providerId="LiveId" clId="{A1CE618F-58CB-4E04-88C7-39E2E16F1BCE}" dt="2021-08-09T02:31:54.404" v="144" actId="2696"/>
          <pc:sldLayoutMkLst>
            <pc:docMk/>
            <pc:sldMasterMk cId="3128173736" sldId="2147483662"/>
            <pc:sldLayoutMk cId="1483402635" sldId="2147483670"/>
          </pc:sldLayoutMkLst>
        </pc:sldLayoutChg>
        <pc:sldLayoutChg chg="new del replId">
          <pc:chgData name="Nasil Phạm" userId="72956dafe1aa49c0" providerId="LiveId" clId="{A1CE618F-58CB-4E04-88C7-39E2E16F1BCE}" dt="2021-08-09T02:31:54.406" v="145" actId="2696"/>
          <pc:sldLayoutMkLst>
            <pc:docMk/>
            <pc:sldMasterMk cId="3128173736" sldId="2147483662"/>
            <pc:sldLayoutMk cId="236446357" sldId="2147483671"/>
          </pc:sldLayoutMkLst>
        </pc:sldLayoutChg>
        <pc:sldLayoutChg chg="new del replId">
          <pc:chgData name="Nasil Phạm" userId="72956dafe1aa49c0" providerId="LiveId" clId="{A1CE618F-58CB-4E04-88C7-39E2E16F1BCE}" dt="2021-08-09T02:31:54.408" v="146" actId="2696"/>
          <pc:sldLayoutMkLst>
            <pc:docMk/>
            <pc:sldMasterMk cId="3128173736" sldId="2147483662"/>
            <pc:sldLayoutMk cId="1298592078" sldId="2147483672"/>
          </pc:sldLayoutMkLst>
        </pc:sldLayoutChg>
        <pc:sldLayoutChg chg="new del replId">
          <pc:chgData name="Nasil Phạm" userId="72956dafe1aa49c0" providerId="LiveId" clId="{A1CE618F-58CB-4E04-88C7-39E2E16F1BCE}" dt="2021-08-09T02:31:54.409" v="147" actId="2696"/>
          <pc:sldLayoutMkLst>
            <pc:docMk/>
            <pc:sldMasterMk cId="3128173736" sldId="2147483662"/>
            <pc:sldLayoutMk cId="67046471" sldId="2147483673"/>
          </pc:sldLayoutMkLst>
        </pc:sldLayoutChg>
      </pc:sldMasterChg>
      <pc:sldMasterChg chg="new del mod addSldLayout delSldLayout">
        <pc:chgData name="Nasil Phạm" userId="72956dafe1aa49c0" providerId="LiveId" clId="{A1CE618F-58CB-4E04-88C7-39E2E16F1BCE}" dt="2021-08-09T02:24:34.529" v="97" actId="6938"/>
        <pc:sldMasterMkLst>
          <pc:docMk/>
          <pc:sldMasterMk cId="202754224" sldId="2147483663"/>
        </pc:sldMasterMkLst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2541001072" sldId="2147483664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140859186" sldId="2147483665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1936951283" sldId="2147483666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2645762799" sldId="2147483667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1752515776" sldId="2147483668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1951207022" sldId="2147483669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2693892150" sldId="2147483670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705969294" sldId="2147483671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3612189826" sldId="2147483672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4080487881" sldId="2147483673"/>
          </pc:sldLayoutMkLst>
        </pc:sldLayoutChg>
        <pc:sldLayoutChg chg="new del replId">
          <pc:chgData name="Nasil Phạm" userId="72956dafe1aa49c0" providerId="LiveId" clId="{A1CE618F-58CB-4E04-88C7-39E2E16F1BCE}" dt="2021-08-09T02:24:34.529" v="97" actId="6938"/>
          <pc:sldLayoutMkLst>
            <pc:docMk/>
            <pc:sldMasterMk cId="202754224" sldId="2147483663"/>
            <pc:sldLayoutMk cId="2109681468" sldId="21474836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9352-6A58-4A05-9E71-A31B62D09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E4B58-9763-488B-AC48-8343E14C4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88FC-36A5-4929-A52A-F296040E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BAE3-F170-4250-9E48-E8E55B0B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96546-D92F-416B-A14A-7EBC589B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D25393E-34EE-4611-BA59-CD4541A34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228076" y="5844413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0C806B-C43C-4701-937A-FE22E94349EC}"/>
              </a:ext>
            </a:extLst>
          </p:cNvPr>
          <p:cNvSpPr txBox="1"/>
          <p:nvPr userDrawn="1"/>
        </p:nvSpPr>
        <p:spPr>
          <a:xfrm>
            <a:off x="736737" y="6223337"/>
            <a:ext cx="81389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BC1165B-08A9-4794-BA21-20AE363CB7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02442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E524-F68C-4C8F-8231-6815960A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50F1A-5E9E-432A-840D-1149F264F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E1E8-2A64-4DF8-BD8F-0524DBA9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6E4E9-44F7-4F51-85AF-1E313D03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7EF9C-F99D-4F24-BE22-30BA596C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3CCA-951F-44EF-A5E3-3CFEF1CD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AD083-D746-4398-9A99-DA923CF5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8241-27DB-4023-9EA1-286BEF57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3542-71CE-4578-A067-53D41F40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F6EAC777-F797-40F6-AD70-20CE1016F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6CBEA4-860C-4678-9299-F7A4D468216B}"/>
              </a:ext>
            </a:extLst>
          </p:cNvPr>
          <p:cNvSpPr txBox="1"/>
          <p:nvPr userDrawn="1"/>
        </p:nvSpPr>
        <p:spPr>
          <a:xfrm>
            <a:off x="634247" y="6296743"/>
            <a:ext cx="81389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DD6B89D-BAF8-4ECA-9A5B-FC403774F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179F-4365-4EDC-8A3F-80C5B5A9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1344-D68D-47B4-B1A6-E8A614401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4270F-3FBA-488D-B5AE-156C4C5F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5201-8867-4787-BDD2-7085CF59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E9A7-D6FD-413F-94E8-E6333D8A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3352B69-7102-48BC-8B56-B7B71BE3D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16EB98-69F2-4728-8419-B0F71741E947}"/>
              </a:ext>
            </a:extLst>
          </p:cNvPr>
          <p:cNvSpPr txBox="1"/>
          <p:nvPr userDrawn="1"/>
        </p:nvSpPr>
        <p:spPr>
          <a:xfrm>
            <a:off x="634247" y="6296743"/>
            <a:ext cx="81389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F5D9D50-B976-4826-95D4-00CFD32BB2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B8AA-87D1-4E82-9AEF-B65CB50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64C9-C12C-4E58-954C-146FAB1BE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6EBCB-CEBC-4B89-93EE-1A5B7A1B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5914B-8CF5-4722-BB94-662B6529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7C270-DFE1-4379-B71E-AB1A7E67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488D4-C34F-4484-9666-0ACAD2F2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7B60-BC1C-4C35-B8E1-F6518E3D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F6D52-3C80-4E77-B1DF-ED4DD00AB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8A35D-8B02-40CC-9A0F-34E12B1E0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A4B87-EAB7-4397-8CE4-B3396534D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8309A-6381-4054-9ACC-907334759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302B7-DFA6-4E7F-9A56-6D0038B1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9DE75-4F65-4714-9AAD-3383DCAD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B7415-1BC4-49EB-841B-3BB5588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20F0-997F-4C9E-B7B0-92CDEF43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8F519-16F7-49E8-8C46-BD2178A9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FA7B1-1857-443A-A2B4-7EF6527C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3205E-866C-4FCB-A2A9-7E0B1F84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7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0EDDB-2018-4575-A8A6-7C137A04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29422-FB54-4E93-8B14-7D310128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CD805-C67B-4B40-8BD7-695209AE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2412-4BFD-4876-A0DC-1AC62D5B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EF64-4A05-46C6-82C3-CB9019BB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DBDB2-8FB2-4D90-8120-8B02E5F4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3DC53-27D5-41B2-9AA3-3B3E2027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29698-1BC6-41C6-87A5-15A77B85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5D3D9-4219-413A-BAA6-2BE40219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FBBD-BA1A-479B-B4D6-579059D9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E4DB1-9109-4F34-95D7-11293F2B9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5B7E8-634C-4971-B1E8-87BB1E8A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5BBB2-51FE-49FD-87DC-092A068C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7CC87-41B1-4FC5-883D-18903411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16DE9-0E93-4CD8-B692-FAB445AE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29764-2CF5-4204-9AFF-1351C3A2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D94B6-AE3B-4600-867C-9E7D55AE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6393-D4AD-4A0B-B1EF-857C144E7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5B54A-20DF-4FB5-B34E-B70D9D32E5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91E73-A7D8-4FAA-B885-6B3F8D4E7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F1DB-25A8-4EB8-ADD6-00496AEB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F94B-E5A2-4861-B83A-1FB4011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623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D7B756-C6E2-4510-98C6-CCE270CDE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03568"/>
              </p:ext>
            </p:extLst>
          </p:nvPr>
        </p:nvGraphicFramePr>
        <p:xfrm>
          <a:off x="1623414" y="971331"/>
          <a:ext cx="6894192" cy="59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4192">
                  <a:extLst>
                    <a:ext uri="{9D8B030D-6E8A-4147-A177-3AD203B41FA5}">
                      <a16:colId xmlns:a16="http://schemas.microsoft.com/office/drawing/2014/main" val="3863068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there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plural noun?</a:t>
                      </a:r>
                      <a:endParaRPr lang="en-US" sz="3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6255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93B0FD-ECF8-46AC-B8A4-FFF7727BB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0476"/>
              </p:ext>
            </p:extLst>
          </p:nvPr>
        </p:nvGraphicFramePr>
        <p:xfrm>
          <a:off x="1595902" y="4065216"/>
          <a:ext cx="8387326" cy="59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7326">
                  <a:extLst>
                    <a:ext uri="{9D8B030D-6E8A-4147-A177-3AD203B41FA5}">
                      <a16:colId xmlns:a16="http://schemas.microsoft.com/office/drawing/2014/main" val="15238857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many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plural Noun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there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…..? </a:t>
                      </a:r>
                      <a:endParaRPr lang="en-US" sz="3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01503"/>
                  </a:ext>
                </a:extLst>
              </a:tr>
            </a:tbl>
          </a:graphicData>
        </a:graphic>
      </p:graphicFrame>
      <p:sp>
        <p:nvSpPr>
          <p:cNvPr id="6" name="Rectangle 10">
            <a:extLst>
              <a:ext uri="{FF2B5EF4-FFF2-40B4-BE49-F238E27FC236}">
                <a16:creationId xmlns:a16="http://schemas.microsoft.com/office/drawing/2014/main" id="{888E82A1-09EB-406C-8961-050F9F0A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03" y="4936738"/>
            <a:ext cx="9116595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How many </a:t>
            </a: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chefs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are there on the ship? </a:t>
            </a:r>
            <a:endParaRPr kumimoji="0" lang="en-US" altLang="en-US" sz="3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kumimoji="0" lang="en-US" alt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are </a:t>
            </a: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50 chefs</a:t>
            </a:r>
            <a:r>
              <a:rPr kumimoji="0" lang="en-US" alt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kumimoji="0" lang="en-US" alt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15C5B-BAC0-4015-8C9A-4FEAD36968E9}"/>
              </a:ext>
            </a:extLst>
          </p:cNvPr>
          <p:cNvSpPr txBox="1"/>
          <p:nvPr/>
        </p:nvSpPr>
        <p:spPr>
          <a:xfrm>
            <a:off x="439838" y="963731"/>
            <a:ext cx="11835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(?) : </a:t>
            </a:r>
            <a:endParaRPr kumimoji="0" lang="en-US" altLang="en-US" sz="3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A3A29-C028-474C-9999-E93E05143B10}"/>
              </a:ext>
            </a:extLst>
          </p:cNvPr>
          <p:cNvSpPr txBox="1"/>
          <p:nvPr/>
        </p:nvSpPr>
        <p:spPr>
          <a:xfrm>
            <a:off x="1623414" y="1713885"/>
            <a:ext cx="949992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there are. / No, there aren’t.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932F2-3077-4A00-B880-DDF807789E40}"/>
              </a:ext>
            </a:extLst>
          </p:cNvPr>
          <p:cNvSpPr txBox="1"/>
          <p:nvPr/>
        </p:nvSpPr>
        <p:spPr>
          <a:xfrm>
            <a:off x="866633" y="2463346"/>
            <a:ext cx="87808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4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 there </a:t>
            </a:r>
            <a:r>
              <a:rPr kumimoji="0" lang="en-US" altLang="en-US" sz="3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any</a:t>
            </a:r>
            <a:r>
              <a:rPr kumimoji="0" lang="en-US" altLang="en-US" sz="3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swimming pools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on the ship?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4C0E6-774A-4559-87DE-1F1299BF5698}"/>
              </a:ext>
            </a:extLst>
          </p:cNvPr>
          <p:cNvSpPr txBox="1"/>
          <p:nvPr/>
        </p:nvSpPr>
        <p:spPr>
          <a:xfrm>
            <a:off x="1623414" y="3057199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there are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35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C7DBD5-BDE1-432F-83E0-21E1C1E34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85530"/>
            <a:ext cx="10885777" cy="5797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9385D-EB06-40B7-8961-D12B705A7513}"/>
              </a:ext>
            </a:extLst>
          </p:cNvPr>
          <p:cNvSpPr txBox="1"/>
          <p:nvPr/>
        </p:nvSpPr>
        <p:spPr>
          <a:xfrm>
            <a:off x="650240" y="2314119"/>
            <a:ext cx="10546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660033"/>
                </a:solidFill>
                <a:effectLst/>
                <a:latin typeface="VNI-Palatin" pitchFamily="2" charset="0"/>
                <a:ea typeface="MS Mincho" panose="02020609040205080304" pitchFamily="49" charset="-128"/>
              </a:rPr>
              <a:t>Choose the correct words in the Rules. </a:t>
            </a:r>
            <a:endParaRPr lang="en-US" sz="4800" dirty="0">
              <a:solidFill>
                <a:srgbClr val="660033"/>
              </a:solidFill>
              <a:latin typeface="VNI-Palat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5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D37C3C-0EF0-49F2-8376-3C4ED9A8C299}"/>
              </a:ext>
            </a:extLst>
          </p:cNvPr>
          <p:cNvSpPr/>
          <p:nvPr/>
        </p:nvSpPr>
        <p:spPr>
          <a:xfrm>
            <a:off x="631826" y="701041"/>
            <a:ext cx="10928348" cy="57108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3A879C65-2A18-4D20-85AD-53CB29B36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143971" y="295854"/>
            <a:ext cx="2499490" cy="118513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E2E27E-3E6D-444C-BDE0-87AE6D2D5111}"/>
              </a:ext>
            </a:extLst>
          </p:cNvPr>
          <p:cNvSpPr txBox="1"/>
          <p:nvPr/>
        </p:nvSpPr>
        <p:spPr>
          <a:xfrm>
            <a:off x="932428" y="4618241"/>
            <a:ext cx="539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… ?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9B4D6-98AA-46B3-A3AF-71219D66B40D}"/>
              </a:ext>
            </a:extLst>
          </p:cNvPr>
          <p:cNvSpPr txBox="1"/>
          <p:nvPr/>
        </p:nvSpPr>
        <p:spPr>
          <a:xfrm>
            <a:off x="988198" y="1559266"/>
            <a:ext cx="6385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We use                    in 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8AF0F-3384-4A7D-969B-F9D5A7B2C136}"/>
              </a:ext>
            </a:extLst>
          </p:cNvPr>
          <p:cNvSpPr txBox="1"/>
          <p:nvPr/>
        </p:nvSpPr>
        <p:spPr>
          <a:xfrm>
            <a:off x="988198" y="2304061"/>
            <a:ext cx="9987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No, there isn’t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3EFC7-5607-4ED6-8F09-F03E47A61629}"/>
              </a:ext>
            </a:extLst>
          </p:cNvPr>
          <p:cNvSpPr txBox="1"/>
          <p:nvPr/>
        </p:nvSpPr>
        <p:spPr>
          <a:xfrm>
            <a:off x="988198" y="3448012"/>
            <a:ext cx="10068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No, there aren’t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DC2BE-419A-4BEA-8C45-99EFD9C77F27}"/>
              </a:ext>
            </a:extLst>
          </p:cNvPr>
          <p:cNvSpPr txBox="1"/>
          <p:nvPr/>
        </p:nvSpPr>
        <p:spPr>
          <a:xfrm>
            <a:off x="2687801" y="1571693"/>
            <a:ext cx="1503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DF1D4-1439-4582-A543-6DFC4E9DBB1B}"/>
              </a:ext>
            </a:extLst>
          </p:cNvPr>
          <p:cNvSpPr txBox="1"/>
          <p:nvPr/>
        </p:nvSpPr>
        <p:spPr>
          <a:xfrm>
            <a:off x="8181478" y="2333948"/>
            <a:ext cx="3048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0A4612-0BA7-45CF-9A51-5F8822FC6545}"/>
              </a:ext>
            </a:extLst>
          </p:cNvPr>
          <p:cNvSpPr txBox="1"/>
          <p:nvPr/>
        </p:nvSpPr>
        <p:spPr>
          <a:xfrm>
            <a:off x="8597157" y="3471033"/>
            <a:ext cx="3343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 </a:t>
            </a:r>
            <a:r>
              <a:rPr lang="en-US" sz="3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000" dirty="0">
              <a:solidFill>
                <a:srgbClr val="C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0AC9D5-19B1-446C-8015-D650FFBE2CCD}"/>
              </a:ext>
            </a:extLst>
          </p:cNvPr>
          <p:cNvGrpSpPr/>
          <p:nvPr/>
        </p:nvGrpSpPr>
        <p:grpSpPr>
          <a:xfrm>
            <a:off x="1393716" y="3870014"/>
            <a:ext cx="2797284" cy="562372"/>
            <a:chOff x="1393716" y="3870014"/>
            <a:chExt cx="2797284" cy="5623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AA1C1-A01C-4ECB-876E-8822C9320EAD}"/>
                </a:ext>
              </a:extLst>
            </p:cNvPr>
            <p:cNvSpPr txBox="1"/>
            <p:nvPr/>
          </p:nvSpPr>
          <p:spPr>
            <a:xfrm>
              <a:off x="1393716" y="3870014"/>
              <a:ext cx="23858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plural nouns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679A0C-5B5B-4E87-B973-7404294E947D}"/>
                </a:ext>
              </a:extLst>
            </p:cNvPr>
            <p:cNvSpPr txBox="1"/>
            <p:nvPr/>
          </p:nvSpPr>
          <p:spPr>
            <a:xfrm>
              <a:off x="3459480" y="3878388"/>
              <a:ext cx="731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0" i="0" dirty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E5070BF-84B9-443A-A004-93AD989B532E}"/>
              </a:ext>
            </a:extLst>
          </p:cNvPr>
          <p:cNvSpPr txBox="1"/>
          <p:nvPr/>
        </p:nvSpPr>
        <p:spPr>
          <a:xfrm>
            <a:off x="6096000" y="4664463"/>
            <a:ext cx="28752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 </a:t>
            </a:r>
            <a:r>
              <a:rPr lang="en-US" sz="3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FCEE97-FD2B-447B-BE85-BC976AA4EF37}"/>
              </a:ext>
            </a:extLst>
          </p:cNvPr>
          <p:cNvSpPr txBox="1"/>
          <p:nvPr/>
        </p:nvSpPr>
        <p:spPr>
          <a:xfrm>
            <a:off x="8843674" y="4664463"/>
            <a:ext cx="23858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plural nouns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868135-C268-44D8-8F02-DEB50BDD6493}"/>
              </a:ext>
            </a:extLst>
          </p:cNvPr>
          <p:cNvSpPr txBox="1"/>
          <p:nvPr/>
        </p:nvSpPr>
        <p:spPr>
          <a:xfrm>
            <a:off x="3825240" y="1583501"/>
            <a:ext cx="1143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endParaRPr lang="en-US" sz="3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27B97E-C1D4-4BFE-B10B-9E2AD4BF6650}"/>
              </a:ext>
            </a:extLst>
          </p:cNvPr>
          <p:cNvGrpSpPr/>
          <p:nvPr/>
        </p:nvGrpSpPr>
        <p:grpSpPr>
          <a:xfrm>
            <a:off x="1393717" y="2341624"/>
            <a:ext cx="10006685" cy="1015646"/>
            <a:chOff x="1393717" y="2341624"/>
            <a:chExt cx="10006685" cy="10156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5B3CA5-BDF0-4C96-89AF-23D834AF90E2}"/>
                </a:ext>
              </a:extLst>
            </p:cNvPr>
            <p:cNvSpPr txBox="1"/>
            <p:nvPr/>
          </p:nvSpPr>
          <p:spPr>
            <a:xfrm>
              <a:off x="1393717" y="2803272"/>
              <a:ext cx="334313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plural nouns</a:t>
              </a:r>
              <a:r>
                <a:rPr lang="en-US" sz="30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CB2280-C9F7-400F-901E-E8C5D0286E14}"/>
                </a:ext>
              </a:extLst>
            </p:cNvPr>
            <p:cNvSpPr txBox="1"/>
            <p:nvPr/>
          </p:nvSpPr>
          <p:spPr>
            <a:xfrm>
              <a:off x="10668882" y="2341624"/>
              <a:ext cx="731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3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AC35E9-DA16-42D4-BE9C-98963F45CF61}"/>
              </a:ext>
            </a:extLst>
          </p:cNvPr>
          <p:cNvGrpSpPr/>
          <p:nvPr/>
        </p:nvGrpSpPr>
        <p:grpSpPr>
          <a:xfrm>
            <a:off x="8591195" y="3448012"/>
            <a:ext cx="2797284" cy="562372"/>
            <a:chOff x="1393716" y="3870014"/>
            <a:chExt cx="2797284" cy="5623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3FB3F1-C4C6-4FC6-853A-726E59FD1AB8}"/>
                </a:ext>
              </a:extLst>
            </p:cNvPr>
            <p:cNvSpPr txBox="1"/>
            <p:nvPr/>
          </p:nvSpPr>
          <p:spPr>
            <a:xfrm>
              <a:off x="1393716" y="3870014"/>
              <a:ext cx="23858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plural nouns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1308C2-00FA-4921-AB50-06E698A80F94}"/>
                </a:ext>
              </a:extLst>
            </p:cNvPr>
            <p:cNvSpPr txBox="1"/>
            <p:nvPr/>
          </p:nvSpPr>
          <p:spPr>
            <a:xfrm>
              <a:off x="3459480" y="3878388"/>
              <a:ext cx="731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0" i="0" dirty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4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05729 -0.001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2657 -0.0039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2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100+ Hình nền PowerPoint đẹp nhất - Hedieuhanh.Com">
            <a:extLst>
              <a:ext uri="{FF2B5EF4-FFF2-40B4-BE49-F238E27FC236}">
                <a16:creationId xmlns:a16="http://schemas.microsoft.com/office/drawing/2014/main" id="{7957F2AE-5762-4E94-A711-40BA5FFF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C92298-548C-4ECF-877E-056AC9B3D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168527"/>
              </p:ext>
            </p:extLst>
          </p:nvPr>
        </p:nvGraphicFramePr>
        <p:xfrm>
          <a:off x="1544320" y="710352"/>
          <a:ext cx="10495280" cy="543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640">
                  <a:extLst>
                    <a:ext uri="{9D8B030D-6E8A-4147-A177-3AD203B41FA5}">
                      <a16:colId xmlns:a16="http://schemas.microsoft.com/office/drawing/2014/main" val="2643480364"/>
                    </a:ext>
                  </a:extLst>
                </a:gridCol>
                <a:gridCol w="5247640">
                  <a:extLst>
                    <a:ext uri="{9D8B030D-6E8A-4147-A177-3AD203B41FA5}">
                      <a16:colId xmlns:a16="http://schemas.microsoft.com/office/drawing/2014/main" val="1784114671"/>
                    </a:ext>
                  </a:extLst>
                </a:gridCol>
              </a:tblGrid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Is there a</a:t>
                      </a:r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people are there?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009253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Are there</a:t>
                      </a:r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a good school?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3708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Is there 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sports </a:t>
                      </a:r>
                      <a:r>
                        <a:rPr lang="en-US" sz="3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16269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How many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bridges?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65864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Is there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old part?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0391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Are there any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any five-star hotels?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4816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56AFB-D779-483E-9E7D-C044897DEB40}"/>
              </a:ext>
            </a:extLst>
          </p:cNvPr>
          <p:cNvCxnSpPr>
            <a:cxnSpLocks/>
          </p:cNvCxnSpPr>
          <p:nvPr/>
        </p:nvCxnSpPr>
        <p:spPr>
          <a:xfrm>
            <a:off x="4008120" y="1278642"/>
            <a:ext cx="2809240" cy="17693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6488CC-CEB3-4C43-BB9C-D4A77652D5CF}"/>
              </a:ext>
            </a:extLst>
          </p:cNvPr>
          <p:cNvCxnSpPr>
            <a:cxnSpLocks/>
          </p:cNvCxnSpPr>
          <p:nvPr/>
        </p:nvCxnSpPr>
        <p:spPr>
          <a:xfrm>
            <a:off x="3886200" y="2163321"/>
            <a:ext cx="2931160" cy="35611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84AB13-3814-430C-93FC-5164DE5C1182}"/>
              </a:ext>
            </a:extLst>
          </p:cNvPr>
          <p:cNvCxnSpPr>
            <a:cxnSpLocks/>
          </p:cNvCxnSpPr>
          <p:nvPr/>
        </p:nvCxnSpPr>
        <p:spPr>
          <a:xfrm flipV="1">
            <a:off x="4640879" y="3988871"/>
            <a:ext cx="2184101" cy="18385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7A9A3-BAB1-40B8-BDA5-670D52C7319D}"/>
              </a:ext>
            </a:extLst>
          </p:cNvPr>
          <p:cNvCxnSpPr>
            <a:cxnSpLocks/>
          </p:cNvCxnSpPr>
          <p:nvPr/>
        </p:nvCxnSpPr>
        <p:spPr>
          <a:xfrm>
            <a:off x="4109720" y="3063318"/>
            <a:ext cx="2707640" cy="18147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CA3ABE-3685-476C-9013-89B57785E9DF}"/>
              </a:ext>
            </a:extLst>
          </p:cNvPr>
          <p:cNvCxnSpPr>
            <a:cxnSpLocks/>
          </p:cNvCxnSpPr>
          <p:nvPr/>
        </p:nvCxnSpPr>
        <p:spPr>
          <a:xfrm flipV="1">
            <a:off x="4109720" y="1263324"/>
            <a:ext cx="2707640" cy="27779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4FBBD8-751F-4DEE-82BC-453859C29562}"/>
              </a:ext>
            </a:extLst>
          </p:cNvPr>
          <p:cNvCxnSpPr>
            <a:cxnSpLocks/>
          </p:cNvCxnSpPr>
          <p:nvPr/>
        </p:nvCxnSpPr>
        <p:spPr>
          <a:xfrm flipV="1">
            <a:off x="3807757" y="2163321"/>
            <a:ext cx="2984203" cy="27626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59EDE0-08C5-481C-80D9-BD3D2D00C2EB}"/>
              </a:ext>
            </a:extLst>
          </p:cNvPr>
          <p:cNvSpPr txBox="1"/>
          <p:nvPr/>
        </p:nvSpPr>
        <p:spPr>
          <a:xfrm>
            <a:off x="208915" y="1865293"/>
            <a:ext cx="11627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Complete the questions with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onstantia" panose="02030602050306030303" pitchFamily="18" charset="0"/>
              </a:rPr>
              <a:t>IS THERE </a:t>
            </a:r>
            <a:r>
              <a:rPr lang="en-US" sz="3200" b="1" i="1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… ?</a:t>
            </a:r>
            <a:r>
              <a:rPr lang="en-US" sz="3200" b="1" dirty="0">
                <a:solidFill>
                  <a:srgbClr val="660033"/>
                </a:solidFill>
                <a:latin typeface="Constantia" panose="02030602050306030303" pitchFamily="18" charset="0"/>
              </a:rPr>
              <a:t> ,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onstantia" panose="02030602050306030303" pitchFamily="18" charset="0"/>
              </a:rPr>
              <a:t>ARE THERE </a:t>
            </a:r>
            <a:r>
              <a:rPr lang="en-US" sz="3200" b="1" i="1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… ? </a:t>
            </a:r>
            <a:r>
              <a:rPr lang="en-US" sz="3200" b="1" i="0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and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onstantia" panose="02030602050306030303" pitchFamily="18" charset="0"/>
              </a:rPr>
              <a:t>HOW MANY </a:t>
            </a:r>
            <a:r>
              <a:rPr lang="en-US" sz="3200" b="1" i="1" dirty="0">
                <a:solidFill>
                  <a:srgbClr val="660033"/>
                </a:solidFill>
                <a:effectLst/>
                <a:latin typeface="Constantia" panose="02030602050306030303" pitchFamily="18" charset="0"/>
              </a:rPr>
              <a:t>… ?. </a:t>
            </a:r>
            <a:endParaRPr lang="en-US" sz="3200" dirty="0">
              <a:solidFill>
                <a:srgbClr val="660033"/>
              </a:solidFill>
              <a:latin typeface="Constantia" panose="02030602050306030303" pitchFamily="18" charset="0"/>
            </a:endParaRPr>
          </a:p>
        </p:txBody>
      </p:sp>
      <p:pic>
        <p:nvPicPr>
          <p:cNvPr id="9218" name="Picture 2" descr="Homework Icon Images | Free Vectors, Stock Photos &amp; PSD">
            <a:extLst>
              <a:ext uri="{FF2B5EF4-FFF2-40B4-BE49-F238E27FC236}">
                <a16:creationId xmlns:a16="http://schemas.microsoft.com/office/drawing/2014/main" id="{4D5B2D96-9257-4EA7-92FF-6499880C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3" y="3192060"/>
            <a:ext cx="3104128" cy="29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4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Pin di drugs">
            <a:extLst>
              <a:ext uri="{FF2B5EF4-FFF2-40B4-BE49-F238E27FC236}">
                <a16:creationId xmlns:a16="http://schemas.microsoft.com/office/drawing/2014/main" id="{A8AED9F8-529F-41B4-ABCF-0C2887F4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D089B-1304-4C15-BA49-5300CE69824C}"/>
              </a:ext>
            </a:extLst>
          </p:cNvPr>
          <p:cNvSpPr txBox="1"/>
          <p:nvPr/>
        </p:nvSpPr>
        <p:spPr>
          <a:xfrm>
            <a:off x="1426360" y="1469615"/>
            <a:ext cx="9319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___________any trees in your town or city?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AB784-69F2-4E97-8985-7FA08A385925}"/>
              </a:ext>
            </a:extLst>
          </p:cNvPr>
          <p:cNvSpPr txBox="1"/>
          <p:nvPr/>
        </p:nvSpPr>
        <p:spPr>
          <a:xfrm>
            <a:off x="1426360" y="2477875"/>
            <a:ext cx="924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__________ a park or a sports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6E716-6518-436F-A83A-A3B65408EDB2}"/>
              </a:ext>
            </a:extLst>
          </p:cNvPr>
          <p:cNvSpPr txBox="1"/>
          <p:nvPr/>
        </p:nvSpPr>
        <p:spPr>
          <a:xfrm>
            <a:off x="1426360" y="3554720"/>
            <a:ext cx="973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_____________ swimming pools are there?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61051-1263-4683-91E0-ECFAB7DC46DC}"/>
              </a:ext>
            </a:extLst>
          </p:cNvPr>
          <p:cNvSpPr txBox="1"/>
          <p:nvPr/>
        </p:nvSpPr>
        <p:spPr>
          <a:xfrm>
            <a:off x="1465580" y="4497995"/>
            <a:ext cx="1072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____________ any exciting places for young people?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959AF-7394-4F21-9727-362472ABD56A}"/>
              </a:ext>
            </a:extLst>
          </p:cNvPr>
          <p:cNvSpPr txBox="1"/>
          <p:nvPr/>
        </p:nvSpPr>
        <p:spPr>
          <a:xfrm>
            <a:off x="1465580" y="5441270"/>
            <a:ext cx="987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_____________ people live in your town?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95771-0DFC-4D93-8032-0705E1562728}"/>
              </a:ext>
            </a:extLst>
          </p:cNvPr>
          <p:cNvSpPr txBox="1"/>
          <p:nvPr/>
        </p:nvSpPr>
        <p:spPr>
          <a:xfrm>
            <a:off x="2018181" y="1438836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there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CF673-DD2D-45E9-B6C5-2DA852A7A9E5}"/>
              </a:ext>
            </a:extLst>
          </p:cNvPr>
          <p:cNvSpPr txBox="1"/>
          <p:nvPr/>
        </p:nvSpPr>
        <p:spPr>
          <a:xfrm>
            <a:off x="2096623" y="2429442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Is there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A9552-FC12-4606-A750-DA44D7E69684}"/>
              </a:ext>
            </a:extLst>
          </p:cNvPr>
          <p:cNvSpPr txBox="1"/>
          <p:nvPr/>
        </p:nvSpPr>
        <p:spPr>
          <a:xfrm>
            <a:off x="2096623" y="3462748"/>
            <a:ext cx="2499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How many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3B1D7-4125-421B-88F0-B89340D9EEE2}"/>
              </a:ext>
            </a:extLst>
          </p:cNvPr>
          <p:cNvSpPr txBox="1"/>
          <p:nvPr/>
        </p:nvSpPr>
        <p:spPr>
          <a:xfrm>
            <a:off x="2167743" y="4467216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there </a:t>
            </a:r>
            <a:endParaRPr lang="en-US" sz="3600" i="1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E65C3-1A8C-42C7-BA3B-6E2D9CEAF793}"/>
              </a:ext>
            </a:extLst>
          </p:cNvPr>
          <p:cNvSpPr txBox="1"/>
          <p:nvPr/>
        </p:nvSpPr>
        <p:spPr>
          <a:xfrm>
            <a:off x="2096623" y="5374634"/>
            <a:ext cx="2499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How many </a:t>
            </a:r>
            <a:endParaRPr lang="en-US" sz="36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0002C3-3D5B-49CE-BB52-A5DA515F8438}"/>
              </a:ext>
            </a:extLst>
          </p:cNvPr>
          <p:cNvSpPr txBox="1"/>
          <p:nvPr/>
        </p:nvSpPr>
        <p:spPr>
          <a:xfrm>
            <a:off x="1243971" y="2736631"/>
            <a:ext cx="10116197" cy="6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 use 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“the” </a:t>
            </a: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talk about a particular thing.</a:t>
            </a:r>
            <a:endParaRPr lang="en-US" sz="34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9AAEA-645F-4B16-AA40-5740AF7F4E66}"/>
              </a:ext>
            </a:extLst>
          </p:cNvPr>
          <p:cNvSpPr/>
          <p:nvPr/>
        </p:nvSpPr>
        <p:spPr>
          <a:xfrm>
            <a:off x="1094408" y="1918273"/>
            <a:ext cx="10116197" cy="38453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0CE6B93A-A685-4AC2-977D-12D85777B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357331" y="1325706"/>
            <a:ext cx="2499490" cy="11851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45717-7C07-488B-9F96-1343E9914FED}"/>
              </a:ext>
            </a:extLst>
          </p:cNvPr>
          <p:cNvSpPr txBox="1"/>
          <p:nvPr/>
        </p:nvSpPr>
        <p:spPr>
          <a:xfrm>
            <a:off x="2985321" y="724112"/>
            <a:ext cx="880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MS Mincho" panose="02020609040205080304" pitchFamily="49" charset="-128"/>
              </a:rPr>
              <a:t>DEFINITE AND ZERO ARTICLE</a:t>
            </a:r>
            <a:endParaRPr lang="en-US" sz="40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507C5-21A2-4C17-93E5-45CFD45EC3E5}"/>
              </a:ext>
            </a:extLst>
          </p:cNvPr>
          <p:cNvSpPr txBox="1"/>
          <p:nvPr/>
        </p:nvSpPr>
        <p:spPr>
          <a:xfrm>
            <a:off x="1243971" y="3626461"/>
            <a:ext cx="9704057" cy="6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 use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zero article” </a:t>
            </a:r>
            <a:r>
              <a:rPr lang="en-US" sz="3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talk about things in general. </a:t>
            </a:r>
            <a:endParaRPr lang="en-US" sz="34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70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C79AEE-D2C9-4A77-9D9E-4806A8D0497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Complete the sentences with the or </a:t>
            </a:r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⏀</a:t>
            </a:r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.</a:t>
            </a:r>
            <a:endParaRPr lang="en-US" sz="3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C8575-F294-42E0-8276-C52246630E88}"/>
              </a:ext>
            </a:extLst>
          </p:cNvPr>
          <p:cNvSpPr txBox="1"/>
          <p:nvPr/>
        </p:nvSpPr>
        <p:spPr>
          <a:xfrm>
            <a:off x="203199" y="1232640"/>
            <a:ext cx="1281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There are a lot of things to do on ______ cruise ship.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73F23-6A03-4E79-A55D-BA99D6B22F6B}"/>
              </a:ext>
            </a:extLst>
          </p:cNvPr>
          <p:cNvSpPr txBox="1"/>
          <p:nvPr/>
        </p:nvSpPr>
        <p:spPr>
          <a:xfrm>
            <a:off x="203199" y="2297137"/>
            <a:ext cx="1145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 go running in _______ park near my house.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00731-15CF-430B-AC8A-9D7EB85BF4CD}"/>
              </a:ext>
            </a:extLst>
          </p:cNvPr>
          <p:cNvSpPr txBox="1"/>
          <p:nvPr/>
        </p:nvSpPr>
        <p:spPr>
          <a:xfrm>
            <a:off x="203199" y="3312522"/>
            <a:ext cx="1061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I think _______ climbing is an exciting sport.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C3D2E-DF66-4045-97A1-981621D6C5E3}"/>
              </a:ext>
            </a:extLst>
          </p:cNvPr>
          <p:cNvSpPr txBox="1"/>
          <p:nvPr/>
        </p:nvSpPr>
        <p:spPr>
          <a:xfrm>
            <a:off x="203199" y="4203095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My dad likes cooking _______ food.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FCAB1-B900-4C11-BCA8-D1E5A82E682F}"/>
              </a:ext>
            </a:extLst>
          </p:cNvPr>
          <p:cNvSpPr txBox="1"/>
          <p:nvPr/>
        </p:nvSpPr>
        <p:spPr>
          <a:xfrm>
            <a:off x="203199" y="5117495"/>
            <a:ext cx="1121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There are lots of boats at ________ Cai Rang floating market.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735CC-F437-46E7-AB2C-9DAB66CA3177}"/>
              </a:ext>
            </a:extLst>
          </p:cNvPr>
          <p:cNvSpPr txBox="1"/>
          <p:nvPr/>
        </p:nvSpPr>
        <p:spPr>
          <a:xfrm>
            <a:off x="6250940" y="1201861"/>
            <a:ext cx="147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the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94CAE-0E92-459F-9CDF-B8D507C2806B}"/>
              </a:ext>
            </a:extLst>
          </p:cNvPr>
          <p:cNvSpPr txBox="1"/>
          <p:nvPr/>
        </p:nvSpPr>
        <p:spPr>
          <a:xfrm>
            <a:off x="3507740" y="2266358"/>
            <a:ext cx="147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the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699A89-4D28-4701-8576-0BE3FB3B6166}"/>
              </a:ext>
            </a:extLst>
          </p:cNvPr>
          <p:cNvSpPr txBox="1"/>
          <p:nvPr/>
        </p:nvSpPr>
        <p:spPr>
          <a:xfrm>
            <a:off x="2258060" y="3259341"/>
            <a:ext cx="8001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⏀</a:t>
            </a:r>
            <a:endParaRPr lang="en-US" sz="3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E2F76-4E38-478C-A9EC-6427AECFE621}"/>
              </a:ext>
            </a:extLst>
          </p:cNvPr>
          <p:cNvSpPr txBox="1"/>
          <p:nvPr/>
        </p:nvSpPr>
        <p:spPr>
          <a:xfrm>
            <a:off x="4711746" y="4152068"/>
            <a:ext cx="8001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⏀</a:t>
            </a:r>
            <a:endParaRPr lang="en-US" sz="3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2E2F2-22A8-4E98-87B8-D045C486F52D}"/>
              </a:ext>
            </a:extLst>
          </p:cNvPr>
          <p:cNvSpPr txBox="1"/>
          <p:nvPr/>
        </p:nvSpPr>
        <p:spPr>
          <a:xfrm>
            <a:off x="5167251" y="5055939"/>
            <a:ext cx="1470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the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03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80 Hình nền ý tưởng | hình nền, hình ảnh, ảnh tường cho điện thoại">
            <a:extLst>
              <a:ext uri="{FF2B5EF4-FFF2-40B4-BE49-F238E27FC236}">
                <a16:creationId xmlns:a16="http://schemas.microsoft.com/office/drawing/2014/main" id="{5219D5C8-3812-427E-866C-9638E83E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4741" r="2500" b="6223"/>
          <a:stretch/>
        </p:blipFill>
        <p:spPr bwMode="auto">
          <a:xfrm>
            <a:off x="839635" y="201873"/>
            <a:ext cx="10512729" cy="58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867D2-77AD-4916-8D19-7BBD117E67C6}"/>
              </a:ext>
            </a:extLst>
          </p:cNvPr>
          <p:cNvSpPr txBox="1"/>
          <p:nvPr/>
        </p:nvSpPr>
        <p:spPr>
          <a:xfrm>
            <a:off x="1269669" y="3112493"/>
            <a:ext cx="9812020" cy="89610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99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NI-Fato" pitchFamily="2" charset="0"/>
                <a:ea typeface="MS Mincho" panose="02020609040205080304" pitchFamily="49" charset="-128"/>
              </a:rPr>
              <a:t>“I WANT TO BE A DESIGNER”</a:t>
            </a:r>
            <a:endParaRPr lang="en-US" sz="2400" b="1" dirty="0">
              <a:ln/>
              <a:solidFill>
                <a:srgbClr val="9900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2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làm Slide chào hỏi 5 - Dạy học online">
            <a:extLst>
              <a:ext uri="{FF2B5EF4-FFF2-40B4-BE49-F238E27FC236}">
                <a16:creationId xmlns:a16="http://schemas.microsoft.com/office/drawing/2014/main" id="{0549A816-17F1-4F3D-90AF-CA512C50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08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F8A8F-3FAB-4118-8CCE-6B177F064E93}"/>
              </a:ext>
            </a:extLst>
          </p:cNvPr>
          <p:cNvSpPr txBox="1"/>
          <p:nvPr/>
        </p:nvSpPr>
        <p:spPr>
          <a:xfrm>
            <a:off x="1991360" y="2195810"/>
            <a:ext cx="7731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Bradley Hand ITC" panose="03070402050302030203" pitchFamily="66" charset="0"/>
                <a:ea typeface="MS Mincho" panose="02020609040205080304" pitchFamily="49" charset="-128"/>
              </a:rPr>
              <a:t>Let’s d</a:t>
            </a:r>
            <a:r>
              <a:rPr lang="en-US" sz="5400" b="1" i="1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MS Mincho" panose="02020609040205080304" pitchFamily="49" charset="-128"/>
              </a:rPr>
              <a:t>esign your dream amusement park. </a:t>
            </a:r>
            <a:endParaRPr lang="en-US" sz="54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3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àu Xanh Lá Cây Phim Hoạt Hình Gà Lá, Bọ, Ngữ, Nền Hình nền Vector để tải  xuống miễn phí">
            <a:extLst>
              <a:ext uri="{FF2B5EF4-FFF2-40B4-BE49-F238E27FC236}">
                <a16:creationId xmlns:a16="http://schemas.microsoft.com/office/drawing/2014/main" id="{77904990-A8E0-4631-9BC0-C77D42DA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" y="-20600"/>
            <a:ext cx="12186330" cy="68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7243-1F73-4E36-8E00-BFDF4FA105FA}"/>
              </a:ext>
            </a:extLst>
          </p:cNvPr>
          <p:cNvSpPr txBox="1"/>
          <p:nvPr/>
        </p:nvSpPr>
        <p:spPr>
          <a:xfrm>
            <a:off x="1681010" y="2401825"/>
            <a:ext cx="8438350" cy="142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err="1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Segoe UI Light" panose="020B0502040204020203" pitchFamily="34" charset="0"/>
              </a:rPr>
              <a:t>Noughts</a:t>
            </a:r>
            <a:r>
              <a:rPr lang="en-US" sz="66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Segoe UI Light" panose="020B0502040204020203" pitchFamily="34" charset="0"/>
              </a:rPr>
              <a:t> and crosses</a:t>
            </a:r>
          </a:p>
        </p:txBody>
      </p:sp>
    </p:spTree>
    <p:extLst>
      <p:ext uri="{BB962C8B-B14F-4D97-AF65-F5344CB8AC3E}">
        <p14:creationId xmlns:p14="http://schemas.microsoft.com/office/powerpoint/2010/main" val="357746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5" y="308354"/>
            <a:ext cx="10845137" cy="56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7BEE2-38CA-4FEC-A0FC-27F1321C709C}"/>
              </a:ext>
            </a:extLst>
          </p:cNvPr>
          <p:cNvSpPr txBox="1"/>
          <p:nvPr/>
        </p:nvSpPr>
        <p:spPr>
          <a:xfrm>
            <a:off x="1432560" y="2151235"/>
            <a:ext cx="95605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structures.</a:t>
            </a:r>
          </a:p>
          <a:p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Write a description of your amusement park. Use the preposition in the Starter Unit.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E2713C-498E-4CDE-A3F0-F31E2DE3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85451"/>
              </p:ext>
            </p:extLst>
          </p:nvPr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75">
                  <a:extLst>
                    <a:ext uri="{9D8B030D-6E8A-4147-A177-3AD203B41FA5}">
                      <a16:colId xmlns:a16="http://schemas.microsoft.com/office/drawing/2014/main" val="268919551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304469750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1808998210"/>
                    </a:ext>
                  </a:extLst>
                </a:gridCol>
              </a:tblGrid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3044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8175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6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FA8090-1051-409A-832C-BE4693A472C3}"/>
              </a:ext>
            </a:extLst>
          </p:cNvPr>
          <p:cNvSpPr txBox="1"/>
          <p:nvPr/>
        </p:nvSpPr>
        <p:spPr>
          <a:xfrm>
            <a:off x="1988599" y="1322773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library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18AB1-F345-4A90-93B8-98EDF6A1DB36}"/>
              </a:ext>
            </a:extLst>
          </p:cNvPr>
          <p:cNvSpPr txBox="1"/>
          <p:nvPr/>
        </p:nvSpPr>
        <p:spPr>
          <a:xfrm>
            <a:off x="5113538" y="1363351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2000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F9AA8-E0FE-409A-B903-9E75C725FCEE}"/>
              </a:ext>
            </a:extLst>
          </p:cNvPr>
          <p:cNvSpPr txBox="1"/>
          <p:nvPr/>
        </p:nvSpPr>
        <p:spPr>
          <a:xfrm>
            <a:off x="7342820" y="1066754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swimming pools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20DB4-4687-4566-85F8-64EE9A901860}"/>
              </a:ext>
            </a:extLst>
          </p:cNvPr>
          <p:cNvSpPr txBox="1"/>
          <p:nvPr/>
        </p:nvSpPr>
        <p:spPr>
          <a:xfrm>
            <a:off x="2317072" y="3059667"/>
            <a:ext cx="127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250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8089C-6188-464F-AAE3-2E2E07BCD873}"/>
              </a:ext>
            </a:extLst>
          </p:cNvPr>
          <p:cNvSpPr txBox="1"/>
          <p:nvPr/>
        </p:nvSpPr>
        <p:spPr>
          <a:xfrm>
            <a:off x="5007005" y="3068544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school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17DDA-155F-4462-8412-59B0609EFACB}"/>
              </a:ext>
            </a:extLst>
          </p:cNvPr>
          <p:cNvSpPr txBox="1"/>
          <p:nvPr/>
        </p:nvSpPr>
        <p:spPr>
          <a:xfrm>
            <a:off x="7243195" y="2885403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climbing wall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EA09F-6EC9-4CCF-A105-84A506003D9F}"/>
              </a:ext>
            </a:extLst>
          </p:cNvPr>
          <p:cNvSpPr txBox="1"/>
          <p:nvPr/>
        </p:nvSpPr>
        <p:spPr>
          <a:xfrm>
            <a:off x="1717830" y="4796561"/>
            <a:ext cx="200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park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1C26C-B330-42FE-94D1-7A92AB3D933F}"/>
              </a:ext>
            </a:extLst>
          </p:cNvPr>
          <p:cNvSpPr txBox="1"/>
          <p:nvPr/>
        </p:nvSpPr>
        <p:spPr>
          <a:xfrm>
            <a:off x="5315506" y="4796561"/>
            <a:ext cx="104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B82EC-61F4-498D-A6C4-B85009090FFB}"/>
              </a:ext>
            </a:extLst>
          </p:cNvPr>
          <p:cNvSpPr txBox="1"/>
          <p:nvPr/>
        </p:nvSpPr>
        <p:spPr>
          <a:xfrm>
            <a:off x="8052046" y="4864963"/>
            <a:ext cx="19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6360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3B2AEC6-8970-435E-9BD9-5BD127488152}"/>
              </a:ext>
            </a:extLst>
          </p:cNvPr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164B40A-0FCF-44B3-A9F2-03F4B8356FC3}"/>
              </a:ext>
            </a:extLst>
          </p:cNvPr>
          <p:cNvSpPr/>
          <p:nvPr/>
        </p:nvSpPr>
        <p:spPr>
          <a:xfrm>
            <a:off x="2165655" y="10574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o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243E4E-EC61-43E9-AA8A-2F2ED16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tim 1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39681D5C-2560-4463-A371-5BA3AE3E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o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22F2F-1F8D-4CA7-9FD0-1E0C245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tim 2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71851562-6786-478F-98F7-D735AFAE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74AE2C-7E42-4781-AB79-007A30FD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tim 9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405CA325-A995-4E25-BC5B-899BA962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65451A-9505-4A64-BA94-089F0578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tim 6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0579F0BB-77CC-4E80-A191-32B54BB9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o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0BC78-5835-48DD-81D9-D9721F8C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5" name="tim 5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812B1E4C-88BF-493C-983A-DBB9319B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o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D924A-8775-498B-B6FB-802F598D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tim 4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CD39F19F-37A3-4AC4-947F-58494808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o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962A77-1EC6-4DB2-B8D4-BB5589ED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9" name="tim 3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9F85203C-932B-4E5B-9EDF-EE0E8D21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o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CF6FF3-B1BB-4A3D-BF70-27E917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1" name="tim 7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D13618BB-48C2-47CD-8B35-B60D9C7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o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E82D14-6970-480C-AE59-9890569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tim 8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1207671F-3693-447A-B431-639EA3C4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x2">
            <a:extLst>
              <a:ext uri="{FF2B5EF4-FFF2-40B4-BE49-F238E27FC236}">
                <a16:creationId xmlns:a16="http://schemas.microsoft.com/office/drawing/2014/main" id="{C22A7178-249F-45BB-9B81-5CE942C6FDD2}"/>
              </a:ext>
            </a:extLst>
          </p:cNvPr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òn 2">
            <a:extLst>
              <a:ext uri="{FF2B5EF4-FFF2-40B4-BE49-F238E27FC236}">
                <a16:creationId xmlns:a16="http://schemas.microsoft.com/office/drawing/2014/main" id="{A0A2FD97-13F9-4EDF-885C-1AB48176DE0E}"/>
              </a:ext>
            </a:extLst>
          </p:cNvPr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òn 8">
            <a:extLst>
              <a:ext uri="{FF2B5EF4-FFF2-40B4-BE49-F238E27FC236}">
                <a16:creationId xmlns:a16="http://schemas.microsoft.com/office/drawing/2014/main" id="{9521C355-752B-4602-9B82-C2C38A3A9253}"/>
              </a:ext>
            </a:extLst>
          </p:cNvPr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x6">
            <a:extLst>
              <a:ext uri="{FF2B5EF4-FFF2-40B4-BE49-F238E27FC236}">
                <a16:creationId xmlns:a16="http://schemas.microsoft.com/office/drawing/2014/main" id="{AD470437-AFC0-4654-9912-2BC5E48FE0C3}"/>
              </a:ext>
            </a:extLst>
          </p:cNvPr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òn 7">
            <a:extLst>
              <a:ext uri="{FF2B5EF4-FFF2-40B4-BE49-F238E27FC236}">
                <a16:creationId xmlns:a16="http://schemas.microsoft.com/office/drawing/2014/main" id="{5D2F9FE1-9E9B-4DBA-A955-B1C5B7A38CA5}"/>
              </a:ext>
            </a:extLst>
          </p:cNvPr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8">
            <a:extLst>
              <a:ext uri="{FF2B5EF4-FFF2-40B4-BE49-F238E27FC236}">
                <a16:creationId xmlns:a16="http://schemas.microsoft.com/office/drawing/2014/main" id="{AC9798CC-62D4-427B-957C-BE845B2F30E8}"/>
              </a:ext>
            </a:extLst>
          </p:cNvPr>
          <p:cNvSpPr/>
          <p:nvPr/>
        </p:nvSpPr>
        <p:spPr>
          <a:xfrm>
            <a:off x="4684598" y="4294533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òn 6">
            <a:extLst>
              <a:ext uri="{FF2B5EF4-FFF2-40B4-BE49-F238E27FC236}">
                <a16:creationId xmlns:a16="http://schemas.microsoft.com/office/drawing/2014/main" id="{C6E38758-3F1C-495A-AE4E-3BEE61D8CB72}"/>
              </a:ext>
            </a:extLst>
          </p:cNvPr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x4">
            <a:extLst>
              <a:ext uri="{FF2B5EF4-FFF2-40B4-BE49-F238E27FC236}">
                <a16:creationId xmlns:a16="http://schemas.microsoft.com/office/drawing/2014/main" id="{7240FE17-8CC6-4DBE-8A06-375E904340E9}"/>
              </a:ext>
            </a:extLst>
          </p:cNvPr>
          <p:cNvSpPr/>
          <p:nvPr/>
        </p:nvSpPr>
        <p:spPr>
          <a:xfrm>
            <a:off x="1725470" y="2593170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òn 5">
            <a:extLst>
              <a:ext uri="{FF2B5EF4-FFF2-40B4-BE49-F238E27FC236}">
                <a16:creationId xmlns:a16="http://schemas.microsoft.com/office/drawing/2014/main" id="{EC20006B-FD88-4F44-B50E-1B16CAF2ACBD}"/>
              </a:ext>
            </a:extLst>
          </p:cNvPr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5">
            <a:extLst>
              <a:ext uri="{FF2B5EF4-FFF2-40B4-BE49-F238E27FC236}">
                <a16:creationId xmlns:a16="http://schemas.microsoft.com/office/drawing/2014/main" id="{8E5EB075-D53B-40B1-950F-98EF07005BB1}"/>
              </a:ext>
            </a:extLst>
          </p:cNvPr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òn 4">
            <a:extLst>
              <a:ext uri="{FF2B5EF4-FFF2-40B4-BE49-F238E27FC236}">
                <a16:creationId xmlns:a16="http://schemas.microsoft.com/office/drawing/2014/main" id="{BDB460BA-27F2-4D6C-9E67-993EB7764885}"/>
              </a:ext>
            </a:extLst>
          </p:cNvPr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7">
            <a:extLst>
              <a:ext uri="{FF2B5EF4-FFF2-40B4-BE49-F238E27FC236}">
                <a16:creationId xmlns:a16="http://schemas.microsoft.com/office/drawing/2014/main" id="{51C5079F-166A-4F5C-B4EF-1BDC3631B6EC}"/>
              </a:ext>
            </a:extLst>
          </p:cNvPr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òn 3">
            <a:extLst>
              <a:ext uri="{FF2B5EF4-FFF2-40B4-BE49-F238E27FC236}">
                <a16:creationId xmlns:a16="http://schemas.microsoft.com/office/drawing/2014/main" id="{57B18C1A-0E33-49FE-AEEC-FCADDA9F77F2}"/>
              </a:ext>
            </a:extLst>
          </p:cNvPr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3">
            <a:extLst>
              <a:ext uri="{FF2B5EF4-FFF2-40B4-BE49-F238E27FC236}">
                <a16:creationId xmlns:a16="http://schemas.microsoft.com/office/drawing/2014/main" id="{83B6BB70-9FF9-40B8-80DA-C887DC6E154D}"/>
              </a:ext>
            </a:extLst>
          </p:cNvPr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òn 9">
            <a:extLst>
              <a:ext uri="{FF2B5EF4-FFF2-40B4-BE49-F238E27FC236}">
                <a16:creationId xmlns:a16="http://schemas.microsoft.com/office/drawing/2014/main" id="{6AD3D042-4945-4175-B51E-76414FFCD402}"/>
              </a:ext>
            </a:extLst>
          </p:cNvPr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9">
            <a:extLst>
              <a:ext uri="{FF2B5EF4-FFF2-40B4-BE49-F238E27FC236}">
                <a16:creationId xmlns:a16="http://schemas.microsoft.com/office/drawing/2014/main" id="{17680446-60D4-4BFC-8B14-EC176035F2AF}"/>
              </a:ext>
            </a:extLst>
          </p:cNvPr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126" y="1466701"/>
            <a:ext cx="80562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TOWNS AND CITIES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44895508-A07B-4990-9AC7-63F95447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A7D34-08EB-4EB1-91E7-0A013FCD12C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MS Mincho" panose="02020609040205080304" pitchFamily="49" charset="-128"/>
              </a:rPr>
              <a:t>Complete the questions. Then choose the correct answers.</a:t>
            </a:r>
            <a:endParaRPr lang="en-US" sz="32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A845A58-967D-4734-90DF-222204BC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7" y="3586848"/>
            <a:ext cx="22386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12E46-3D7F-4331-AC59-6A1EAA73D83A}"/>
              </a:ext>
            </a:extLst>
          </p:cNvPr>
          <p:cNvSpPr txBox="1"/>
          <p:nvPr/>
        </p:nvSpPr>
        <p:spPr>
          <a:xfrm>
            <a:off x="386334" y="852085"/>
            <a:ext cx="7401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 school on the ship?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009C8-648B-4197-B84E-69564E9EBC22}"/>
              </a:ext>
            </a:extLst>
          </p:cNvPr>
          <p:cNvSpPr txBox="1"/>
          <p:nvPr/>
        </p:nvSpPr>
        <p:spPr>
          <a:xfrm>
            <a:off x="621792" y="1707782"/>
            <a:ext cx="323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there is.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C24882-2666-4F41-913D-B7699E8F64C0}"/>
              </a:ext>
            </a:extLst>
          </p:cNvPr>
          <p:cNvSpPr txBox="1"/>
          <p:nvPr/>
        </p:nvSpPr>
        <p:spPr>
          <a:xfrm>
            <a:off x="6129528" y="1662827"/>
            <a:ext cx="42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there isn’t.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9F58B-E349-4561-805E-97C3A4E43AF5}"/>
              </a:ext>
            </a:extLst>
          </p:cNvPr>
          <p:cNvSpPr txBox="1"/>
          <p:nvPr/>
        </p:nvSpPr>
        <p:spPr>
          <a:xfrm>
            <a:off x="386334" y="2563479"/>
            <a:ext cx="826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______there any swimming pools?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CB991-B944-498E-B89A-14CFD1C46DBE}"/>
              </a:ext>
            </a:extLst>
          </p:cNvPr>
          <p:cNvSpPr txBox="1"/>
          <p:nvPr/>
        </p:nvSpPr>
        <p:spPr>
          <a:xfrm>
            <a:off x="691896" y="3241166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there are.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DDE6D-2EDC-4446-BEAC-A7A5044DB73D}"/>
              </a:ext>
            </a:extLst>
          </p:cNvPr>
          <p:cNvSpPr txBox="1"/>
          <p:nvPr/>
        </p:nvSpPr>
        <p:spPr>
          <a:xfrm>
            <a:off x="6199632" y="3196211"/>
            <a:ext cx="42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there aren’t.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542BFA-DC3E-43B6-A85D-72ADC0205BD8}"/>
              </a:ext>
            </a:extLst>
          </p:cNvPr>
          <p:cNvSpPr txBox="1"/>
          <p:nvPr/>
        </p:nvSpPr>
        <p:spPr>
          <a:xfrm>
            <a:off x="386334" y="4096863"/>
            <a:ext cx="11490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How many cafés and restaurants _____ there on the ship?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C6E18-26D0-4AE4-A592-B18E629086B3}"/>
              </a:ext>
            </a:extLst>
          </p:cNvPr>
          <p:cNvSpPr txBox="1"/>
          <p:nvPr/>
        </p:nvSpPr>
        <p:spPr>
          <a:xfrm>
            <a:off x="691896" y="4862528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there are.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2D814-64EB-441A-A909-5F4A2C4E1B95}"/>
              </a:ext>
            </a:extLst>
          </p:cNvPr>
          <p:cNvSpPr txBox="1"/>
          <p:nvPr/>
        </p:nvSpPr>
        <p:spPr>
          <a:xfrm>
            <a:off x="6199632" y="4817573"/>
            <a:ext cx="42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There are twenty.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B5631-171C-4476-A9FB-115C33614D23}"/>
              </a:ext>
            </a:extLst>
          </p:cNvPr>
          <p:cNvSpPr txBox="1"/>
          <p:nvPr/>
        </p:nvSpPr>
        <p:spPr>
          <a:xfrm>
            <a:off x="1225847" y="795556"/>
            <a:ext cx="795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Is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97C4E7-A39F-4C0C-AF2B-98123D862EA6}"/>
              </a:ext>
            </a:extLst>
          </p:cNvPr>
          <p:cNvSpPr txBox="1"/>
          <p:nvPr/>
        </p:nvSpPr>
        <p:spPr>
          <a:xfrm>
            <a:off x="1225847" y="2547975"/>
            <a:ext cx="1283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112790-1E4A-40BA-B4A8-E023C6F43E59}"/>
              </a:ext>
            </a:extLst>
          </p:cNvPr>
          <p:cNvSpPr txBox="1"/>
          <p:nvPr/>
        </p:nvSpPr>
        <p:spPr>
          <a:xfrm>
            <a:off x="7203440" y="4059321"/>
            <a:ext cx="919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  <p:bldP spid="23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Photo | Grammar word on an yellow background.">
            <a:extLst>
              <a:ext uri="{FF2B5EF4-FFF2-40B4-BE49-F238E27FC236}">
                <a16:creationId xmlns:a16="http://schemas.microsoft.com/office/drawing/2014/main" id="{4FF3DE05-4234-400B-94B8-640AFC17870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6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D5E34F-76F9-410E-9812-3B4A1BCB8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08910"/>
              </p:ext>
            </p:extLst>
          </p:nvPr>
        </p:nvGraphicFramePr>
        <p:xfrm>
          <a:off x="1634943" y="1517529"/>
          <a:ext cx="7740430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0430">
                  <a:extLst>
                    <a:ext uri="{9D8B030D-6E8A-4147-A177-3AD203B41FA5}">
                      <a16:colId xmlns:a16="http://schemas.microsoft.com/office/drawing/2014/main" val="540183095"/>
                    </a:ext>
                  </a:extLst>
                </a:gridCol>
              </a:tblGrid>
              <a:tr h="277495">
                <a:tc>
                  <a:txBody>
                    <a:bodyPr/>
                    <a:lstStyle/>
                    <a:p>
                      <a:pPr marL="0" marR="9620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+ </a:t>
                      </a:r>
                      <a:r>
                        <a:rPr lang="en-US" sz="3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/ an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singular Noun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385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0C120B-4CD7-4070-BE3E-BBA57043B4BF}"/>
              </a:ext>
            </a:extLst>
          </p:cNvPr>
          <p:cNvSpPr txBox="1"/>
          <p:nvPr/>
        </p:nvSpPr>
        <p:spPr>
          <a:xfrm>
            <a:off x="482598" y="1404220"/>
            <a:ext cx="1083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C335A-512A-4392-9DC9-C48450F70340}"/>
              </a:ext>
            </a:extLst>
          </p:cNvPr>
          <p:cNvSpPr txBox="1"/>
          <p:nvPr/>
        </p:nvSpPr>
        <p:spPr>
          <a:xfrm>
            <a:off x="482598" y="438638"/>
            <a:ext cx="6096000" cy="61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000" b="1" dirty="0"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Arial" panose="020B0604020202020204" pitchFamily="34" charset="0"/>
                <a:cs typeface="Mongolian Baiti" panose="03000500000000000000" pitchFamily="66" charset="0"/>
              </a:rPr>
              <a:t>THERE IS (= There’s)  </a:t>
            </a:r>
            <a:endParaRPr lang="en-US" sz="3000" dirty="0">
              <a:solidFill>
                <a:srgbClr val="C00000"/>
              </a:solidFill>
              <a:effectLst/>
              <a:latin typeface="Berlin Sans FB Demi" panose="020E0802020502020306" pitchFamily="34" charset="0"/>
              <a:ea typeface="Arial" panose="020B0604020202020204" pitchFamily="34" charset="0"/>
              <a:cs typeface="Mongolian Baiti" panose="03000500000000000000" pitchFamily="66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B9AD95-01D4-41C9-BA59-692FC70F5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07875"/>
              </p:ext>
            </p:extLst>
          </p:nvPr>
        </p:nvGraphicFramePr>
        <p:xfrm>
          <a:off x="1654316" y="3676409"/>
          <a:ext cx="8195739" cy="59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739">
                  <a:extLst>
                    <a:ext uri="{9D8B030D-6E8A-4147-A177-3AD203B41FA5}">
                      <a16:colId xmlns:a16="http://schemas.microsoft.com/office/drawing/2014/main" val="32519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/ an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singular Noun </a:t>
                      </a:r>
                      <a:endParaRPr lang="en-US" sz="3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1299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D9B3CF6-BDCB-4ABA-9F52-1E902AE6E80F}"/>
              </a:ext>
            </a:extLst>
          </p:cNvPr>
          <p:cNvSpPr txBox="1"/>
          <p:nvPr/>
        </p:nvSpPr>
        <p:spPr>
          <a:xfrm>
            <a:off x="1295853" y="2348010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There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pen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 the desk.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71240-2DFE-4675-86E7-235943F51263}"/>
              </a:ext>
            </a:extLst>
          </p:cNvPr>
          <p:cNvSpPr txBox="1"/>
          <p:nvPr/>
        </p:nvSpPr>
        <p:spPr>
          <a:xfrm>
            <a:off x="550950" y="3640682"/>
            <a:ext cx="10839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: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8DF95-186C-4F2D-9701-A4030E3104EF}"/>
              </a:ext>
            </a:extLst>
          </p:cNvPr>
          <p:cNvSpPr txBox="1"/>
          <p:nvPr/>
        </p:nvSpPr>
        <p:spPr>
          <a:xfrm>
            <a:off x="1295853" y="4451417"/>
            <a:ext cx="7861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buffalo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rice field.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B82AAB-C110-4D6D-9924-E9AC3CE8680C}"/>
              </a:ext>
            </a:extLst>
          </p:cNvPr>
          <p:cNvGrpSpPr/>
          <p:nvPr/>
        </p:nvGrpSpPr>
        <p:grpSpPr>
          <a:xfrm>
            <a:off x="2773677" y="5038273"/>
            <a:ext cx="2661922" cy="830801"/>
            <a:chOff x="2773677" y="5038273"/>
            <a:chExt cx="2661922" cy="830801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ACD386EE-FB7F-4514-8290-62ACBF50FF1F}"/>
                </a:ext>
              </a:extLst>
            </p:cNvPr>
            <p:cNvSpPr/>
            <p:nvPr/>
          </p:nvSpPr>
          <p:spPr>
            <a:xfrm rot="5400000">
              <a:off x="3427424" y="4669007"/>
              <a:ext cx="206347" cy="94487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EDEC0D-4B66-41A7-BE14-7F083571B190}"/>
                </a:ext>
              </a:extLst>
            </p:cNvPr>
            <p:cNvSpPr txBox="1"/>
            <p:nvPr/>
          </p:nvSpPr>
          <p:spPr>
            <a:xfrm>
              <a:off x="2773677" y="5284299"/>
              <a:ext cx="2661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(= isn’t)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4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8CD272-5173-401E-86CC-D474E271349B}"/>
              </a:ext>
            </a:extLst>
          </p:cNvPr>
          <p:cNvSpPr txBox="1"/>
          <p:nvPr/>
        </p:nvSpPr>
        <p:spPr>
          <a:xfrm>
            <a:off x="892341" y="2123330"/>
            <a:ext cx="9138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Ex</a:t>
            </a:r>
            <a:r>
              <a:rPr lang="en-US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there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eraser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your school bag? </a:t>
            </a:r>
            <a:endParaRPr lang="en-US" sz="32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4BE7B8-7D0C-4022-B7BC-BC30EEBCB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91158"/>
              </p:ext>
            </p:extLst>
          </p:nvPr>
        </p:nvGraphicFramePr>
        <p:xfrm>
          <a:off x="1957741" y="713826"/>
          <a:ext cx="7007308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7308">
                  <a:extLst>
                    <a:ext uri="{9D8B030D-6E8A-4147-A177-3AD203B41FA5}">
                      <a16:colId xmlns:a16="http://schemas.microsoft.com/office/drawing/2014/main" val="298188328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there + </a:t>
                      </a:r>
                      <a:r>
                        <a:rPr lang="en-US" sz="3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a/an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singular Noun?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9545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9897B36-3C80-4032-B56D-635861BC1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335" y="1330259"/>
            <a:ext cx="5999976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there is. / No, there isn’t.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E7A52-92EE-4D08-91D3-FA1D211409F5}"/>
              </a:ext>
            </a:extLst>
          </p:cNvPr>
          <p:cNvSpPr txBox="1"/>
          <p:nvPr/>
        </p:nvSpPr>
        <p:spPr>
          <a:xfrm>
            <a:off x="472504" y="616433"/>
            <a:ext cx="11835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(?) : </a:t>
            </a:r>
            <a:endParaRPr kumimoji="0" lang="en-US" altLang="en-US" sz="3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3FDCC-7EB4-46CC-8633-6D29C7DFAB78}"/>
              </a:ext>
            </a:extLst>
          </p:cNvPr>
          <p:cNvSpPr txBox="1"/>
          <p:nvPr/>
        </p:nvSpPr>
        <p:spPr>
          <a:xfrm>
            <a:off x="1106002" y="2708105"/>
            <a:ext cx="617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sz="3200" b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No,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not.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624987-F146-43E2-8DDF-81236239B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65566"/>
              </p:ext>
            </p:extLst>
          </p:nvPr>
        </p:nvGraphicFramePr>
        <p:xfrm>
          <a:off x="1921691" y="1304529"/>
          <a:ext cx="6064069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4069">
                  <a:extLst>
                    <a:ext uri="{9D8B030D-6E8A-4147-A177-3AD203B41FA5}">
                      <a16:colId xmlns:a16="http://schemas.microsoft.com/office/drawing/2014/main" val="1220839219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+ plural Noun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4301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C2AD8F-54F9-4876-93E2-3A75F33F2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9432"/>
              </p:ext>
            </p:extLst>
          </p:nvPr>
        </p:nvGraphicFramePr>
        <p:xfrm>
          <a:off x="1839685" y="3247568"/>
          <a:ext cx="8512629" cy="51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2629">
                  <a:extLst>
                    <a:ext uri="{9D8B030D-6E8A-4147-A177-3AD203B41FA5}">
                      <a16:colId xmlns:a16="http://schemas.microsoft.com/office/drawing/2014/main" val="3027427353"/>
                    </a:ext>
                  </a:extLst>
                </a:gridCol>
              </a:tblGrid>
              <a:tr h="288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+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3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plural noun</a:t>
                      </a:r>
                      <a:endParaRPr lang="en-US" sz="3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61836"/>
                  </a:ext>
                </a:extLst>
              </a:tr>
            </a:tbl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AF2815A7-9B9F-42EF-8280-F74873313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13" y="1228089"/>
            <a:ext cx="981925" cy="59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(+) :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294C9D5-4D04-4A4E-9C79-6542DEC4F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57" y="431226"/>
            <a:ext cx="606406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00550" algn="l"/>
              </a:tabLst>
            </a:pPr>
            <a:r>
              <a:rPr lang="en-US" altLang="en-US" sz="3000" b="1" dirty="0">
                <a:solidFill>
                  <a:srgbClr val="C00000"/>
                </a:solidFill>
                <a:latin typeface="Berlin Sans FB Demi" panose="020E0802020502020306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2)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THERE ARE (= There’re)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27CDA53-AE30-4CDD-B183-957EB0A7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009" y="2004429"/>
            <a:ext cx="9128871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There </a:t>
            </a:r>
            <a:r>
              <a:rPr kumimoji="0" lang="en-US" altLang="en-US" sz="3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are</a:t>
            </a: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three apples 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picnic basket.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6D606-BEF0-4A7B-B27E-40855B446F69}"/>
              </a:ext>
            </a:extLst>
          </p:cNvPr>
          <p:cNvSpPr txBox="1"/>
          <p:nvPr/>
        </p:nvSpPr>
        <p:spPr>
          <a:xfrm>
            <a:off x="468057" y="3201617"/>
            <a:ext cx="10839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: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243EC7-C2FF-4E88-B4BB-AD2720FD1909}"/>
              </a:ext>
            </a:extLst>
          </p:cNvPr>
          <p:cNvSpPr txBox="1"/>
          <p:nvPr/>
        </p:nvSpPr>
        <p:spPr>
          <a:xfrm>
            <a:off x="960008" y="4023982"/>
            <a:ext cx="95382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400" b="0" i="0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are not </a:t>
            </a: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any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books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on the desk.</a:t>
            </a:r>
            <a:r>
              <a:rPr kumimoji="0" lang="en-US" altLang="en-US" sz="3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2BC78-1021-4042-B9BD-95D5E379EF29}"/>
              </a:ext>
            </a:extLst>
          </p:cNvPr>
          <p:cNvGrpSpPr/>
          <p:nvPr/>
        </p:nvGrpSpPr>
        <p:grpSpPr>
          <a:xfrm>
            <a:off x="1453038" y="4513911"/>
            <a:ext cx="3180477" cy="963593"/>
            <a:chOff x="1453038" y="4513911"/>
            <a:chExt cx="3180477" cy="963593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BA5FE3D2-665F-498B-97A1-6B78F47302F5}"/>
                </a:ext>
              </a:extLst>
            </p:cNvPr>
            <p:cNvSpPr/>
            <p:nvPr/>
          </p:nvSpPr>
          <p:spPr>
            <a:xfrm rot="5400000">
              <a:off x="2718749" y="3634847"/>
              <a:ext cx="383878" cy="2142006"/>
            </a:xfrm>
            <a:prstGeom prst="rightBrace">
              <a:avLst>
                <a:gd name="adj1" fmla="val 0"/>
                <a:gd name="adj2" fmla="val 5185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82E88-9A1F-4D41-AA48-E0F1A3D9FAF9}"/>
                </a:ext>
              </a:extLst>
            </p:cNvPr>
            <p:cNvSpPr txBox="1"/>
            <p:nvPr/>
          </p:nvSpPr>
          <p:spPr>
            <a:xfrm>
              <a:off x="1453038" y="4861951"/>
              <a:ext cx="31804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= there aren’t)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0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667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Arial Black</vt:lpstr>
      <vt:lpstr>Berlin Sans FB Demi</vt:lpstr>
      <vt:lpstr>Bradley Hand ITC</vt:lpstr>
      <vt:lpstr>Britannic Bold</vt:lpstr>
      <vt:lpstr>Calibri</vt:lpstr>
      <vt:lpstr>Calibri Light</vt:lpstr>
      <vt:lpstr>Constantia</vt:lpstr>
      <vt:lpstr>Gisha</vt:lpstr>
      <vt:lpstr>Imprint MT Shadow</vt:lpstr>
      <vt:lpstr>Lato Black</vt:lpstr>
      <vt:lpstr>Mongolian Baiti</vt:lpstr>
      <vt:lpstr>MS Mincho</vt:lpstr>
      <vt:lpstr>Ravie</vt:lpstr>
      <vt:lpstr>Segoe UI Light</vt:lpstr>
      <vt:lpstr>Stencil</vt:lpstr>
      <vt:lpstr>Times New Roman</vt:lpstr>
      <vt:lpstr>VNI-Bandit</vt:lpstr>
      <vt:lpstr>VNI-Fato</vt:lpstr>
      <vt:lpstr>VNI-Palatin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36</cp:revision>
  <dcterms:created xsi:type="dcterms:W3CDTF">2021-04-24T05:30:53Z</dcterms:created>
  <dcterms:modified xsi:type="dcterms:W3CDTF">2022-07-26T02:51:22Z</dcterms:modified>
</cp:coreProperties>
</file>