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9"/>
  </p:notesMasterIdLst>
  <p:sldIdLst>
    <p:sldId id="345" r:id="rId2"/>
    <p:sldId id="301" r:id="rId3"/>
    <p:sldId id="296" r:id="rId4"/>
    <p:sldId id="337" r:id="rId5"/>
    <p:sldId id="309" r:id="rId6"/>
    <p:sldId id="340" r:id="rId7"/>
    <p:sldId id="311" r:id="rId8"/>
    <p:sldId id="339" r:id="rId9"/>
    <p:sldId id="312" r:id="rId10"/>
    <p:sldId id="314" r:id="rId11"/>
    <p:sldId id="341" r:id="rId12"/>
    <p:sldId id="315" r:id="rId13"/>
    <p:sldId id="300" r:id="rId14"/>
    <p:sldId id="328" r:id="rId15"/>
    <p:sldId id="330" r:id="rId16"/>
    <p:sldId id="320" r:id="rId17"/>
    <p:sldId id="323" r:id="rId18"/>
    <p:sldId id="331" r:id="rId19"/>
    <p:sldId id="326" r:id="rId20"/>
    <p:sldId id="332" r:id="rId21"/>
    <p:sldId id="334" r:id="rId22"/>
    <p:sldId id="335" r:id="rId23"/>
    <p:sldId id="336" r:id="rId24"/>
    <p:sldId id="298" r:id="rId25"/>
    <p:sldId id="343" r:id="rId26"/>
    <p:sldId id="344" r:id="rId27"/>
    <p:sldId id="303" r:id="rId28"/>
  </p:sldIdLst>
  <p:sldSz cx="9144000" cy="5143500" type="screen16x9"/>
  <p:notesSz cx="6858000" cy="9144000"/>
  <p:embeddedFontLst>
    <p:embeddedFont>
      <p:font typeface="Tulpen One" panose="020B0604020202020204" charset="0"/>
      <p:regular r:id="rId30"/>
    </p:embeddedFont>
    <p:embeddedFont>
      <p:font typeface="Microsoft YaHei UI" panose="020B0503020204020204" pitchFamily="3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Brush Script MT" panose="03060802040406070304" pitchFamily="66" charset="0"/>
      <p:italic r:id="rId37"/>
    </p:embeddedFont>
    <p:embeddedFont>
      <p:font typeface="Barrio" panose="020B0604020202020204" charset="0"/>
      <p:regular r:id="rId38"/>
    </p:embeddedFont>
    <p:embeddedFont>
      <p:font typeface="Work Sans" panose="020B0604020202020204" charset="0"/>
      <p:regular r:id="rId39"/>
      <p:bold r:id="rId40"/>
      <p:italic r:id="rId41"/>
      <p:boldItalic r:id="rId42"/>
    </p:embeddedFont>
    <p:embeddedFont>
      <p:font typeface="宋体" panose="02010600030101010101" pitchFamily="2" charset="-122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610">
          <p15:clr>
            <a:srgbClr val="9AA0A6"/>
          </p15:clr>
        </p15:guide>
        <p15:guide id="3" orient="horz" pos="1478">
          <p15:clr>
            <a:srgbClr val="9AA0A6"/>
          </p15:clr>
        </p15:guide>
        <p15:guide id="4" orient="horz" pos="236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00FF00"/>
    <a:srgbClr val="0066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4A135D-D3B0-473A-9D2C-CC379AEA88C5}">
  <a:tblStyle styleId="{FD4A135D-D3B0-473A-9D2C-CC379AEA88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282" y="102"/>
      </p:cViewPr>
      <p:guideLst>
        <p:guide pos="2880"/>
        <p:guide orient="horz" pos="610"/>
        <p:guide orient="horz" pos="1478"/>
        <p:guide orient="horz" pos="23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134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4ED5ADF-93AE-4238-903C-1AC36264F4B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27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3f28ff2e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3f28ff2e8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3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63f28ff2e8_0_2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63f28ff2e8_0_2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60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63f28ff2e8_0_2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63f28ff2e8_0_2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821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3200" y="2399250"/>
            <a:ext cx="58776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31000" y="4008025"/>
            <a:ext cx="50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_ONLY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1539075"/>
            <a:ext cx="9144000" cy="36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 idx="2"/>
          </p:nvPr>
        </p:nvSpPr>
        <p:spPr>
          <a:xfrm>
            <a:off x="881087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881087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 idx="3"/>
          </p:nvPr>
        </p:nvSpPr>
        <p:spPr>
          <a:xfrm>
            <a:off x="3509538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4"/>
          </p:nvPr>
        </p:nvSpPr>
        <p:spPr>
          <a:xfrm>
            <a:off x="3509538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5"/>
          </p:nvPr>
        </p:nvSpPr>
        <p:spPr>
          <a:xfrm>
            <a:off x="6138018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6"/>
          </p:nvPr>
        </p:nvSpPr>
        <p:spPr>
          <a:xfrm>
            <a:off x="6138018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rio"/>
              <a:buNone/>
              <a:defRPr sz="28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●"/>
              <a:defRPr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9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29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s://www.youtube.com/watch?v=G3jsoFaytq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1" y="-24538"/>
            <a:ext cx="9144001" cy="5143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147"/>
            <a:ext cx="9144000" cy="14841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7180962" y="2375602"/>
            <a:ext cx="2094174" cy="195943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006212" y="3980437"/>
            <a:ext cx="522514" cy="4320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8162922" y="164320"/>
            <a:ext cx="747088" cy="491207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169364" y="1"/>
            <a:ext cx="848451" cy="848451"/>
            <a:chOff x="2573534" y="-1821132"/>
            <a:chExt cx="1035154" cy="1035154"/>
          </a:xfrm>
        </p:grpSpPr>
        <p:sp>
          <p:nvSpPr>
            <p:cNvPr id="41" name="七角星 40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2" name="椭圆 41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61587" r="75623" b="8563"/>
          <a:stretch/>
        </p:blipFill>
        <p:spPr>
          <a:xfrm>
            <a:off x="8346744" y="4243014"/>
            <a:ext cx="552008" cy="57014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649226">
            <a:off x="6905366" y="3341979"/>
            <a:ext cx="1197429" cy="14478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>
            <a:off x="5255910" y="3733302"/>
            <a:ext cx="1489680" cy="1447800"/>
          </a:xfrm>
          <a:prstGeom prst="rect">
            <a:avLst/>
          </a:prstGeom>
        </p:spPr>
      </p:pic>
      <p:pic>
        <p:nvPicPr>
          <p:cNvPr id="45" name="图片 3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233991" y="309057"/>
            <a:ext cx="1859687" cy="10907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6975" y="-29690"/>
            <a:ext cx="9321349" cy="5210791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3310" y="2634736"/>
            <a:ext cx="6737380" cy="123110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1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1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</a:t>
            </a:r>
            <a:r>
              <a:rPr lang="en-US" sz="1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endParaRPr lang="en-US" sz="1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xmlns:lc="http://schemas.openxmlformats.org/drawingml/2006/lockedCanvas" id="{12194F18-3669-448D-AE27-0A9DD4ED74E4}"/>
              </a:ext>
            </a:extLst>
          </p:cNvPr>
          <p:cNvSpPr txBox="1"/>
          <p:nvPr/>
        </p:nvSpPr>
        <p:spPr>
          <a:xfrm>
            <a:off x="1631976" y="4012857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6310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1"/>
          <p:cNvSpPr txBox="1">
            <a:spLocks noGrp="1"/>
          </p:cNvSpPr>
          <p:nvPr>
            <p:ph type="title"/>
          </p:nvPr>
        </p:nvSpPr>
        <p:spPr>
          <a:xfrm>
            <a:off x="2480446" y="477913"/>
            <a:ext cx="44774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ẬN NHÓM</a:t>
            </a:r>
            <a:endParaRPr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7" name="Google Shape;467;p31"/>
          <p:cNvSpPr txBox="1">
            <a:spLocks noGrp="1"/>
          </p:cNvSpPr>
          <p:nvPr>
            <p:ph type="title" idx="2"/>
          </p:nvPr>
        </p:nvSpPr>
        <p:spPr>
          <a:xfrm>
            <a:off x="881087" y="279433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1,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68" name="Google Shape;468;p31"/>
          <p:cNvSpPr txBox="1">
            <a:spLocks noGrp="1"/>
          </p:cNvSpPr>
          <p:nvPr>
            <p:ph type="subTitle" idx="1"/>
          </p:nvPr>
        </p:nvSpPr>
        <p:spPr>
          <a:xfrm>
            <a:off x="881087" y="3252434"/>
            <a:ext cx="2124900" cy="1676916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 giả đã lựa chọn những những yếu tố nào để 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vi-VN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 thiệu về Trái đất?</a:t>
            </a:r>
            <a:endParaRPr sz="1800"/>
          </a:p>
        </p:txBody>
      </p:sp>
      <p:sp>
        <p:nvSpPr>
          <p:cNvPr id="469" name="Google Shape;469;p31"/>
          <p:cNvSpPr txBox="1">
            <a:spLocks noGrp="1"/>
          </p:cNvSpPr>
          <p:nvPr>
            <p:ph type="title" idx="3"/>
          </p:nvPr>
        </p:nvSpPr>
        <p:spPr>
          <a:xfrm>
            <a:off x="3509538" y="279433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3,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70" name="Google Shape;470;p31"/>
          <p:cNvSpPr txBox="1">
            <a:spLocks noGrp="1"/>
          </p:cNvSpPr>
          <p:nvPr>
            <p:ph type="subTitle" idx="4"/>
          </p:nvPr>
        </p:nvSpPr>
        <p:spPr>
          <a:xfrm>
            <a:off x="3509538" y="3252434"/>
            <a:ext cx="2124900" cy="16664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 những chi tiết nói đến vai trò quan trọng của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sz="1600"/>
          </a:p>
        </p:txBody>
      </p:sp>
      <p:sp>
        <p:nvSpPr>
          <p:cNvPr id="471" name="Google Shape;471;p31"/>
          <p:cNvSpPr txBox="1">
            <a:spLocks noGrp="1"/>
          </p:cNvSpPr>
          <p:nvPr>
            <p:ph type="title" idx="5"/>
          </p:nvPr>
        </p:nvSpPr>
        <p:spPr>
          <a:xfrm>
            <a:off x="6138018" y="2815354"/>
            <a:ext cx="2124900" cy="2328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Nhóm 5,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72" name="Google Shape;472;p31"/>
          <p:cNvSpPr txBox="1">
            <a:spLocks noGrp="1"/>
          </p:cNvSpPr>
          <p:nvPr>
            <p:ph type="subTitle" idx="6"/>
          </p:nvPr>
        </p:nvSpPr>
        <p:spPr>
          <a:xfrm>
            <a:off x="6169548" y="3241924"/>
            <a:ext cx="2124900" cy="169137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những chi tiết nói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vi-VN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suy nghĩ của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sz="16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oogle Shape;473;p31"/>
          <p:cNvGrpSpPr/>
          <p:nvPr/>
        </p:nvGrpSpPr>
        <p:grpSpPr>
          <a:xfrm>
            <a:off x="4097404" y="1639614"/>
            <a:ext cx="873988" cy="583469"/>
            <a:chOff x="1039325" y="4087625"/>
            <a:chExt cx="1798650" cy="1388725"/>
          </a:xfrm>
        </p:grpSpPr>
        <p:sp>
          <p:nvSpPr>
            <p:cNvPr id="474" name="Google Shape;474;p31"/>
            <p:cNvSpPr/>
            <p:nvPr/>
          </p:nvSpPr>
          <p:spPr>
            <a:xfrm>
              <a:off x="1064525" y="4112400"/>
              <a:ext cx="1748950" cy="1094300"/>
            </a:xfrm>
            <a:custGeom>
              <a:avLst/>
              <a:gdLst/>
              <a:ahLst/>
              <a:cxnLst/>
              <a:rect l="l" t="t" r="r" b="b"/>
              <a:pathLst>
                <a:path w="69958" h="43772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43587"/>
                    <a:pt x="34394" y="43771"/>
                    <a:pt x="34971" y="43771"/>
                  </a:cubicBezTo>
                  <a:cubicBezTo>
                    <a:pt x="34976" y="43771"/>
                    <a:pt x="34979" y="43771"/>
                    <a:pt x="34979" y="43771"/>
                  </a:cubicBezTo>
                  <a:cubicBezTo>
                    <a:pt x="34979" y="43771"/>
                    <a:pt x="34981" y="43771"/>
                    <a:pt x="34986" y="43771"/>
                  </a:cubicBezTo>
                  <a:cubicBezTo>
                    <a:pt x="35563" y="43771"/>
                    <a:pt x="69772" y="43587"/>
                    <a:pt x="69957" y="1"/>
                  </a:cubicBezTo>
                  <a:lnTo>
                    <a:pt x="69957" y="1"/>
                  </a:lnTo>
                  <a:cubicBezTo>
                    <a:pt x="69957" y="1"/>
                    <a:pt x="58921" y="10850"/>
                    <a:pt x="34979" y="10850"/>
                  </a:cubicBezTo>
                  <a:cubicBezTo>
                    <a:pt x="11037" y="10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2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1064525" y="4112400"/>
              <a:ext cx="1748950" cy="1094300"/>
            </a:xfrm>
            <a:custGeom>
              <a:avLst/>
              <a:gdLst/>
              <a:ahLst/>
              <a:cxnLst/>
              <a:rect l="l" t="t" r="r" b="b"/>
              <a:pathLst>
                <a:path w="69958" h="43772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43587"/>
                    <a:pt x="34394" y="43771"/>
                    <a:pt x="34971" y="43771"/>
                  </a:cubicBezTo>
                  <a:cubicBezTo>
                    <a:pt x="34976" y="43771"/>
                    <a:pt x="34979" y="43771"/>
                    <a:pt x="34979" y="43771"/>
                  </a:cubicBezTo>
                  <a:cubicBezTo>
                    <a:pt x="34979" y="43771"/>
                    <a:pt x="34981" y="43771"/>
                    <a:pt x="34986" y="43771"/>
                  </a:cubicBezTo>
                  <a:cubicBezTo>
                    <a:pt x="35563" y="43771"/>
                    <a:pt x="69772" y="43587"/>
                    <a:pt x="69957" y="1"/>
                  </a:cubicBezTo>
                  <a:lnTo>
                    <a:pt x="69957" y="1"/>
                  </a:lnTo>
                  <a:cubicBezTo>
                    <a:pt x="69957" y="1"/>
                    <a:pt x="58921" y="10850"/>
                    <a:pt x="34979" y="10850"/>
                  </a:cubicBezTo>
                  <a:cubicBezTo>
                    <a:pt x="11037" y="1085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1256650" y="4628350"/>
              <a:ext cx="89950" cy="316600"/>
            </a:xfrm>
            <a:custGeom>
              <a:avLst/>
              <a:gdLst/>
              <a:ahLst/>
              <a:cxnLst/>
              <a:rect l="l" t="t" r="r" b="b"/>
              <a:pathLst>
                <a:path w="3598" h="12664" extrusionOk="0">
                  <a:moveTo>
                    <a:pt x="811" y="1"/>
                  </a:moveTo>
                  <a:cubicBezTo>
                    <a:pt x="111" y="2521"/>
                    <a:pt x="1" y="5867"/>
                    <a:pt x="38" y="8317"/>
                  </a:cubicBezTo>
                  <a:cubicBezTo>
                    <a:pt x="1103" y="9861"/>
                    <a:pt x="2293" y="11315"/>
                    <a:pt x="3598" y="12663"/>
                  </a:cubicBezTo>
                  <a:cubicBezTo>
                    <a:pt x="1894" y="6854"/>
                    <a:pt x="811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1449625" y="4665775"/>
              <a:ext cx="118150" cy="442250"/>
            </a:xfrm>
            <a:custGeom>
              <a:avLst/>
              <a:gdLst/>
              <a:ahLst/>
              <a:cxnLst/>
              <a:rect l="l" t="t" r="r" b="b"/>
              <a:pathLst>
                <a:path w="4726" h="17690" extrusionOk="0">
                  <a:moveTo>
                    <a:pt x="1198" y="0"/>
                  </a:moveTo>
                  <a:cubicBezTo>
                    <a:pt x="3" y="3482"/>
                    <a:pt x="1" y="11640"/>
                    <a:pt x="48" y="14800"/>
                  </a:cubicBezTo>
                  <a:cubicBezTo>
                    <a:pt x="1528" y="15887"/>
                    <a:pt x="3092" y="16852"/>
                    <a:pt x="4726" y="17690"/>
                  </a:cubicBezTo>
                  <a:cubicBezTo>
                    <a:pt x="2844" y="11065"/>
                    <a:pt x="1198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1666575" y="4700075"/>
              <a:ext cx="139775" cy="490850"/>
            </a:xfrm>
            <a:custGeom>
              <a:avLst/>
              <a:gdLst/>
              <a:ahLst/>
              <a:cxnLst/>
              <a:rect l="l" t="t" r="r" b="b"/>
              <a:pathLst>
                <a:path w="5591" h="19634" extrusionOk="0">
                  <a:moveTo>
                    <a:pt x="1373" y="0"/>
                  </a:moveTo>
                  <a:cubicBezTo>
                    <a:pt x="173" y="2101"/>
                    <a:pt x="16" y="13585"/>
                    <a:pt x="1" y="18048"/>
                  </a:cubicBezTo>
                  <a:cubicBezTo>
                    <a:pt x="1821" y="18719"/>
                    <a:pt x="3690" y="19249"/>
                    <a:pt x="5591" y="19633"/>
                  </a:cubicBezTo>
                  <a:cubicBezTo>
                    <a:pt x="3819" y="13795"/>
                    <a:pt x="1373" y="0"/>
                    <a:pt x="1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2531375" y="4628350"/>
              <a:ext cx="89975" cy="316600"/>
            </a:xfrm>
            <a:custGeom>
              <a:avLst/>
              <a:gdLst/>
              <a:ahLst/>
              <a:cxnLst/>
              <a:rect l="l" t="t" r="r" b="b"/>
              <a:pathLst>
                <a:path w="3599" h="12664" extrusionOk="0">
                  <a:moveTo>
                    <a:pt x="2787" y="1"/>
                  </a:moveTo>
                  <a:cubicBezTo>
                    <a:pt x="2787" y="1"/>
                    <a:pt x="1705" y="6854"/>
                    <a:pt x="0" y="12663"/>
                  </a:cubicBezTo>
                  <a:cubicBezTo>
                    <a:pt x="1305" y="11315"/>
                    <a:pt x="2495" y="9861"/>
                    <a:pt x="3560" y="8317"/>
                  </a:cubicBezTo>
                  <a:cubicBezTo>
                    <a:pt x="3599" y="5867"/>
                    <a:pt x="3487" y="2521"/>
                    <a:pt x="2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2490600" y="5077125"/>
              <a:ext cx="75000" cy="399225"/>
            </a:xfrm>
            <a:custGeom>
              <a:avLst/>
              <a:gdLst/>
              <a:ahLst/>
              <a:cxnLst/>
              <a:rect l="l" t="t" r="r" b="b"/>
              <a:pathLst>
                <a:path w="3000" h="15969" extrusionOk="0">
                  <a:moveTo>
                    <a:pt x="1" y="0"/>
                  </a:moveTo>
                  <a:lnTo>
                    <a:pt x="1" y="0"/>
                  </a:lnTo>
                  <a:cubicBezTo>
                    <a:pt x="1680" y="5102"/>
                    <a:pt x="3000" y="15968"/>
                    <a:pt x="3000" y="15968"/>
                  </a:cubicBezTo>
                  <a:cubicBezTo>
                    <a:pt x="3000" y="15968"/>
                    <a:pt x="1848" y="4513"/>
                    <a:pt x="1" y="0"/>
                  </a:cubicBezTo>
                  <a:close/>
                </a:path>
              </a:pathLst>
            </a:custGeom>
            <a:solidFill>
              <a:srgbClr val="FF0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2249250" y="4798975"/>
              <a:ext cx="477900" cy="677325"/>
            </a:xfrm>
            <a:custGeom>
              <a:avLst/>
              <a:gdLst/>
              <a:ahLst/>
              <a:cxnLst/>
              <a:rect l="l" t="t" r="r" b="b"/>
              <a:pathLst>
                <a:path w="19116" h="27093" extrusionOk="0">
                  <a:moveTo>
                    <a:pt x="11002" y="1"/>
                  </a:moveTo>
                  <a:cubicBezTo>
                    <a:pt x="10312" y="1"/>
                    <a:pt x="9695" y="351"/>
                    <a:pt x="9288" y="655"/>
                  </a:cubicBezTo>
                  <a:lnTo>
                    <a:pt x="9287" y="654"/>
                  </a:lnTo>
                  <a:cubicBezTo>
                    <a:pt x="9287" y="654"/>
                    <a:pt x="9064" y="772"/>
                    <a:pt x="8784" y="1110"/>
                  </a:cubicBezTo>
                  <a:cubicBezTo>
                    <a:pt x="8784" y="1110"/>
                    <a:pt x="8395" y="961"/>
                    <a:pt x="7952" y="961"/>
                  </a:cubicBezTo>
                  <a:cubicBezTo>
                    <a:pt x="7842" y="961"/>
                    <a:pt x="7728" y="970"/>
                    <a:pt x="7615" y="993"/>
                  </a:cubicBezTo>
                  <a:lnTo>
                    <a:pt x="7623" y="1000"/>
                  </a:lnTo>
                  <a:cubicBezTo>
                    <a:pt x="3595" y="1453"/>
                    <a:pt x="885" y="10188"/>
                    <a:pt x="0" y="13495"/>
                  </a:cubicBezTo>
                  <a:cubicBezTo>
                    <a:pt x="2421" y="12477"/>
                    <a:pt x="4984" y="11093"/>
                    <a:pt x="7480" y="9205"/>
                  </a:cubicBezTo>
                  <a:cubicBezTo>
                    <a:pt x="7557" y="8882"/>
                    <a:pt x="7674" y="8649"/>
                    <a:pt x="7853" y="8576"/>
                  </a:cubicBezTo>
                  <a:cubicBezTo>
                    <a:pt x="7912" y="8552"/>
                    <a:pt x="7970" y="8541"/>
                    <a:pt x="8028" y="8541"/>
                  </a:cubicBezTo>
                  <a:cubicBezTo>
                    <a:pt x="8106" y="8541"/>
                    <a:pt x="8183" y="8561"/>
                    <a:pt x="8261" y="8598"/>
                  </a:cubicBezTo>
                  <a:cubicBezTo>
                    <a:pt x="8738" y="8830"/>
                    <a:pt x="9209" y="9775"/>
                    <a:pt x="9655" y="11126"/>
                  </a:cubicBezTo>
                  <a:cubicBezTo>
                    <a:pt x="11502" y="15639"/>
                    <a:pt x="12654" y="27093"/>
                    <a:pt x="12654" y="27093"/>
                  </a:cubicBezTo>
                  <a:cubicBezTo>
                    <a:pt x="14244" y="23196"/>
                    <a:pt x="14993" y="17647"/>
                    <a:pt x="14993" y="17647"/>
                  </a:cubicBezTo>
                  <a:cubicBezTo>
                    <a:pt x="16146" y="19954"/>
                    <a:pt x="17019" y="25597"/>
                    <a:pt x="17019" y="25597"/>
                  </a:cubicBezTo>
                  <a:cubicBezTo>
                    <a:pt x="19116" y="17211"/>
                    <a:pt x="17134" y="7071"/>
                    <a:pt x="14149" y="2464"/>
                  </a:cubicBezTo>
                  <a:cubicBezTo>
                    <a:pt x="13407" y="1317"/>
                    <a:pt x="12601" y="507"/>
                    <a:pt x="11781" y="160"/>
                  </a:cubicBezTo>
                  <a:cubicBezTo>
                    <a:pt x="11516" y="47"/>
                    <a:pt x="11254" y="1"/>
                    <a:pt x="110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2310225" y="4665775"/>
              <a:ext cx="118150" cy="442250"/>
            </a:xfrm>
            <a:custGeom>
              <a:avLst/>
              <a:gdLst/>
              <a:ahLst/>
              <a:cxnLst/>
              <a:rect l="l" t="t" r="r" b="b"/>
              <a:pathLst>
                <a:path w="4726" h="17690" extrusionOk="0">
                  <a:moveTo>
                    <a:pt x="3529" y="0"/>
                  </a:moveTo>
                  <a:cubicBezTo>
                    <a:pt x="3529" y="0"/>
                    <a:pt x="1883" y="11064"/>
                    <a:pt x="1" y="17690"/>
                  </a:cubicBezTo>
                  <a:cubicBezTo>
                    <a:pt x="1634" y="16852"/>
                    <a:pt x="3199" y="15887"/>
                    <a:pt x="4678" y="14800"/>
                  </a:cubicBezTo>
                  <a:cubicBezTo>
                    <a:pt x="4726" y="11640"/>
                    <a:pt x="4722" y="3482"/>
                    <a:pt x="3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2071625" y="4700050"/>
              <a:ext cx="139825" cy="490875"/>
            </a:xfrm>
            <a:custGeom>
              <a:avLst/>
              <a:gdLst/>
              <a:ahLst/>
              <a:cxnLst/>
              <a:rect l="l" t="t" r="r" b="b"/>
              <a:pathLst>
                <a:path w="5593" h="19635" extrusionOk="0">
                  <a:moveTo>
                    <a:pt x="4219" y="0"/>
                  </a:moveTo>
                  <a:cubicBezTo>
                    <a:pt x="4219" y="1"/>
                    <a:pt x="1772" y="13796"/>
                    <a:pt x="1" y="19634"/>
                  </a:cubicBezTo>
                  <a:cubicBezTo>
                    <a:pt x="1903" y="19250"/>
                    <a:pt x="3772" y="18720"/>
                    <a:pt x="5592" y="18049"/>
                  </a:cubicBezTo>
                  <a:cubicBezTo>
                    <a:pt x="5575" y="13584"/>
                    <a:pt x="5419" y="2101"/>
                    <a:pt x="4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1865950" y="4740575"/>
              <a:ext cx="158425" cy="466125"/>
            </a:xfrm>
            <a:custGeom>
              <a:avLst/>
              <a:gdLst/>
              <a:ahLst/>
              <a:cxnLst/>
              <a:rect l="l" t="t" r="r" b="b"/>
              <a:pathLst>
                <a:path w="6337" h="18645" extrusionOk="0">
                  <a:moveTo>
                    <a:pt x="3171" y="1"/>
                  </a:moveTo>
                  <a:cubicBezTo>
                    <a:pt x="1453" y="1613"/>
                    <a:pt x="290" y="14787"/>
                    <a:pt x="0" y="18410"/>
                  </a:cubicBezTo>
                  <a:cubicBezTo>
                    <a:pt x="1758" y="18641"/>
                    <a:pt x="2852" y="18644"/>
                    <a:pt x="2918" y="18644"/>
                  </a:cubicBezTo>
                  <a:cubicBezTo>
                    <a:pt x="2921" y="18644"/>
                    <a:pt x="2922" y="18644"/>
                    <a:pt x="2922" y="18644"/>
                  </a:cubicBezTo>
                  <a:cubicBezTo>
                    <a:pt x="2922" y="18644"/>
                    <a:pt x="2923" y="18644"/>
                    <a:pt x="2926" y="18644"/>
                  </a:cubicBezTo>
                  <a:cubicBezTo>
                    <a:pt x="3007" y="18644"/>
                    <a:pt x="4299" y="18639"/>
                    <a:pt x="6337" y="18341"/>
                  </a:cubicBezTo>
                  <a:cubicBezTo>
                    <a:pt x="6039" y="14625"/>
                    <a:pt x="4879" y="1602"/>
                    <a:pt x="3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1126575" y="4161575"/>
              <a:ext cx="133225" cy="357700"/>
            </a:xfrm>
            <a:custGeom>
              <a:avLst/>
              <a:gdLst/>
              <a:ahLst/>
              <a:cxnLst/>
              <a:rect l="l" t="t" r="r" b="b"/>
              <a:pathLst>
                <a:path w="5329" h="14308" extrusionOk="0">
                  <a:moveTo>
                    <a:pt x="0" y="0"/>
                  </a:moveTo>
                  <a:lnTo>
                    <a:pt x="0" y="0"/>
                  </a:lnTo>
                  <a:cubicBezTo>
                    <a:pt x="373" y="2729"/>
                    <a:pt x="1458" y="8687"/>
                    <a:pt x="4315" y="14308"/>
                  </a:cubicBezTo>
                  <a:cubicBezTo>
                    <a:pt x="4315" y="14308"/>
                    <a:pt x="4117" y="8311"/>
                    <a:pt x="5328" y="3117"/>
                  </a:cubicBezTo>
                  <a:cubicBezTo>
                    <a:pt x="3043" y="1992"/>
                    <a:pt x="1273" y="8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1329700" y="4271325"/>
              <a:ext cx="118750" cy="335250"/>
            </a:xfrm>
            <a:custGeom>
              <a:avLst/>
              <a:gdLst/>
              <a:ahLst/>
              <a:cxnLst/>
              <a:rect l="l" t="t" r="r" b="b"/>
              <a:pathLst>
                <a:path w="4750" h="13410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141"/>
                    <a:pt x="209" y="9634"/>
                    <a:pt x="2051" y="13410"/>
                  </a:cubicBezTo>
                  <a:cubicBezTo>
                    <a:pt x="2051" y="13410"/>
                    <a:pt x="3054" y="6207"/>
                    <a:pt x="4749" y="1702"/>
                  </a:cubicBezTo>
                  <a:cubicBezTo>
                    <a:pt x="3024" y="1170"/>
                    <a:pt x="1444" y="59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1548575" y="4340975"/>
              <a:ext cx="123775" cy="299875"/>
            </a:xfrm>
            <a:custGeom>
              <a:avLst/>
              <a:gdLst/>
              <a:ahLst/>
              <a:cxnLst/>
              <a:rect l="l" t="t" r="r" b="b"/>
              <a:pathLst>
                <a:path w="4951" h="11995" extrusionOk="0">
                  <a:moveTo>
                    <a:pt x="1" y="0"/>
                  </a:moveTo>
                  <a:cubicBezTo>
                    <a:pt x="304" y="2869"/>
                    <a:pt x="969" y="7751"/>
                    <a:pt x="2274" y="11995"/>
                  </a:cubicBezTo>
                  <a:cubicBezTo>
                    <a:pt x="2274" y="11995"/>
                    <a:pt x="3589" y="4930"/>
                    <a:pt x="4951" y="935"/>
                  </a:cubicBezTo>
                  <a:cubicBezTo>
                    <a:pt x="3205" y="674"/>
                    <a:pt x="1555" y="36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1771900" y="4376250"/>
              <a:ext cx="120550" cy="283325"/>
            </a:xfrm>
            <a:custGeom>
              <a:avLst/>
              <a:gdLst/>
              <a:ahLst/>
              <a:cxnLst/>
              <a:rect l="l" t="t" r="r" b="b"/>
              <a:pathLst>
                <a:path w="4822" h="11333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3008"/>
                    <a:pt x="511" y="8451"/>
                    <a:pt x="1821" y="11333"/>
                  </a:cubicBezTo>
                  <a:cubicBezTo>
                    <a:pt x="1821" y="11333"/>
                    <a:pt x="3105" y="4575"/>
                    <a:pt x="4821" y="270"/>
                  </a:cubicBezTo>
                  <a:cubicBezTo>
                    <a:pt x="3148" y="230"/>
                    <a:pt x="1542" y="14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2618225" y="4161575"/>
              <a:ext cx="133200" cy="357700"/>
            </a:xfrm>
            <a:custGeom>
              <a:avLst/>
              <a:gdLst/>
              <a:ahLst/>
              <a:cxnLst/>
              <a:rect l="l" t="t" r="r" b="b"/>
              <a:pathLst>
                <a:path w="5328" h="14308" extrusionOk="0">
                  <a:moveTo>
                    <a:pt x="5327" y="0"/>
                  </a:moveTo>
                  <a:lnTo>
                    <a:pt x="5327" y="0"/>
                  </a:lnTo>
                  <a:cubicBezTo>
                    <a:pt x="4055" y="891"/>
                    <a:pt x="2284" y="1993"/>
                    <a:pt x="1" y="3117"/>
                  </a:cubicBezTo>
                  <a:cubicBezTo>
                    <a:pt x="1212" y="8311"/>
                    <a:pt x="1013" y="14308"/>
                    <a:pt x="1013" y="14308"/>
                  </a:cubicBezTo>
                  <a:cubicBezTo>
                    <a:pt x="3869" y="8687"/>
                    <a:pt x="4955" y="2729"/>
                    <a:pt x="5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2429550" y="4271325"/>
              <a:ext cx="118775" cy="335250"/>
            </a:xfrm>
            <a:custGeom>
              <a:avLst/>
              <a:gdLst/>
              <a:ahLst/>
              <a:cxnLst/>
              <a:rect l="l" t="t" r="r" b="b"/>
              <a:pathLst>
                <a:path w="4751" h="13410" extrusionOk="0">
                  <a:moveTo>
                    <a:pt x="4734" y="1"/>
                  </a:moveTo>
                  <a:lnTo>
                    <a:pt x="4734" y="1"/>
                  </a:lnTo>
                  <a:cubicBezTo>
                    <a:pt x="3307" y="594"/>
                    <a:pt x="1727" y="1170"/>
                    <a:pt x="0" y="1702"/>
                  </a:cubicBezTo>
                  <a:cubicBezTo>
                    <a:pt x="1695" y="6207"/>
                    <a:pt x="2699" y="13410"/>
                    <a:pt x="2699" y="13410"/>
                  </a:cubicBezTo>
                  <a:cubicBezTo>
                    <a:pt x="4541" y="9634"/>
                    <a:pt x="4751" y="3141"/>
                    <a:pt x="4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2205650" y="4340975"/>
              <a:ext cx="123775" cy="299875"/>
            </a:xfrm>
            <a:custGeom>
              <a:avLst/>
              <a:gdLst/>
              <a:ahLst/>
              <a:cxnLst/>
              <a:rect l="l" t="t" r="r" b="b"/>
              <a:pathLst>
                <a:path w="4951" h="11995" extrusionOk="0">
                  <a:moveTo>
                    <a:pt x="4951" y="0"/>
                  </a:moveTo>
                  <a:cubicBezTo>
                    <a:pt x="3399" y="360"/>
                    <a:pt x="1749" y="671"/>
                    <a:pt x="1" y="935"/>
                  </a:cubicBezTo>
                  <a:cubicBezTo>
                    <a:pt x="1363" y="4930"/>
                    <a:pt x="2677" y="11995"/>
                    <a:pt x="2677" y="11995"/>
                  </a:cubicBezTo>
                  <a:cubicBezTo>
                    <a:pt x="3982" y="7751"/>
                    <a:pt x="4647" y="2869"/>
                    <a:pt x="4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1985575" y="4376250"/>
              <a:ext cx="120525" cy="283325"/>
            </a:xfrm>
            <a:custGeom>
              <a:avLst/>
              <a:gdLst/>
              <a:ahLst/>
              <a:cxnLst/>
              <a:rect l="l" t="t" r="r" b="b"/>
              <a:pathLst>
                <a:path w="4821" h="11333" extrusionOk="0">
                  <a:moveTo>
                    <a:pt x="4820" y="0"/>
                  </a:moveTo>
                  <a:cubicBezTo>
                    <a:pt x="3279" y="138"/>
                    <a:pt x="1672" y="228"/>
                    <a:pt x="0" y="270"/>
                  </a:cubicBezTo>
                  <a:cubicBezTo>
                    <a:pt x="1716" y="4574"/>
                    <a:pt x="3000" y="11333"/>
                    <a:pt x="3000" y="11333"/>
                  </a:cubicBezTo>
                  <a:cubicBezTo>
                    <a:pt x="4309" y="8451"/>
                    <a:pt x="4702" y="3008"/>
                    <a:pt x="4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039325" y="4087625"/>
              <a:ext cx="1798650" cy="1191575"/>
            </a:xfrm>
            <a:custGeom>
              <a:avLst/>
              <a:gdLst/>
              <a:ahLst/>
              <a:cxnLst/>
              <a:rect l="l" t="t" r="r" b="b"/>
              <a:pathLst>
                <a:path w="71946" h="47663" extrusionOk="0">
                  <a:moveTo>
                    <a:pt x="71106" y="0"/>
                  </a:moveTo>
                  <a:cubicBezTo>
                    <a:pt x="70974" y="0"/>
                    <a:pt x="70840" y="33"/>
                    <a:pt x="70716" y="101"/>
                  </a:cubicBezTo>
                  <a:lnTo>
                    <a:pt x="70310" y="325"/>
                  </a:lnTo>
                  <a:cubicBezTo>
                    <a:pt x="70019" y="485"/>
                    <a:pt x="69675" y="680"/>
                    <a:pt x="69346" y="851"/>
                  </a:cubicBezTo>
                  <a:cubicBezTo>
                    <a:pt x="69021" y="1032"/>
                    <a:pt x="68675" y="1198"/>
                    <a:pt x="68340" y="1366"/>
                  </a:cubicBezTo>
                  <a:cubicBezTo>
                    <a:pt x="68011" y="1542"/>
                    <a:pt x="67660" y="1695"/>
                    <a:pt x="67321" y="1853"/>
                  </a:cubicBezTo>
                  <a:cubicBezTo>
                    <a:pt x="66981" y="2013"/>
                    <a:pt x="66645" y="2177"/>
                    <a:pt x="66294" y="2319"/>
                  </a:cubicBezTo>
                  <a:lnTo>
                    <a:pt x="65264" y="2766"/>
                  </a:lnTo>
                  <a:lnTo>
                    <a:pt x="64216" y="3176"/>
                  </a:lnTo>
                  <a:cubicBezTo>
                    <a:pt x="63529" y="3463"/>
                    <a:pt x="62820" y="3706"/>
                    <a:pt x="62117" y="3950"/>
                  </a:cubicBezTo>
                  <a:cubicBezTo>
                    <a:pt x="61426" y="4215"/>
                    <a:pt x="60706" y="4423"/>
                    <a:pt x="60000" y="4644"/>
                  </a:cubicBezTo>
                  <a:cubicBezTo>
                    <a:pt x="59643" y="4748"/>
                    <a:pt x="59300" y="4880"/>
                    <a:pt x="58940" y="4974"/>
                  </a:cubicBezTo>
                  <a:lnTo>
                    <a:pt x="57866" y="5264"/>
                  </a:lnTo>
                  <a:cubicBezTo>
                    <a:pt x="57510" y="5362"/>
                    <a:pt x="57152" y="5453"/>
                    <a:pt x="56800" y="5558"/>
                  </a:cubicBezTo>
                  <a:cubicBezTo>
                    <a:pt x="56446" y="5662"/>
                    <a:pt x="56079" y="5728"/>
                    <a:pt x="55721" y="5815"/>
                  </a:cubicBezTo>
                  <a:cubicBezTo>
                    <a:pt x="54999" y="5975"/>
                    <a:pt x="54287" y="6153"/>
                    <a:pt x="53566" y="6306"/>
                  </a:cubicBezTo>
                  <a:lnTo>
                    <a:pt x="51394" y="6711"/>
                  </a:lnTo>
                  <a:cubicBezTo>
                    <a:pt x="50678" y="6871"/>
                    <a:pt x="49938" y="6944"/>
                    <a:pt x="49213" y="7060"/>
                  </a:cubicBezTo>
                  <a:lnTo>
                    <a:pt x="48122" y="7220"/>
                  </a:lnTo>
                  <a:cubicBezTo>
                    <a:pt x="47758" y="7273"/>
                    <a:pt x="47397" y="7335"/>
                    <a:pt x="47027" y="7363"/>
                  </a:cubicBezTo>
                  <a:lnTo>
                    <a:pt x="44831" y="7591"/>
                  </a:lnTo>
                  <a:cubicBezTo>
                    <a:pt x="44465" y="7624"/>
                    <a:pt x="44101" y="7677"/>
                    <a:pt x="43732" y="7698"/>
                  </a:cubicBezTo>
                  <a:lnTo>
                    <a:pt x="42628" y="7766"/>
                  </a:lnTo>
                  <a:lnTo>
                    <a:pt x="40421" y="7903"/>
                  </a:lnTo>
                  <a:cubicBezTo>
                    <a:pt x="39685" y="7947"/>
                    <a:pt x="38942" y="7940"/>
                    <a:pt x="38205" y="7961"/>
                  </a:cubicBezTo>
                  <a:lnTo>
                    <a:pt x="36005" y="8008"/>
                  </a:lnTo>
                  <a:lnTo>
                    <a:pt x="33762" y="7961"/>
                  </a:lnTo>
                  <a:lnTo>
                    <a:pt x="32594" y="7936"/>
                  </a:lnTo>
                  <a:cubicBezTo>
                    <a:pt x="32214" y="7925"/>
                    <a:pt x="31797" y="7930"/>
                    <a:pt x="31455" y="7898"/>
                  </a:cubicBezTo>
                  <a:lnTo>
                    <a:pt x="29311" y="7762"/>
                  </a:lnTo>
                  <a:lnTo>
                    <a:pt x="28237" y="7698"/>
                  </a:lnTo>
                  <a:cubicBezTo>
                    <a:pt x="27880" y="7678"/>
                    <a:pt x="27509" y="7624"/>
                    <a:pt x="27144" y="7591"/>
                  </a:cubicBezTo>
                  <a:lnTo>
                    <a:pt x="24947" y="7364"/>
                  </a:lnTo>
                  <a:cubicBezTo>
                    <a:pt x="24578" y="7336"/>
                    <a:pt x="24216" y="7275"/>
                    <a:pt x="23854" y="7220"/>
                  </a:cubicBezTo>
                  <a:lnTo>
                    <a:pt x="22762" y="7060"/>
                  </a:lnTo>
                  <a:cubicBezTo>
                    <a:pt x="22036" y="6946"/>
                    <a:pt x="21298" y="6871"/>
                    <a:pt x="20582" y="6713"/>
                  </a:cubicBezTo>
                  <a:lnTo>
                    <a:pt x="18410" y="6306"/>
                  </a:lnTo>
                  <a:cubicBezTo>
                    <a:pt x="17689" y="6153"/>
                    <a:pt x="16976" y="5975"/>
                    <a:pt x="16254" y="5815"/>
                  </a:cubicBezTo>
                  <a:cubicBezTo>
                    <a:pt x="15896" y="5728"/>
                    <a:pt x="15528" y="5662"/>
                    <a:pt x="15176" y="5558"/>
                  </a:cubicBezTo>
                  <a:cubicBezTo>
                    <a:pt x="14823" y="5454"/>
                    <a:pt x="14466" y="5362"/>
                    <a:pt x="14109" y="5265"/>
                  </a:cubicBezTo>
                  <a:lnTo>
                    <a:pt x="13035" y="4976"/>
                  </a:lnTo>
                  <a:cubicBezTo>
                    <a:pt x="12676" y="4880"/>
                    <a:pt x="12333" y="4749"/>
                    <a:pt x="11976" y="4645"/>
                  </a:cubicBezTo>
                  <a:cubicBezTo>
                    <a:pt x="11269" y="4423"/>
                    <a:pt x="10550" y="4217"/>
                    <a:pt x="9859" y="3950"/>
                  </a:cubicBezTo>
                  <a:cubicBezTo>
                    <a:pt x="9156" y="3706"/>
                    <a:pt x="8447" y="3463"/>
                    <a:pt x="7759" y="3177"/>
                  </a:cubicBezTo>
                  <a:lnTo>
                    <a:pt x="6712" y="2766"/>
                  </a:lnTo>
                  <a:lnTo>
                    <a:pt x="5681" y="2319"/>
                  </a:lnTo>
                  <a:cubicBezTo>
                    <a:pt x="5328" y="2177"/>
                    <a:pt x="4994" y="2013"/>
                    <a:pt x="4654" y="1855"/>
                  </a:cubicBezTo>
                  <a:cubicBezTo>
                    <a:pt x="4313" y="1695"/>
                    <a:pt x="3964" y="1541"/>
                    <a:pt x="3635" y="1366"/>
                  </a:cubicBezTo>
                  <a:cubicBezTo>
                    <a:pt x="3298" y="1198"/>
                    <a:pt x="2954" y="1032"/>
                    <a:pt x="2629" y="852"/>
                  </a:cubicBezTo>
                  <a:cubicBezTo>
                    <a:pt x="2300" y="681"/>
                    <a:pt x="1955" y="486"/>
                    <a:pt x="1665" y="326"/>
                  </a:cubicBezTo>
                  <a:lnTo>
                    <a:pt x="1258" y="102"/>
                  </a:lnTo>
                  <a:cubicBezTo>
                    <a:pt x="1135" y="35"/>
                    <a:pt x="1000" y="1"/>
                    <a:pt x="865" y="1"/>
                  </a:cubicBezTo>
                  <a:cubicBezTo>
                    <a:pt x="691" y="1"/>
                    <a:pt x="519" y="57"/>
                    <a:pt x="375" y="166"/>
                  </a:cubicBezTo>
                  <a:cubicBezTo>
                    <a:pt x="119" y="360"/>
                    <a:pt x="1" y="685"/>
                    <a:pt x="74" y="998"/>
                  </a:cubicBezTo>
                  <a:cubicBezTo>
                    <a:pt x="231" y="2316"/>
                    <a:pt x="299" y="3629"/>
                    <a:pt x="352" y="4945"/>
                  </a:cubicBezTo>
                  <a:cubicBezTo>
                    <a:pt x="453" y="6258"/>
                    <a:pt x="542" y="7573"/>
                    <a:pt x="601" y="8893"/>
                  </a:cubicBezTo>
                  <a:lnTo>
                    <a:pt x="801" y="10867"/>
                  </a:lnTo>
                  <a:lnTo>
                    <a:pt x="901" y="11855"/>
                  </a:lnTo>
                  <a:cubicBezTo>
                    <a:pt x="930" y="12185"/>
                    <a:pt x="969" y="12514"/>
                    <a:pt x="1029" y="12840"/>
                  </a:cubicBezTo>
                  <a:lnTo>
                    <a:pt x="1345" y="14808"/>
                  </a:lnTo>
                  <a:lnTo>
                    <a:pt x="1507" y="15792"/>
                  </a:lnTo>
                  <a:lnTo>
                    <a:pt x="1717" y="16770"/>
                  </a:lnTo>
                  <a:lnTo>
                    <a:pt x="2139" y="18730"/>
                  </a:lnTo>
                  <a:cubicBezTo>
                    <a:pt x="2301" y="19379"/>
                    <a:pt x="2497" y="20021"/>
                    <a:pt x="2675" y="20668"/>
                  </a:cubicBezTo>
                  <a:lnTo>
                    <a:pt x="2950" y="21637"/>
                  </a:lnTo>
                  <a:cubicBezTo>
                    <a:pt x="3037" y="21962"/>
                    <a:pt x="3169" y="22275"/>
                    <a:pt x="3275" y="22594"/>
                  </a:cubicBezTo>
                  <a:lnTo>
                    <a:pt x="3946" y="24507"/>
                  </a:lnTo>
                  <a:cubicBezTo>
                    <a:pt x="4950" y="27021"/>
                    <a:pt x="6162" y="29480"/>
                    <a:pt x="7654" y="31801"/>
                  </a:cubicBezTo>
                  <a:cubicBezTo>
                    <a:pt x="9182" y="34125"/>
                    <a:pt x="10976" y="36259"/>
                    <a:pt x="13004" y="38162"/>
                  </a:cubicBezTo>
                  <a:cubicBezTo>
                    <a:pt x="15033" y="40083"/>
                    <a:pt x="17328" y="41736"/>
                    <a:pt x="19777" y="43103"/>
                  </a:cubicBezTo>
                  <a:cubicBezTo>
                    <a:pt x="22230" y="44463"/>
                    <a:pt x="24836" y="45549"/>
                    <a:pt x="27533" y="46312"/>
                  </a:cubicBezTo>
                  <a:cubicBezTo>
                    <a:pt x="28881" y="46702"/>
                    <a:pt x="30253" y="46997"/>
                    <a:pt x="31641" y="47239"/>
                  </a:cubicBezTo>
                  <a:cubicBezTo>
                    <a:pt x="32337" y="47353"/>
                    <a:pt x="33036" y="47448"/>
                    <a:pt x="33748" y="47521"/>
                  </a:cubicBezTo>
                  <a:cubicBezTo>
                    <a:pt x="34101" y="47559"/>
                    <a:pt x="34461" y="47589"/>
                    <a:pt x="34824" y="47613"/>
                  </a:cubicBezTo>
                  <a:cubicBezTo>
                    <a:pt x="35002" y="47628"/>
                    <a:pt x="35194" y="47635"/>
                    <a:pt x="35379" y="47645"/>
                  </a:cubicBezTo>
                  <a:lnTo>
                    <a:pt x="35668" y="47656"/>
                  </a:lnTo>
                  <a:lnTo>
                    <a:pt x="36002" y="47663"/>
                  </a:lnTo>
                  <a:cubicBezTo>
                    <a:pt x="36143" y="47660"/>
                    <a:pt x="36431" y="47653"/>
                    <a:pt x="36596" y="47644"/>
                  </a:cubicBezTo>
                  <a:cubicBezTo>
                    <a:pt x="36780" y="47632"/>
                    <a:pt x="36971" y="47626"/>
                    <a:pt x="37150" y="47610"/>
                  </a:cubicBezTo>
                  <a:cubicBezTo>
                    <a:pt x="37513" y="47584"/>
                    <a:pt x="37872" y="47553"/>
                    <a:pt x="38226" y="47513"/>
                  </a:cubicBezTo>
                  <a:cubicBezTo>
                    <a:pt x="38936" y="47438"/>
                    <a:pt x="39635" y="47340"/>
                    <a:pt x="40330" y="47224"/>
                  </a:cubicBezTo>
                  <a:cubicBezTo>
                    <a:pt x="41716" y="46975"/>
                    <a:pt x="43087" y="46673"/>
                    <a:pt x="44431" y="46279"/>
                  </a:cubicBezTo>
                  <a:cubicBezTo>
                    <a:pt x="47123" y="45505"/>
                    <a:pt x="49721" y="44408"/>
                    <a:pt x="52163" y="43038"/>
                  </a:cubicBezTo>
                  <a:cubicBezTo>
                    <a:pt x="54190" y="41892"/>
                    <a:pt x="56106" y="40548"/>
                    <a:pt x="57852" y="39024"/>
                  </a:cubicBezTo>
                  <a:cubicBezTo>
                    <a:pt x="57289" y="37530"/>
                    <a:pt x="56188" y="35146"/>
                    <a:pt x="55767" y="34943"/>
                  </a:cubicBezTo>
                  <a:cubicBezTo>
                    <a:pt x="55740" y="34930"/>
                    <a:pt x="55712" y="34920"/>
                    <a:pt x="55682" y="34911"/>
                  </a:cubicBezTo>
                  <a:cubicBezTo>
                    <a:pt x="55571" y="34994"/>
                    <a:pt x="55459" y="35077"/>
                    <a:pt x="55347" y="35159"/>
                  </a:cubicBezTo>
                  <a:cubicBezTo>
                    <a:pt x="53598" y="36424"/>
                    <a:pt x="51734" y="37521"/>
                    <a:pt x="49778" y="38432"/>
                  </a:cubicBezTo>
                  <a:lnTo>
                    <a:pt x="49417" y="38600"/>
                  </a:lnTo>
                  <a:lnTo>
                    <a:pt x="48958" y="38815"/>
                  </a:lnTo>
                  <a:lnTo>
                    <a:pt x="48121" y="39160"/>
                  </a:lnTo>
                  <a:cubicBezTo>
                    <a:pt x="47568" y="39404"/>
                    <a:pt x="46994" y="39597"/>
                    <a:pt x="46427" y="39803"/>
                  </a:cubicBezTo>
                  <a:cubicBezTo>
                    <a:pt x="45864" y="40019"/>
                    <a:pt x="45279" y="40179"/>
                    <a:pt x="44708" y="40371"/>
                  </a:cubicBezTo>
                  <a:cubicBezTo>
                    <a:pt x="44125" y="40531"/>
                    <a:pt x="43548" y="40706"/>
                    <a:pt x="42959" y="40841"/>
                  </a:cubicBezTo>
                  <a:cubicBezTo>
                    <a:pt x="41793" y="41148"/>
                    <a:pt x="40605" y="41366"/>
                    <a:pt x="39421" y="41547"/>
                  </a:cubicBezTo>
                  <a:cubicBezTo>
                    <a:pt x="38828" y="41639"/>
                    <a:pt x="38237" y="41714"/>
                    <a:pt x="37649" y="41768"/>
                  </a:cubicBezTo>
                  <a:cubicBezTo>
                    <a:pt x="37355" y="41797"/>
                    <a:pt x="37064" y="41819"/>
                    <a:pt x="36776" y="41836"/>
                  </a:cubicBezTo>
                  <a:cubicBezTo>
                    <a:pt x="36631" y="41847"/>
                    <a:pt x="36496" y="41849"/>
                    <a:pt x="36355" y="41856"/>
                  </a:cubicBezTo>
                  <a:cubicBezTo>
                    <a:pt x="36195" y="41861"/>
                    <a:pt x="36157" y="41863"/>
                    <a:pt x="35971" y="41864"/>
                  </a:cubicBezTo>
                  <a:lnTo>
                    <a:pt x="35619" y="41854"/>
                  </a:lnTo>
                  <a:cubicBezTo>
                    <a:pt x="35478" y="41846"/>
                    <a:pt x="35344" y="41844"/>
                    <a:pt x="35197" y="41832"/>
                  </a:cubicBezTo>
                  <a:cubicBezTo>
                    <a:pt x="34909" y="41813"/>
                    <a:pt x="34620" y="41791"/>
                    <a:pt x="34325" y="41759"/>
                  </a:cubicBezTo>
                  <a:cubicBezTo>
                    <a:pt x="33739" y="41703"/>
                    <a:pt x="33146" y="41625"/>
                    <a:pt x="32556" y="41530"/>
                  </a:cubicBezTo>
                  <a:cubicBezTo>
                    <a:pt x="31373" y="41344"/>
                    <a:pt x="30188" y="41119"/>
                    <a:pt x="29023" y="40808"/>
                  </a:cubicBezTo>
                  <a:cubicBezTo>
                    <a:pt x="28437" y="40670"/>
                    <a:pt x="27861" y="40491"/>
                    <a:pt x="27279" y="40329"/>
                  </a:cubicBezTo>
                  <a:cubicBezTo>
                    <a:pt x="26710" y="40133"/>
                    <a:pt x="26127" y="39971"/>
                    <a:pt x="25565" y="39753"/>
                  </a:cubicBezTo>
                  <a:cubicBezTo>
                    <a:pt x="25001" y="39545"/>
                    <a:pt x="24430" y="39347"/>
                    <a:pt x="23880" y="39102"/>
                  </a:cubicBezTo>
                  <a:lnTo>
                    <a:pt x="23045" y="38752"/>
                  </a:lnTo>
                  <a:lnTo>
                    <a:pt x="22228" y="38367"/>
                  </a:lnTo>
                  <a:cubicBezTo>
                    <a:pt x="20048" y="37338"/>
                    <a:pt x="17983" y="36070"/>
                    <a:pt x="16058" y="34596"/>
                  </a:cubicBezTo>
                  <a:cubicBezTo>
                    <a:pt x="14138" y="33115"/>
                    <a:pt x="12382" y="31403"/>
                    <a:pt x="10803" y="29507"/>
                  </a:cubicBezTo>
                  <a:cubicBezTo>
                    <a:pt x="9255" y="27588"/>
                    <a:pt x="7913" y="25484"/>
                    <a:pt x="6733" y="23264"/>
                  </a:cubicBezTo>
                  <a:cubicBezTo>
                    <a:pt x="6207" y="22124"/>
                    <a:pt x="5613" y="21005"/>
                    <a:pt x="5193" y="19809"/>
                  </a:cubicBezTo>
                  <a:cubicBezTo>
                    <a:pt x="4969" y="19217"/>
                    <a:pt x="4724" y="18630"/>
                    <a:pt x="4512" y="18031"/>
                  </a:cubicBezTo>
                  <a:lnTo>
                    <a:pt x="3938" y="16208"/>
                  </a:lnTo>
                  <a:lnTo>
                    <a:pt x="3650" y="15296"/>
                  </a:lnTo>
                  <a:lnTo>
                    <a:pt x="3426" y="14364"/>
                  </a:lnTo>
                  <a:lnTo>
                    <a:pt x="2980" y="12496"/>
                  </a:lnTo>
                  <a:cubicBezTo>
                    <a:pt x="2899" y="12186"/>
                    <a:pt x="2839" y="11871"/>
                    <a:pt x="2788" y="11554"/>
                  </a:cubicBezTo>
                  <a:lnTo>
                    <a:pt x="2620" y="10605"/>
                  </a:lnTo>
                  <a:lnTo>
                    <a:pt x="2283" y="8706"/>
                  </a:lnTo>
                  <a:cubicBezTo>
                    <a:pt x="2118" y="7430"/>
                    <a:pt x="1993" y="6146"/>
                    <a:pt x="1895" y="4860"/>
                  </a:cubicBezTo>
                  <a:cubicBezTo>
                    <a:pt x="1886" y="4389"/>
                    <a:pt x="1882" y="3918"/>
                    <a:pt x="1881" y="3447"/>
                  </a:cubicBezTo>
                  <a:lnTo>
                    <a:pt x="1881" y="3447"/>
                  </a:lnTo>
                  <a:cubicBezTo>
                    <a:pt x="1921" y="3489"/>
                    <a:pt x="1959" y="3530"/>
                    <a:pt x="1999" y="3571"/>
                  </a:cubicBezTo>
                  <a:cubicBezTo>
                    <a:pt x="2283" y="3876"/>
                    <a:pt x="2587" y="4147"/>
                    <a:pt x="2885" y="4433"/>
                  </a:cubicBezTo>
                  <a:cubicBezTo>
                    <a:pt x="3183" y="4718"/>
                    <a:pt x="3490" y="4994"/>
                    <a:pt x="3806" y="5255"/>
                  </a:cubicBezTo>
                  <a:lnTo>
                    <a:pt x="4755" y="6046"/>
                  </a:lnTo>
                  <a:lnTo>
                    <a:pt x="5739" y="6784"/>
                  </a:lnTo>
                  <a:cubicBezTo>
                    <a:pt x="6394" y="7291"/>
                    <a:pt x="7087" y="7724"/>
                    <a:pt x="7775" y="8178"/>
                  </a:cubicBezTo>
                  <a:cubicBezTo>
                    <a:pt x="8461" y="8642"/>
                    <a:pt x="9183" y="9025"/>
                    <a:pt x="9898" y="9437"/>
                  </a:cubicBezTo>
                  <a:cubicBezTo>
                    <a:pt x="10257" y="9639"/>
                    <a:pt x="10614" y="9849"/>
                    <a:pt x="10984" y="10029"/>
                  </a:cubicBezTo>
                  <a:lnTo>
                    <a:pt x="12092" y="10568"/>
                  </a:lnTo>
                  <a:cubicBezTo>
                    <a:pt x="12464" y="10746"/>
                    <a:pt x="12834" y="10932"/>
                    <a:pt x="13209" y="11103"/>
                  </a:cubicBezTo>
                  <a:cubicBezTo>
                    <a:pt x="13581" y="11281"/>
                    <a:pt x="13967" y="11420"/>
                    <a:pt x="14347" y="11580"/>
                  </a:cubicBezTo>
                  <a:cubicBezTo>
                    <a:pt x="15111" y="11880"/>
                    <a:pt x="15869" y="12218"/>
                    <a:pt x="16647" y="12482"/>
                  </a:cubicBezTo>
                  <a:lnTo>
                    <a:pt x="18995" y="13251"/>
                  </a:lnTo>
                  <a:cubicBezTo>
                    <a:pt x="19385" y="13386"/>
                    <a:pt x="19781" y="13500"/>
                    <a:pt x="20180" y="13594"/>
                  </a:cubicBezTo>
                  <a:lnTo>
                    <a:pt x="21374" y="13897"/>
                  </a:lnTo>
                  <a:lnTo>
                    <a:pt x="22573" y="14199"/>
                  </a:lnTo>
                  <a:cubicBezTo>
                    <a:pt x="22969" y="14306"/>
                    <a:pt x="23373" y="14393"/>
                    <a:pt x="23778" y="14460"/>
                  </a:cubicBezTo>
                  <a:lnTo>
                    <a:pt x="26203" y="14894"/>
                  </a:lnTo>
                  <a:cubicBezTo>
                    <a:pt x="26611" y="14960"/>
                    <a:pt x="27007" y="15052"/>
                    <a:pt x="27425" y="15092"/>
                  </a:cubicBezTo>
                  <a:lnTo>
                    <a:pt x="28677" y="15225"/>
                  </a:lnTo>
                  <a:lnTo>
                    <a:pt x="31186" y="15486"/>
                  </a:lnTo>
                  <a:cubicBezTo>
                    <a:pt x="31619" y="15543"/>
                    <a:pt x="31983" y="15530"/>
                    <a:pt x="32378" y="15550"/>
                  </a:cubicBezTo>
                  <a:lnTo>
                    <a:pt x="33544" y="15593"/>
                  </a:lnTo>
                  <a:lnTo>
                    <a:pt x="35878" y="15675"/>
                  </a:lnTo>
                  <a:lnTo>
                    <a:pt x="35987" y="15677"/>
                  </a:lnTo>
                  <a:lnTo>
                    <a:pt x="38438" y="15593"/>
                  </a:lnTo>
                  <a:cubicBezTo>
                    <a:pt x="39253" y="15553"/>
                    <a:pt x="40071" y="15557"/>
                    <a:pt x="40887" y="15481"/>
                  </a:cubicBezTo>
                  <a:lnTo>
                    <a:pt x="43333" y="15221"/>
                  </a:lnTo>
                  <a:lnTo>
                    <a:pt x="44556" y="15091"/>
                  </a:lnTo>
                  <a:cubicBezTo>
                    <a:pt x="44963" y="15052"/>
                    <a:pt x="45366" y="14960"/>
                    <a:pt x="45772" y="14894"/>
                  </a:cubicBezTo>
                  <a:lnTo>
                    <a:pt x="48196" y="14460"/>
                  </a:lnTo>
                  <a:cubicBezTo>
                    <a:pt x="48602" y="14393"/>
                    <a:pt x="49005" y="14305"/>
                    <a:pt x="49402" y="14199"/>
                  </a:cubicBezTo>
                  <a:lnTo>
                    <a:pt x="50599" y="13897"/>
                  </a:lnTo>
                  <a:lnTo>
                    <a:pt x="51794" y="13594"/>
                  </a:lnTo>
                  <a:cubicBezTo>
                    <a:pt x="52194" y="13500"/>
                    <a:pt x="52589" y="13386"/>
                    <a:pt x="52980" y="13251"/>
                  </a:cubicBezTo>
                  <a:lnTo>
                    <a:pt x="55328" y="12482"/>
                  </a:lnTo>
                  <a:cubicBezTo>
                    <a:pt x="56106" y="12217"/>
                    <a:pt x="56864" y="11880"/>
                    <a:pt x="57628" y="11578"/>
                  </a:cubicBezTo>
                  <a:cubicBezTo>
                    <a:pt x="58008" y="11418"/>
                    <a:pt x="58393" y="11281"/>
                    <a:pt x="58766" y="11103"/>
                  </a:cubicBezTo>
                  <a:cubicBezTo>
                    <a:pt x="59141" y="10931"/>
                    <a:pt x="59511" y="10746"/>
                    <a:pt x="59882" y="10568"/>
                  </a:cubicBezTo>
                  <a:lnTo>
                    <a:pt x="60991" y="10028"/>
                  </a:lnTo>
                  <a:cubicBezTo>
                    <a:pt x="61361" y="9850"/>
                    <a:pt x="61718" y="9639"/>
                    <a:pt x="62076" y="9437"/>
                  </a:cubicBezTo>
                  <a:cubicBezTo>
                    <a:pt x="62792" y="9025"/>
                    <a:pt x="63514" y="8642"/>
                    <a:pt x="64200" y="8177"/>
                  </a:cubicBezTo>
                  <a:cubicBezTo>
                    <a:pt x="64887" y="7724"/>
                    <a:pt x="65581" y="7290"/>
                    <a:pt x="66235" y="6784"/>
                  </a:cubicBezTo>
                  <a:lnTo>
                    <a:pt x="67220" y="6046"/>
                  </a:lnTo>
                  <a:lnTo>
                    <a:pt x="68168" y="5253"/>
                  </a:lnTo>
                  <a:cubicBezTo>
                    <a:pt x="68484" y="4994"/>
                    <a:pt x="68793" y="4721"/>
                    <a:pt x="69090" y="4433"/>
                  </a:cubicBezTo>
                  <a:cubicBezTo>
                    <a:pt x="69387" y="4145"/>
                    <a:pt x="69691" y="3876"/>
                    <a:pt x="69976" y="3571"/>
                  </a:cubicBezTo>
                  <a:cubicBezTo>
                    <a:pt x="70063" y="3478"/>
                    <a:pt x="70150" y="3387"/>
                    <a:pt x="70237" y="3296"/>
                  </a:cubicBezTo>
                  <a:cubicBezTo>
                    <a:pt x="70261" y="3821"/>
                    <a:pt x="70275" y="4346"/>
                    <a:pt x="70275" y="4871"/>
                  </a:cubicBezTo>
                  <a:cubicBezTo>
                    <a:pt x="70218" y="6161"/>
                    <a:pt x="70070" y="7449"/>
                    <a:pt x="69910" y="8730"/>
                  </a:cubicBezTo>
                  <a:lnTo>
                    <a:pt x="69578" y="10637"/>
                  </a:lnTo>
                  <a:cubicBezTo>
                    <a:pt x="69456" y="11270"/>
                    <a:pt x="69380" y="11911"/>
                    <a:pt x="69213" y="12535"/>
                  </a:cubicBezTo>
                  <a:lnTo>
                    <a:pt x="68758" y="14409"/>
                  </a:lnTo>
                  <a:cubicBezTo>
                    <a:pt x="68681" y="14720"/>
                    <a:pt x="68612" y="15032"/>
                    <a:pt x="68528" y="15343"/>
                  </a:cubicBezTo>
                  <a:lnTo>
                    <a:pt x="68236" y="16260"/>
                  </a:lnTo>
                  <a:lnTo>
                    <a:pt x="67655" y="18088"/>
                  </a:lnTo>
                  <a:cubicBezTo>
                    <a:pt x="67441" y="18688"/>
                    <a:pt x="67195" y="19278"/>
                    <a:pt x="66969" y="19872"/>
                  </a:cubicBezTo>
                  <a:cubicBezTo>
                    <a:pt x="66546" y="21073"/>
                    <a:pt x="65942" y="22195"/>
                    <a:pt x="65410" y="23339"/>
                  </a:cubicBezTo>
                  <a:cubicBezTo>
                    <a:pt x="64241" y="25515"/>
                    <a:pt x="62913" y="27579"/>
                    <a:pt x="61393" y="29466"/>
                  </a:cubicBezTo>
                  <a:cubicBezTo>
                    <a:pt x="61789" y="29855"/>
                    <a:pt x="62176" y="30344"/>
                    <a:pt x="62547" y="30918"/>
                  </a:cubicBezTo>
                  <a:cubicBezTo>
                    <a:pt x="62888" y="31443"/>
                    <a:pt x="63214" y="32043"/>
                    <a:pt x="63523" y="32702"/>
                  </a:cubicBezTo>
                  <a:cubicBezTo>
                    <a:pt x="63753" y="32375"/>
                    <a:pt x="63978" y="32044"/>
                    <a:pt x="64196" y="31710"/>
                  </a:cubicBezTo>
                  <a:cubicBezTo>
                    <a:pt x="65675" y="29392"/>
                    <a:pt x="66870" y="26938"/>
                    <a:pt x="67860" y="24429"/>
                  </a:cubicBezTo>
                  <a:lnTo>
                    <a:pt x="68518" y="22521"/>
                  </a:lnTo>
                  <a:cubicBezTo>
                    <a:pt x="68624" y="22203"/>
                    <a:pt x="68753" y="21892"/>
                    <a:pt x="68840" y="21568"/>
                  </a:cubicBezTo>
                  <a:lnTo>
                    <a:pt x="69112" y="20602"/>
                  </a:lnTo>
                  <a:cubicBezTo>
                    <a:pt x="69288" y="19957"/>
                    <a:pt x="69482" y="19318"/>
                    <a:pt x="69642" y="18670"/>
                  </a:cubicBezTo>
                  <a:lnTo>
                    <a:pt x="70056" y="16718"/>
                  </a:lnTo>
                  <a:lnTo>
                    <a:pt x="70262" y="15744"/>
                  </a:lnTo>
                  <a:lnTo>
                    <a:pt x="70420" y="14761"/>
                  </a:lnTo>
                  <a:lnTo>
                    <a:pt x="70727" y="12800"/>
                  </a:lnTo>
                  <a:cubicBezTo>
                    <a:pt x="70904" y="11490"/>
                    <a:pt x="71009" y="10174"/>
                    <a:pt x="71153" y="8866"/>
                  </a:cubicBezTo>
                  <a:cubicBezTo>
                    <a:pt x="71217" y="7550"/>
                    <a:pt x="71285" y="6239"/>
                    <a:pt x="71427" y="4932"/>
                  </a:cubicBezTo>
                  <a:cubicBezTo>
                    <a:pt x="71464" y="4277"/>
                    <a:pt x="71518" y="3621"/>
                    <a:pt x="71595" y="2966"/>
                  </a:cubicBezTo>
                  <a:cubicBezTo>
                    <a:pt x="71672" y="2310"/>
                    <a:pt x="71759" y="1654"/>
                    <a:pt x="71901" y="996"/>
                  </a:cubicBezTo>
                  <a:cubicBezTo>
                    <a:pt x="71946" y="800"/>
                    <a:pt x="71916" y="595"/>
                    <a:pt x="71820" y="421"/>
                  </a:cubicBezTo>
                  <a:cubicBezTo>
                    <a:pt x="71671" y="152"/>
                    <a:pt x="71393" y="0"/>
                    <a:pt x="71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94;p31"/>
          <p:cNvGrpSpPr/>
          <p:nvPr/>
        </p:nvGrpSpPr>
        <p:grpSpPr>
          <a:xfrm>
            <a:off x="6630807" y="1629101"/>
            <a:ext cx="1015194" cy="483476"/>
            <a:chOff x="4254300" y="4227550"/>
            <a:chExt cx="2555725" cy="1106350"/>
          </a:xfrm>
        </p:grpSpPr>
        <p:sp>
          <p:nvSpPr>
            <p:cNvPr id="495" name="Google Shape;495;p31"/>
            <p:cNvSpPr/>
            <p:nvPr/>
          </p:nvSpPr>
          <p:spPr>
            <a:xfrm>
              <a:off x="4254300" y="4285425"/>
              <a:ext cx="2508350" cy="994875"/>
            </a:xfrm>
            <a:custGeom>
              <a:avLst/>
              <a:gdLst/>
              <a:ahLst/>
              <a:cxnLst/>
              <a:rect l="l" t="t" r="r" b="b"/>
              <a:pathLst>
                <a:path w="100334" h="39795" extrusionOk="0">
                  <a:moveTo>
                    <a:pt x="87938" y="0"/>
                  </a:moveTo>
                  <a:cubicBezTo>
                    <a:pt x="79439" y="0"/>
                    <a:pt x="74128" y="10624"/>
                    <a:pt x="67046" y="12395"/>
                  </a:cubicBezTo>
                  <a:cubicBezTo>
                    <a:pt x="66111" y="12629"/>
                    <a:pt x="65276" y="12733"/>
                    <a:pt x="64505" y="12733"/>
                  </a:cubicBezTo>
                  <a:cubicBezTo>
                    <a:pt x="59434" y="12733"/>
                    <a:pt x="57191" y="8220"/>
                    <a:pt x="48276" y="6375"/>
                  </a:cubicBezTo>
                  <a:cubicBezTo>
                    <a:pt x="46670" y="6043"/>
                    <a:pt x="45176" y="5901"/>
                    <a:pt x="43778" y="5901"/>
                  </a:cubicBezTo>
                  <a:cubicBezTo>
                    <a:pt x="36235" y="5901"/>
                    <a:pt x="31455" y="10026"/>
                    <a:pt x="26674" y="10624"/>
                  </a:cubicBezTo>
                  <a:cubicBezTo>
                    <a:pt x="26390" y="10659"/>
                    <a:pt x="26119" y="10676"/>
                    <a:pt x="25858" y="10676"/>
                  </a:cubicBezTo>
                  <a:cubicBezTo>
                    <a:pt x="21057" y="10676"/>
                    <a:pt x="20035" y="4944"/>
                    <a:pt x="14406" y="4944"/>
                  </a:cubicBezTo>
                  <a:cubicBezTo>
                    <a:pt x="14250" y="4944"/>
                    <a:pt x="14090" y="4949"/>
                    <a:pt x="13926" y="4958"/>
                  </a:cubicBezTo>
                  <a:cubicBezTo>
                    <a:pt x="7552" y="5313"/>
                    <a:pt x="1" y="12590"/>
                    <a:pt x="1532" y="19477"/>
                  </a:cubicBezTo>
                  <a:cubicBezTo>
                    <a:pt x="2949" y="25852"/>
                    <a:pt x="8261" y="24080"/>
                    <a:pt x="14990" y="26560"/>
                  </a:cubicBezTo>
                  <a:cubicBezTo>
                    <a:pt x="21718" y="29038"/>
                    <a:pt x="27030" y="38600"/>
                    <a:pt x="33050" y="39663"/>
                  </a:cubicBezTo>
                  <a:cubicBezTo>
                    <a:pt x="33562" y="39753"/>
                    <a:pt x="34070" y="39794"/>
                    <a:pt x="34577" y="39794"/>
                  </a:cubicBezTo>
                  <a:cubicBezTo>
                    <a:pt x="40032" y="39794"/>
                    <a:pt x="45218" y="34968"/>
                    <a:pt x="50402" y="33996"/>
                  </a:cubicBezTo>
                  <a:cubicBezTo>
                    <a:pt x="50947" y="33893"/>
                    <a:pt x="51475" y="33847"/>
                    <a:pt x="51994" y="33847"/>
                  </a:cubicBezTo>
                  <a:cubicBezTo>
                    <a:pt x="56875" y="33847"/>
                    <a:pt x="60950" y="37959"/>
                    <a:pt x="70233" y="38600"/>
                  </a:cubicBezTo>
                  <a:cubicBezTo>
                    <a:pt x="70483" y="38617"/>
                    <a:pt x="70730" y="38626"/>
                    <a:pt x="70974" y="38626"/>
                  </a:cubicBezTo>
                  <a:cubicBezTo>
                    <a:pt x="80810" y="38626"/>
                    <a:pt x="86971" y="25039"/>
                    <a:pt x="90772" y="20894"/>
                  </a:cubicBezTo>
                  <a:cubicBezTo>
                    <a:pt x="94666" y="16644"/>
                    <a:pt x="99625" y="17706"/>
                    <a:pt x="99979" y="10978"/>
                  </a:cubicBezTo>
                  <a:cubicBezTo>
                    <a:pt x="100333" y="4250"/>
                    <a:pt x="96438" y="0"/>
                    <a:pt x="879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4748525" y="4484625"/>
              <a:ext cx="367400" cy="386625"/>
            </a:xfrm>
            <a:custGeom>
              <a:avLst/>
              <a:gdLst/>
              <a:ahLst/>
              <a:cxnLst/>
              <a:rect l="l" t="t" r="r" b="b"/>
              <a:pathLst>
                <a:path w="14696" h="15465" extrusionOk="0">
                  <a:moveTo>
                    <a:pt x="14696" y="1"/>
                  </a:moveTo>
                  <a:cubicBezTo>
                    <a:pt x="14695" y="1"/>
                    <a:pt x="10603" y="2095"/>
                    <a:pt x="6604" y="2095"/>
                  </a:cubicBezTo>
                  <a:cubicBezTo>
                    <a:pt x="5149" y="2095"/>
                    <a:pt x="3707" y="1818"/>
                    <a:pt x="2479" y="1062"/>
                  </a:cubicBezTo>
                  <a:lnTo>
                    <a:pt x="2479" y="1062"/>
                  </a:lnTo>
                  <a:cubicBezTo>
                    <a:pt x="2479" y="1062"/>
                    <a:pt x="0" y="12040"/>
                    <a:pt x="3541" y="14165"/>
                  </a:cubicBezTo>
                  <a:cubicBezTo>
                    <a:pt x="4911" y="14987"/>
                    <a:pt x="6043" y="15464"/>
                    <a:pt x="7007" y="15464"/>
                  </a:cubicBezTo>
                  <a:cubicBezTo>
                    <a:pt x="8536" y="15464"/>
                    <a:pt x="9647" y="14264"/>
                    <a:pt x="10624" y="11333"/>
                  </a:cubicBezTo>
                  <a:cubicBezTo>
                    <a:pt x="12217" y="6554"/>
                    <a:pt x="14696" y="1"/>
                    <a:pt x="14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6222550" y="4834225"/>
              <a:ext cx="163800" cy="345400"/>
            </a:xfrm>
            <a:custGeom>
              <a:avLst/>
              <a:gdLst/>
              <a:ahLst/>
              <a:cxnLst/>
              <a:rect l="l" t="t" r="r" b="b"/>
              <a:pathLst>
                <a:path w="6552" h="13816" extrusionOk="0">
                  <a:moveTo>
                    <a:pt x="3968" y="0"/>
                  </a:moveTo>
                  <a:cubicBezTo>
                    <a:pt x="2347" y="0"/>
                    <a:pt x="178" y="1951"/>
                    <a:pt x="178" y="1951"/>
                  </a:cubicBezTo>
                  <a:lnTo>
                    <a:pt x="0" y="13815"/>
                  </a:lnTo>
                  <a:cubicBezTo>
                    <a:pt x="4250" y="11512"/>
                    <a:pt x="6375" y="7440"/>
                    <a:pt x="6375" y="7440"/>
                  </a:cubicBezTo>
                  <a:cubicBezTo>
                    <a:pt x="6375" y="7440"/>
                    <a:pt x="6552" y="2306"/>
                    <a:pt x="5135" y="536"/>
                  </a:cubicBezTo>
                  <a:cubicBezTo>
                    <a:pt x="4827" y="151"/>
                    <a:pt x="4419" y="0"/>
                    <a:pt x="39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4372275" y="4408600"/>
              <a:ext cx="393975" cy="376375"/>
            </a:xfrm>
            <a:custGeom>
              <a:avLst/>
              <a:gdLst/>
              <a:ahLst/>
              <a:cxnLst/>
              <a:rect l="l" t="t" r="r" b="b"/>
              <a:pathLst>
                <a:path w="15759" h="15055" extrusionOk="0">
                  <a:moveTo>
                    <a:pt x="9681" y="1"/>
                  </a:moveTo>
                  <a:cubicBezTo>
                    <a:pt x="7986" y="1"/>
                    <a:pt x="6020" y="460"/>
                    <a:pt x="3896" y="1801"/>
                  </a:cubicBezTo>
                  <a:cubicBezTo>
                    <a:pt x="3896" y="1801"/>
                    <a:pt x="0" y="12425"/>
                    <a:pt x="1594" y="13311"/>
                  </a:cubicBezTo>
                  <a:cubicBezTo>
                    <a:pt x="2662" y="13904"/>
                    <a:pt x="4527" y="15055"/>
                    <a:pt x="6280" y="15055"/>
                  </a:cubicBezTo>
                  <a:cubicBezTo>
                    <a:pt x="7141" y="15055"/>
                    <a:pt x="7976" y="14777"/>
                    <a:pt x="8676" y="14019"/>
                  </a:cubicBezTo>
                  <a:cubicBezTo>
                    <a:pt x="10800" y="11717"/>
                    <a:pt x="14519" y="7290"/>
                    <a:pt x="15758" y="2156"/>
                  </a:cubicBezTo>
                  <a:cubicBezTo>
                    <a:pt x="15758" y="2156"/>
                    <a:pt x="13354" y="1"/>
                    <a:pt x="9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5124800" y="4444775"/>
              <a:ext cx="385150" cy="380925"/>
            </a:xfrm>
            <a:custGeom>
              <a:avLst/>
              <a:gdLst/>
              <a:ahLst/>
              <a:cxnLst/>
              <a:rect l="l" t="t" r="r" b="b"/>
              <a:pathLst>
                <a:path w="15406" h="15237" extrusionOk="0">
                  <a:moveTo>
                    <a:pt x="13457" y="1"/>
                  </a:moveTo>
                  <a:lnTo>
                    <a:pt x="1594" y="709"/>
                  </a:lnTo>
                  <a:cubicBezTo>
                    <a:pt x="1594" y="709"/>
                    <a:pt x="1" y="11687"/>
                    <a:pt x="885" y="14343"/>
                  </a:cubicBezTo>
                  <a:cubicBezTo>
                    <a:pt x="885" y="14343"/>
                    <a:pt x="4609" y="15236"/>
                    <a:pt x="7999" y="15236"/>
                  </a:cubicBezTo>
                  <a:cubicBezTo>
                    <a:pt x="9836" y="15236"/>
                    <a:pt x="11576" y="14974"/>
                    <a:pt x="12571" y="14165"/>
                  </a:cubicBezTo>
                  <a:cubicBezTo>
                    <a:pt x="15405" y="11864"/>
                    <a:pt x="13457" y="1"/>
                    <a:pt x="134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6231400" y="4285425"/>
              <a:ext cx="402850" cy="364700"/>
            </a:xfrm>
            <a:custGeom>
              <a:avLst/>
              <a:gdLst/>
              <a:ahLst/>
              <a:cxnLst/>
              <a:rect l="l" t="t" r="r" b="b"/>
              <a:pathLst>
                <a:path w="16114" h="14588" extrusionOk="0">
                  <a:moveTo>
                    <a:pt x="8854" y="0"/>
                  </a:moveTo>
                  <a:lnTo>
                    <a:pt x="1" y="4072"/>
                  </a:lnTo>
                  <a:cubicBezTo>
                    <a:pt x="1" y="4072"/>
                    <a:pt x="3365" y="13988"/>
                    <a:pt x="6729" y="14519"/>
                  </a:cubicBezTo>
                  <a:cubicBezTo>
                    <a:pt x="7021" y="14565"/>
                    <a:pt x="7332" y="14587"/>
                    <a:pt x="7658" y="14587"/>
                  </a:cubicBezTo>
                  <a:cubicBezTo>
                    <a:pt x="11092" y="14587"/>
                    <a:pt x="16113" y="12133"/>
                    <a:pt x="16113" y="9384"/>
                  </a:cubicBezTo>
                  <a:cubicBezTo>
                    <a:pt x="16113" y="6374"/>
                    <a:pt x="8854" y="0"/>
                    <a:pt x="88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5815325" y="4959275"/>
              <a:ext cx="256750" cy="296300"/>
            </a:xfrm>
            <a:custGeom>
              <a:avLst/>
              <a:gdLst/>
              <a:ahLst/>
              <a:cxnLst/>
              <a:rect l="l" t="t" r="r" b="b"/>
              <a:pathLst>
                <a:path w="10270" h="11852" extrusionOk="0">
                  <a:moveTo>
                    <a:pt x="6908" y="1"/>
                  </a:moveTo>
                  <a:cubicBezTo>
                    <a:pt x="5866" y="1"/>
                    <a:pt x="4567" y="543"/>
                    <a:pt x="3364" y="1376"/>
                  </a:cubicBezTo>
                  <a:cubicBezTo>
                    <a:pt x="1063" y="2970"/>
                    <a:pt x="0" y="10407"/>
                    <a:pt x="0" y="10407"/>
                  </a:cubicBezTo>
                  <a:cubicBezTo>
                    <a:pt x="3919" y="11671"/>
                    <a:pt x="7477" y="11852"/>
                    <a:pt x="9191" y="11852"/>
                  </a:cubicBezTo>
                  <a:cubicBezTo>
                    <a:pt x="9878" y="11852"/>
                    <a:pt x="10269" y="11823"/>
                    <a:pt x="10269" y="11823"/>
                  </a:cubicBezTo>
                  <a:cubicBezTo>
                    <a:pt x="10269" y="11823"/>
                    <a:pt x="9383" y="3855"/>
                    <a:pt x="8852" y="1554"/>
                  </a:cubicBezTo>
                  <a:cubicBezTo>
                    <a:pt x="8599" y="454"/>
                    <a:pt x="7861" y="1"/>
                    <a:pt x="6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5350550" y="4885625"/>
              <a:ext cx="274450" cy="320550"/>
            </a:xfrm>
            <a:custGeom>
              <a:avLst/>
              <a:gdLst/>
              <a:ahLst/>
              <a:cxnLst/>
              <a:rect l="l" t="t" r="r" b="b"/>
              <a:pathLst>
                <a:path w="10978" h="12822" extrusionOk="0">
                  <a:moveTo>
                    <a:pt x="7575" y="1"/>
                  </a:moveTo>
                  <a:cubicBezTo>
                    <a:pt x="5236" y="1"/>
                    <a:pt x="2053" y="857"/>
                    <a:pt x="1240" y="2020"/>
                  </a:cubicBezTo>
                  <a:cubicBezTo>
                    <a:pt x="0" y="3791"/>
                    <a:pt x="708" y="12822"/>
                    <a:pt x="708" y="12822"/>
                  </a:cubicBezTo>
                  <a:cubicBezTo>
                    <a:pt x="3575" y="10652"/>
                    <a:pt x="5729" y="10042"/>
                    <a:pt x="7246" y="10042"/>
                  </a:cubicBezTo>
                  <a:cubicBezTo>
                    <a:pt x="9196" y="10042"/>
                    <a:pt x="10093" y="11050"/>
                    <a:pt x="10093" y="11050"/>
                  </a:cubicBezTo>
                  <a:cubicBezTo>
                    <a:pt x="10093" y="11050"/>
                    <a:pt x="10977" y="2374"/>
                    <a:pt x="10093" y="781"/>
                  </a:cubicBezTo>
                  <a:cubicBezTo>
                    <a:pt x="9789" y="235"/>
                    <a:pt x="8797" y="1"/>
                    <a:pt x="7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4598025" y="4786725"/>
              <a:ext cx="194775" cy="260075"/>
            </a:xfrm>
            <a:custGeom>
              <a:avLst/>
              <a:gdLst/>
              <a:ahLst/>
              <a:cxnLst/>
              <a:rect l="l" t="t" r="r" b="b"/>
              <a:pathLst>
                <a:path w="7791" h="10403" extrusionOk="0">
                  <a:moveTo>
                    <a:pt x="4198" y="0"/>
                  </a:moveTo>
                  <a:cubicBezTo>
                    <a:pt x="2313" y="0"/>
                    <a:pt x="177" y="842"/>
                    <a:pt x="177" y="842"/>
                  </a:cubicBezTo>
                  <a:lnTo>
                    <a:pt x="0" y="7039"/>
                  </a:lnTo>
                  <a:cubicBezTo>
                    <a:pt x="3719" y="7393"/>
                    <a:pt x="7791" y="10403"/>
                    <a:pt x="7791" y="10403"/>
                  </a:cubicBezTo>
                  <a:cubicBezTo>
                    <a:pt x="7791" y="10403"/>
                    <a:pt x="7791" y="4559"/>
                    <a:pt x="6905" y="1550"/>
                  </a:cubicBezTo>
                  <a:cubicBezTo>
                    <a:pt x="6555" y="360"/>
                    <a:pt x="5431" y="0"/>
                    <a:pt x="4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4974275" y="4940525"/>
              <a:ext cx="252325" cy="363875"/>
            </a:xfrm>
            <a:custGeom>
              <a:avLst/>
              <a:gdLst/>
              <a:ahLst/>
              <a:cxnLst/>
              <a:rect l="l" t="t" r="r" b="b"/>
              <a:pathLst>
                <a:path w="10093" h="14555" extrusionOk="0">
                  <a:moveTo>
                    <a:pt x="2480" y="1"/>
                  </a:moveTo>
                  <a:cubicBezTo>
                    <a:pt x="178" y="887"/>
                    <a:pt x="0" y="11157"/>
                    <a:pt x="0" y="11157"/>
                  </a:cubicBezTo>
                  <a:cubicBezTo>
                    <a:pt x="0" y="11157"/>
                    <a:pt x="708" y="12927"/>
                    <a:pt x="3719" y="14166"/>
                  </a:cubicBezTo>
                  <a:cubicBezTo>
                    <a:pt x="4398" y="14446"/>
                    <a:pt x="5096" y="14554"/>
                    <a:pt x="5768" y="14554"/>
                  </a:cubicBezTo>
                  <a:cubicBezTo>
                    <a:pt x="8076" y="14554"/>
                    <a:pt x="10092" y="13281"/>
                    <a:pt x="10092" y="13281"/>
                  </a:cubicBezTo>
                  <a:cubicBezTo>
                    <a:pt x="9031" y="7615"/>
                    <a:pt x="8500" y="710"/>
                    <a:pt x="8500" y="710"/>
                  </a:cubicBezTo>
                  <a:lnTo>
                    <a:pt x="24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5487750" y="4475775"/>
              <a:ext cx="371850" cy="422225"/>
            </a:xfrm>
            <a:custGeom>
              <a:avLst/>
              <a:gdLst/>
              <a:ahLst/>
              <a:cxnLst/>
              <a:rect l="l" t="t" r="r" b="b"/>
              <a:pathLst>
                <a:path w="14874" h="16889" extrusionOk="0">
                  <a:moveTo>
                    <a:pt x="3719" y="0"/>
                  </a:moveTo>
                  <a:cubicBezTo>
                    <a:pt x="3719" y="1"/>
                    <a:pt x="0" y="12041"/>
                    <a:pt x="5313" y="15050"/>
                  </a:cubicBezTo>
                  <a:cubicBezTo>
                    <a:pt x="7892" y="16513"/>
                    <a:pt x="9929" y="16889"/>
                    <a:pt x="11342" y="16889"/>
                  </a:cubicBezTo>
                  <a:cubicBezTo>
                    <a:pt x="12838" y="16889"/>
                    <a:pt x="13634" y="16467"/>
                    <a:pt x="13634" y="16467"/>
                  </a:cubicBezTo>
                  <a:cubicBezTo>
                    <a:pt x="13634" y="16467"/>
                    <a:pt x="14874" y="9561"/>
                    <a:pt x="14519" y="5135"/>
                  </a:cubicBezTo>
                  <a:cubicBezTo>
                    <a:pt x="14519" y="5135"/>
                    <a:pt x="6375" y="3364"/>
                    <a:pt x="3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5877275" y="4475775"/>
              <a:ext cx="375550" cy="376925"/>
            </a:xfrm>
            <a:custGeom>
              <a:avLst/>
              <a:gdLst/>
              <a:ahLst/>
              <a:cxnLst/>
              <a:rect l="l" t="t" r="r" b="b"/>
              <a:pathLst>
                <a:path w="15022" h="15077" extrusionOk="0">
                  <a:moveTo>
                    <a:pt x="10094" y="0"/>
                  </a:moveTo>
                  <a:cubicBezTo>
                    <a:pt x="10094" y="0"/>
                    <a:pt x="6021" y="4072"/>
                    <a:pt x="2125" y="4781"/>
                  </a:cubicBezTo>
                  <a:cubicBezTo>
                    <a:pt x="2125" y="4781"/>
                    <a:pt x="0" y="13103"/>
                    <a:pt x="3542" y="14696"/>
                  </a:cubicBezTo>
                  <a:cubicBezTo>
                    <a:pt x="4127" y="14959"/>
                    <a:pt x="4831" y="15077"/>
                    <a:pt x="5600" y="15077"/>
                  </a:cubicBezTo>
                  <a:cubicBezTo>
                    <a:pt x="9491" y="15077"/>
                    <a:pt x="15021" y="12046"/>
                    <a:pt x="14874" y="9383"/>
                  </a:cubicBezTo>
                  <a:cubicBezTo>
                    <a:pt x="14697" y="6196"/>
                    <a:pt x="10094" y="0"/>
                    <a:pt x="10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4469045" y="4227550"/>
              <a:ext cx="2340980" cy="1106350"/>
            </a:xfrm>
            <a:custGeom>
              <a:avLst/>
              <a:gdLst/>
              <a:ahLst/>
              <a:cxnLst/>
              <a:rect l="l" t="t" r="r" b="b"/>
              <a:pathLst>
                <a:path w="103164" h="44254" extrusionOk="0">
                  <a:moveTo>
                    <a:pt x="88848" y="4634"/>
                  </a:moveTo>
                  <a:lnTo>
                    <a:pt x="88902" y="4636"/>
                  </a:lnTo>
                  <a:lnTo>
                    <a:pt x="89253" y="4649"/>
                  </a:lnTo>
                  <a:lnTo>
                    <a:pt x="89956" y="4674"/>
                  </a:lnTo>
                  <a:lnTo>
                    <a:pt x="90308" y="4687"/>
                  </a:lnTo>
                  <a:cubicBezTo>
                    <a:pt x="90414" y="4696"/>
                    <a:pt x="90504" y="4710"/>
                    <a:pt x="90602" y="4720"/>
                  </a:cubicBezTo>
                  <a:lnTo>
                    <a:pt x="91181" y="4786"/>
                  </a:lnTo>
                  <a:cubicBezTo>
                    <a:pt x="91562" y="4809"/>
                    <a:pt x="91967" y="4916"/>
                    <a:pt x="92361" y="4980"/>
                  </a:cubicBezTo>
                  <a:lnTo>
                    <a:pt x="92658" y="5034"/>
                  </a:lnTo>
                  <a:lnTo>
                    <a:pt x="92941" y="5115"/>
                  </a:lnTo>
                  <a:lnTo>
                    <a:pt x="93506" y="5272"/>
                  </a:lnTo>
                  <a:cubicBezTo>
                    <a:pt x="93879" y="5380"/>
                    <a:pt x="94220" y="5531"/>
                    <a:pt x="94578" y="5656"/>
                  </a:cubicBezTo>
                  <a:cubicBezTo>
                    <a:pt x="95231" y="5981"/>
                    <a:pt x="95883" y="6310"/>
                    <a:pt x="96379" y="6779"/>
                  </a:cubicBezTo>
                  <a:lnTo>
                    <a:pt x="96579" y="6940"/>
                  </a:lnTo>
                  <a:cubicBezTo>
                    <a:pt x="96644" y="6996"/>
                    <a:pt x="96694" y="7064"/>
                    <a:pt x="96753" y="7126"/>
                  </a:cubicBezTo>
                  <a:cubicBezTo>
                    <a:pt x="96867" y="7251"/>
                    <a:pt x="96985" y="7372"/>
                    <a:pt x="97105" y="7491"/>
                  </a:cubicBezTo>
                  <a:lnTo>
                    <a:pt x="97405" y="7901"/>
                  </a:lnTo>
                  <a:cubicBezTo>
                    <a:pt x="97453" y="7971"/>
                    <a:pt x="97511" y="8033"/>
                    <a:pt x="97556" y="8106"/>
                  </a:cubicBezTo>
                  <a:lnTo>
                    <a:pt x="97680" y="8333"/>
                  </a:lnTo>
                  <a:cubicBezTo>
                    <a:pt x="98051" y="8909"/>
                    <a:pt x="98260" y="9609"/>
                    <a:pt x="98456" y="10322"/>
                  </a:cubicBezTo>
                  <a:lnTo>
                    <a:pt x="98558" y="10882"/>
                  </a:lnTo>
                  <a:lnTo>
                    <a:pt x="98612" y="11163"/>
                  </a:lnTo>
                  <a:lnTo>
                    <a:pt x="98638" y="11456"/>
                  </a:lnTo>
                  <a:lnTo>
                    <a:pt x="98693" y="12043"/>
                  </a:lnTo>
                  <a:cubicBezTo>
                    <a:pt x="98708" y="12240"/>
                    <a:pt x="98696" y="12446"/>
                    <a:pt x="98702" y="12647"/>
                  </a:cubicBezTo>
                  <a:lnTo>
                    <a:pt x="98704" y="12951"/>
                  </a:lnTo>
                  <a:lnTo>
                    <a:pt x="98705" y="13102"/>
                  </a:lnTo>
                  <a:cubicBezTo>
                    <a:pt x="98706" y="13101"/>
                    <a:pt x="98706" y="13100"/>
                    <a:pt x="98706" y="13100"/>
                  </a:cubicBezTo>
                  <a:lnTo>
                    <a:pt x="98706" y="13100"/>
                  </a:lnTo>
                  <a:cubicBezTo>
                    <a:pt x="98707" y="13100"/>
                    <a:pt x="98704" y="13160"/>
                    <a:pt x="98706" y="13160"/>
                  </a:cubicBezTo>
                  <a:cubicBezTo>
                    <a:pt x="98707" y="13160"/>
                    <a:pt x="98709" y="13138"/>
                    <a:pt x="98716" y="13067"/>
                  </a:cubicBezTo>
                  <a:lnTo>
                    <a:pt x="98716" y="13067"/>
                  </a:lnTo>
                  <a:lnTo>
                    <a:pt x="98708" y="13155"/>
                  </a:lnTo>
                  <a:lnTo>
                    <a:pt x="98648" y="13863"/>
                  </a:lnTo>
                  <a:lnTo>
                    <a:pt x="98618" y="14216"/>
                  </a:lnTo>
                  <a:cubicBezTo>
                    <a:pt x="98603" y="14307"/>
                    <a:pt x="98584" y="14367"/>
                    <a:pt x="98567" y="14444"/>
                  </a:cubicBezTo>
                  <a:cubicBezTo>
                    <a:pt x="98535" y="14590"/>
                    <a:pt x="98510" y="14737"/>
                    <a:pt x="98484" y="14887"/>
                  </a:cubicBezTo>
                  <a:cubicBezTo>
                    <a:pt x="98297" y="15524"/>
                    <a:pt x="98053" y="16026"/>
                    <a:pt x="97652" y="16474"/>
                  </a:cubicBezTo>
                  <a:cubicBezTo>
                    <a:pt x="97256" y="16925"/>
                    <a:pt x="96655" y="17352"/>
                    <a:pt x="95903" y="17793"/>
                  </a:cubicBezTo>
                  <a:cubicBezTo>
                    <a:pt x="95148" y="18231"/>
                    <a:pt x="94269" y="18705"/>
                    <a:pt x="93387" y="19261"/>
                  </a:cubicBezTo>
                  <a:cubicBezTo>
                    <a:pt x="92942" y="19530"/>
                    <a:pt x="92503" y="19850"/>
                    <a:pt x="92068" y="20171"/>
                  </a:cubicBezTo>
                  <a:cubicBezTo>
                    <a:pt x="91851" y="20334"/>
                    <a:pt x="91646" y="20522"/>
                    <a:pt x="91434" y="20696"/>
                  </a:cubicBezTo>
                  <a:lnTo>
                    <a:pt x="91122" y="20965"/>
                  </a:lnTo>
                  <a:cubicBezTo>
                    <a:pt x="91021" y="21058"/>
                    <a:pt x="90925" y="21159"/>
                    <a:pt x="90828" y="21257"/>
                  </a:cubicBezTo>
                  <a:lnTo>
                    <a:pt x="90247" y="21847"/>
                  </a:lnTo>
                  <a:lnTo>
                    <a:pt x="89984" y="22150"/>
                  </a:lnTo>
                  <a:cubicBezTo>
                    <a:pt x="89907" y="22241"/>
                    <a:pt x="89836" y="22322"/>
                    <a:pt x="89745" y="22438"/>
                  </a:cubicBezTo>
                  <a:cubicBezTo>
                    <a:pt x="89381" y="22882"/>
                    <a:pt x="89086" y="23273"/>
                    <a:pt x="88795" y="23673"/>
                  </a:cubicBezTo>
                  <a:cubicBezTo>
                    <a:pt x="87635" y="25263"/>
                    <a:pt x="86652" y="26835"/>
                    <a:pt x="85572" y="28320"/>
                  </a:cubicBezTo>
                  <a:cubicBezTo>
                    <a:pt x="83448" y="31295"/>
                    <a:pt x="81000" y="33921"/>
                    <a:pt x="78458" y="35910"/>
                  </a:cubicBezTo>
                  <a:cubicBezTo>
                    <a:pt x="77845" y="36401"/>
                    <a:pt x="77199" y="36848"/>
                    <a:pt x="76523" y="37249"/>
                  </a:cubicBezTo>
                  <a:cubicBezTo>
                    <a:pt x="76199" y="37459"/>
                    <a:pt x="75861" y="37612"/>
                    <a:pt x="75531" y="37787"/>
                  </a:cubicBezTo>
                  <a:cubicBezTo>
                    <a:pt x="75193" y="37932"/>
                    <a:pt x="74856" y="38086"/>
                    <a:pt x="74516" y="38199"/>
                  </a:cubicBezTo>
                  <a:cubicBezTo>
                    <a:pt x="74178" y="38341"/>
                    <a:pt x="73831" y="38414"/>
                    <a:pt x="73488" y="38516"/>
                  </a:cubicBezTo>
                  <a:cubicBezTo>
                    <a:pt x="73141" y="38579"/>
                    <a:pt x="72793" y="38666"/>
                    <a:pt x="72440" y="38689"/>
                  </a:cubicBezTo>
                  <a:cubicBezTo>
                    <a:pt x="72090" y="38749"/>
                    <a:pt x="71734" y="38740"/>
                    <a:pt x="71377" y="38758"/>
                  </a:cubicBezTo>
                  <a:cubicBezTo>
                    <a:pt x="71378" y="38759"/>
                    <a:pt x="71367" y="38760"/>
                    <a:pt x="71356" y="38760"/>
                  </a:cubicBezTo>
                  <a:cubicBezTo>
                    <a:pt x="71352" y="38760"/>
                    <a:pt x="71349" y="38760"/>
                    <a:pt x="71346" y="38760"/>
                  </a:cubicBezTo>
                  <a:cubicBezTo>
                    <a:pt x="71326" y="38760"/>
                    <a:pt x="71314" y="38760"/>
                    <a:pt x="71369" y="38766"/>
                  </a:cubicBezTo>
                  <a:lnTo>
                    <a:pt x="71286" y="38762"/>
                  </a:lnTo>
                  <a:lnTo>
                    <a:pt x="71119" y="38753"/>
                  </a:lnTo>
                  <a:lnTo>
                    <a:pt x="70785" y="38736"/>
                  </a:lnTo>
                  <a:lnTo>
                    <a:pt x="70120" y="38704"/>
                  </a:lnTo>
                  <a:cubicBezTo>
                    <a:pt x="69901" y="38694"/>
                    <a:pt x="69670" y="38688"/>
                    <a:pt x="69460" y="38672"/>
                  </a:cubicBezTo>
                  <a:lnTo>
                    <a:pt x="68866" y="38615"/>
                  </a:lnTo>
                  <a:cubicBezTo>
                    <a:pt x="68467" y="38567"/>
                    <a:pt x="68078" y="38557"/>
                    <a:pt x="67667" y="38484"/>
                  </a:cubicBezTo>
                  <a:lnTo>
                    <a:pt x="66445" y="38297"/>
                  </a:lnTo>
                  <a:lnTo>
                    <a:pt x="65234" y="38046"/>
                  </a:lnTo>
                  <a:cubicBezTo>
                    <a:pt x="64432" y="37853"/>
                    <a:pt x="63633" y="37648"/>
                    <a:pt x="62842" y="37392"/>
                  </a:cubicBezTo>
                  <a:cubicBezTo>
                    <a:pt x="62051" y="37139"/>
                    <a:pt x="61265" y="36857"/>
                    <a:pt x="60468" y="36564"/>
                  </a:cubicBezTo>
                  <a:cubicBezTo>
                    <a:pt x="59678" y="36261"/>
                    <a:pt x="58870" y="35947"/>
                    <a:pt x="58043" y="35649"/>
                  </a:cubicBezTo>
                  <a:lnTo>
                    <a:pt x="56768" y="35219"/>
                  </a:lnTo>
                  <a:lnTo>
                    <a:pt x="56103" y="35029"/>
                  </a:lnTo>
                  <a:lnTo>
                    <a:pt x="55771" y="34934"/>
                  </a:lnTo>
                  <a:lnTo>
                    <a:pt x="55423" y="34862"/>
                  </a:lnTo>
                  <a:lnTo>
                    <a:pt x="54728" y="34719"/>
                  </a:lnTo>
                  <a:cubicBezTo>
                    <a:pt x="54495" y="34677"/>
                    <a:pt x="54249" y="34661"/>
                    <a:pt x="54010" y="34631"/>
                  </a:cubicBezTo>
                  <a:cubicBezTo>
                    <a:pt x="53551" y="34564"/>
                    <a:pt x="53077" y="34563"/>
                    <a:pt x="52605" y="34563"/>
                  </a:cubicBezTo>
                  <a:cubicBezTo>
                    <a:pt x="52588" y="34563"/>
                    <a:pt x="52570" y="34563"/>
                    <a:pt x="52553" y="34563"/>
                  </a:cubicBezTo>
                  <a:cubicBezTo>
                    <a:pt x="52521" y="34562"/>
                    <a:pt x="52489" y="34561"/>
                    <a:pt x="52457" y="34561"/>
                  </a:cubicBezTo>
                  <a:cubicBezTo>
                    <a:pt x="52244" y="34561"/>
                    <a:pt x="52034" y="34588"/>
                    <a:pt x="51823" y="34611"/>
                  </a:cubicBezTo>
                  <a:lnTo>
                    <a:pt x="51096" y="34694"/>
                  </a:lnTo>
                  <a:cubicBezTo>
                    <a:pt x="51100" y="34693"/>
                    <a:pt x="51101" y="34692"/>
                    <a:pt x="51100" y="34692"/>
                  </a:cubicBezTo>
                  <a:cubicBezTo>
                    <a:pt x="51091" y="34692"/>
                    <a:pt x="50946" y="34720"/>
                    <a:pt x="50939" y="34722"/>
                  </a:cubicBezTo>
                  <a:lnTo>
                    <a:pt x="50865" y="34739"/>
                  </a:lnTo>
                  <a:lnTo>
                    <a:pt x="50715" y="34771"/>
                  </a:lnTo>
                  <a:lnTo>
                    <a:pt x="50415" y="34836"/>
                  </a:lnTo>
                  <a:cubicBezTo>
                    <a:pt x="50210" y="34885"/>
                    <a:pt x="50029" y="34911"/>
                    <a:pt x="49806" y="34972"/>
                  </a:cubicBezTo>
                  <a:cubicBezTo>
                    <a:pt x="49357" y="35102"/>
                    <a:pt x="48873" y="35230"/>
                    <a:pt x="48457" y="35377"/>
                  </a:cubicBezTo>
                  <a:cubicBezTo>
                    <a:pt x="48051" y="35528"/>
                    <a:pt x="47628" y="35665"/>
                    <a:pt x="47241" y="35829"/>
                  </a:cubicBezTo>
                  <a:cubicBezTo>
                    <a:pt x="46447" y="36143"/>
                    <a:pt x="45688" y="36477"/>
                    <a:pt x="44952" y="36814"/>
                  </a:cubicBezTo>
                  <a:cubicBezTo>
                    <a:pt x="43482" y="37486"/>
                    <a:pt x="42101" y="38160"/>
                    <a:pt x="40765" y="38706"/>
                  </a:cubicBezTo>
                  <a:cubicBezTo>
                    <a:pt x="39428" y="39246"/>
                    <a:pt x="38147" y="39686"/>
                    <a:pt x="36946" y="39859"/>
                  </a:cubicBezTo>
                  <a:cubicBezTo>
                    <a:pt x="36515" y="39931"/>
                    <a:pt x="36092" y="39966"/>
                    <a:pt x="35682" y="39966"/>
                  </a:cubicBezTo>
                  <a:cubicBezTo>
                    <a:pt x="34960" y="39966"/>
                    <a:pt x="34279" y="39858"/>
                    <a:pt x="33664" y="39657"/>
                  </a:cubicBezTo>
                  <a:cubicBezTo>
                    <a:pt x="33581" y="39639"/>
                    <a:pt x="33439" y="39574"/>
                    <a:pt x="33320" y="39529"/>
                  </a:cubicBezTo>
                  <a:cubicBezTo>
                    <a:pt x="33193" y="39481"/>
                    <a:pt x="33070" y="39428"/>
                    <a:pt x="32950" y="39366"/>
                  </a:cubicBezTo>
                  <a:cubicBezTo>
                    <a:pt x="32701" y="39257"/>
                    <a:pt x="32452" y="39114"/>
                    <a:pt x="32203" y="38973"/>
                  </a:cubicBezTo>
                  <a:cubicBezTo>
                    <a:pt x="31705" y="38686"/>
                    <a:pt x="31214" y="38329"/>
                    <a:pt x="30729" y="37962"/>
                  </a:cubicBezTo>
                  <a:cubicBezTo>
                    <a:pt x="29756" y="37221"/>
                    <a:pt x="28812" y="36375"/>
                    <a:pt x="27893" y="35514"/>
                  </a:cubicBezTo>
                  <a:cubicBezTo>
                    <a:pt x="26053" y="33786"/>
                    <a:pt x="24272" y="32021"/>
                    <a:pt x="22381" y="30468"/>
                  </a:cubicBezTo>
                  <a:cubicBezTo>
                    <a:pt x="21435" y="29692"/>
                    <a:pt x="20461" y="28969"/>
                    <a:pt x="19429" y="28342"/>
                  </a:cubicBezTo>
                  <a:cubicBezTo>
                    <a:pt x="18910" y="28031"/>
                    <a:pt x="18386" y="27738"/>
                    <a:pt x="17838" y="27484"/>
                  </a:cubicBezTo>
                  <a:cubicBezTo>
                    <a:pt x="17566" y="27356"/>
                    <a:pt x="17294" y="27233"/>
                    <a:pt x="17011" y="27127"/>
                  </a:cubicBezTo>
                  <a:lnTo>
                    <a:pt x="16571" y="26957"/>
                  </a:lnTo>
                  <a:lnTo>
                    <a:pt x="16214" y="26837"/>
                  </a:lnTo>
                  <a:cubicBezTo>
                    <a:pt x="14141" y="26129"/>
                    <a:pt x="12221" y="25768"/>
                    <a:pt x="10585" y="25469"/>
                  </a:cubicBezTo>
                  <a:cubicBezTo>
                    <a:pt x="8954" y="25161"/>
                    <a:pt x="7623" y="24873"/>
                    <a:pt x="6759" y="24480"/>
                  </a:cubicBezTo>
                  <a:cubicBezTo>
                    <a:pt x="5900" y="24081"/>
                    <a:pt x="5524" y="23636"/>
                    <a:pt x="5232" y="23163"/>
                  </a:cubicBezTo>
                  <a:cubicBezTo>
                    <a:pt x="4949" y="22688"/>
                    <a:pt x="4799" y="22195"/>
                    <a:pt x="4710" y="21856"/>
                  </a:cubicBezTo>
                  <a:lnTo>
                    <a:pt x="4594" y="21356"/>
                  </a:lnTo>
                  <a:lnTo>
                    <a:pt x="4594" y="21356"/>
                  </a:lnTo>
                  <a:cubicBezTo>
                    <a:pt x="4581" y="21265"/>
                    <a:pt x="4552" y="21056"/>
                    <a:pt x="4509" y="20733"/>
                  </a:cubicBezTo>
                  <a:cubicBezTo>
                    <a:pt x="4507" y="20664"/>
                    <a:pt x="4506" y="20586"/>
                    <a:pt x="4505" y="20499"/>
                  </a:cubicBezTo>
                  <a:cubicBezTo>
                    <a:pt x="4502" y="20455"/>
                    <a:pt x="4501" y="20411"/>
                    <a:pt x="4498" y="20364"/>
                  </a:cubicBezTo>
                  <a:cubicBezTo>
                    <a:pt x="4500" y="20307"/>
                    <a:pt x="4502" y="20245"/>
                    <a:pt x="4505" y="20183"/>
                  </a:cubicBezTo>
                  <a:cubicBezTo>
                    <a:pt x="4511" y="19933"/>
                    <a:pt x="4544" y="19641"/>
                    <a:pt x="4598" y="19312"/>
                  </a:cubicBezTo>
                  <a:cubicBezTo>
                    <a:pt x="4721" y="18657"/>
                    <a:pt x="4986" y="17847"/>
                    <a:pt x="5511" y="16973"/>
                  </a:cubicBezTo>
                  <a:cubicBezTo>
                    <a:pt x="6036" y="16100"/>
                    <a:pt x="6822" y="15172"/>
                    <a:pt x="7869" y="14317"/>
                  </a:cubicBezTo>
                  <a:cubicBezTo>
                    <a:pt x="8903" y="13457"/>
                    <a:pt x="10201" y="12679"/>
                    <a:pt x="11593" y="12076"/>
                  </a:cubicBezTo>
                  <a:cubicBezTo>
                    <a:pt x="11940" y="11921"/>
                    <a:pt x="12298" y="11798"/>
                    <a:pt x="12651" y="11667"/>
                  </a:cubicBezTo>
                  <a:cubicBezTo>
                    <a:pt x="13008" y="11559"/>
                    <a:pt x="13366" y="11447"/>
                    <a:pt x="13715" y="11368"/>
                  </a:cubicBezTo>
                  <a:cubicBezTo>
                    <a:pt x="14070" y="11281"/>
                    <a:pt x="14410" y="11234"/>
                    <a:pt x="14743" y="11186"/>
                  </a:cubicBezTo>
                  <a:lnTo>
                    <a:pt x="14987" y="11170"/>
                  </a:lnTo>
                  <a:lnTo>
                    <a:pt x="15048" y="11164"/>
                  </a:lnTo>
                  <a:lnTo>
                    <a:pt x="15048" y="11164"/>
                  </a:lnTo>
                  <a:cubicBezTo>
                    <a:pt x="15044" y="11165"/>
                    <a:pt x="15042" y="11165"/>
                    <a:pt x="15041" y="11165"/>
                  </a:cubicBezTo>
                  <a:cubicBezTo>
                    <a:pt x="15033" y="11165"/>
                    <a:pt x="15082" y="11162"/>
                    <a:pt x="15078" y="11162"/>
                  </a:cubicBezTo>
                  <a:lnTo>
                    <a:pt x="15078" y="11162"/>
                  </a:lnTo>
                  <a:lnTo>
                    <a:pt x="15215" y="11157"/>
                  </a:lnTo>
                  <a:lnTo>
                    <a:pt x="15429" y="11150"/>
                  </a:lnTo>
                  <a:lnTo>
                    <a:pt x="15526" y="11146"/>
                  </a:lnTo>
                  <a:lnTo>
                    <a:pt x="15555" y="11149"/>
                  </a:lnTo>
                  <a:cubicBezTo>
                    <a:pt x="15566" y="11150"/>
                    <a:pt x="15578" y="11151"/>
                    <a:pt x="15590" y="11151"/>
                  </a:cubicBezTo>
                  <a:cubicBezTo>
                    <a:pt x="15617" y="11151"/>
                    <a:pt x="15643" y="11148"/>
                    <a:pt x="15668" y="11143"/>
                  </a:cubicBezTo>
                  <a:cubicBezTo>
                    <a:pt x="16225" y="11163"/>
                    <a:pt x="16664" y="11155"/>
                    <a:pt x="17403" y="11401"/>
                  </a:cubicBezTo>
                  <a:cubicBezTo>
                    <a:pt x="17769" y="11524"/>
                    <a:pt x="18201" y="11717"/>
                    <a:pt x="18691" y="11988"/>
                  </a:cubicBezTo>
                  <a:cubicBezTo>
                    <a:pt x="19178" y="12258"/>
                    <a:pt x="19721" y="12603"/>
                    <a:pt x="20341" y="12987"/>
                  </a:cubicBezTo>
                  <a:cubicBezTo>
                    <a:pt x="20962" y="13367"/>
                    <a:pt x="21649" y="13798"/>
                    <a:pt x="22450" y="14180"/>
                  </a:cubicBezTo>
                  <a:cubicBezTo>
                    <a:pt x="23253" y="14562"/>
                    <a:pt x="24180" y="14886"/>
                    <a:pt x="25136" y="15025"/>
                  </a:cubicBezTo>
                  <a:cubicBezTo>
                    <a:pt x="25373" y="15067"/>
                    <a:pt x="25615" y="15082"/>
                    <a:pt x="25853" y="15106"/>
                  </a:cubicBezTo>
                  <a:cubicBezTo>
                    <a:pt x="26091" y="15116"/>
                    <a:pt x="26328" y="15119"/>
                    <a:pt x="26563" y="15119"/>
                  </a:cubicBezTo>
                  <a:cubicBezTo>
                    <a:pt x="26795" y="15107"/>
                    <a:pt x="27029" y="15099"/>
                    <a:pt x="27257" y="15079"/>
                  </a:cubicBezTo>
                  <a:lnTo>
                    <a:pt x="27594" y="15039"/>
                  </a:lnTo>
                  <a:lnTo>
                    <a:pt x="27763" y="15019"/>
                  </a:lnTo>
                  <a:lnTo>
                    <a:pt x="27847" y="15009"/>
                  </a:lnTo>
                  <a:cubicBezTo>
                    <a:pt x="28076" y="14975"/>
                    <a:pt x="27947" y="14992"/>
                    <a:pt x="28015" y="14982"/>
                  </a:cubicBezTo>
                  <a:lnTo>
                    <a:pt x="29047" y="14770"/>
                  </a:lnTo>
                  <a:lnTo>
                    <a:pt x="30300" y="14426"/>
                  </a:lnTo>
                  <a:cubicBezTo>
                    <a:pt x="31812" y="13940"/>
                    <a:pt x="33195" y="13365"/>
                    <a:pt x="34572" y="12845"/>
                  </a:cubicBezTo>
                  <a:cubicBezTo>
                    <a:pt x="35944" y="12320"/>
                    <a:pt x="37310" y="11868"/>
                    <a:pt x="38679" y="11520"/>
                  </a:cubicBezTo>
                  <a:cubicBezTo>
                    <a:pt x="40036" y="11195"/>
                    <a:pt x="41418" y="10988"/>
                    <a:pt x="42809" y="10902"/>
                  </a:cubicBezTo>
                  <a:cubicBezTo>
                    <a:pt x="43157" y="10880"/>
                    <a:pt x="43506" y="10871"/>
                    <a:pt x="43855" y="10871"/>
                  </a:cubicBezTo>
                  <a:cubicBezTo>
                    <a:pt x="44896" y="10871"/>
                    <a:pt x="45945" y="10955"/>
                    <a:pt x="47008" y="11057"/>
                  </a:cubicBezTo>
                  <a:cubicBezTo>
                    <a:pt x="47362" y="11121"/>
                    <a:pt x="47719" y="11172"/>
                    <a:pt x="48078" y="11228"/>
                  </a:cubicBezTo>
                  <a:lnTo>
                    <a:pt x="48615" y="11310"/>
                  </a:lnTo>
                  <a:cubicBezTo>
                    <a:pt x="48637" y="11315"/>
                    <a:pt x="48646" y="11317"/>
                    <a:pt x="48648" y="11317"/>
                  </a:cubicBezTo>
                  <a:cubicBezTo>
                    <a:pt x="48653" y="11317"/>
                    <a:pt x="48594" y="11302"/>
                    <a:pt x="48595" y="11302"/>
                  </a:cubicBezTo>
                  <a:lnTo>
                    <a:pt x="48595" y="11302"/>
                  </a:lnTo>
                  <a:cubicBezTo>
                    <a:pt x="48595" y="11302"/>
                    <a:pt x="48597" y="11303"/>
                    <a:pt x="48603" y="11304"/>
                  </a:cubicBezTo>
                  <a:lnTo>
                    <a:pt x="48678" y="11319"/>
                  </a:lnTo>
                  <a:lnTo>
                    <a:pt x="48829" y="11351"/>
                  </a:lnTo>
                  <a:lnTo>
                    <a:pt x="49131" y="11418"/>
                  </a:lnTo>
                  <a:lnTo>
                    <a:pt x="50344" y="11676"/>
                  </a:lnTo>
                  <a:lnTo>
                    <a:pt x="51387" y="11953"/>
                  </a:lnTo>
                  <a:cubicBezTo>
                    <a:pt x="51561" y="11999"/>
                    <a:pt x="51732" y="12034"/>
                    <a:pt x="51912" y="12089"/>
                  </a:cubicBezTo>
                  <a:lnTo>
                    <a:pt x="52452" y="12263"/>
                  </a:lnTo>
                  <a:cubicBezTo>
                    <a:pt x="52813" y="12378"/>
                    <a:pt x="53183" y="12479"/>
                    <a:pt x="53540" y="12620"/>
                  </a:cubicBezTo>
                  <a:cubicBezTo>
                    <a:pt x="53901" y="12754"/>
                    <a:pt x="54268" y="12870"/>
                    <a:pt x="54631" y="13021"/>
                  </a:cubicBezTo>
                  <a:lnTo>
                    <a:pt x="55725" y="13476"/>
                  </a:lnTo>
                  <a:cubicBezTo>
                    <a:pt x="57202" y="14100"/>
                    <a:pt x="58699" y="14923"/>
                    <a:pt x="60504" y="15660"/>
                  </a:cubicBezTo>
                  <a:lnTo>
                    <a:pt x="60839" y="15797"/>
                  </a:lnTo>
                  <a:lnTo>
                    <a:pt x="61199" y="15919"/>
                  </a:lnTo>
                  <a:lnTo>
                    <a:pt x="61918" y="16156"/>
                  </a:lnTo>
                  <a:cubicBezTo>
                    <a:pt x="62169" y="16222"/>
                    <a:pt x="62426" y="16281"/>
                    <a:pt x="62679" y="16341"/>
                  </a:cubicBezTo>
                  <a:lnTo>
                    <a:pt x="63060" y="16429"/>
                  </a:lnTo>
                  <a:cubicBezTo>
                    <a:pt x="63188" y="16455"/>
                    <a:pt x="63322" y="16465"/>
                    <a:pt x="63454" y="16483"/>
                  </a:cubicBezTo>
                  <a:lnTo>
                    <a:pt x="64243" y="16573"/>
                  </a:lnTo>
                  <a:cubicBezTo>
                    <a:pt x="64335" y="16578"/>
                    <a:pt x="64428" y="16580"/>
                    <a:pt x="64521" y="16580"/>
                  </a:cubicBezTo>
                  <a:cubicBezTo>
                    <a:pt x="64692" y="16580"/>
                    <a:pt x="64863" y="16574"/>
                    <a:pt x="65033" y="16574"/>
                  </a:cubicBezTo>
                  <a:cubicBezTo>
                    <a:pt x="65088" y="16576"/>
                    <a:pt x="65143" y="16577"/>
                    <a:pt x="65198" y="16577"/>
                  </a:cubicBezTo>
                  <a:cubicBezTo>
                    <a:pt x="65669" y="16577"/>
                    <a:pt x="66123" y="16500"/>
                    <a:pt x="66578" y="16442"/>
                  </a:cubicBezTo>
                  <a:cubicBezTo>
                    <a:pt x="67579" y="16267"/>
                    <a:pt x="68527" y="16007"/>
                    <a:pt x="69467" y="15635"/>
                  </a:cubicBezTo>
                  <a:cubicBezTo>
                    <a:pt x="70396" y="15272"/>
                    <a:pt x="71296" y="14838"/>
                    <a:pt x="72158" y="14338"/>
                  </a:cubicBezTo>
                  <a:cubicBezTo>
                    <a:pt x="73843" y="13360"/>
                    <a:pt x="75327" y="12185"/>
                    <a:pt x="76783" y="11039"/>
                  </a:cubicBezTo>
                  <a:cubicBezTo>
                    <a:pt x="78237" y="9889"/>
                    <a:pt x="79649" y="8746"/>
                    <a:pt x="81082" y="7731"/>
                  </a:cubicBezTo>
                  <a:cubicBezTo>
                    <a:pt x="82512" y="6715"/>
                    <a:pt x="83969" y="5849"/>
                    <a:pt x="85422" y="5286"/>
                  </a:cubicBezTo>
                  <a:cubicBezTo>
                    <a:pt x="86150" y="5011"/>
                    <a:pt x="86876" y="4813"/>
                    <a:pt x="87598" y="4711"/>
                  </a:cubicBezTo>
                  <a:cubicBezTo>
                    <a:pt x="87941" y="4670"/>
                    <a:pt x="88284" y="4637"/>
                    <a:pt x="88627" y="4637"/>
                  </a:cubicBezTo>
                  <a:cubicBezTo>
                    <a:pt x="88645" y="4637"/>
                    <a:pt x="88664" y="4637"/>
                    <a:pt x="88682" y="4637"/>
                  </a:cubicBezTo>
                  <a:lnTo>
                    <a:pt x="88818" y="4635"/>
                  </a:lnTo>
                  <a:cubicBezTo>
                    <a:pt x="88814" y="4634"/>
                    <a:pt x="88833" y="4634"/>
                    <a:pt x="88848" y="4634"/>
                  </a:cubicBezTo>
                  <a:close/>
                  <a:moveTo>
                    <a:pt x="88878" y="1"/>
                  </a:moveTo>
                  <a:cubicBezTo>
                    <a:pt x="88813" y="1"/>
                    <a:pt x="88841" y="5"/>
                    <a:pt x="88789" y="5"/>
                  </a:cubicBezTo>
                  <a:lnTo>
                    <a:pt x="88573" y="15"/>
                  </a:lnTo>
                  <a:cubicBezTo>
                    <a:pt x="87997" y="31"/>
                    <a:pt x="87428" y="102"/>
                    <a:pt x="86865" y="194"/>
                  </a:cubicBezTo>
                  <a:cubicBezTo>
                    <a:pt x="85738" y="381"/>
                    <a:pt x="84668" y="747"/>
                    <a:pt x="83684" y="1201"/>
                  </a:cubicBezTo>
                  <a:cubicBezTo>
                    <a:pt x="81707" y="2112"/>
                    <a:pt x="80078" y="3372"/>
                    <a:pt x="78627" y="4659"/>
                  </a:cubicBezTo>
                  <a:cubicBezTo>
                    <a:pt x="77181" y="5954"/>
                    <a:pt x="75886" y="7304"/>
                    <a:pt x="74604" y="8571"/>
                  </a:cubicBezTo>
                  <a:cubicBezTo>
                    <a:pt x="73321" y="9837"/>
                    <a:pt x="72039" y="11035"/>
                    <a:pt x="70673" y="11984"/>
                  </a:cubicBezTo>
                  <a:cubicBezTo>
                    <a:pt x="70504" y="12108"/>
                    <a:pt x="70331" y="12215"/>
                    <a:pt x="70157" y="12325"/>
                  </a:cubicBezTo>
                  <a:cubicBezTo>
                    <a:pt x="69987" y="12441"/>
                    <a:pt x="69809" y="12539"/>
                    <a:pt x="69632" y="12635"/>
                  </a:cubicBezTo>
                  <a:cubicBezTo>
                    <a:pt x="69460" y="12738"/>
                    <a:pt x="69283" y="12829"/>
                    <a:pt x="69098" y="12908"/>
                  </a:cubicBezTo>
                  <a:cubicBezTo>
                    <a:pt x="68927" y="12990"/>
                    <a:pt x="68751" y="13062"/>
                    <a:pt x="68571" y="13123"/>
                  </a:cubicBezTo>
                  <a:cubicBezTo>
                    <a:pt x="67840" y="13389"/>
                    <a:pt x="67023" y="13476"/>
                    <a:pt x="66269" y="13519"/>
                  </a:cubicBezTo>
                  <a:cubicBezTo>
                    <a:pt x="66245" y="13518"/>
                    <a:pt x="66222" y="13518"/>
                    <a:pt x="66198" y="13518"/>
                  </a:cubicBezTo>
                  <a:cubicBezTo>
                    <a:pt x="66055" y="13518"/>
                    <a:pt x="65912" y="13522"/>
                    <a:pt x="65770" y="13522"/>
                  </a:cubicBezTo>
                  <a:cubicBezTo>
                    <a:pt x="65564" y="13522"/>
                    <a:pt x="65361" y="13514"/>
                    <a:pt x="65166" y="13475"/>
                  </a:cubicBezTo>
                  <a:cubicBezTo>
                    <a:pt x="64988" y="13446"/>
                    <a:pt x="64810" y="13433"/>
                    <a:pt x="64636" y="13396"/>
                  </a:cubicBezTo>
                  <a:lnTo>
                    <a:pt x="64125" y="13251"/>
                  </a:lnTo>
                  <a:cubicBezTo>
                    <a:pt x="64041" y="13227"/>
                    <a:pt x="63956" y="13210"/>
                    <a:pt x="63872" y="13179"/>
                  </a:cubicBezTo>
                  <a:lnTo>
                    <a:pt x="63623" y="13076"/>
                  </a:lnTo>
                  <a:cubicBezTo>
                    <a:pt x="63457" y="13005"/>
                    <a:pt x="63292" y="12945"/>
                    <a:pt x="63128" y="12871"/>
                  </a:cubicBezTo>
                  <a:lnTo>
                    <a:pt x="62636" y="12605"/>
                  </a:lnTo>
                  <a:lnTo>
                    <a:pt x="62392" y="12471"/>
                  </a:lnTo>
                  <a:lnTo>
                    <a:pt x="62143" y="12314"/>
                  </a:lnTo>
                  <a:cubicBezTo>
                    <a:pt x="60826" y="11496"/>
                    <a:pt x="59439" y="10401"/>
                    <a:pt x="57895" y="9430"/>
                  </a:cubicBezTo>
                  <a:cubicBezTo>
                    <a:pt x="57119" y="8946"/>
                    <a:pt x="56318" y="8494"/>
                    <a:pt x="55490" y="8079"/>
                  </a:cubicBezTo>
                  <a:cubicBezTo>
                    <a:pt x="55084" y="7858"/>
                    <a:pt x="54652" y="7692"/>
                    <a:pt x="54231" y="7503"/>
                  </a:cubicBezTo>
                  <a:lnTo>
                    <a:pt x="53596" y="7235"/>
                  </a:lnTo>
                  <a:cubicBezTo>
                    <a:pt x="53381" y="7147"/>
                    <a:pt x="53148" y="7073"/>
                    <a:pt x="52926" y="6993"/>
                  </a:cubicBezTo>
                  <a:cubicBezTo>
                    <a:pt x="52479" y="6839"/>
                    <a:pt x="52012" y="6680"/>
                    <a:pt x="51580" y="6545"/>
                  </a:cubicBezTo>
                  <a:lnTo>
                    <a:pt x="50381" y="6226"/>
                  </a:lnTo>
                  <a:lnTo>
                    <a:pt x="50082" y="6148"/>
                  </a:lnTo>
                  <a:lnTo>
                    <a:pt x="49933" y="6108"/>
                  </a:lnTo>
                  <a:lnTo>
                    <a:pt x="49858" y="6089"/>
                  </a:lnTo>
                  <a:cubicBezTo>
                    <a:pt x="49854" y="6087"/>
                    <a:pt x="49692" y="6052"/>
                    <a:pt x="49688" y="6052"/>
                  </a:cubicBezTo>
                  <a:lnTo>
                    <a:pt x="49688" y="6052"/>
                  </a:lnTo>
                  <a:cubicBezTo>
                    <a:pt x="49687" y="6052"/>
                    <a:pt x="49689" y="6053"/>
                    <a:pt x="49695" y="6054"/>
                  </a:cubicBezTo>
                  <a:lnTo>
                    <a:pt x="49019" y="5935"/>
                  </a:lnTo>
                  <a:cubicBezTo>
                    <a:pt x="48569" y="5858"/>
                    <a:pt x="48121" y="5775"/>
                    <a:pt x="47673" y="5707"/>
                  </a:cubicBezTo>
                  <a:lnTo>
                    <a:pt x="46311" y="5600"/>
                  </a:lnTo>
                  <a:cubicBezTo>
                    <a:pt x="46085" y="5586"/>
                    <a:pt x="45858" y="5569"/>
                    <a:pt x="45633" y="5561"/>
                  </a:cubicBezTo>
                  <a:lnTo>
                    <a:pt x="44952" y="5572"/>
                  </a:lnTo>
                  <a:cubicBezTo>
                    <a:pt x="44500" y="5582"/>
                    <a:pt x="44048" y="5583"/>
                    <a:pt x="43601" y="5623"/>
                  </a:cubicBezTo>
                  <a:cubicBezTo>
                    <a:pt x="43155" y="5668"/>
                    <a:pt x="42710" y="5723"/>
                    <a:pt x="42270" y="5779"/>
                  </a:cubicBezTo>
                  <a:cubicBezTo>
                    <a:pt x="40512" y="6048"/>
                    <a:pt x="38838" y="6519"/>
                    <a:pt x="37285" y="7101"/>
                  </a:cubicBezTo>
                  <a:cubicBezTo>
                    <a:pt x="35740" y="7692"/>
                    <a:pt x="34317" y="8374"/>
                    <a:pt x="32965" y="8988"/>
                  </a:cubicBezTo>
                  <a:cubicBezTo>
                    <a:pt x="31616" y="9603"/>
                    <a:pt x="30334" y="10179"/>
                    <a:pt x="29129" y="10524"/>
                  </a:cubicBezTo>
                  <a:lnTo>
                    <a:pt x="28335" y="10725"/>
                  </a:lnTo>
                  <a:lnTo>
                    <a:pt x="27303" y="10883"/>
                  </a:lnTo>
                  <a:cubicBezTo>
                    <a:pt x="27305" y="10883"/>
                    <a:pt x="27306" y="10882"/>
                    <a:pt x="27306" y="10882"/>
                  </a:cubicBezTo>
                  <a:lnTo>
                    <a:pt x="27306" y="10882"/>
                  </a:lnTo>
                  <a:cubicBezTo>
                    <a:pt x="27306" y="10882"/>
                    <a:pt x="27258" y="10890"/>
                    <a:pt x="27256" y="10890"/>
                  </a:cubicBezTo>
                  <a:cubicBezTo>
                    <a:pt x="27254" y="10890"/>
                    <a:pt x="27274" y="10887"/>
                    <a:pt x="27343" y="10875"/>
                  </a:cubicBezTo>
                  <a:lnTo>
                    <a:pt x="27298" y="10875"/>
                  </a:lnTo>
                  <a:lnTo>
                    <a:pt x="27207" y="10878"/>
                  </a:lnTo>
                  <a:lnTo>
                    <a:pt x="27028" y="10883"/>
                  </a:lnTo>
                  <a:cubicBezTo>
                    <a:pt x="26910" y="10882"/>
                    <a:pt x="26800" y="10865"/>
                    <a:pt x="26688" y="10861"/>
                  </a:cubicBezTo>
                  <a:cubicBezTo>
                    <a:pt x="26581" y="10843"/>
                    <a:pt x="26476" y="10819"/>
                    <a:pt x="26374" y="10798"/>
                  </a:cubicBezTo>
                  <a:cubicBezTo>
                    <a:pt x="26277" y="10762"/>
                    <a:pt x="26177" y="10745"/>
                    <a:pt x="26085" y="10705"/>
                  </a:cubicBezTo>
                  <a:cubicBezTo>
                    <a:pt x="25713" y="10551"/>
                    <a:pt x="25395" y="10325"/>
                    <a:pt x="25072" y="10005"/>
                  </a:cubicBezTo>
                  <a:cubicBezTo>
                    <a:pt x="24751" y="9676"/>
                    <a:pt x="24426" y="9267"/>
                    <a:pt x="24080" y="8789"/>
                  </a:cubicBezTo>
                  <a:cubicBezTo>
                    <a:pt x="23733" y="8312"/>
                    <a:pt x="23354" y="7775"/>
                    <a:pt x="22895" y="7214"/>
                  </a:cubicBezTo>
                  <a:cubicBezTo>
                    <a:pt x="22440" y="6651"/>
                    <a:pt x="21901" y="6061"/>
                    <a:pt x="21241" y="5515"/>
                  </a:cubicBezTo>
                  <a:cubicBezTo>
                    <a:pt x="20544" y="4942"/>
                    <a:pt x="19771" y="4471"/>
                    <a:pt x="18942" y="4118"/>
                  </a:cubicBezTo>
                  <a:cubicBezTo>
                    <a:pt x="18088" y="3760"/>
                    <a:pt x="17184" y="3526"/>
                    <a:pt x="16312" y="3433"/>
                  </a:cubicBezTo>
                  <a:cubicBezTo>
                    <a:pt x="16063" y="3410"/>
                    <a:pt x="15814" y="3397"/>
                    <a:pt x="15566" y="3385"/>
                  </a:cubicBezTo>
                  <a:lnTo>
                    <a:pt x="15380" y="3378"/>
                  </a:lnTo>
                  <a:lnTo>
                    <a:pt x="15264" y="3378"/>
                  </a:lnTo>
                  <a:lnTo>
                    <a:pt x="15050" y="3380"/>
                  </a:lnTo>
                  <a:lnTo>
                    <a:pt x="14839" y="3383"/>
                  </a:lnTo>
                  <a:lnTo>
                    <a:pt x="14785" y="3383"/>
                  </a:lnTo>
                  <a:cubicBezTo>
                    <a:pt x="14504" y="3393"/>
                    <a:pt x="14665" y="3389"/>
                    <a:pt x="14582" y="3393"/>
                  </a:cubicBezTo>
                  <a:lnTo>
                    <a:pt x="14433" y="3406"/>
                  </a:lnTo>
                  <a:lnTo>
                    <a:pt x="13839" y="3463"/>
                  </a:lnTo>
                  <a:cubicBezTo>
                    <a:pt x="13069" y="3568"/>
                    <a:pt x="12325" y="3710"/>
                    <a:pt x="11645" y="3932"/>
                  </a:cubicBezTo>
                  <a:cubicBezTo>
                    <a:pt x="10269" y="4342"/>
                    <a:pt x="9079" y="4941"/>
                    <a:pt x="8029" y="5605"/>
                  </a:cubicBezTo>
                  <a:cubicBezTo>
                    <a:pt x="5924" y="6939"/>
                    <a:pt x="4399" y="8581"/>
                    <a:pt x="3231" y="10189"/>
                  </a:cubicBezTo>
                  <a:cubicBezTo>
                    <a:pt x="909" y="13435"/>
                    <a:pt x="117" y="16653"/>
                    <a:pt x="24" y="18864"/>
                  </a:cubicBezTo>
                  <a:cubicBezTo>
                    <a:pt x="0" y="19420"/>
                    <a:pt x="9" y="19913"/>
                    <a:pt x="49" y="20338"/>
                  </a:cubicBezTo>
                  <a:cubicBezTo>
                    <a:pt x="55" y="20444"/>
                    <a:pt x="62" y="20546"/>
                    <a:pt x="68" y="20644"/>
                  </a:cubicBezTo>
                  <a:cubicBezTo>
                    <a:pt x="81" y="20752"/>
                    <a:pt x="94" y="20855"/>
                    <a:pt x="106" y="20953"/>
                  </a:cubicBezTo>
                  <a:cubicBezTo>
                    <a:pt x="135" y="21150"/>
                    <a:pt x="159" y="21327"/>
                    <a:pt x="181" y="21486"/>
                  </a:cubicBezTo>
                  <a:cubicBezTo>
                    <a:pt x="281" y="21943"/>
                    <a:pt x="332" y="22180"/>
                    <a:pt x="332" y="22180"/>
                  </a:cubicBezTo>
                  <a:lnTo>
                    <a:pt x="348" y="22264"/>
                  </a:lnTo>
                  <a:lnTo>
                    <a:pt x="402" y="22469"/>
                  </a:lnTo>
                  <a:cubicBezTo>
                    <a:pt x="442" y="22606"/>
                    <a:pt x="487" y="22804"/>
                    <a:pt x="575" y="23074"/>
                  </a:cubicBezTo>
                  <a:cubicBezTo>
                    <a:pt x="750" y="23607"/>
                    <a:pt x="1015" y="24434"/>
                    <a:pt x="1689" y="25458"/>
                  </a:cubicBezTo>
                  <a:cubicBezTo>
                    <a:pt x="2021" y="25966"/>
                    <a:pt x="2490" y="26511"/>
                    <a:pt x="3079" y="27003"/>
                  </a:cubicBezTo>
                  <a:cubicBezTo>
                    <a:pt x="3668" y="27497"/>
                    <a:pt x="4384" y="27909"/>
                    <a:pt x="5132" y="28231"/>
                  </a:cubicBezTo>
                  <a:cubicBezTo>
                    <a:pt x="6639" y="28862"/>
                    <a:pt x="8236" y="29120"/>
                    <a:pt x="9858" y="29408"/>
                  </a:cubicBezTo>
                  <a:cubicBezTo>
                    <a:pt x="11475" y="29713"/>
                    <a:pt x="13175" y="30032"/>
                    <a:pt x="14874" y="30647"/>
                  </a:cubicBezTo>
                  <a:lnTo>
                    <a:pt x="15228" y="30775"/>
                  </a:lnTo>
                  <a:lnTo>
                    <a:pt x="15492" y="30888"/>
                  </a:lnTo>
                  <a:cubicBezTo>
                    <a:pt x="15686" y="30962"/>
                    <a:pt x="15880" y="31058"/>
                    <a:pt x="16076" y="31154"/>
                  </a:cubicBezTo>
                  <a:cubicBezTo>
                    <a:pt x="16469" y="31344"/>
                    <a:pt x="16863" y="31577"/>
                    <a:pt x="17265" y="31826"/>
                  </a:cubicBezTo>
                  <a:cubicBezTo>
                    <a:pt x="18065" y="32336"/>
                    <a:pt x="18873" y="32966"/>
                    <a:pt x="19693" y="33672"/>
                  </a:cubicBezTo>
                  <a:cubicBezTo>
                    <a:pt x="21343" y="35082"/>
                    <a:pt x="22997" y="36834"/>
                    <a:pt x="24908" y="38670"/>
                  </a:cubicBezTo>
                  <a:cubicBezTo>
                    <a:pt x="25871" y="39584"/>
                    <a:pt x="26888" y="40535"/>
                    <a:pt x="28075" y="41442"/>
                  </a:cubicBezTo>
                  <a:cubicBezTo>
                    <a:pt x="29275" y="42340"/>
                    <a:pt x="30601" y="43223"/>
                    <a:pt x="32375" y="43804"/>
                  </a:cubicBezTo>
                  <a:cubicBezTo>
                    <a:pt x="33351" y="44118"/>
                    <a:pt x="34366" y="44253"/>
                    <a:pt x="35371" y="44253"/>
                  </a:cubicBezTo>
                  <a:cubicBezTo>
                    <a:pt x="36158" y="44253"/>
                    <a:pt x="36938" y="44171"/>
                    <a:pt x="37689" y="44026"/>
                  </a:cubicBezTo>
                  <a:cubicBezTo>
                    <a:pt x="39400" y="43676"/>
                    <a:pt x="40958" y="43044"/>
                    <a:pt x="42404" y="42321"/>
                  </a:cubicBezTo>
                  <a:cubicBezTo>
                    <a:pt x="43855" y="41599"/>
                    <a:pt x="45218" y="40802"/>
                    <a:pt x="46575" y="40060"/>
                  </a:cubicBezTo>
                  <a:cubicBezTo>
                    <a:pt x="47253" y="39690"/>
                    <a:pt x="47928" y="39333"/>
                    <a:pt x="48608" y="39008"/>
                  </a:cubicBezTo>
                  <a:cubicBezTo>
                    <a:pt x="48948" y="38839"/>
                    <a:pt x="49287" y="38712"/>
                    <a:pt x="49631" y="38560"/>
                  </a:cubicBezTo>
                  <a:cubicBezTo>
                    <a:pt x="49969" y="38419"/>
                    <a:pt x="50267" y="38328"/>
                    <a:pt x="50589" y="38201"/>
                  </a:cubicBezTo>
                  <a:cubicBezTo>
                    <a:pt x="50754" y="38144"/>
                    <a:pt x="50973" y="38095"/>
                    <a:pt x="51165" y="38045"/>
                  </a:cubicBezTo>
                  <a:lnTo>
                    <a:pt x="51462" y="37970"/>
                  </a:lnTo>
                  <a:lnTo>
                    <a:pt x="51611" y="37932"/>
                  </a:lnTo>
                  <a:lnTo>
                    <a:pt x="51651" y="37922"/>
                  </a:lnTo>
                  <a:lnTo>
                    <a:pt x="51651" y="37922"/>
                  </a:lnTo>
                  <a:cubicBezTo>
                    <a:pt x="51654" y="37922"/>
                    <a:pt x="51662" y="37921"/>
                    <a:pt x="51680" y="37917"/>
                  </a:cubicBezTo>
                  <a:lnTo>
                    <a:pt x="52174" y="37847"/>
                  </a:lnTo>
                  <a:cubicBezTo>
                    <a:pt x="52324" y="37824"/>
                    <a:pt x="52475" y="37795"/>
                    <a:pt x="52629" y="37795"/>
                  </a:cubicBezTo>
                  <a:cubicBezTo>
                    <a:pt x="52643" y="37795"/>
                    <a:pt x="52658" y="37795"/>
                    <a:pt x="52672" y="37795"/>
                  </a:cubicBezTo>
                  <a:cubicBezTo>
                    <a:pt x="52853" y="37794"/>
                    <a:pt x="53034" y="37784"/>
                    <a:pt x="53217" y="37784"/>
                  </a:cubicBezTo>
                  <a:cubicBezTo>
                    <a:pt x="53373" y="37784"/>
                    <a:pt x="53530" y="37791"/>
                    <a:pt x="53690" y="37817"/>
                  </a:cubicBezTo>
                  <a:cubicBezTo>
                    <a:pt x="53861" y="37839"/>
                    <a:pt x="54032" y="37844"/>
                    <a:pt x="54208" y="37876"/>
                  </a:cubicBezTo>
                  <a:lnTo>
                    <a:pt x="54737" y="37984"/>
                  </a:lnTo>
                  <a:cubicBezTo>
                    <a:pt x="56160" y="38270"/>
                    <a:pt x="57666" y="38948"/>
                    <a:pt x="59252" y="39603"/>
                  </a:cubicBezTo>
                  <a:cubicBezTo>
                    <a:pt x="60830" y="40288"/>
                    <a:pt x="62499" y="40978"/>
                    <a:pt x="64245" y="41559"/>
                  </a:cubicBezTo>
                  <a:lnTo>
                    <a:pt x="65570" y="41975"/>
                  </a:lnTo>
                  <a:lnTo>
                    <a:pt x="66923" y="42330"/>
                  </a:lnTo>
                  <a:cubicBezTo>
                    <a:pt x="67369" y="42456"/>
                    <a:pt x="67860" y="42533"/>
                    <a:pt x="68331" y="42636"/>
                  </a:cubicBezTo>
                  <a:lnTo>
                    <a:pt x="69048" y="42780"/>
                  </a:lnTo>
                  <a:cubicBezTo>
                    <a:pt x="69279" y="42821"/>
                    <a:pt x="69490" y="42848"/>
                    <a:pt x="69711" y="42883"/>
                  </a:cubicBezTo>
                  <a:lnTo>
                    <a:pt x="70372" y="42979"/>
                  </a:lnTo>
                  <a:lnTo>
                    <a:pt x="70702" y="43027"/>
                  </a:lnTo>
                  <a:lnTo>
                    <a:pt x="70867" y="43050"/>
                  </a:lnTo>
                  <a:lnTo>
                    <a:pt x="70950" y="43063"/>
                  </a:lnTo>
                  <a:lnTo>
                    <a:pt x="71110" y="43076"/>
                  </a:lnTo>
                  <a:cubicBezTo>
                    <a:pt x="71528" y="43102"/>
                    <a:pt x="71949" y="43139"/>
                    <a:pt x="72372" y="43139"/>
                  </a:cubicBezTo>
                  <a:cubicBezTo>
                    <a:pt x="72488" y="43139"/>
                    <a:pt x="72605" y="43136"/>
                    <a:pt x="72722" y="43130"/>
                  </a:cubicBezTo>
                  <a:cubicBezTo>
                    <a:pt x="73265" y="43130"/>
                    <a:pt x="73801" y="43046"/>
                    <a:pt x="74341" y="42980"/>
                  </a:cubicBezTo>
                  <a:cubicBezTo>
                    <a:pt x="74869" y="42874"/>
                    <a:pt x="75410" y="42783"/>
                    <a:pt x="75922" y="42618"/>
                  </a:cubicBezTo>
                  <a:cubicBezTo>
                    <a:pt x="76964" y="42322"/>
                    <a:pt x="77944" y="41880"/>
                    <a:pt x="78865" y="41377"/>
                  </a:cubicBezTo>
                  <a:cubicBezTo>
                    <a:pt x="79800" y="40886"/>
                    <a:pt x="80634" y="40270"/>
                    <a:pt x="81434" y="39640"/>
                  </a:cubicBezTo>
                  <a:cubicBezTo>
                    <a:pt x="83017" y="38347"/>
                    <a:pt x="84333" y="36852"/>
                    <a:pt x="85522" y="35310"/>
                  </a:cubicBezTo>
                  <a:cubicBezTo>
                    <a:pt x="86706" y="33763"/>
                    <a:pt x="87764" y="32162"/>
                    <a:pt x="88832" y="30596"/>
                  </a:cubicBezTo>
                  <a:cubicBezTo>
                    <a:pt x="89362" y="29812"/>
                    <a:pt x="89889" y="29032"/>
                    <a:pt x="90419" y="28265"/>
                  </a:cubicBezTo>
                  <a:cubicBezTo>
                    <a:pt x="90947" y="27498"/>
                    <a:pt x="91469" y="26738"/>
                    <a:pt x="91996" y="26021"/>
                  </a:cubicBezTo>
                  <a:cubicBezTo>
                    <a:pt x="92259" y="25663"/>
                    <a:pt x="92534" y="25308"/>
                    <a:pt x="92766" y="25027"/>
                  </a:cubicBezTo>
                  <a:cubicBezTo>
                    <a:pt x="92820" y="24957"/>
                    <a:pt x="92905" y="24864"/>
                    <a:pt x="92982" y="24777"/>
                  </a:cubicBezTo>
                  <a:lnTo>
                    <a:pt x="93186" y="24550"/>
                  </a:lnTo>
                  <a:lnTo>
                    <a:pt x="93604" y="24146"/>
                  </a:lnTo>
                  <a:cubicBezTo>
                    <a:pt x="94188" y="23599"/>
                    <a:pt x="94832" y="23120"/>
                    <a:pt x="95524" y="22720"/>
                  </a:cubicBezTo>
                  <a:cubicBezTo>
                    <a:pt x="96244" y="22279"/>
                    <a:pt x="97046" y="21893"/>
                    <a:pt x="97940" y="21412"/>
                  </a:cubicBezTo>
                  <a:cubicBezTo>
                    <a:pt x="98828" y="20926"/>
                    <a:pt x="99841" y="20322"/>
                    <a:pt x="100742" y="19390"/>
                  </a:cubicBezTo>
                  <a:cubicBezTo>
                    <a:pt x="101651" y="18467"/>
                    <a:pt x="102301" y="17255"/>
                    <a:pt x="102662" y="16081"/>
                  </a:cubicBezTo>
                  <a:cubicBezTo>
                    <a:pt x="102740" y="15769"/>
                    <a:pt x="102812" y="15454"/>
                    <a:pt x="102881" y="15138"/>
                  </a:cubicBezTo>
                  <a:cubicBezTo>
                    <a:pt x="102913" y="14983"/>
                    <a:pt x="102950" y="14814"/>
                    <a:pt x="102974" y="14672"/>
                  </a:cubicBezTo>
                  <a:lnTo>
                    <a:pt x="103017" y="14320"/>
                  </a:lnTo>
                  <a:lnTo>
                    <a:pt x="103100" y="13616"/>
                  </a:lnTo>
                  <a:lnTo>
                    <a:pt x="103110" y="13527"/>
                  </a:lnTo>
                  <a:cubicBezTo>
                    <a:pt x="103129" y="13269"/>
                    <a:pt x="103118" y="13397"/>
                    <a:pt x="103123" y="13314"/>
                  </a:cubicBezTo>
                  <a:lnTo>
                    <a:pt x="103129" y="13110"/>
                  </a:lnTo>
                  <a:lnTo>
                    <a:pt x="103141" y="12704"/>
                  </a:lnTo>
                  <a:cubicBezTo>
                    <a:pt x="103145" y="12433"/>
                    <a:pt x="103164" y="12164"/>
                    <a:pt x="103154" y="11889"/>
                  </a:cubicBezTo>
                  <a:lnTo>
                    <a:pt x="103108" y="11061"/>
                  </a:lnTo>
                  <a:lnTo>
                    <a:pt x="103082" y="10646"/>
                  </a:lnTo>
                  <a:lnTo>
                    <a:pt x="103022" y="10226"/>
                  </a:lnTo>
                  <a:lnTo>
                    <a:pt x="102893" y="9386"/>
                  </a:lnTo>
                  <a:cubicBezTo>
                    <a:pt x="102635" y="8269"/>
                    <a:pt x="102302" y="7131"/>
                    <a:pt x="101693" y="6081"/>
                  </a:cubicBezTo>
                  <a:lnTo>
                    <a:pt x="101479" y="5684"/>
                  </a:lnTo>
                  <a:cubicBezTo>
                    <a:pt x="101401" y="5555"/>
                    <a:pt x="101310" y="5433"/>
                    <a:pt x="101226" y="5308"/>
                  </a:cubicBezTo>
                  <a:lnTo>
                    <a:pt x="100700" y="4566"/>
                  </a:lnTo>
                  <a:cubicBezTo>
                    <a:pt x="100499" y="4339"/>
                    <a:pt x="100297" y="4112"/>
                    <a:pt x="100090" y="3891"/>
                  </a:cubicBezTo>
                  <a:cubicBezTo>
                    <a:pt x="99985" y="3781"/>
                    <a:pt x="99887" y="3664"/>
                    <a:pt x="99776" y="3563"/>
                  </a:cubicBezTo>
                  <a:lnTo>
                    <a:pt x="99434" y="3269"/>
                  </a:lnTo>
                  <a:cubicBezTo>
                    <a:pt x="99205" y="3077"/>
                    <a:pt x="98979" y="2873"/>
                    <a:pt x="98740" y="2697"/>
                  </a:cubicBezTo>
                  <a:lnTo>
                    <a:pt x="98001" y="2205"/>
                  </a:lnTo>
                  <a:cubicBezTo>
                    <a:pt x="97877" y="2127"/>
                    <a:pt x="97756" y="2039"/>
                    <a:pt x="97629" y="1970"/>
                  </a:cubicBezTo>
                  <a:lnTo>
                    <a:pt x="97244" y="1770"/>
                  </a:lnTo>
                  <a:lnTo>
                    <a:pt x="96469" y="1379"/>
                  </a:lnTo>
                  <a:cubicBezTo>
                    <a:pt x="96208" y="1271"/>
                    <a:pt x="95944" y="1173"/>
                    <a:pt x="95681" y="1071"/>
                  </a:cubicBezTo>
                  <a:cubicBezTo>
                    <a:pt x="95416" y="977"/>
                    <a:pt x="95153" y="855"/>
                    <a:pt x="94887" y="794"/>
                  </a:cubicBezTo>
                  <a:lnTo>
                    <a:pt x="94091" y="581"/>
                  </a:lnTo>
                  <a:lnTo>
                    <a:pt x="93691" y="474"/>
                  </a:lnTo>
                  <a:lnTo>
                    <a:pt x="93294" y="403"/>
                  </a:lnTo>
                  <a:cubicBezTo>
                    <a:pt x="92762" y="316"/>
                    <a:pt x="92249" y="194"/>
                    <a:pt x="91692" y="156"/>
                  </a:cubicBezTo>
                  <a:lnTo>
                    <a:pt x="90870" y="78"/>
                  </a:lnTo>
                  <a:lnTo>
                    <a:pt x="90463" y="43"/>
                  </a:lnTo>
                  <a:lnTo>
                    <a:pt x="90111" y="34"/>
                  </a:lnTo>
                  <a:lnTo>
                    <a:pt x="89408" y="15"/>
                  </a:lnTo>
                  <a:lnTo>
                    <a:pt x="89056" y="5"/>
                  </a:lnTo>
                  <a:lnTo>
                    <a:pt x="88968" y="2"/>
                  </a:lnTo>
                  <a:cubicBezTo>
                    <a:pt x="88926" y="1"/>
                    <a:pt x="88898" y="1"/>
                    <a:pt x="888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508;p31"/>
          <p:cNvGrpSpPr/>
          <p:nvPr/>
        </p:nvGrpSpPr>
        <p:grpSpPr>
          <a:xfrm>
            <a:off x="1282265" y="1608079"/>
            <a:ext cx="1149674" cy="461492"/>
            <a:chOff x="658325" y="2333025"/>
            <a:chExt cx="2846100" cy="1225425"/>
          </a:xfrm>
        </p:grpSpPr>
        <p:sp>
          <p:nvSpPr>
            <p:cNvPr id="509" name="Google Shape;509;p31"/>
            <p:cNvSpPr/>
            <p:nvPr/>
          </p:nvSpPr>
          <p:spPr>
            <a:xfrm>
              <a:off x="1145100" y="2424325"/>
              <a:ext cx="2061650" cy="1049850"/>
            </a:xfrm>
            <a:custGeom>
              <a:avLst/>
              <a:gdLst/>
              <a:ahLst/>
              <a:cxnLst/>
              <a:rect l="l" t="t" r="r" b="b"/>
              <a:pathLst>
                <a:path w="82466" h="41994" extrusionOk="0">
                  <a:moveTo>
                    <a:pt x="41233" y="0"/>
                  </a:moveTo>
                  <a:cubicBezTo>
                    <a:pt x="23526" y="749"/>
                    <a:pt x="10063" y="15455"/>
                    <a:pt x="5321" y="24940"/>
                  </a:cubicBezTo>
                  <a:cubicBezTo>
                    <a:pt x="1" y="35577"/>
                    <a:pt x="1713" y="41993"/>
                    <a:pt x="8790" y="41993"/>
                  </a:cubicBezTo>
                  <a:cubicBezTo>
                    <a:pt x="10672" y="41993"/>
                    <a:pt x="12934" y="41539"/>
                    <a:pt x="15545" y="40590"/>
                  </a:cubicBezTo>
                  <a:cubicBezTo>
                    <a:pt x="23776" y="37597"/>
                    <a:pt x="34998" y="34417"/>
                    <a:pt x="41233" y="34417"/>
                  </a:cubicBezTo>
                  <a:cubicBezTo>
                    <a:pt x="47467" y="34417"/>
                    <a:pt x="58690" y="37597"/>
                    <a:pt x="66921" y="40590"/>
                  </a:cubicBezTo>
                  <a:cubicBezTo>
                    <a:pt x="69532" y="41539"/>
                    <a:pt x="71794" y="41993"/>
                    <a:pt x="73677" y="41993"/>
                  </a:cubicBezTo>
                  <a:cubicBezTo>
                    <a:pt x="80754" y="41993"/>
                    <a:pt x="82466" y="35577"/>
                    <a:pt x="77146" y="24940"/>
                  </a:cubicBezTo>
                  <a:cubicBezTo>
                    <a:pt x="72404" y="15456"/>
                    <a:pt x="58940" y="749"/>
                    <a:pt x="41233" y="0"/>
                  </a:cubicBezTo>
                  <a:close/>
                </a:path>
              </a:pathLst>
            </a:custGeom>
            <a:solidFill>
              <a:srgbClr val="F9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1487925" y="2598900"/>
              <a:ext cx="1375975" cy="700700"/>
            </a:xfrm>
            <a:custGeom>
              <a:avLst/>
              <a:gdLst/>
              <a:ahLst/>
              <a:cxnLst/>
              <a:rect l="l" t="t" r="r" b="b"/>
              <a:pathLst>
                <a:path w="55039" h="28028" extrusionOk="0">
                  <a:moveTo>
                    <a:pt x="27519" y="0"/>
                  </a:moveTo>
                  <a:cubicBezTo>
                    <a:pt x="15701" y="499"/>
                    <a:pt x="6715" y="10315"/>
                    <a:pt x="3551" y="16645"/>
                  </a:cubicBezTo>
                  <a:cubicBezTo>
                    <a:pt x="1" y="23745"/>
                    <a:pt x="1143" y="28027"/>
                    <a:pt x="5866" y="28027"/>
                  </a:cubicBezTo>
                  <a:cubicBezTo>
                    <a:pt x="7123" y="28027"/>
                    <a:pt x="8633" y="27724"/>
                    <a:pt x="10375" y="27091"/>
                  </a:cubicBezTo>
                  <a:cubicBezTo>
                    <a:pt x="15868" y="25093"/>
                    <a:pt x="23358" y="22970"/>
                    <a:pt x="27519" y="22970"/>
                  </a:cubicBezTo>
                  <a:cubicBezTo>
                    <a:pt x="31681" y="22970"/>
                    <a:pt x="39171" y="25093"/>
                    <a:pt x="44663" y="27091"/>
                  </a:cubicBezTo>
                  <a:cubicBezTo>
                    <a:pt x="46406" y="27725"/>
                    <a:pt x="47916" y="28028"/>
                    <a:pt x="49173" y="28028"/>
                  </a:cubicBezTo>
                  <a:cubicBezTo>
                    <a:pt x="53897" y="28028"/>
                    <a:pt x="55039" y="23745"/>
                    <a:pt x="51489" y="16645"/>
                  </a:cubicBezTo>
                  <a:cubicBezTo>
                    <a:pt x="48323" y="10315"/>
                    <a:pt x="39338" y="501"/>
                    <a:pt x="27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1839225" y="2343250"/>
              <a:ext cx="336725" cy="525825"/>
            </a:xfrm>
            <a:custGeom>
              <a:avLst/>
              <a:gdLst/>
              <a:ahLst/>
              <a:cxnLst/>
              <a:rect l="l" t="t" r="r" b="b"/>
              <a:pathLst>
                <a:path w="13469" h="21033" extrusionOk="0">
                  <a:moveTo>
                    <a:pt x="12222" y="1"/>
                  </a:moveTo>
                  <a:lnTo>
                    <a:pt x="500" y="2994"/>
                  </a:lnTo>
                  <a:cubicBezTo>
                    <a:pt x="500" y="2994"/>
                    <a:pt x="1" y="20701"/>
                    <a:pt x="2494" y="20951"/>
                  </a:cubicBezTo>
                  <a:cubicBezTo>
                    <a:pt x="3011" y="21003"/>
                    <a:pt x="3656" y="21033"/>
                    <a:pt x="4368" y="21033"/>
                  </a:cubicBezTo>
                  <a:cubicBezTo>
                    <a:pt x="7091" y="21033"/>
                    <a:pt x="10786" y="20589"/>
                    <a:pt x="11972" y="19205"/>
                  </a:cubicBezTo>
                  <a:cubicBezTo>
                    <a:pt x="13468" y="17459"/>
                    <a:pt x="12222" y="1"/>
                    <a:pt x="12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2200852" y="2402814"/>
              <a:ext cx="299305" cy="447147"/>
            </a:xfrm>
            <a:custGeom>
              <a:avLst/>
              <a:gdLst/>
              <a:ahLst/>
              <a:cxnLst/>
              <a:rect l="l" t="t" r="r" b="b"/>
              <a:pathLst>
                <a:path w="13717" h="20020" extrusionOk="0">
                  <a:moveTo>
                    <a:pt x="500" y="0"/>
                  </a:moveTo>
                  <a:cubicBezTo>
                    <a:pt x="500" y="1"/>
                    <a:pt x="1" y="18706"/>
                    <a:pt x="1996" y="19204"/>
                  </a:cubicBezTo>
                  <a:cubicBezTo>
                    <a:pt x="3385" y="19551"/>
                    <a:pt x="7311" y="20019"/>
                    <a:pt x="9990" y="20019"/>
                  </a:cubicBezTo>
                  <a:cubicBezTo>
                    <a:pt x="11159" y="20019"/>
                    <a:pt x="12091" y="19930"/>
                    <a:pt x="12470" y="19702"/>
                  </a:cubicBezTo>
                  <a:cubicBezTo>
                    <a:pt x="13717" y="18955"/>
                    <a:pt x="11972" y="1746"/>
                    <a:pt x="11972" y="1746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1433950" y="3159425"/>
              <a:ext cx="243200" cy="274975"/>
            </a:xfrm>
            <a:custGeom>
              <a:avLst/>
              <a:gdLst/>
              <a:ahLst/>
              <a:cxnLst/>
              <a:rect l="l" t="t" r="r" b="b"/>
              <a:pathLst>
                <a:path w="9728" h="10999" extrusionOk="0">
                  <a:moveTo>
                    <a:pt x="6414" y="1"/>
                  </a:moveTo>
                  <a:cubicBezTo>
                    <a:pt x="4588" y="1"/>
                    <a:pt x="2122" y="822"/>
                    <a:pt x="1247" y="1522"/>
                  </a:cubicBezTo>
                  <a:cubicBezTo>
                    <a:pt x="1" y="2519"/>
                    <a:pt x="1497" y="10999"/>
                    <a:pt x="1497" y="10999"/>
                  </a:cubicBezTo>
                  <a:lnTo>
                    <a:pt x="9728" y="10251"/>
                  </a:lnTo>
                  <a:cubicBezTo>
                    <a:pt x="9728" y="10251"/>
                    <a:pt x="9478" y="1770"/>
                    <a:pt x="8232" y="524"/>
                  </a:cubicBezTo>
                  <a:cubicBezTo>
                    <a:pt x="7858" y="151"/>
                    <a:pt x="7195" y="1"/>
                    <a:pt x="6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1689575" y="3109850"/>
              <a:ext cx="299325" cy="305875"/>
            </a:xfrm>
            <a:custGeom>
              <a:avLst/>
              <a:gdLst/>
              <a:ahLst/>
              <a:cxnLst/>
              <a:rect l="l" t="t" r="r" b="b"/>
              <a:pathLst>
                <a:path w="11973" h="12235" extrusionOk="0">
                  <a:moveTo>
                    <a:pt x="8390" y="1"/>
                  </a:moveTo>
                  <a:cubicBezTo>
                    <a:pt x="6038" y="1"/>
                    <a:pt x="2628" y="755"/>
                    <a:pt x="1497" y="1509"/>
                  </a:cubicBezTo>
                  <a:cubicBezTo>
                    <a:pt x="1" y="2507"/>
                    <a:pt x="1497" y="12234"/>
                    <a:pt x="1497" y="12234"/>
                  </a:cubicBezTo>
                  <a:lnTo>
                    <a:pt x="11972" y="10487"/>
                  </a:lnTo>
                  <a:cubicBezTo>
                    <a:pt x="11972" y="10487"/>
                    <a:pt x="11972" y="1010"/>
                    <a:pt x="10226" y="263"/>
                  </a:cubicBezTo>
                  <a:cubicBezTo>
                    <a:pt x="9800" y="80"/>
                    <a:pt x="9150" y="1"/>
                    <a:pt x="8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2026275" y="3070350"/>
              <a:ext cx="286825" cy="314200"/>
            </a:xfrm>
            <a:custGeom>
              <a:avLst/>
              <a:gdLst/>
              <a:ahLst/>
              <a:cxnLst/>
              <a:rect l="l" t="t" r="r" b="b"/>
              <a:pathLst>
                <a:path w="11473" h="12568" extrusionOk="0">
                  <a:moveTo>
                    <a:pt x="6687" y="1"/>
                  </a:moveTo>
                  <a:cubicBezTo>
                    <a:pt x="4763" y="1"/>
                    <a:pt x="2666" y="333"/>
                    <a:pt x="1747" y="596"/>
                  </a:cubicBezTo>
                  <a:cubicBezTo>
                    <a:pt x="1" y="1095"/>
                    <a:pt x="1995" y="11319"/>
                    <a:pt x="1995" y="11319"/>
                  </a:cubicBezTo>
                  <a:lnTo>
                    <a:pt x="11223" y="12567"/>
                  </a:lnTo>
                  <a:cubicBezTo>
                    <a:pt x="11223" y="12567"/>
                    <a:pt x="11473" y="2840"/>
                    <a:pt x="10476" y="1094"/>
                  </a:cubicBezTo>
                  <a:cubicBezTo>
                    <a:pt x="10003" y="268"/>
                    <a:pt x="8415" y="1"/>
                    <a:pt x="6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2400350" y="3114900"/>
              <a:ext cx="249450" cy="307025"/>
            </a:xfrm>
            <a:custGeom>
              <a:avLst/>
              <a:gdLst/>
              <a:ahLst/>
              <a:cxnLst/>
              <a:rect l="l" t="t" r="r" b="b"/>
              <a:pathLst>
                <a:path w="9978" h="12281" extrusionOk="0">
                  <a:moveTo>
                    <a:pt x="3140" y="0"/>
                  </a:moveTo>
                  <a:cubicBezTo>
                    <a:pt x="2703" y="0"/>
                    <a:pt x="2312" y="21"/>
                    <a:pt x="1996" y="61"/>
                  </a:cubicBezTo>
                  <a:cubicBezTo>
                    <a:pt x="1" y="310"/>
                    <a:pt x="1" y="10036"/>
                    <a:pt x="1" y="10036"/>
                  </a:cubicBezTo>
                  <a:lnTo>
                    <a:pt x="9479" y="12280"/>
                  </a:lnTo>
                  <a:cubicBezTo>
                    <a:pt x="9479" y="12280"/>
                    <a:pt x="9978" y="3801"/>
                    <a:pt x="9479" y="2055"/>
                  </a:cubicBezTo>
                  <a:cubicBezTo>
                    <a:pt x="9058" y="587"/>
                    <a:pt x="5459" y="0"/>
                    <a:pt x="3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2705875" y="3165475"/>
              <a:ext cx="274350" cy="306350"/>
            </a:xfrm>
            <a:custGeom>
              <a:avLst/>
              <a:gdLst/>
              <a:ahLst/>
              <a:cxnLst/>
              <a:rect l="l" t="t" r="r" b="b"/>
              <a:pathLst>
                <a:path w="10974" h="12254" extrusionOk="0">
                  <a:moveTo>
                    <a:pt x="2584" y="0"/>
                  </a:moveTo>
                  <a:cubicBezTo>
                    <a:pt x="2366" y="0"/>
                    <a:pt x="2168" y="11"/>
                    <a:pt x="1996" y="32"/>
                  </a:cubicBezTo>
                  <a:cubicBezTo>
                    <a:pt x="1" y="282"/>
                    <a:pt x="250" y="10009"/>
                    <a:pt x="250" y="10009"/>
                  </a:cubicBezTo>
                  <a:lnTo>
                    <a:pt x="9727" y="12253"/>
                  </a:lnTo>
                  <a:cubicBezTo>
                    <a:pt x="9727" y="12253"/>
                    <a:pt x="10974" y="4022"/>
                    <a:pt x="10226" y="2527"/>
                  </a:cubicBezTo>
                  <a:cubicBezTo>
                    <a:pt x="9542" y="1159"/>
                    <a:pt x="4901" y="0"/>
                    <a:pt x="2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150150" y="2333025"/>
              <a:ext cx="2050375" cy="1225425"/>
            </a:xfrm>
            <a:custGeom>
              <a:avLst/>
              <a:gdLst/>
              <a:ahLst/>
              <a:cxnLst/>
              <a:rect l="l" t="t" r="r" b="b"/>
              <a:pathLst>
                <a:path w="82015" h="49017" extrusionOk="0">
                  <a:moveTo>
                    <a:pt x="41016" y="7302"/>
                  </a:moveTo>
                  <a:lnTo>
                    <a:pt x="42154" y="7372"/>
                  </a:lnTo>
                  <a:cubicBezTo>
                    <a:pt x="42582" y="7402"/>
                    <a:pt x="43008" y="7466"/>
                    <a:pt x="43435" y="7508"/>
                  </a:cubicBezTo>
                  <a:cubicBezTo>
                    <a:pt x="44287" y="7622"/>
                    <a:pt x="45143" y="7735"/>
                    <a:pt x="45989" y="7920"/>
                  </a:cubicBezTo>
                  <a:lnTo>
                    <a:pt x="46625" y="8048"/>
                  </a:lnTo>
                  <a:lnTo>
                    <a:pt x="47259" y="8199"/>
                  </a:lnTo>
                  <a:cubicBezTo>
                    <a:pt x="47683" y="8296"/>
                    <a:pt x="48108" y="8395"/>
                    <a:pt x="48525" y="8523"/>
                  </a:cubicBezTo>
                  <a:cubicBezTo>
                    <a:pt x="49367" y="8756"/>
                    <a:pt x="50206" y="9018"/>
                    <a:pt x="51038" y="9310"/>
                  </a:cubicBezTo>
                  <a:cubicBezTo>
                    <a:pt x="51450" y="9468"/>
                    <a:pt x="51869" y="9609"/>
                    <a:pt x="52282" y="9771"/>
                  </a:cubicBezTo>
                  <a:lnTo>
                    <a:pt x="53519" y="10274"/>
                  </a:lnTo>
                  <a:lnTo>
                    <a:pt x="54744" y="10821"/>
                  </a:lnTo>
                  <a:lnTo>
                    <a:pt x="55957" y="11411"/>
                  </a:lnTo>
                  <a:lnTo>
                    <a:pt x="57158" y="12039"/>
                  </a:lnTo>
                  <a:cubicBezTo>
                    <a:pt x="57559" y="12252"/>
                    <a:pt x="57948" y="12486"/>
                    <a:pt x="58346" y="12708"/>
                  </a:cubicBezTo>
                  <a:cubicBezTo>
                    <a:pt x="59131" y="13170"/>
                    <a:pt x="59908" y="13655"/>
                    <a:pt x="60671" y="14166"/>
                  </a:cubicBezTo>
                  <a:cubicBezTo>
                    <a:pt x="61434" y="14676"/>
                    <a:pt x="62185" y="15210"/>
                    <a:pt x="62920" y="15772"/>
                  </a:cubicBezTo>
                  <a:cubicBezTo>
                    <a:pt x="63294" y="16046"/>
                    <a:pt x="63653" y="16335"/>
                    <a:pt x="64015" y="16627"/>
                  </a:cubicBezTo>
                  <a:cubicBezTo>
                    <a:pt x="64382" y="16913"/>
                    <a:pt x="64737" y="17211"/>
                    <a:pt x="65087" y="17517"/>
                  </a:cubicBezTo>
                  <a:cubicBezTo>
                    <a:pt x="65443" y="17817"/>
                    <a:pt x="65788" y="18128"/>
                    <a:pt x="66131" y="18442"/>
                  </a:cubicBezTo>
                  <a:cubicBezTo>
                    <a:pt x="66481" y="18752"/>
                    <a:pt x="66818" y="19075"/>
                    <a:pt x="67149" y="19403"/>
                  </a:cubicBezTo>
                  <a:cubicBezTo>
                    <a:pt x="67487" y="19726"/>
                    <a:pt x="67815" y="20059"/>
                    <a:pt x="68139" y="20395"/>
                  </a:cubicBezTo>
                  <a:cubicBezTo>
                    <a:pt x="68470" y="20725"/>
                    <a:pt x="68784" y="21072"/>
                    <a:pt x="69096" y="21419"/>
                  </a:cubicBezTo>
                  <a:cubicBezTo>
                    <a:pt x="69723" y="22113"/>
                    <a:pt x="70337" y="22822"/>
                    <a:pt x="70914" y="23558"/>
                  </a:cubicBezTo>
                  <a:cubicBezTo>
                    <a:pt x="71494" y="24291"/>
                    <a:pt x="72060" y="25038"/>
                    <a:pt x="72588" y="25808"/>
                  </a:cubicBezTo>
                  <a:cubicBezTo>
                    <a:pt x="73108" y="26583"/>
                    <a:pt x="73628" y="27361"/>
                    <a:pt x="74090" y="28167"/>
                  </a:cubicBezTo>
                  <a:lnTo>
                    <a:pt x="74437" y="28772"/>
                  </a:lnTo>
                  <a:lnTo>
                    <a:pt x="74758" y="29368"/>
                  </a:lnTo>
                  <a:cubicBezTo>
                    <a:pt x="74970" y="29748"/>
                    <a:pt x="75189" y="30216"/>
                    <a:pt x="75406" y="30638"/>
                  </a:cubicBezTo>
                  <a:lnTo>
                    <a:pt x="75395" y="30615"/>
                  </a:lnTo>
                  <a:lnTo>
                    <a:pt x="75395" y="30615"/>
                  </a:lnTo>
                  <a:cubicBezTo>
                    <a:pt x="76053" y="32043"/>
                    <a:pt x="76668" y="33485"/>
                    <a:pt x="77142" y="34951"/>
                  </a:cubicBezTo>
                  <a:cubicBezTo>
                    <a:pt x="77611" y="36411"/>
                    <a:pt x="77986" y="37894"/>
                    <a:pt x="78100" y="39320"/>
                  </a:cubicBezTo>
                  <a:cubicBezTo>
                    <a:pt x="78237" y="40730"/>
                    <a:pt x="78070" y="42117"/>
                    <a:pt x="77569" y="42961"/>
                  </a:cubicBezTo>
                  <a:cubicBezTo>
                    <a:pt x="77319" y="43386"/>
                    <a:pt x="77014" y="43663"/>
                    <a:pt x="76631" y="43873"/>
                  </a:cubicBezTo>
                  <a:cubicBezTo>
                    <a:pt x="76248" y="44083"/>
                    <a:pt x="75755" y="44215"/>
                    <a:pt x="75183" y="44262"/>
                  </a:cubicBezTo>
                  <a:cubicBezTo>
                    <a:pt x="75006" y="44277"/>
                    <a:pt x="74823" y="44285"/>
                    <a:pt x="74635" y="44285"/>
                  </a:cubicBezTo>
                  <a:cubicBezTo>
                    <a:pt x="73605" y="44285"/>
                    <a:pt x="72437" y="44062"/>
                    <a:pt x="71281" y="43714"/>
                  </a:cubicBezTo>
                  <a:cubicBezTo>
                    <a:pt x="70595" y="43511"/>
                    <a:pt x="69904" y="43267"/>
                    <a:pt x="69215" y="42991"/>
                  </a:cubicBezTo>
                  <a:lnTo>
                    <a:pt x="68702" y="42780"/>
                  </a:lnTo>
                  <a:lnTo>
                    <a:pt x="68201" y="42562"/>
                  </a:lnTo>
                  <a:lnTo>
                    <a:pt x="67661" y="42321"/>
                  </a:lnTo>
                  <a:lnTo>
                    <a:pt x="67061" y="42065"/>
                  </a:lnTo>
                  <a:cubicBezTo>
                    <a:pt x="63854" y="40682"/>
                    <a:pt x="60572" y="39709"/>
                    <a:pt x="57264" y="38951"/>
                  </a:cubicBezTo>
                  <a:cubicBezTo>
                    <a:pt x="53955" y="38210"/>
                    <a:pt x="50622" y="37693"/>
                    <a:pt x="47263" y="37398"/>
                  </a:cubicBezTo>
                  <a:cubicBezTo>
                    <a:pt x="45580" y="37243"/>
                    <a:pt x="43913" y="37149"/>
                    <a:pt x="42168" y="37110"/>
                  </a:cubicBezTo>
                  <a:lnTo>
                    <a:pt x="40910" y="37093"/>
                  </a:lnTo>
                  <a:lnTo>
                    <a:pt x="39627" y="37113"/>
                  </a:lnTo>
                  <a:cubicBezTo>
                    <a:pt x="38776" y="37136"/>
                    <a:pt x="37929" y="37161"/>
                    <a:pt x="37085" y="37215"/>
                  </a:cubicBezTo>
                  <a:cubicBezTo>
                    <a:pt x="33716" y="37420"/>
                    <a:pt x="30366" y="37855"/>
                    <a:pt x="27055" y="38518"/>
                  </a:cubicBezTo>
                  <a:cubicBezTo>
                    <a:pt x="25398" y="38855"/>
                    <a:pt x="23748" y="39239"/>
                    <a:pt x="22109" y="39707"/>
                  </a:cubicBezTo>
                  <a:cubicBezTo>
                    <a:pt x="20463" y="40168"/>
                    <a:pt x="18858" y="40693"/>
                    <a:pt x="17210" y="41311"/>
                  </a:cubicBezTo>
                  <a:lnTo>
                    <a:pt x="15966" y="41793"/>
                  </a:lnTo>
                  <a:lnTo>
                    <a:pt x="14848" y="42280"/>
                  </a:lnTo>
                  <a:lnTo>
                    <a:pt x="14568" y="42403"/>
                  </a:lnTo>
                  <a:lnTo>
                    <a:pt x="14499" y="42434"/>
                  </a:lnTo>
                  <a:lnTo>
                    <a:pt x="14463" y="42448"/>
                  </a:lnTo>
                  <a:cubicBezTo>
                    <a:pt x="14435" y="42462"/>
                    <a:pt x="14406" y="42474"/>
                    <a:pt x="14376" y="42484"/>
                  </a:cubicBezTo>
                  <a:lnTo>
                    <a:pt x="14248" y="42542"/>
                  </a:lnTo>
                  <a:lnTo>
                    <a:pt x="13734" y="42775"/>
                  </a:lnTo>
                  <a:cubicBezTo>
                    <a:pt x="13389" y="42927"/>
                    <a:pt x="13044" y="43073"/>
                    <a:pt x="12698" y="43210"/>
                  </a:cubicBezTo>
                  <a:cubicBezTo>
                    <a:pt x="11317" y="43751"/>
                    <a:pt x="9909" y="44177"/>
                    <a:pt x="8573" y="44340"/>
                  </a:cubicBezTo>
                  <a:cubicBezTo>
                    <a:pt x="8217" y="44386"/>
                    <a:pt x="7867" y="44409"/>
                    <a:pt x="7531" y="44409"/>
                  </a:cubicBezTo>
                  <a:cubicBezTo>
                    <a:pt x="6617" y="44409"/>
                    <a:pt x="5810" y="44237"/>
                    <a:pt x="5275" y="43882"/>
                  </a:cubicBezTo>
                  <a:cubicBezTo>
                    <a:pt x="4903" y="43640"/>
                    <a:pt x="4610" y="43320"/>
                    <a:pt x="4382" y="42859"/>
                  </a:cubicBezTo>
                  <a:cubicBezTo>
                    <a:pt x="4158" y="42402"/>
                    <a:pt x="4019" y="41816"/>
                    <a:pt x="3961" y="41173"/>
                  </a:cubicBezTo>
                  <a:cubicBezTo>
                    <a:pt x="3854" y="39879"/>
                    <a:pt x="4075" y="38408"/>
                    <a:pt x="4452" y="36965"/>
                  </a:cubicBezTo>
                  <a:cubicBezTo>
                    <a:pt x="4838" y="35518"/>
                    <a:pt x="5363" y="34063"/>
                    <a:pt x="5995" y="32644"/>
                  </a:cubicBezTo>
                  <a:cubicBezTo>
                    <a:pt x="6153" y="32289"/>
                    <a:pt x="6314" y="31931"/>
                    <a:pt x="6477" y="31588"/>
                  </a:cubicBezTo>
                  <a:cubicBezTo>
                    <a:pt x="6633" y="31259"/>
                    <a:pt x="6830" y="30838"/>
                    <a:pt x="6994" y="30530"/>
                  </a:cubicBezTo>
                  <a:cubicBezTo>
                    <a:pt x="7346" y="29852"/>
                    <a:pt x="7718" y="29177"/>
                    <a:pt x="8119" y="28516"/>
                  </a:cubicBezTo>
                  <a:cubicBezTo>
                    <a:pt x="8915" y="27189"/>
                    <a:pt x="9805" y="25909"/>
                    <a:pt x="10752" y="24675"/>
                  </a:cubicBezTo>
                  <a:cubicBezTo>
                    <a:pt x="12648" y="22205"/>
                    <a:pt x="14814" y="19940"/>
                    <a:pt x="17137" y="17901"/>
                  </a:cubicBezTo>
                  <a:cubicBezTo>
                    <a:pt x="19432" y="15875"/>
                    <a:pt x="21920" y="14074"/>
                    <a:pt x="24562" y="12525"/>
                  </a:cubicBezTo>
                  <a:cubicBezTo>
                    <a:pt x="27169" y="10996"/>
                    <a:pt x="29893" y="9762"/>
                    <a:pt x="32678" y="8853"/>
                  </a:cubicBezTo>
                  <a:cubicBezTo>
                    <a:pt x="34077" y="8422"/>
                    <a:pt x="35485" y="8060"/>
                    <a:pt x="36904" y="7786"/>
                  </a:cubicBezTo>
                  <a:cubicBezTo>
                    <a:pt x="38269" y="7550"/>
                    <a:pt x="39639" y="7377"/>
                    <a:pt x="41016" y="7302"/>
                  </a:cubicBezTo>
                  <a:close/>
                  <a:moveTo>
                    <a:pt x="41053" y="0"/>
                  </a:moveTo>
                  <a:lnTo>
                    <a:pt x="40870" y="10"/>
                  </a:lnTo>
                  <a:cubicBezTo>
                    <a:pt x="39064" y="117"/>
                    <a:pt x="37264" y="323"/>
                    <a:pt x="35498" y="689"/>
                  </a:cubicBezTo>
                  <a:cubicBezTo>
                    <a:pt x="33737" y="1070"/>
                    <a:pt x="32011" y="1571"/>
                    <a:pt x="30339" y="2194"/>
                  </a:cubicBezTo>
                  <a:cubicBezTo>
                    <a:pt x="28670" y="2823"/>
                    <a:pt x="27064" y="3586"/>
                    <a:pt x="25513" y="4417"/>
                  </a:cubicBezTo>
                  <a:cubicBezTo>
                    <a:pt x="23969" y="5266"/>
                    <a:pt x="22494" y="6211"/>
                    <a:pt x="21083" y="7228"/>
                  </a:cubicBezTo>
                  <a:cubicBezTo>
                    <a:pt x="19664" y="8235"/>
                    <a:pt x="18338" y="9350"/>
                    <a:pt x="17057" y="10496"/>
                  </a:cubicBezTo>
                  <a:cubicBezTo>
                    <a:pt x="15777" y="11648"/>
                    <a:pt x="14560" y="12854"/>
                    <a:pt x="13411" y="14112"/>
                  </a:cubicBezTo>
                  <a:cubicBezTo>
                    <a:pt x="11104" y="16626"/>
                    <a:pt x="9036" y="19317"/>
                    <a:pt x="7183" y="22150"/>
                  </a:cubicBezTo>
                  <a:cubicBezTo>
                    <a:pt x="6255" y="23563"/>
                    <a:pt x="5390" y="25021"/>
                    <a:pt x="4587" y="26521"/>
                  </a:cubicBezTo>
                  <a:cubicBezTo>
                    <a:pt x="4183" y="27269"/>
                    <a:pt x="3805" y="28036"/>
                    <a:pt x="3447" y="28815"/>
                  </a:cubicBezTo>
                  <a:cubicBezTo>
                    <a:pt x="3252" y="29236"/>
                    <a:pt x="3109" y="29552"/>
                    <a:pt x="2930" y="29962"/>
                  </a:cubicBezTo>
                  <a:cubicBezTo>
                    <a:pt x="2755" y="30358"/>
                    <a:pt x="2594" y="30745"/>
                    <a:pt x="2433" y="31136"/>
                  </a:cubicBezTo>
                  <a:cubicBezTo>
                    <a:pt x="1802" y="32705"/>
                    <a:pt x="1209" y="34309"/>
                    <a:pt x="771" y="36003"/>
                  </a:cubicBezTo>
                  <a:cubicBezTo>
                    <a:pt x="341" y="37696"/>
                    <a:pt x="1" y="39468"/>
                    <a:pt x="90" y="41424"/>
                  </a:cubicBezTo>
                  <a:cubicBezTo>
                    <a:pt x="139" y="42398"/>
                    <a:pt x="304" y="43432"/>
                    <a:pt x="741" y="44463"/>
                  </a:cubicBezTo>
                  <a:cubicBezTo>
                    <a:pt x="1160" y="45490"/>
                    <a:pt x="1889" y="46501"/>
                    <a:pt x="2834" y="47215"/>
                  </a:cubicBezTo>
                  <a:cubicBezTo>
                    <a:pt x="3776" y="47935"/>
                    <a:pt x="4847" y="48363"/>
                    <a:pt x="5867" y="48598"/>
                  </a:cubicBezTo>
                  <a:cubicBezTo>
                    <a:pt x="6836" y="48820"/>
                    <a:pt x="7775" y="48884"/>
                    <a:pt x="8681" y="48884"/>
                  </a:cubicBezTo>
                  <a:cubicBezTo>
                    <a:pt x="8735" y="48884"/>
                    <a:pt x="8789" y="48884"/>
                    <a:pt x="8842" y="48883"/>
                  </a:cubicBezTo>
                  <a:cubicBezTo>
                    <a:pt x="10751" y="48843"/>
                    <a:pt x="12526" y="48514"/>
                    <a:pt x="14239" y="48083"/>
                  </a:cubicBezTo>
                  <a:cubicBezTo>
                    <a:pt x="14668" y="47977"/>
                    <a:pt x="15090" y="47860"/>
                    <a:pt x="15512" y="47739"/>
                  </a:cubicBezTo>
                  <a:lnTo>
                    <a:pt x="16139" y="47551"/>
                  </a:lnTo>
                  <a:lnTo>
                    <a:pt x="16295" y="47503"/>
                  </a:lnTo>
                  <a:lnTo>
                    <a:pt x="16295" y="47503"/>
                  </a:lnTo>
                  <a:cubicBezTo>
                    <a:pt x="16261" y="47516"/>
                    <a:pt x="16251" y="47520"/>
                    <a:pt x="16252" y="47520"/>
                  </a:cubicBezTo>
                  <a:cubicBezTo>
                    <a:pt x="16254" y="47520"/>
                    <a:pt x="16278" y="47512"/>
                    <a:pt x="16279" y="47512"/>
                  </a:cubicBezTo>
                  <a:cubicBezTo>
                    <a:pt x="16280" y="47512"/>
                    <a:pt x="16279" y="47512"/>
                    <a:pt x="16278" y="47512"/>
                  </a:cubicBezTo>
                  <a:lnTo>
                    <a:pt x="16315" y="47502"/>
                  </a:lnTo>
                  <a:lnTo>
                    <a:pt x="16388" y="47480"/>
                  </a:lnTo>
                  <a:lnTo>
                    <a:pt x="16683" y="47398"/>
                  </a:lnTo>
                  <a:lnTo>
                    <a:pt x="17858" y="47064"/>
                  </a:lnTo>
                  <a:lnTo>
                    <a:pt x="18936" y="46814"/>
                  </a:lnTo>
                  <a:cubicBezTo>
                    <a:pt x="20394" y="46484"/>
                    <a:pt x="21936" y="46199"/>
                    <a:pt x="23466" y="45989"/>
                  </a:cubicBezTo>
                  <a:cubicBezTo>
                    <a:pt x="24997" y="45757"/>
                    <a:pt x="26549" y="45589"/>
                    <a:pt x="28099" y="45432"/>
                  </a:cubicBezTo>
                  <a:cubicBezTo>
                    <a:pt x="31204" y="45130"/>
                    <a:pt x="34335" y="44943"/>
                    <a:pt x="37447" y="44833"/>
                  </a:cubicBezTo>
                  <a:lnTo>
                    <a:pt x="38612" y="44795"/>
                  </a:lnTo>
                  <a:lnTo>
                    <a:pt x="39773" y="44770"/>
                  </a:lnTo>
                  <a:lnTo>
                    <a:pt x="42102" y="44765"/>
                  </a:lnTo>
                  <a:cubicBezTo>
                    <a:pt x="43603" y="44780"/>
                    <a:pt x="45180" y="44843"/>
                    <a:pt x="46736" y="44912"/>
                  </a:cubicBezTo>
                  <a:cubicBezTo>
                    <a:pt x="49854" y="45072"/>
                    <a:pt x="52976" y="45330"/>
                    <a:pt x="56062" y="45710"/>
                  </a:cubicBezTo>
                  <a:cubicBezTo>
                    <a:pt x="59137" y="46121"/>
                    <a:pt x="62204" y="46617"/>
                    <a:pt x="65104" y="47457"/>
                  </a:cubicBezTo>
                  <a:lnTo>
                    <a:pt x="65649" y="47612"/>
                  </a:lnTo>
                  <a:lnTo>
                    <a:pt x="66251" y="47795"/>
                  </a:lnTo>
                  <a:lnTo>
                    <a:pt x="66897" y="47987"/>
                  </a:lnTo>
                  <a:lnTo>
                    <a:pt x="67537" y="48162"/>
                  </a:lnTo>
                  <a:cubicBezTo>
                    <a:pt x="68391" y="48389"/>
                    <a:pt x="69266" y="48584"/>
                    <a:pt x="70164" y="48733"/>
                  </a:cubicBezTo>
                  <a:cubicBezTo>
                    <a:pt x="71061" y="48883"/>
                    <a:pt x="71984" y="48987"/>
                    <a:pt x="72943" y="49011"/>
                  </a:cubicBezTo>
                  <a:cubicBezTo>
                    <a:pt x="73085" y="49015"/>
                    <a:pt x="73228" y="49016"/>
                    <a:pt x="73372" y="49016"/>
                  </a:cubicBezTo>
                  <a:cubicBezTo>
                    <a:pt x="74195" y="49016"/>
                    <a:pt x="75048" y="48955"/>
                    <a:pt x="75925" y="48774"/>
                  </a:cubicBezTo>
                  <a:cubicBezTo>
                    <a:pt x="76952" y="48557"/>
                    <a:pt x="78034" y="48169"/>
                    <a:pt x="79009" y="47481"/>
                  </a:cubicBezTo>
                  <a:cubicBezTo>
                    <a:pt x="79987" y="46803"/>
                    <a:pt x="80778" y="45808"/>
                    <a:pt x="81240" y="44774"/>
                  </a:cubicBezTo>
                  <a:cubicBezTo>
                    <a:pt x="81713" y="43738"/>
                    <a:pt x="81910" y="42685"/>
                    <a:pt x="81964" y="41702"/>
                  </a:cubicBezTo>
                  <a:cubicBezTo>
                    <a:pt x="82015" y="40714"/>
                    <a:pt x="81953" y="39775"/>
                    <a:pt x="81820" y="38875"/>
                  </a:cubicBezTo>
                  <a:cubicBezTo>
                    <a:pt x="81546" y="37074"/>
                    <a:pt x="81052" y="35408"/>
                    <a:pt x="80472" y="33801"/>
                  </a:cubicBezTo>
                  <a:cubicBezTo>
                    <a:pt x="79891" y="32215"/>
                    <a:pt x="79232" y="30660"/>
                    <a:pt x="78495" y="29142"/>
                  </a:cubicBezTo>
                  <a:lnTo>
                    <a:pt x="78483" y="29117"/>
                  </a:lnTo>
                  <a:cubicBezTo>
                    <a:pt x="78263" y="28676"/>
                    <a:pt x="78076" y="28262"/>
                    <a:pt x="77823" y="27794"/>
                  </a:cubicBezTo>
                  <a:lnTo>
                    <a:pt x="77462" y="27107"/>
                  </a:lnTo>
                  <a:lnTo>
                    <a:pt x="77092" y="26448"/>
                  </a:lnTo>
                  <a:cubicBezTo>
                    <a:pt x="76600" y="25569"/>
                    <a:pt x="76087" y="24705"/>
                    <a:pt x="75552" y="23856"/>
                  </a:cubicBezTo>
                  <a:cubicBezTo>
                    <a:pt x="75004" y="23016"/>
                    <a:pt x="74466" y="22169"/>
                    <a:pt x="73888" y="21350"/>
                  </a:cubicBezTo>
                  <a:cubicBezTo>
                    <a:pt x="73310" y="20532"/>
                    <a:pt x="72732" y="19711"/>
                    <a:pt x="72118" y="18917"/>
                  </a:cubicBezTo>
                  <a:cubicBezTo>
                    <a:pt x="71815" y="18518"/>
                    <a:pt x="71508" y="18120"/>
                    <a:pt x="71194" y="17728"/>
                  </a:cubicBezTo>
                  <a:cubicBezTo>
                    <a:pt x="70884" y="17331"/>
                    <a:pt x="70570" y="16940"/>
                    <a:pt x="70244" y="16556"/>
                  </a:cubicBezTo>
                  <a:cubicBezTo>
                    <a:pt x="69923" y="16168"/>
                    <a:pt x="69599" y="15782"/>
                    <a:pt x="69266" y="15404"/>
                  </a:cubicBezTo>
                  <a:cubicBezTo>
                    <a:pt x="68937" y="15021"/>
                    <a:pt x="68605" y="14641"/>
                    <a:pt x="68260" y="14271"/>
                  </a:cubicBezTo>
                  <a:cubicBezTo>
                    <a:pt x="67920" y="13898"/>
                    <a:pt x="67579" y="13522"/>
                    <a:pt x="67226" y="13160"/>
                  </a:cubicBezTo>
                  <a:cubicBezTo>
                    <a:pt x="66876" y="12792"/>
                    <a:pt x="66527" y="12424"/>
                    <a:pt x="66162" y="12070"/>
                  </a:cubicBezTo>
                  <a:cubicBezTo>
                    <a:pt x="65441" y="11352"/>
                    <a:pt x="64698" y="10653"/>
                    <a:pt x="63932" y="9976"/>
                  </a:cubicBezTo>
                  <a:cubicBezTo>
                    <a:pt x="63168" y="9295"/>
                    <a:pt x="62377" y="8640"/>
                    <a:pt x="61567" y="8003"/>
                  </a:cubicBezTo>
                  <a:cubicBezTo>
                    <a:pt x="60754" y="7367"/>
                    <a:pt x="59918" y="6758"/>
                    <a:pt x="59059" y="6173"/>
                  </a:cubicBezTo>
                  <a:lnTo>
                    <a:pt x="57749" y="5323"/>
                  </a:lnTo>
                  <a:lnTo>
                    <a:pt x="56399" y="4524"/>
                  </a:lnTo>
                  <a:cubicBezTo>
                    <a:pt x="55942" y="4269"/>
                    <a:pt x="55477" y="4025"/>
                    <a:pt x="55013" y="3776"/>
                  </a:cubicBezTo>
                  <a:cubicBezTo>
                    <a:pt x="54548" y="3529"/>
                    <a:pt x="54064" y="3316"/>
                    <a:pt x="53588" y="3088"/>
                  </a:cubicBezTo>
                  <a:cubicBezTo>
                    <a:pt x="52625" y="2654"/>
                    <a:pt x="51650" y="2234"/>
                    <a:pt x="50640" y="1891"/>
                  </a:cubicBezTo>
                  <a:cubicBezTo>
                    <a:pt x="50142" y="1704"/>
                    <a:pt x="49632" y="1547"/>
                    <a:pt x="49120" y="1392"/>
                  </a:cubicBezTo>
                  <a:lnTo>
                    <a:pt x="48354" y="1157"/>
                  </a:lnTo>
                  <a:lnTo>
                    <a:pt x="47573" y="964"/>
                  </a:lnTo>
                  <a:cubicBezTo>
                    <a:pt x="47052" y="837"/>
                    <a:pt x="46531" y="706"/>
                    <a:pt x="46002" y="611"/>
                  </a:cubicBezTo>
                  <a:cubicBezTo>
                    <a:pt x="45473" y="517"/>
                    <a:pt x="44950" y="388"/>
                    <a:pt x="44412" y="333"/>
                  </a:cubicBezTo>
                  <a:cubicBezTo>
                    <a:pt x="43877" y="266"/>
                    <a:pt x="43345" y="185"/>
                    <a:pt x="42807" y="136"/>
                  </a:cubicBezTo>
                  <a:lnTo>
                    <a:pt x="41193" y="10"/>
                  </a:lnTo>
                  <a:lnTo>
                    <a:pt x="410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2310600" y="2668125"/>
              <a:ext cx="786025" cy="597200"/>
            </a:xfrm>
            <a:custGeom>
              <a:avLst/>
              <a:gdLst/>
              <a:ahLst/>
              <a:cxnLst/>
              <a:rect l="l" t="t" r="r" b="b"/>
              <a:pathLst>
                <a:path w="31441" h="23888" extrusionOk="0">
                  <a:moveTo>
                    <a:pt x="30890" y="1"/>
                  </a:moveTo>
                  <a:cubicBezTo>
                    <a:pt x="30857" y="1"/>
                    <a:pt x="30822" y="1"/>
                    <a:pt x="30785" y="1"/>
                  </a:cubicBezTo>
                  <a:cubicBezTo>
                    <a:pt x="30135" y="17"/>
                    <a:pt x="29496" y="175"/>
                    <a:pt x="28915" y="469"/>
                  </a:cubicBezTo>
                  <a:cubicBezTo>
                    <a:pt x="28159" y="844"/>
                    <a:pt x="27427" y="1527"/>
                    <a:pt x="26863" y="2354"/>
                  </a:cubicBezTo>
                  <a:cubicBezTo>
                    <a:pt x="26285" y="3182"/>
                    <a:pt x="25826" y="4146"/>
                    <a:pt x="25396" y="5179"/>
                  </a:cubicBezTo>
                  <a:cubicBezTo>
                    <a:pt x="24964" y="6212"/>
                    <a:pt x="24570" y="7325"/>
                    <a:pt x="24130" y="8455"/>
                  </a:cubicBezTo>
                  <a:cubicBezTo>
                    <a:pt x="23688" y="9582"/>
                    <a:pt x="23204" y="10743"/>
                    <a:pt x="22567" y="11769"/>
                  </a:cubicBezTo>
                  <a:cubicBezTo>
                    <a:pt x="22247" y="12279"/>
                    <a:pt x="21888" y="12750"/>
                    <a:pt x="21485" y="13131"/>
                  </a:cubicBezTo>
                  <a:cubicBezTo>
                    <a:pt x="21289" y="13318"/>
                    <a:pt x="21075" y="13486"/>
                    <a:pt x="20848" y="13632"/>
                  </a:cubicBezTo>
                  <a:lnTo>
                    <a:pt x="20708" y="13716"/>
                  </a:lnTo>
                  <a:lnTo>
                    <a:pt x="20476" y="13838"/>
                  </a:lnTo>
                  <a:lnTo>
                    <a:pt x="20097" y="14006"/>
                  </a:lnTo>
                  <a:cubicBezTo>
                    <a:pt x="19339" y="14322"/>
                    <a:pt x="18536" y="14465"/>
                    <a:pt x="17694" y="14465"/>
                  </a:cubicBezTo>
                  <a:cubicBezTo>
                    <a:pt x="17314" y="14465"/>
                    <a:pt x="16926" y="14436"/>
                    <a:pt x="16531" y="14381"/>
                  </a:cubicBezTo>
                  <a:cubicBezTo>
                    <a:pt x="15254" y="14204"/>
                    <a:pt x="13921" y="13773"/>
                    <a:pt x="12458" y="13435"/>
                  </a:cubicBezTo>
                  <a:cubicBezTo>
                    <a:pt x="11727" y="13267"/>
                    <a:pt x="10956" y="13127"/>
                    <a:pt x="10147" y="13090"/>
                  </a:cubicBezTo>
                  <a:cubicBezTo>
                    <a:pt x="9999" y="13083"/>
                    <a:pt x="9849" y="13079"/>
                    <a:pt x="9698" y="13079"/>
                  </a:cubicBezTo>
                  <a:cubicBezTo>
                    <a:pt x="9032" y="13079"/>
                    <a:pt x="8350" y="13154"/>
                    <a:pt x="7697" y="13334"/>
                  </a:cubicBezTo>
                  <a:cubicBezTo>
                    <a:pt x="7495" y="13395"/>
                    <a:pt x="7309" y="13436"/>
                    <a:pt x="7094" y="13523"/>
                  </a:cubicBezTo>
                  <a:cubicBezTo>
                    <a:pt x="6890" y="13600"/>
                    <a:pt x="6657" y="13688"/>
                    <a:pt x="6530" y="13752"/>
                  </a:cubicBezTo>
                  <a:lnTo>
                    <a:pt x="6305" y="13856"/>
                  </a:lnTo>
                  <a:lnTo>
                    <a:pt x="6249" y="13883"/>
                  </a:lnTo>
                  <a:lnTo>
                    <a:pt x="6170" y="13922"/>
                  </a:lnTo>
                  <a:lnTo>
                    <a:pt x="6138" y="13940"/>
                  </a:lnTo>
                  <a:lnTo>
                    <a:pt x="6009" y="14013"/>
                  </a:lnTo>
                  <a:cubicBezTo>
                    <a:pt x="5836" y="14111"/>
                    <a:pt x="5661" y="14203"/>
                    <a:pt x="5501" y="14314"/>
                  </a:cubicBezTo>
                  <a:cubicBezTo>
                    <a:pt x="4845" y="14738"/>
                    <a:pt x="4276" y="15236"/>
                    <a:pt x="3787" y="15758"/>
                  </a:cubicBezTo>
                  <a:cubicBezTo>
                    <a:pt x="2806" y="16808"/>
                    <a:pt x="2146" y="17942"/>
                    <a:pt x="1623" y="18997"/>
                  </a:cubicBezTo>
                  <a:cubicBezTo>
                    <a:pt x="727" y="20876"/>
                    <a:pt x="277" y="22545"/>
                    <a:pt x="0" y="23815"/>
                  </a:cubicBezTo>
                  <a:cubicBezTo>
                    <a:pt x="726" y="23880"/>
                    <a:pt x="1425" y="23887"/>
                    <a:pt x="2208" y="23887"/>
                  </a:cubicBezTo>
                  <a:cubicBezTo>
                    <a:pt x="2445" y="23887"/>
                    <a:pt x="2690" y="23887"/>
                    <a:pt x="2946" y="23887"/>
                  </a:cubicBezTo>
                  <a:cubicBezTo>
                    <a:pt x="3175" y="22804"/>
                    <a:pt x="3546" y="21675"/>
                    <a:pt x="4206" y="20224"/>
                  </a:cubicBezTo>
                  <a:cubicBezTo>
                    <a:pt x="4621" y="19341"/>
                    <a:pt x="5145" y="18423"/>
                    <a:pt x="5845" y="17650"/>
                  </a:cubicBezTo>
                  <a:cubicBezTo>
                    <a:pt x="6194" y="17263"/>
                    <a:pt x="6584" y="16913"/>
                    <a:pt x="7014" y="16623"/>
                  </a:cubicBezTo>
                  <a:cubicBezTo>
                    <a:pt x="7119" y="16544"/>
                    <a:pt x="7233" y="16485"/>
                    <a:pt x="7344" y="16419"/>
                  </a:cubicBezTo>
                  <a:lnTo>
                    <a:pt x="7427" y="16369"/>
                  </a:lnTo>
                  <a:lnTo>
                    <a:pt x="7449" y="16356"/>
                  </a:lnTo>
                  <a:lnTo>
                    <a:pt x="7459" y="16349"/>
                  </a:lnTo>
                  <a:lnTo>
                    <a:pt x="7459" y="16349"/>
                  </a:lnTo>
                  <a:cubicBezTo>
                    <a:pt x="7457" y="16351"/>
                    <a:pt x="7456" y="16351"/>
                    <a:pt x="7456" y="16351"/>
                  </a:cubicBezTo>
                  <a:cubicBezTo>
                    <a:pt x="7456" y="16351"/>
                    <a:pt x="7459" y="16349"/>
                    <a:pt x="7462" y="16348"/>
                  </a:cubicBezTo>
                  <a:lnTo>
                    <a:pt x="7462" y="16348"/>
                  </a:lnTo>
                  <a:cubicBezTo>
                    <a:pt x="7462" y="16348"/>
                    <a:pt x="7462" y="16348"/>
                    <a:pt x="7462" y="16348"/>
                  </a:cubicBezTo>
                  <a:lnTo>
                    <a:pt x="7480" y="16339"/>
                  </a:lnTo>
                  <a:lnTo>
                    <a:pt x="7702" y="16232"/>
                  </a:lnTo>
                  <a:cubicBezTo>
                    <a:pt x="7871" y="16143"/>
                    <a:pt x="7953" y="16124"/>
                    <a:pt x="8061" y="16079"/>
                  </a:cubicBezTo>
                  <a:cubicBezTo>
                    <a:pt x="8154" y="16035"/>
                    <a:pt x="8298" y="16002"/>
                    <a:pt x="8417" y="15960"/>
                  </a:cubicBezTo>
                  <a:cubicBezTo>
                    <a:pt x="8858" y="15830"/>
                    <a:pt x="9332" y="15771"/>
                    <a:pt x="9836" y="15771"/>
                  </a:cubicBezTo>
                  <a:cubicBezTo>
                    <a:pt x="10474" y="15771"/>
                    <a:pt x="11161" y="15864"/>
                    <a:pt x="11891" y="16022"/>
                  </a:cubicBezTo>
                  <a:cubicBezTo>
                    <a:pt x="13194" y="16292"/>
                    <a:pt x="14620" y="16735"/>
                    <a:pt x="16203" y="16931"/>
                  </a:cubicBezTo>
                  <a:cubicBezTo>
                    <a:pt x="16639" y="16982"/>
                    <a:pt x="17087" y="17012"/>
                    <a:pt x="17540" y="17012"/>
                  </a:cubicBezTo>
                  <a:cubicBezTo>
                    <a:pt x="17910" y="17012"/>
                    <a:pt x="18284" y="16992"/>
                    <a:pt x="18657" y="16947"/>
                  </a:cubicBezTo>
                  <a:cubicBezTo>
                    <a:pt x="19487" y="16851"/>
                    <a:pt x="20298" y="16634"/>
                    <a:pt x="21065" y="16302"/>
                  </a:cubicBezTo>
                  <a:lnTo>
                    <a:pt x="21649" y="16026"/>
                  </a:lnTo>
                  <a:lnTo>
                    <a:pt x="21883" y="15898"/>
                  </a:lnTo>
                  <a:lnTo>
                    <a:pt x="22193" y="15706"/>
                  </a:lnTo>
                  <a:cubicBezTo>
                    <a:pt x="22550" y="15469"/>
                    <a:pt x="22883" y="15199"/>
                    <a:pt x="23188" y="14898"/>
                  </a:cubicBezTo>
                  <a:cubicBezTo>
                    <a:pt x="23783" y="14311"/>
                    <a:pt x="24244" y="13669"/>
                    <a:pt x="24629" y="13029"/>
                  </a:cubicBezTo>
                  <a:cubicBezTo>
                    <a:pt x="25391" y="11744"/>
                    <a:pt x="25881" y="10469"/>
                    <a:pt x="26323" y="9287"/>
                  </a:cubicBezTo>
                  <a:cubicBezTo>
                    <a:pt x="26758" y="8103"/>
                    <a:pt x="27128" y="7003"/>
                    <a:pt x="27509" y="6036"/>
                  </a:cubicBezTo>
                  <a:cubicBezTo>
                    <a:pt x="27892" y="5068"/>
                    <a:pt x="28282" y="4233"/>
                    <a:pt x="28700" y="3614"/>
                  </a:cubicBezTo>
                  <a:cubicBezTo>
                    <a:pt x="29114" y="2985"/>
                    <a:pt x="29546" y="2606"/>
                    <a:pt x="29916" y="2412"/>
                  </a:cubicBezTo>
                  <a:cubicBezTo>
                    <a:pt x="30286" y="2217"/>
                    <a:pt x="30616" y="2174"/>
                    <a:pt x="30855" y="2160"/>
                  </a:cubicBezTo>
                  <a:cubicBezTo>
                    <a:pt x="30905" y="2159"/>
                    <a:pt x="30950" y="2159"/>
                    <a:pt x="30990" y="2159"/>
                  </a:cubicBezTo>
                  <a:cubicBezTo>
                    <a:pt x="31049" y="2159"/>
                    <a:pt x="31097" y="2160"/>
                    <a:pt x="31136" y="2163"/>
                  </a:cubicBezTo>
                  <a:lnTo>
                    <a:pt x="31233" y="2167"/>
                  </a:lnTo>
                  <a:lnTo>
                    <a:pt x="31440" y="27"/>
                  </a:lnTo>
                  <a:lnTo>
                    <a:pt x="31275" y="15"/>
                  </a:lnTo>
                  <a:cubicBezTo>
                    <a:pt x="31185" y="6"/>
                    <a:pt x="31056" y="1"/>
                    <a:pt x="30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117800" y="2633325"/>
              <a:ext cx="938375" cy="631175"/>
            </a:xfrm>
            <a:custGeom>
              <a:avLst/>
              <a:gdLst/>
              <a:ahLst/>
              <a:cxnLst/>
              <a:rect l="l" t="t" r="r" b="b"/>
              <a:pathLst>
                <a:path w="37535" h="25247" extrusionOk="0">
                  <a:moveTo>
                    <a:pt x="2961" y="0"/>
                  </a:moveTo>
                  <a:cubicBezTo>
                    <a:pt x="2753" y="0"/>
                    <a:pt x="2555" y="8"/>
                    <a:pt x="2367" y="22"/>
                  </a:cubicBezTo>
                  <a:cubicBezTo>
                    <a:pt x="2175" y="36"/>
                    <a:pt x="1994" y="38"/>
                    <a:pt x="1825" y="61"/>
                  </a:cubicBezTo>
                  <a:lnTo>
                    <a:pt x="1351" y="131"/>
                  </a:lnTo>
                  <a:lnTo>
                    <a:pt x="944" y="194"/>
                  </a:lnTo>
                  <a:lnTo>
                    <a:pt x="610" y="276"/>
                  </a:lnTo>
                  <a:lnTo>
                    <a:pt x="1" y="428"/>
                  </a:lnTo>
                  <a:lnTo>
                    <a:pt x="602" y="2493"/>
                  </a:lnTo>
                  <a:lnTo>
                    <a:pt x="1087" y="2382"/>
                  </a:lnTo>
                  <a:lnTo>
                    <a:pt x="1350" y="2320"/>
                  </a:lnTo>
                  <a:lnTo>
                    <a:pt x="1672" y="2278"/>
                  </a:lnTo>
                  <a:lnTo>
                    <a:pt x="2047" y="2228"/>
                  </a:lnTo>
                  <a:cubicBezTo>
                    <a:pt x="2179" y="2210"/>
                    <a:pt x="2324" y="2215"/>
                    <a:pt x="2474" y="2206"/>
                  </a:cubicBezTo>
                  <a:cubicBezTo>
                    <a:pt x="2589" y="2199"/>
                    <a:pt x="2710" y="2195"/>
                    <a:pt x="2836" y="2195"/>
                  </a:cubicBezTo>
                  <a:cubicBezTo>
                    <a:pt x="3362" y="2195"/>
                    <a:pt x="3970" y="2263"/>
                    <a:pt x="4632" y="2411"/>
                  </a:cubicBezTo>
                  <a:cubicBezTo>
                    <a:pt x="5551" y="2620"/>
                    <a:pt x="6428" y="2986"/>
                    <a:pt x="7224" y="3493"/>
                  </a:cubicBezTo>
                  <a:cubicBezTo>
                    <a:pt x="8097" y="4046"/>
                    <a:pt x="8941" y="4816"/>
                    <a:pt x="9636" y="5787"/>
                  </a:cubicBezTo>
                  <a:cubicBezTo>
                    <a:pt x="9796" y="6035"/>
                    <a:pt x="9997" y="6282"/>
                    <a:pt x="10121" y="6535"/>
                  </a:cubicBezTo>
                  <a:cubicBezTo>
                    <a:pt x="10260" y="6791"/>
                    <a:pt x="10410" y="7016"/>
                    <a:pt x="10552" y="7366"/>
                  </a:cubicBezTo>
                  <a:cubicBezTo>
                    <a:pt x="10700" y="7697"/>
                    <a:pt x="10849" y="8029"/>
                    <a:pt x="10999" y="8366"/>
                  </a:cubicBezTo>
                  <a:cubicBezTo>
                    <a:pt x="11090" y="8559"/>
                    <a:pt x="11199" y="8746"/>
                    <a:pt x="11300" y="8938"/>
                  </a:cubicBezTo>
                  <a:cubicBezTo>
                    <a:pt x="11416" y="9121"/>
                    <a:pt x="11532" y="9308"/>
                    <a:pt x="11658" y="9487"/>
                  </a:cubicBezTo>
                  <a:cubicBezTo>
                    <a:pt x="12170" y="10203"/>
                    <a:pt x="12826" y="10828"/>
                    <a:pt x="13541" y="11329"/>
                  </a:cubicBezTo>
                  <a:cubicBezTo>
                    <a:pt x="14257" y="11836"/>
                    <a:pt x="15030" y="12215"/>
                    <a:pt x="15808" y="12531"/>
                  </a:cubicBezTo>
                  <a:cubicBezTo>
                    <a:pt x="17370" y="13155"/>
                    <a:pt x="18959" y="13521"/>
                    <a:pt x="20522" y="13846"/>
                  </a:cubicBezTo>
                  <a:cubicBezTo>
                    <a:pt x="22086" y="14166"/>
                    <a:pt x="23631" y="14429"/>
                    <a:pt x="25135" y="14711"/>
                  </a:cubicBezTo>
                  <a:cubicBezTo>
                    <a:pt x="25887" y="14854"/>
                    <a:pt x="26628" y="14996"/>
                    <a:pt x="27356" y="15147"/>
                  </a:cubicBezTo>
                  <a:lnTo>
                    <a:pt x="28434" y="15378"/>
                  </a:lnTo>
                  <a:lnTo>
                    <a:pt x="28977" y="15501"/>
                  </a:lnTo>
                  <a:lnTo>
                    <a:pt x="29427" y="15625"/>
                  </a:lnTo>
                  <a:cubicBezTo>
                    <a:pt x="30629" y="15965"/>
                    <a:pt x="31615" y="16602"/>
                    <a:pt x="32350" y="17412"/>
                  </a:cubicBezTo>
                  <a:cubicBezTo>
                    <a:pt x="32709" y="17816"/>
                    <a:pt x="33022" y="18260"/>
                    <a:pt x="33282" y="18736"/>
                  </a:cubicBezTo>
                  <a:cubicBezTo>
                    <a:pt x="33527" y="19201"/>
                    <a:pt x="33733" y="19685"/>
                    <a:pt x="33900" y="20184"/>
                  </a:cubicBezTo>
                  <a:cubicBezTo>
                    <a:pt x="34216" y="21166"/>
                    <a:pt x="34388" y="22131"/>
                    <a:pt x="34466" y="23001"/>
                  </a:cubicBezTo>
                  <a:cubicBezTo>
                    <a:pt x="34548" y="23873"/>
                    <a:pt x="34626" y="25247"/>
                    <a:pt x="34626" y="25247"/>
                  </a:cubicBezTo>
                  <a:cubicBezTo>
                    <a:pt x="34626" y="25247"/>
                    <a:pt x="36575" y="25201"/>
                    <a:pt x="37525" y="25122"/>
                  </a:cubicBezTo>
                  <a:cubicBezTo>
                    <a:pt x="37534" y="24407"/>
                    <a:pt x="37474" y="23681"/>
                    <a:pt x="37365" y="22698"/>
                  </a:cubicBezTo>
                  <a:cubicBezTo>
                    <a:pt x="37252" y="21673"/>
                    <a:pt x="37035" y="20508"/>
                    <a:pt x="36607" y="19261"/>
                  </a:cubicBezTo>
                  <a:cubicBezTo>
                    <a:pt x="36377" y="18605"/>
                    <a:pt x="36093" y="17969"/>
                    <a:pt x="35756" y="17361"/>
                  </a:cubicBezTo>
                  <a:cubicBezTo>
                    <a:pt x="35377" y="16696"/>
                    <a:pt x="34924" y="16075"/>
                    <a:pt x="34403" y="15513"/>
                  </a:cubicBezTo>
                  <a:cubicBezTo>
                    <a:pt x="33320" y="14344"/>
                    <a:pt x="31801" y="13427"/>
                    <a:pt x="30168" y="13002"/>
                  </a:cubicBezTo>
                  <a:lnTo>
                    <a:pt x="29550" y="12845"/>
                  </a:lnTo>
                  <a:lnTo>
                    <a:pt x="29006" y="12732"/>
                  </a:lnTo>
                  <a:lnTo>
                    <a:pt x="27878" y="12510"/>
                  </a:lnTo>
                  <a:cubicBezTo>
                    <a:pt x="27126" y="12366"/>
                    <a:pt x="26364" y="12233"/>
                    <a:pt x="25600" y="12103"/>
                  </a:cubicBezTo>
                  <a:cubicBezTo>
                    <a:pt x="24070" y="11843"/>
                    <a:pt x="22524" y="11605"/>
                    <a:pt x="21017" y="11323"/>
                  </a:cubicBezTo>
                  <a:cubicBezTo>
                    <a:pt x="19513" y="11039"/>
                    <a:pt x="18034" y="10712"/>
                    <a:pt x="16724" y="10212"/>
                  </a:cubicBezTo>
                  <a:cubicBezTo>
                    <a:pt x="15406" y="9718"/>
                    <a:pt x="14311" y="9012"/>
                    <a:pt x="13614" y="8068"/>
                  </a:cubicBezTo>
                  <a:cubicBezTo>
                    <a:pt x="13527" y="7950"/>
                    <a:pt x="13450" y="7825"/>
                    <a:pt x="13367" y="7704"/>
                  </a:cubicBezTo>
                  <a:cubicBezTo>
                    <a:pt x="13299" y="7574"/>
                    <a:pt x="13220" y="7451"/>
                    <a:pt x="13156" y="7318"/>
                  </a:cubicBezTo>
                  <a:lnTo>
                    <a:pt x="12714" y="6372"/>
                  </a:lnTo>
                  <a:cubicBezTo>
                    <a:pt x="12586" y="6067"/>
                    <a:pt x="12365" y="5697"/>
                    <a:pt x="12165" y="5354"/>
                  </a:cubicBezTo>
                  <a:cubicBezTo>
                    <a:pt x="11971" y="4993"/>
                    <a:pt x="11738" y="4709"/>
                    <a:pt x="11525" y="4398"/>
                  </a:cubicBezTo>
                  <a:cubicBezTo>
                    <a:pt x="10632" y="3196"/>
                    <a:pt x="9547" y="2238"/>
                    <a:pt x="8427" y="1555"/>
                  </a:cubicBezTo>
                  <a:cubicBezTo>
                    <a:pt x="7406" y="929"/>
                    <a:pt x="6286" y="483"/>
                    <a:pt x="5113" y="235"/>
                  </a:cubicBezTo>
                  <a:cubicBezTo>
                    <a:pt x="4325" y="72"/>
                    <a:pt x="3598" y="0"/>
                    <a:pt x="2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3055175" y="2515975"/>
              <a:ext cx="449250" cy="317525"/>
            </a:xfrm>
            <a:custGeom>
              <a:avLst/>
              <a:gdLst/>
              <a:ahLst/>
              <a:cxnLst/>
              <a:rect l="l" t="t" r="r" b="b"/>
              <a:pathLst>
                <a:path w="17970" h="12701" extrusionOk="0">
                  <a:moveTo>
                    <a:pt x="9788" y="1"/>
                  </a:moveTo>
                  <a:cubicBezTo>
                    <a:pt x="3965" y="1"/>
                    <a:pt x="105" y="2240"/>
                    <a:pt x="57" y="6406"/>
                  </a:cubicBezTo>
                  <a:cubicBezTo>
                    <a:pt x="1" y="11306"/>
                    <a:pt x="3554" y="12658"/>
                    <a:pt x="8799" y="12700"/>
                  </a:cubicBezTo>
                  <a:cubicBezTo>
                    <a:pt x="8855" y="12701"/>
                    <a:pt x="8910" y="12701"/>
                    <a:pt x="8965" y="12701"/>
                  </a:cubicBezTo>
                  <a:cubicBezTo>
                    <a:pt x="12209" y="12701"/>
                    <a:pt x="14581" y="11926"/>
                    <a:pt x="16096" y="10779"/>
                  </a:cubicBezTo>
                  <a:cubicBezTo>
                    <a:pt x="11510" y="9496"/>
                    <a:pt x="7501" y="7256"/>
                    <a:pt x="7501" y="7256"/>
                  </a:cubicBezTo>
                  <a:lnTo>
                    <a:pt x="7501" y="7256"/>
                  </a:lnTo>
                  <a:cubicBezTo>
                    <a:pt x="7649" y="7263"/>
                    <a:pt x="7803" y="7267"/>
                    <a:pt x="7962" y="7267"/>
                  </a:cubicBezTo>
                  <a:cubicBezTo>
                    <a:pt x="10840" y="7267"/>
                    <a:pt x="15337" y="6131"/>
                    <a:pt x="17970" y="5387"/>
                  </a:cubicBezTo>
                  <a:cubicBezTo>
                    <a:pt x="17520" y="2547"/>
                    <a:pt x="15692" y="177"/>
                    <a:pt x="10548" y="13"/>
                  </a:cubicBezTo>
                  <a:cubicBezTo>
                    <a:pt x="10291" y="5"/>
                    <a:pt x="10037" y="1"/>
                    <a:pt x="97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3246600" y="2602625"/>
              <a:ext cx="54650" cy="54675"/>
            </a:xfrm>
            <a:custGeom>
              <a:avLst/>
              <a:gdLst/>
              <a:ahLst/>
              <a:cxnLst/>
              <a:rect l="l" t="t" r="r" b="b"/>
              <a:pathLst>
                <a:path w="2186" h="2187" extrusionOk="0">
                  <a:moveTo>
                    <a:pt x="1092" y="1"/>
                  </a:moveTo>
                  <a:cubicBezTo>
                    <a:pt x="489" y="1"/>
                    <a:pt x="0" y="490"/>
                    <a:pt x="0" y="1093"/>
                  </a:cubicBezTo>
                  <a:cubicBezTo>
                    <a:pt x="0" y="1697"/>
                    <a:pt x="489" y="2186"/>
                    <a:pt x="1092" y="2186"/>
                  </a:cubicBezTo>
                  <a:cubicBezTo>
                    <a:pt x="1696" y="2186"/>
                    <a:pt x="2185" y="1697"/>
                    <a:pt x="2185" y="1093"/>
                  </a:cubicBezTo>
                  <a:cubicBezTo>
                    <a:pt x="2185" y="490"/>
                    <a:pt x="1696" y="1"/>
                    <a:pt x="10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58325" y="2573475"/>
              <a:ext cx="533075" cy="405725"/>
            </a:xfrm>
            <a:custGeom>
              <a:avLst/>
              <a:gdLst/>
              <a:ahLst/>
              <a:cxnLst/>
              <a:rect l="l" t="t" r="r" b="b"/>
              <a:pathLst>
                <a:path w="21323" h="16229" extrusionOk="0">
                  <a:moveTo>
                    <a:pt x="13110" y="0"/>
                  </a:moveTo>
                  <a:cubicBezTo>
                    <a:pt x="11555" y="0"/>
                    <a:pt x="9721" y="351"/>
                    <a:pt x="7582" y="1236"/>
                  </a:cubicBezTo>
                  <a:cubicBezTo>
                    <a:pt x="2195" y="3465"/>
                    <a:pt x="195" y="7182"/>
                    <a:pt x="0" y="10147"/>
                  </a:cubicBezTo>
                  <a:cubicBezTo>
                    <a:pt x="3374" y="9744"/>
                    <a:pt x="8632" y="8919"/>
                    <a:pt x="11448" y="7470"/>
                  </a:cubicBezTo>
                  <a:lnTo>
                    <a:pt x="11448" y="7470"/>
                  </a:lnTo>
                  <a:cubicBezTo>
                    <a:pt x="11448" y="7470"/>
                    <a:pt x="8664" y="12795"/>
                    <a:pt x="5385" y="16085"/>
                  </a:cubicBezTo>
                  <a:cubicBezTo>
                    <a:pt x="5980" y="16179"/>
                    <a:pt x="6612" y="16228"/>
                    <a:pt x="7275" y="16228"/>
                  </a:cubicBezTo>
                  <a:cubicBezTo>
                    <a:pt x="9209" y="16228"/>
                    <a:pt x="11407" y="15807"/>
                    <a:pt x="13693" y="14828"/>
                  </a:cubicBezTo>
                  <a:cubicBezTo>
                    <a:pt x="19803" y="12210"/>
                    <a:pt x="21322" y="6065"/>
                    <a:pt x="19803" y="3480"/>
                  </a:cubicBezTo>
                  <a:cubicBezTo>
                    <a:pt x="18925" y="1987"/>
                    <a:pt x="16810" y="0"/>
                    <a:pt x="13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897750" y="2682300"/>
              <a:ext cx="59275" cy="59250"/>
            </a:xfrm>
            <a:custGeom>
              <a:avLst/>
              <a:gdLst/>
              <a:ahLst/>
              <a:cxnLst/>
              <a:rect l="l" t="t" r="r" b="b"/>
              <a:pathLst>
                <a:path w="2371" h="2370" extrusionOk="0">
                  <a:moveTo>
                    <a:pt x="1185" y="0"/>
                  </a:moveTo>
                  <a:cubicBezTo>
                    <a:pt x="531" y="0"/>
                    <a:pt x="1" y="530"/>
                    <a:pt x="1" y="1184"/>
                  </a:cubicBezTo>
                  <a:cubicBezTo>
                    <a:pt x="1" y="1838"/>
                    <a:pt x="531" y="2370"/>
                    <a:pt x="1185" y="2370"/>
                  </a:cubicBezTo>
                  <a:cubicBezTo>
                    <a:pt x="1840" y="2370"/>
                    <a:pt x="2370" y="1838"/>
                    <a:pt x="2370" y="1184"/>
                  </a:cubicBezTo>
                  <a:cubicBezTo>
                    <a:pt x="2370" y="530"/>
                    <a:pt x="1840" y="0"/>
                    <a:pt x="1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953" name="Picture 1" descr="E:\SOẠN GIÁO ÁN CHÂN TRỜI SÁNG TẠO\BÀI 10 MẸ THIÊN NHIÊN\TRÁI ĐẤT MẸ CỦA MUÔN LOÀI\bình soạn giúp THIÊN NHIÊN MẸ CỦA MUÔN LOÀI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8899" y="2196671"/>
            <a:ext cx="1019504" cy="647865"/>
          </a:xfrm>
          <a:prstGeom prst="rect">
            <a:avLst/>
          </a:prstGeom>
          <a:noFill/>
        </p:spPr>
      </p:pic>
      <p:pic>
        <p:nvPicPr>
          <p:cNvPr id="125954" name="Picture 2" descr="E:\SOẠN GIÁO ÁN CHÂN TRỜI SÁNG TẠO\BÀI 10 MẸ THIÊN NHIÊN\TRÁI ĐẤT MẸ CỦA MUÔN LOÀI\bình soạn giúp THIÊN NHIÊN MẸ CỦA MUÔN LOÀI\images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739" y="2249214"/>
            <a:ext cx="920623" cy="586447"/>
          </a:xfrm>
          <a:prstGeom prst="rect">
            <a:avLst/>
          </a:prstGeom>
          <a:noFill/>
        </p:spPr>
      </p:pic>
      <p:pic>
        <p:nvPicPr>
          <p:cNvPr id="125955" name="Picture 3" descr="E:\SOẠN GIÁO ÁN CHÂN TRỜI SÁNG TẠO\BÀI 10 MẸ THIÊN NHIÊN\TRÁI ĐẤT MẸ CỦA MUÔN LOÀI\bình soạn giúp THIÊN NHIÊN MẸ CỦA MUÔN LOÀI\images (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9194" y="2259723"/>
            <a:ext cx="820299" cy="596789"/>
          </a:xfrm>
          <a:prstGeom prst="rect">
            <a:avLst/>
          </a:prstGeom>
          <a:noFill/>
        </p:spPr>
      </p:pic>
      <p:pic>
        <p:nvPicPr>
          <p:cNvPr id="6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68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70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467" grpId="0"/>
      <p:bldP spid="468" grpId="0" build="p" animBg="1"/>
      <p:bldP spid="469" grpId="0"/>
      <p:bldP spid="470" grpId="0" build="p" animBg="1"/>
      <p:bldP spid="471" grpId="0"/>
      <p:bldP spid="47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2" y="964539"/>
            <a:ext cx="4572467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6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9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-42032" y="1249329"/>
            <a:ext cx="4054307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70" y="1554335"/>
            <a:ext cx="3478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endParaRPr lang="en-US" sz="20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116" y="2386940"/>
            <a:ext cx="1980814" cy="2512179"/>
          </a:xfrm>
          <a:prstGeom prst="rect">
            <a:avLst/>
          </a:prstGeom>
          <a:noFill/>
        </p:spPr>
      </p:pic>
      <p:sp>
        <p:nvSpPr>
          <p:cNvPr id="223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ĐÂT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3074" name="Picture 2" descr="E:\SOẠN GIÁO ÁN CHÂN TRỜI SÁNG TẠO\BÀI 10 MẸ THIÊN NHIÊN\TRÁI ĐẤT MẸ CỦA MUÔN LOÀI\bình soạn giúp THIÊN NHIÊN MẸ CỦA MUÔN LOÀI\tải xuống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788" y="2390341"/>
            <a:ext cx="1890526" cy="2524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450427" y="52552"/>
            <a:ext cx="5896303" cy="46166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kumimoji="0" lang="en-US" sz="2400" b="1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ĐẤT – MẸ </a:t>
            </a: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MUÔN LOÀI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050924" y="73570"/>
            <a:ext cx="925489" cy="78826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6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9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1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8" y="770109"/>
            <a:ext cx="4004431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lang="en-US" sz="2000" b="1" u="sng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6275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 nay 140 triệu năm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06" name="Picture 2" descr="E:\SOẠN GIÁO ÁN CHÂN TRỜI SÁNG TẠO\BÀI 10 MẸ THIÊN NHIÊN\TRÁI ĐẤT MẸ CỦA MUÔN LOÀI\bình soạn giúp THIÊN NHIÊN MẸ CỦA MUÔN LOÀI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483" y="3442299"/>
            <a:ext cx="1870840" cy="1551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1239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833914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NHIÊN-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CỦA MUÔN LOÀI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752;p32"/>
          <p:cNvSpPr txBox="1">
            <a:spLocks/>
          </p:cNvSpPr>
          <p:nvPr/>
        </p:nvSpPr>
        <p:spPr>
          <a:xfrm>
            <a:off x="2743200" y="966953"/>
            <a:ext cx="3079531" cy="4414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83476" y="1504950"/>
          <a:ext cx="7588469" cy="3109090"/>
        </p:xfrm>
        <a:graphic>
          <a:graphicData uri="http://schemas.openxmlformats.org/drawingml/2006/table">
            <a:tbl>
              <a:tblPr/>
              <a:tblGrid>
                <a:gridCol w="1172335"/>
                <a:gridCol w="2362555"/>
                <a:gridCol w="4053579"/>
              </a:tblGrid>
              <a:tr h="3109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Mốc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thời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chi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tiết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140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Times New Roman"/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6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30.000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đến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40.000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93780" y="2796252"/>
            <a:ext cx="3941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………………………………………………………………………………………………………………………………………………………………………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6483" y="1897618"/>
            <a:ext cx="39413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………………………………………………………………………………………………………………………………………………………………………</a:t>
            </a:r>
            <a:endParaRPr lang="en-US" sz="1200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833914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NHIÊN-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CỦA MUÔN LOÀI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3476" y="1504950"/>
          <a:ext cx="7588469" cy="3109090"/>
        </p:xfrm>
        <a:graphic>
          <a:graphicData uri="http://schemas.openxmlformats.org/drawingml/2006/table">
            <a:tbl>
              <a:tblPr/>
              <a:tblGrid>
                <a:gridCol w="1172335"/>
                <a:gridCol w="2362555"/>
                <a:gridCol w="4053579"/>
              </a:tblGrid>
              <a:tr h="3109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Mốc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thời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gian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chi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tiết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140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Times New Roman"/>
                        <a:buNone/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6</a:t>
                      </a: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triệu 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32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nay 140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triệu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Cách nay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khoảng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30.000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đến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40.000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năm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Google Shape;1752;p32"/>
          <p:cNvSpPr txBox="1">
            <a:spLocks/>
          </p:cNvSpPr>
          <p:nvPr/>
        </p:nvSpPr>
        <p:spPr>
          <a:xfrm>
            <a:off x="2743200" y="966953"/>
            <a:ext cx="3079531" cy="4414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035979" y="1891862"/>
            <a:ext cx="36891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spcBef>
                <a:spcPts val="600"/>
              </a:spcBef>
            </a:pPr>
            <a:r>
              <a:rPr lang="en-US" sz="1600" dirty="0" smtClean="0">
                <a:latin typeface="Times New Roman"/>
                <a:ea typeface="Times New Roman"/>
              </a:rPr>
              <a:t>- </a:t>
            </a:r>
            <a:r>
              <a:rPr lang="en-US" sz="1600" dirty="0" err="1" smtClean="0">
                <a:latin typeface="Times New Roman"/>
                <a:ea typeface="Times New Roman"/>
              </a:rPr>
              <a:t>Vô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số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các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loài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tảo</a:t>
            </a:r>
            <a:r>
              <a:rPr lang="en-US" sz="1600" dirty="0" smtClean="0">
                <a:latin typeface="Times New Roman"/>
                <a:ea typeface="Times New Roman"/>
              </a:rPr>
              <a:t>, </a:t>
            </a:r>
            <a:r>
              <a:rPr lang="en-US" sz="1600" dirty="0" err="1" smtClean="0">
                <a:latin typeface="Times New Roman"/>
                <a:ea typeface="Times New Roman"/>
              </a:rPr>
              <a:t>bọt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biển,rêu</a:t>
            </a:r>
            <a:r>
              <a:rPr lang="en-US" sz="1600" dirty="0" smtClean="0">
                <a:latin typeface="Times New Roman"/>
                <a:ea typeface="Times New Roman"/>
              </a:rPr>
              <a:t>…</a:t>
            </a:r>
          </a:p>
          <a:p>
            <a:pPr marL="342900" lvl="0" indent="-342900"/>
            <a:r>
              <a:rPr lang="en-US" sz="1600" dirty="0" smtClean="0">
                <a:latin typeface="Times New Roman"/>
                <a:ea typeface="Times New Roman"/>
              </a:rPr>
              <a:t>- </a:t>
            </a:r>
            <a:r>
              <a:rPr lang="en-US" sz="1600" dirty="0" err="1" smtClean="0">
                <a:latin typeface="Times New Roman"/>
                <a:ea typeface="Times New Roman"/>
              </a:rPr>
              <a:t>Cảnh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tượng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đa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sắc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của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hoa</a:t>
            </a:r>
            <a:r>
              <a:rPr lang="en-US" sz="1600" dirty="0" smtClean="0">
                <a:latin typeface="Times New Roman"/>
                <a:ea typeface="Times New Roman"/>
              </a:rPr>
              <a:t>…</a:t>
            </a:r>
          </a:p>
          <a:p>
            <a:pPr marL="342900" lvl="0" indent="-342900"/>
            <a:r>
              <a:rPr lang="en-US" sz="1600" dirty="0" smtClean="0">
                <a:latin typeface="Times New Roman"/>
                <a:ea typeface="Times New Roman"/>
              </a:rPr>
              <a:t>- </a:t>
            </a:r>
            <a:r>
              <a:rPr lang="en-US" sz="1600" dirty="0" err="1" smtClean="0">
                <a:latin typeface="Times New Roman"/>
                <a:ea typeface="Times New Roman"/>
              </a:rPr>
              <a:t>Những</a:t>
            </a:r>
            <a:r>
              <a:rPr lang="en-US" sz="1600" dirty="0" smtClean="0">
                <a:latin typeface="Times New Roman"/>
                <a:ea typeface="Times New Roman"/>
              </a:rPr>
              <a:t> con </a:t>
            </a:r>
            <a:r>
              <a:rPr lang="en-US" sz="1600" dirty="0" err="1" smtClean="0">
                <a:latin typeface="Times New Roman"/>
                <a:ea typeface="Times New Roman"/>
              </a:rPr>
              <a:t>khủng</a:t>
            </a:r>
            <a:r>
              <a:rPr lang="en-US" sz="1600" dirty="0" smtClean="0">
                <a:latin typeface="Times New Roman"/>
                <a:ea typeface="Times New Roman"/>
              </a:rPr>
              <a:t> long </a:t>
            </a:r>
            <a:r>
              <a:rPr lang="en-US" sz="1600" dirty="0" err="1" smtClean="0">
                <a:latin typeface="Times New Roman"/>
                <a:ea typeface="Times New Roman"/>
              </a:rPr>
              <a:t>khổng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  <a:r>
              <a:rPr lang="en-US" sz="1600" dirty="0" err="1" smtClean="0">
                <a:latin typeface="Times New Roman"/>
                <a:ea typeface="Times New Roman"/>
              </a:rPr>
              <a:t>lồ</a:t>
            </a:r>
            <a:r>
              <a:rPr lang="en-US" sz="1600" dirty="0" smtClean="0">
                <a:latin typeface="Times New Roman"/>
                <a:ea typeface="Times New Roman"/>
              </a:rPr>
              <a:t>…</a:t>
            </a:r>
            <a:endParaRPr lang="en-US" sz="1600" dirty="0">
              <a:latin typeface="Times New Roman"/>
              <a:ea typeface="Times New Roman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062598" y="3037489"/>
            <a:ext cx="2890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- </a:t>
            </a:r>
            <a:r>
              <a:rPr lang="en-US" dirty="0" err="1" smtClean="0">
                <a:latin typeface="Times New Roman"/>
                <a:ea typeface="Times New Roman"/>
              </a:rPr>
              <a:t>Tiền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thân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của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loài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người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xuất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hiện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78014" y="3962400"/>
            <a:ext cx="39729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- </a:t>
            </a:r>
            <a:r>
              <a:rPr lang="en-US" dirty="0" err="1" smtClean="0">
                <a:latin typeface="Times New Roman"/>
                <a:ea typeface="Times New Roman"/>
              </a:rPr>
              <a:t>Người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tinh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khôn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đầu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tiên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mới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xuất</a:t>
            </a:r>
            <a:r>
              <a:rPr lang="en-US" dirty="0" smtClean="0">
                <a:latin typeface="Times New Roman"/>
                <a:ea typeface="Times New Roman"/>
              </a:rPr>
              <a:t> </a:t>
            </a:r>
            <a:r>
              <a:rPr lang="en-US" dirty="0" err="1" smtClean="0">
                <a:latin typeface="Times New Roman"/>
                <a:ea typeface="Times New Roman"/>
              </a:rPr>
              <a:t>hiện</a:t>
            </a:r>
            <a:endParaRPr lang="en-US" sz="1200" dirty="0"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050924" y="73570"/>
            <a:ext cx="925489" cy="78826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8" y="770109"/>
            <a:ext cx="4114789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6275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 nay 140 triệu năm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493987" y="2522508"/>
            <a:ext cx="68422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thằn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lằn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06" name="Picture 2" descr="E:\SOẠN GIÁO ÁN CHÂN TRỜI SÁNG TẠO\BÀI 10 MẸ THIÊN NHIÊN\TRÁI ĐẤT MẸ CỦA MUÔN LOÀI\bình soạn giúp THIÊN NHIÊN MẸ CỦA MUÔN LOÀI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483" y="3442299"/>
            <a:ext cx="1870840" cy="1551429"/>
          </a:xfrm>
          <a:prstGeom prst="rect">
            <a:avLst/>
          </a:prstGeom>
          <a:noFill/>
        </p:spPr>
      </p:pic>
      <p:sp>
        <p:nvSpPr>
          <p:cNvPr id="224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9" y="770109"/>
            <a:ext cx="3904678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905" name="Rectangle 1"/>
          <p:cNvSpPr>
            <a:spLocks noChangeArrowheads="1"/>
          </p:cNvSpPr>
          <p:nvPr/>
        </p:nvSpPr>
        <p:spPr bwMode="auto">
          <a:xfrm>
            <a:off x="26275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vi-V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 nay 140 triệu năm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199699" y="2312265"/>
            <a:ext cx="41620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dirty="0" smtClean="0">
                <a:latin typeface="+mj-lt"/>
              </a:rPr>
              <a:t> 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Cách nay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triệu năm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Rectangle 1"/>
          <p:cNvSpPr>
            <a:spLocks noChangeArrowheads="1"/>
          </p:cNvSpPr>
          <p:nvPr/>
        </p:nvSpPr>
        <p:spPr bwMode="auto">
          <a:xfrm>
            <a:off x="257509" y="2716905"/>
            <a:ext cx="4409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1"/>
          <p:cNvSpPr>
            <a:spLocks noChangeArrowheads="1"/>
          </p:cNvSpPr>
          <p:nvPr/>
        </p:nvSpPr>
        <p:spPr bwMode="auto">
          <a:xfrm>
            <a:off x="241738" y="3163616"/>
            <a:ext cx="5412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Cách nay khoảng  30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000 dến 40,000 năm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27" name="Rectangle 1"/>
          <p:cNvSpPr>
            <a:spLocks noChangeArrowheads="1"/>
          </p:cNvSpPr>
          <p:nvPr/>
        </p:nvSpPr>
        <p:spPr bwMode="auto">
          <a:xfrm>
            <a:off x="241738" y="3531466"/>
            <a:ext cx="4141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8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9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5" grpId="0"/>
      <p:bldP spid="226" grpId="0"/>
      <p:bldP spid="2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8" y="770109"/>
            <a:ext cx="3888053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6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15320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1"/>
          <p:cNvSpPr>
            <a:spLocks noChangeArrowheads="1"/>
          </p:cNvSpPr>
          <p:nvPr/>
        </p:nvSpPr>
        <p:spPr bwMode="auto">
          <a:xfrm>
            <a:off x="241738" y="1954966"/>
            <a:ext cx="5412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Cách nay khoảng  30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vi-V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000 dến 40,000 năm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27" name="Rectangle 1"/>
          <p:cNvSpPr>
            <a:spLocks noChangeArrowheads="1"/>
          </p:cNvSpPr>
          <p:nvPr/>
        </p:nvSpPr>
        <p:spPr bwMode="auto">
          <a:xfrm>
            <a:off x="241738" y="2322816"/>
            <a:ext cx="4141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4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0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708329" y="2660072"/>
            <a:ext cx="2176221" cy="2483427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0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110368" y="770109"/>
            <a:ext cx="413743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296619" y="1112915"/>
            <a:ext cx="38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đất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303445" y="1533352"/>
            <a:ext cx="7893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 trình hình thành phát triển sự sống trên Trái đất.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313344" y="1899502"/>
            <a:ext cx="8664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thay đổi của Trái đất ảnh hưởng đến môi trường sống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7217645" y="142504"/>
            <a:ext cx="1055819" cy="33874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7517081" y="3954482"/>
            <a:ext cx="1259635" cy="1091668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8293435" y="475013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550;p33"/>
          <p:cNvSpPr txBox="1">
            <a:spLocks/>
          </p:cNvSpPr>
          <p:nvPr/>
        </p:nvSpPr>
        <p:spPr>
          <a:xfrm>
            <a:off x="593766" y="149079"/>
            <a:ext cx="644830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thay đổi của Trái đất ảnh hưởng đến môi trường sống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Google Shape;563;p33"/>
          <p:cNvSpPr txBox="1">
            <a:spLocks/>
          </p:cNvSpPr>
          <p:nvPr/>
        </p:nvSpPr>
        <p:spPr>
          <a:xfrm>
            <a:off x="217894" y="1204417"/>
            <a:ext cx="2893452" cy="82626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Google Shape;564;p33"/>
          <p:cNvSpPr txBox="1">
            <a:spLocks noGrp="1"/>
          </p:cNvSpPr>
          <p:nvPr>
            <p:ph type="subTitle" idx="1"/>
          </p:nvPr>
        </p:nvSpPr>
        <p:spPr>
          <a:xfrm>
            <a:off x="241617" y="2595583"/>
            <a:ext cx="2869717" cy="12876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l"/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Google Shape;565;p33"/>
          <p:cNvSpPr txBox="1">
            <a:spLocks/>
          </p:cNvSpPr>
          <p:nvPr/>
        </p:nvSpPr>
        <p:spPr>
          <a:xfrm>
            <a:off x="3277600" y="1187531"/>
            <a:ext cx="2968827" cy="83127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Google Shape;566;p33"/>
          <p:cNvSpPr txBox="1">
            <a:spLocks/>
          </p:cNvSpPr>
          <p:nvPr/>
        </p:nvSpPr>
        <p:spPr>
          <a:xfrm>
            <a:off x="3305318" y="2604350"/>
            <a:ext cx="2917351" cy="1290750"/>
          </a:xfrm>
          <a:prstGeom prst="rect">
            <a:avLst/>
          </a:prstGeom>
          <a:solidFill>
            <a:srgbClr val="FFC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Google Shape;569;p33"/>
          <p:cNvSpPr txBox="1">
            <a:spLocks/>
          </p:cNvSpPr>
          <p:nvPr/>
        </p:nvSpPr>
        <p:spPr>
          <a:xfrm>
            <a:off x="6397497" y="1150331"/>
            <a:ext cx="2584068" cy="844721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1" name="Google Shape;570;p33"/>
          <p:cNvSpPr txBox="1">
            <a:spLocks/>
          </p:cNvSpPr>
          <p:nvPr/>
        </p:nvSpPr>
        <p:spPr>
          <a:xfrm>
            <a:off x="6398465" y="2598720"/>
            <a:ext cx="2543653" cy="1284504"/>
          </a:xfrm>
          <a:prstGeom prst="rect">
            <a:avLst/>
          </a:prstGeom>
          <a:solidFill>
            <a:srgbClr val="00FF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Down Arrow 221"/>
          <p:cNvSpPr/>
          <p:nvPr/>
        </p:nvSpPr>
        <p:spPr>
          <a:xfrm>
            <a:off x="1460664" y="2030680"/>
            <a:ext cx="249382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Down Arrow 222"/>
          <p:cNvSpPr/>
          <p:nvPr/>
        </p:nvSpPr>
        <p:spPr>
          <a:xfrm>
            <a:off x="4546244" y="2016826"/>
            <a:ext cx="249382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Down Arrow 223"/>
          <p:cNvSpPr/>
          <p:nvPr/>
        </p:nvSpPr>
        <p:spPr>
          <a:xfrm>
            <a:off x="7503225" y="2016825"/>
            <a:ext cx="249382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 build="p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7763910" y="1872887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884275" y="2753710"/>
            <a:ext cx="1671725" cy="1986456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6810545" y="1886644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752;p32"/>
          <p:cNvSpPr txBox="1">
            <a:spLocks/>
          </p:cNvSpPr>
          <p:nvPr/>
        </p:nvSpPr>
        <p:spPr>
          <a:xfrm>
            <a:off x="820314" y="1889253"/>
            <a:ext cx="7735614" cy="5991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ĐẤT–MẸ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CỦA MUÔN LOÀI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283526" y="2870045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  <p:sp>
        <p:nvSpPr>
          <p:cNvPr id="224" name="TextBox 223"/>
          <p:cNvSpPr txBox="1"/>
          <p:nvPr/>
        </p:nvSpPr>
        <p:spPr>
          <a:xfrm>
            <a:off x="3283526" y="950719"/>
            <a:ext cx="268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2: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3283526" y="316654"/>
            <a:ext cx="230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124 - 125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579418" y="52552"/>
            <a:ext cx="5504570" cy="46166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 ĐẤT - MẸ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 MUÔN LOÀI</a:t>
            </a:r>
            <a:r>
              <a:rPr kumimoji="0" lang="vi-V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222065" y="969204"/>
            <a:ext cx="438127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4041244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5908" y="2544186"/>
            <a:ext cx="2581275" cy="2438072"/>
          </a:xfrm>
          <a:prstGeom prst="rect">
            <a:avLst/>
          </a:prstGeom>
          <a:noFill/>
        </p:spPr>
      </p:pic>
      <p:sp>
        <p:nvSpPr>
          <p:cNvPr id="223" name="Google Shape;1204;p40"/>
          <p:cNvSpPr txBox="1">
            <a:spLocks/>
          </p:cNvSpPr>
          <p:nvPr/>
        </p:nvSpPr>
        <p:spPr>
          <a:xfrm>
            <a:off x="-106875" y="164347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2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45768" y="947045"/>
            <a:ext cx="467222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3883302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6457" y="3678130"/>
            <a:ext cx="1380726" cy="1304127"/>
          </a:xfrm>
          <a:prstGeom prst="rect">
            <a:avLst/>
          </a:prstGeom>
          <a:noFill/>
        </p:spPr>
      </p:pic>
      <p:sp>
        <p:nvSpPr>
          <p:cNvPr id="223" name="Google Shape;1204;p40"/>
          <p:cNvSpPr txBox="1">
            <a:spLocks/>
          </p:cNvSpPr>
          <p:nvPr/>
        </p:nvSpPr>
        <p:spPr>
          <a:xfrm>
            <a:off x="-165064" y="163243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5" name="Table 224"/>
          <p:cNvGraphicFramePr>
            <a:graphicFrameLocks noGrp="1"/>
          </p:cNvGraphicFramePr>
          <p:nvPr/>
        </p:nvGraphicFramePr>
        <p:xfrm>
          <a:off x="1730665" y="2944499"/>
          <a:ext cx="5202620" cy="1865076"/>
        </p:xfrm>
        <a:graphic>
          <a:graphicData uri="http://schemas.openxmlformats.org/drawingml/2006/table">
            <a:tbl>
              <a:tblPr/>
              <a:tblGrid>
                <a:gridCol w="1114095"/>
                <a:gridCol w="4088525"/>
              </a:tblGrid>
              <a:tr h="4897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“THIÊN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NHIÊN–MẸ CỦA MUÔN LOÀI”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352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 dung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Ý nghĩa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" name="Google Shape;1752;p32"/>
          <p:cNvSpPr txBox="1">
            <a:spLocks/>
          </p:cNvSpPr>
          <p:nvPr/>
        </p:nvSpPr>
        <p:spPr>
          <a:xfrm>
            <a:off x="2931015" y="2070787"/>
            <a:ext cx="3079531" cy="4414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27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MẸ CỦA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2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98493" y="975176"/>
            <a:ext cx="439790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879;p35"/>
          <p:cNvSpPr/>
          <p:nvPr/>
        </p:nvSpPr>
        <p:spPr>
          <a:xfrm>
            <a:off x="7610833" y="81660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3" y="1301069"/>
            <a:ext cx="389161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3" name="Google Shape;1204;p40"/>
          <p:cNvSpPr txBox="1">
            <a:spLocks/>
          </p:cNvSpPr>
          <p:nvPr/>
        </p:nvSpPr>
        <p:spPr>
          <a:xfrm>
            <a:off x="-190002" y="1638995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5" name="Table 224"/>
          <p:cNvGraphicFramePr>
            <a:graphicFrameLocks noGrp="1"/>
          </p:cNvGraphicFramePr>
          <p:nvPr/>
        </p:nvGraphicFramePr>
        <p:xfrm>
          <a:off x="451274" y="2837624"/>
          <a:ext cx="5807022" cy="2139396"/>
        </p:xfrm>
        <a:graphic>
          <a:graphicData uri="http://schemas.openxmlformats.org/drawingml/2006/table">
            <a:tbl>
              <a:tblPr/>
              <a:tblGrid>
                <a:gridCol w="1243523"/>
                <a:gridCol w="4563499"/>
              </a:tblGrid>
              <a:tr h="4897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“THIÊN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NHIÊN–MẸ CỦA MUÔN LOÀI”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352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Nội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dung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Đất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là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Mẹ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nuôi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dưỡng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muôn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loài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nghĩa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nhiệm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bảo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vệ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Đất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6" name="Google Shape;1752;p32"/>
          <p:cNvSpPr txBox="1">
            <a:spLocks/>
          </p:cNvSpPr>
          <p:nvPr/>
        </p:nvSpPr>
        <p:spPr>
          <a:xfrm>
            <a:off x="2931015" y="2070787"/>
            <a:ext cx="3079531" cy="4414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PHIẾU HỌC TẬP SỐ 3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27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grpSp>
        <p:nvGrpSpPr>
          <p:cNvPr id="228" name="Google Shape;666;p35"/>
          <p:cNvGrpSpPr/>
          <p:nvPr/>
        </p:nvGrpSpPr>
        <p:grpSpPr>
          <a:xfrm>
            <a:off x="8514608" y="190005"/>
            <a:ext cx="629392" cy="682354"/>
            <a:chOff x="807514" y="821316"/>
            <a:chExt cx="3062988" cy="3480392"/>
          </a:xfrm>
        </p:grpSpPr>
        <p:grpSp>
          <p:nvGrpSpPr>
            <p:cNvPr id="229" name="Google Shape;667;p35"/>
            <p:cNvGrpSpPr/>
            <p:nvPr/>
          </p:nvGrpSpPr>
          <p:grpSpPr>
            <a:xfrm>
              <a:off x="888205" y="821310"/>
              <a:ext cx="2982167" cy="1749253"/>
              <a:chOff x="823293" y="674499"/>
              <a:chExt cx="6763828" cy="3985542"/>
            </a:xfrm>
          </p:grpSpPr>
          <p:grpSp>
            <p:nvGrpSpPr>
              <p:cNvPr id="32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433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430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" name="Google Shape;678;p35"/>
              <p:cNvGrpSpPr/>
              <p:nvPr/>
            </p:nvGrpSpPr>
            <p:grpSpPr>
              <a:xfrm rot="-5400000">
                <a:off x="5180814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425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420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8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417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9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414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0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412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410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2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402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396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39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5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386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8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380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9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375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0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2" name="Google Shape;749;p35"/>
              <p:cNvGrpSpPr/>
              <p:nvPr/>
            </p:nvGrpSpPr>
            <p:grpSpPr>
              <a:xfrm rot="-6383177">
                <a:off x="974456" y="2783618"/>
                <a:ext cx="1566676" cy="1869002"/>
                <a:chOff x="3768000" y="2982868"/>
                <a:chExt cx="753325" cy="898700"/>
              </a:xfrm>
            </p:grpSpPr>
            <p:sp>
              <p:nvSpPr>
                <p:cNvPr id="362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34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0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231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170" name="Picture 2" descr="E:\SOẠN GIÁO ÁN CHÂN TRỜI SÁNG TẠO\BÀI 10 MẸ THIÊN NHIÊN\TRÁI ĐẤT MẸ CỦA MUÔN LOÀI\bình soạn giúp THIÊN NHIÊN MẸ CỦA MUÔN LOÀI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6448" y="2850081"/>
            <a:ext cx="2581275" cy="213904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43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199038" y="958085"/>
            <a:ext cx="4323086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98494" y="1301069"/>
            <a:ext cx="387499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3" name="Google Shape;1204;p40"/>
          <p:cNvSpPr txBox="1">
            <a:spLocks/>
          </p:cNvSpPr>
          <p:nvPr/>
        </p:nvSpPr>
        <p:spPr>
          <a:xfrm>
            <a:off x="-198315" y="1643471"/>
            <a:ext cx="2738165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III. </a:t>
            </a: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TỔNG</a:t>
            </a:r>
            <a:r>
              <a:rPr kumimoji="0" lang="en-US" sz="2000" b="1" i="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KẾT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24" name="Rectangle 1"/>
          <p:cNvSpPr>
            <a:spLocks noChangeArrowheads="1"/>
          </p:cNvSpPr>
          <p:nvPr/>
        </p:nvSpPr>
        <p:spPr bwMode="auto">
          <a:xfrm>
            <a:off x="476509" y="198645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Rectangle 1"/>
          <p:cNvSpPr>
            <a:spLocks noChangeArrowheads="1"/>
          </p:cNvSpPr>
          <p:nvPr/>
        </p:nvSpPr>
        <p:spPr bwMode="auto">
          <a:xfrm>
            <a:off x="619838" y="2446999"/>
            <a:ext cx="65528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1"/>
          <p:cNvSpPr>
            <a:spLocks noChangeArrowheads="1"/>
          </p:cNvSpPr>
          <p:nvPr/>
        </p:nvSpPr>
        <p:spPr bwMode="auto">
          <a:xfrm>
            <a:off x="474534" y="3445105"/>
            <a:ext cx="33317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Ý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vi-V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Rectangle 1"/>
          <p:cNvSpPr>
            <a:spLocks noChangeArrowheads="1"/>
          </p:cNvSpPr>
          <p:nvPr/>
        </p:nvSpPr>
        <p:spPr bwMode="auto">
          <a:xfrm>
            <a:off x="619841" y="3867561"/>
            <a:ext cx="63272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–MẸ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6146" name="Picture 2" descr="E:\SOẠN GIÁO ÁN CHÂN TRỜI SÁNG TẠO\BÀI 10 MẸ THIÊN NHIÊN\TRÁI ĐẤT MẸ CỦA MUÔN LOÀI\bình soạn giúp THIÊN NHIÊN MẸ CỦA MUÔN LOÀI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2745" y="2533342"/>
            <a:ext cx="2143125" cy="2466170"/>
          </a:xfrm>
          <a:prstGeom prst="rect">
            <a:avLst/>
          </a:prstGeom>
          <a:noFill/>
        </p:spPr>
      </p:pic>
      <p:pic>
        <p:nvPicPr>
          <p:cNvPr id="229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26" grpId="0"/>
      <p:bldP spid="2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52;p32"/>
          <p:cNvSpPr txBox="1">
            <a:spLocks/>
          </p:cNvSpPr>
          <p:nvPr/>
        </p:nvSpPr>
        <p:spPr>
          <a:xfrm>
            <a:off x="735724" y="0"/>
            <a:ext cx="7735614" cy="80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EM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 CẦN LÀM GÌ ĐỂ GÓP PHẦN BẢO 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THIÊN NHIÊN MÔI TRƯỜNG?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8194" name="Picture 2" descr="E:\SOẠN GIÁO ÁN CHÂN TRỜI SÁNG TẠO\BÀI 10 MẸ THIÊN NHIÊN\TRÁI ĐẤT MẸ CỦA MUÔN LOÀI\bình soạn giúp THIÊN NHIÊN MẸ CỦA MUÔN LOÀI\images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383" y="926274"/>
            <a:ext cx="1812176" cy="207645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8195" name="Picture 3" descr="E:\SOẠN GIÁO ÁN CHÂN TRỜI SÁNG TẠO\BÀI 10 MẸ THIÊN NHIÊN\TRÁI ĐẤT MẸ CỦA MUÔN LOÀI\bình soạn giúp THIÊN NHIÊN MẸ CỦA MUÔN LOÀI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9339" y="1294409"/>
            <a:ext cx="1925142" cy="212982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8196" name="Picture 4" descr="E:\SOẠN GIÁO ÁN CHÂN TRỜI SÁNG TẠO\BÀI 10 MẸ THIÊN NHIÊN\TRÁI ĐẤT MẸ CỦA MUÔN LOÀI\bình soạn giúp THIÊN NHIÊN MẸ CỦA MUÔN LOÀI\images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1657" y="2042555"/>
            <a:ext cx="2063522" cy="24106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8197" name="Picture 5" descr="E:\SOẠN GIÁO ÁN CHÂN TRỜI SÁNG TẠO\BÀI 10 MẸ THIÊN NHIÊN\TRÁI ĐẤT MẸ CỦA MUÔN LOÀI\bình soạn giúp THIÊN NHIÊN MẸ CỦA MUÔN LOÀI\tải xuố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2062" y="2600696"/>
            <a:ext cx="1995054" cy="23513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60;p44"/>
          <p:cNvGrpSpPr/>
          <p:nvPr/>
        </p:nvGrpSpPr>
        <p:grpSpPr>
          <a:xfrm>
            <a:off x="7397728" y="269798"/>
            <a:ext cx="1415491" cy="1384424"/>
            <a:chOff x="4142150" y="2940375"/>
            <a:chExt cx="2592475" cy="2535575"/>
          </a:xfrm>
        </p:grpSpPr>
        <p:sp>
          <p:nvSpPr>
            <p:cNvPr id="1361" name="Google Shape;1361;p44"/>
            <p:cNvSpPr/>
            <p:nvPr/>
          </p:nvSpPr>
          <p:spPr>
            <a:xfrm>
              <a:off x="5901375" y="3885150"/>
              <a:ext cx="423600" cy="301475"/>
            </a:xfrm>
            <a:custGeom>
              <a:avLst/>
              <a:gdLst/>
              <a:ahLst/>
              <a:cxnLst/>
              <a:rect l="l" t="t" r="r" b="b"/>
              <a:pathLst>
                <a:path w="16944" h="12059" extrusionOk="0">
                  <a:moveTo>
                    <a:pt x="13614" y="0"/>
                  </a:moveTo>
                  <a:cubicBezTo>
                    <a:pt x="13193" y="0"/>
                    <a:pt x="12750" y="140"/>
                    <a:pt x="12356" y="309"/>
                  </a:cubicBezTo>
                  <a:cubicBezTo>
                    <a:pt x="7781" y="2276"/>
                    <a:pt x="4871" y="7426"/>
                    <a:pt x="0" y="8462"/>
                  </a:cubicBezTo>
                  <a:lnTo>
                    <a:pt x="4565" y="12059"/>
                  </a:lnTo>
                  <a:cubicBezTo>
                    <a:pt x="6825" y="10941"/>
                    <a:pt x="11158" y="8541"/>
                    <a:pt x="12852" y="6673"/>
                  </a:cubicBezTo>
                  <a:cubicBezTo>
                    <a:pt x="16944" y="2159"/>
                    <a:pt x="15157" y="701"/>
                    <a:pt x="14387" y="209"/>
                  </a:cubicBezTo>
                  <a:cubicBezTo>
                    <a:pt x="14152" y="59"/>
                    <a:pt x="13888" y="0"/>
                    <a:pt x="13614" y="0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6565600" y="3720750"/>
              <a:ext cx="35300" cy="41525"/>
            </a:xfrm>
            <a:custGeom>
              <a:avLst/>
              <a:gdLst/>
              <a:ahLst/>
              <a:cxnLst/>
              <a:rect l="l" t="t" r="r" b="b"/>
              <a:pathLst>
                <a:path w="1412" h="1661" extrusionOk="0">
                  <a:moveTo>
                    <a:pt x="253" y="0"/>
                  </a:moveTo>
                  <a:cubicBezTo>
                    <a:pt x="121" y="545"/>
                    <a:pt x="36" y="1100"/>
                    <a:pt x="1" y="1661"/>
                  </a:cubicBezTo>
                  <a:lnTo>
                    <a:pt x="1412" y="145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4"/>
            <p:cNvSpPr/>
            <p:nvPr/>
          </p:nvSpPr>
          <p:spPr>
            <a:xfrm>
              <a:off x="6556500" y="3718750"/>
              <a:ext cx="45625" cy="53450"/>
            </a:xfrm>
            <a:custGeom>
              <a:avLst/>
              <a:gdLst/>
              <a:ahLst/>
              <a:cxnLst/>
              <a:rect l="l" t="t" r="r" b="b"/>
              <a:pathLst>
                <a:path w="1825" h="2138" extrusionOk="0">
                  <a:moveTo>
                    <a:pt x="286" y="0"/>
                  </a:moveTo>
                  <a:cubicBezTo>
                    <a:pt x="150" y="564"/>
                    <a:pt x="63" y="1139"/>
                    <a:pt x="27" y="1719"/>
                  </a:cubicBezTo>
                  <a:lnTo>
                    <a:pt x="0" y="2137"/>
                  </a:lnTo>
                  <a:lnTo>
                    <a:pt x="1824" y="1873"/>
                  </a:lnTo>
                  <a:lnTo>
                    <a:pt x="1728" y="1200"/>
                  </a:lnTo>
                  <a:lnTo>
                    <a:pt x="741" y="1344"/>
                  </a:lnTo>
                  <a:cubicBezTo>
                    <a:pt x="784" y="945"/>
                    <a:pt x="853" y="549"/>
                    <a:pt x="947" y="160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4"/>
            <p:cNvSpPr/>
            <p:nvPr/>
          </p:nvSpPr>
          <p:spPr>
            <a:xfrm>
              <a:off x="6514275" y="3667200"/>
              <a:ext cx="42450" cy="42650"/>
            </a:xfrm>
            <a:custGeom>
              <a:avLst/>
              <a:gdLst/>
              <a:ahLst/>
              <a:cxnLst/>
              <a:rect l="l" t="t" r="r" b="b"/>
              <a:pathLst>
                <a:path w="1698" h="1706" extrusionOk="0">
                  <a:moveTo>
                    <a:pt x="293" y="0"/>
                  </a:moveTo>
                  <a:cubicBezTo>
                    <a:pt x="84" y="543"/>
                    <a:pt x="1" y="1126"/>
                    <a:pt x="51" y="1706"/>
                  </a:cubicBezTo>
                  <a:cubicBezTo>
                    <a:pt x="598" y="1627"/>
                    <a:pt x="1147" y="1572"/>
                    <a:pt x="1698" y="1542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4"/>
            <p:cNvSpPr/>
            <p:nvPr/>
          </p:nvSpPr>
          <p:spPr>
            <a:xfrm>
              <a:off x="6505725" y="3664125"/>
              <a:ext cx="51475" cy="55425"/>
            </a:xfrm>
            <a:custGeom>
              <a:avLst/>
              <a:gdLst/>
              <a:ahLst/>
              <a:cxnLst/>
              <a:rect l="l" t="t" r="r" b="b"/>
              <a:pathLst>
                <a:path w="2059" h="2217" extrusionOk="0">
                  <a:moveTo>
                    <a:pt x="320" y="0"/>
                  </a:moveTo>
                  <a:cubicBezTo>
                    <a:pt x="90" y="592"/>
                    <a:pt x="1" y="1227"/>
                    <a:pt x="55" y="1859"/>
                  </a:cubicBezTo>
                  <a:lnTo>
                    <a:pt x="88" y="2217"/>
                  </a:lnTo>
                  <a:lnTo>
                    <a:pt x="443" y="2166"/>
                  </a:lnTo>
                  <a:cubicBezTo>
                    <a:pt x="975" y="2089"/>
                    <a:pt x="1520" y="2036"/>
                    <a:pt x="2059" y="2005"/>
                  </a:cubicBezTo>
                  <a:lnTo>
                    <a:pt x="2022" y="1325"/>
                  </a:lnTo>
                  <a:cubicBezTo>
                    <a:pt x="1588" y="1351"/>
                    <a:pt x="1152" y="1389"/>
                    <a:pt x="719" y="1442"/>
                  </a:cubicBezTo>
                  <a:cubicBezTo>
                    <a:pt x="727" y="1033"/>
                    <a:pt x="805" y="628"/>
                    <a:pt x="953" y="247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6463050" y="3608700"/>
              <a:ext cx="43250" cy="44700"/>
            </a:xfrm>
            <a:custGeom>
              <a:avLst/>
              <a:gdLst/>
              <a:ahLst/>
              <a:cxnLst/>
              <a:rect l="l" t="t" r="r" b="b"/>
              <a:pathLst>
                <a:path w="1730" h="1788" extrusionOk="0">
                  <a:moveTo>
                    <a:pt x="287" y="1"/>
                  </a:moveTo>
                  <a:cubicBezTo>
                    <a:pt x="141" y="586"/>
                    <a:pt x="44" y="1184"/>
                    <a:pt x="1" y="1787"/>
                  </a:cubicBezTo>
                  <a:cubicBezTo>
                    <a:pt x="566" y="1639"/>
                    <a:pt x="1145" y="1553"/>
                    <a:pt x="1729" y="1529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4"/>
            <p:cNvSpPr/>
            <p:nvPr/>
          </p:nvSpPr>
          <p:spPr>
            <a:xfrm>
              <a:off x="6453725" y="3606625"/>
              <a:ext cx="52900" cy="57975"/>
            </a:xfrm>
            <a:custGeom>
              <a:avLst/>
              <a:gdLst/>
              <a:ahLst/>
              <a:cxnLst/>
              <a:rect l="l" t="t" r="r" b="b"/>
              <a:pathLst>
                <a:path w="2116" h="2319" extrusionOk="0">
                  <a:moveTo>
                    <a:pt x="330" y="0"/>
                  </a:moveTo>
                  <a:cubicBezTo>
                    <a:pt x="179" y="605"/>
                    <a:pt x="80" y="1223"/>
                    <a:pt x="34" y="1845"/>
                  </a:cubicBezTo>
                  <a:lnTo>
                    <a:pt x="1" y="2318"/>
                  </a:lnTo>
                  <a:lnTo>
                    <a:pt x="460" y="2200"/>
                  </a:lnTo>
                  <a:cubicBezTo>
                    <a:pt x="1001" y="2057"/>
                    <a:pt x="1556" y="1975"/>
                    <a:pt x="2116" y="1952"/>
                  </a:cubicBezTo>
                  <a:lnTo>
                    <a:pt x="2088" y="1273"/>
                  </a:lnTo>
                  <a:cubicBezTo>
                    <a:pt x="1641" y="1292"/>
                    <a:pt x="1195" y="1345"/>
                    <a:pt x="757" y="1433"/>
                  </a:cubicBezTo>
                  <a:cubicBezTo>
                    <a:pt x="808" y="1006"/>
                    <a:pt x="885" y="584"/>
                    <a:pt x="990" y="167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6413025" y="3550625"/>
              <a:ext cx="45525" cy="49200"/>
            </a:xfrm>
            <a:custGeom>
              <a:avLst/>
              <a:gdLst/>
              <a:ahLst/>
              <a:cxnLst/>
              <a:rect l="l" t="t" r="r" b="b"/>
              <a:pathLst>
                <a:path w="1821" h="1968" extrusionOk="0">
                  <a:moveTo>
                    <a:pt x="209" y="1"/>
                  </a:moveTo>
                  <a:lnTo>
                    <a:pt x="120" y="4"/>
                  </a:lnTo>
                  <a:lnTo>
                    <a:pt x="200" y="86"/>
                  </a:lnTo>
                  <a:lnTo>
                    <a:pt x="209" y="1"/>
                  </a:lnTo>
                  <a:close/>
                  <a:moveTo>
                    <a:pt x="200" y="86"/>
                  </a:moveTo>
                  <a:lnTo>
                    <a:pt x="0" y="1967"/>
                  </a:lnTo>
                  <a:cubicBezTo>
                    <a:pt x="596" y="1822"/>
                    <a:pt x="1207" y="1745"/>
                    <a:pt x="1821" y="1739"/>
                  </a:cubicBezTo>
                  <a:lnTo>
                    <a:pt x="200" y="86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6403325" y="3541600"/>
              <a:ext cx="55325" cy="69325"/>
            </a:xfrm>
            <a:custGeom>
              <a:avLst/>
              <a:gdLst/>
              <a:ahLst/>
              <a:cxnLst/>
              <a:rect l="l" t="t" r="r" b="b"/>
              <a:pathLst>
                <a:path w="2213" h="2773" extrusionOk="0">
                  <a:moveTo>
                    <a:pt x="978" y="1"/>
                  </a:moveTo>
                  <a:lnTo>
                    <a:pt x="491" y="26"/>
                  </a:lnTo>
                  <a:lnTo>
                    <a:pt x="508" y="351"/>
                  </a:lnTo>
                  <a:lnTo>
                    <a:pt x="260" y="324"/>
                  </a:lnTo>
                  <a:lnTo>
                    <a:pt x="1" y="2773"/>
                  </a:lnTo>
                  <a:lnTo>
                    <a:pt x="469" y="2658"/>
                  </a:lnTo>
                  <a:cubicBezTo>
                    <a:pt x="1039" y="2519"/>
                    <a:pt x="1625" y="2445"/>
                    <a:pt x="2212" y="2441"/>
                  </a:cubicBezTo>
                  <a:lnTo>
                    <a:pt x="2205" y="1761"/>
                  </a:lnTo>
                  <a:cubicBezTo>
                    <a:pt x="1725" y="1765"/>
                    <a:pt x="1248" y="1811"/>
                    <a:pt x="777" y="1898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6364575" y="3495500"/>
              <a:ext cx="42600" cy="44800"/>
            </a:xfrm>
            <a:custGeom>
              <a:avLst/>
              <a:gdLst/>
              <a:ahLst/>
              <a:cxnLst/>
              <a:rect l="l" t="t" r="r" b="b"/>
              <a:pathLst>
                <a:path w="1704" h="1792" extrusionOk="0">
                  <a:moveTo>
                    <a:pt x="112" y="0"/>
                  </a:moveTo>
                  <a:lnTo>
                    <a:pt x="252" y="148"/>
                  </a:lnTo>
                  <a:lnTo>
                    <a:pt x="252" y="148"/>
                  </a:lnTo>
                  <a:cubicBezTo>
                    <a:pt x="263" y="106"/>
                    <a:pt x="273" y="65"/>
                    <a:pt x="285" y="24"/>
                  </a:cubicBezTo>
                  <a:lnTo>
                    <a:pt x="112" y="0"/>
                  </a:lnTo>
                  <a:close/>
                  <a:moveTo>
                    <a:pt x="252" y="148"/>
                  </a:moveTo>
                  <a:cubicBezTo>
                    <a:pt x="118" y="685"/>
                    <a:pt x="59" y="1239"/>
                    <a:pt x="1" y="1791"/>
                  </a:cubicBezTo>
                  <a:cubicBezTo>
                    <a:pt x="567" y="1731"/>
                    <a:pt x="1135" y="1691"/>
                    <a:pt x="1704" y="1674"/>
                  </a:cubicBezTo>
                  <a:lnTo>
                    <a:pt x="252" y="148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6355050" y="3487100"/>
              <a:ext cx="52450" cy="62750"/>
            </a:xfrm>
            <a:custGeom>
              <a:avLst/>
              <a:gdLst/>
              <a:ahLst/>
              <a:cxnLst/>
              <a:rect l="l" t="t" r="r" b="b"/>
              <a:pathLst>
                <a:path w="2098" h="2510" extrusionOk="0">
                  <a:moveTo>
                    <a:pt x="541" y="0"/>
                  </a:moveTo>
                  <a:lnTo>
                    <a:pt x="495" y="314"/>
                  </a:lnTo>
                  <a:lnTo>
                    <a:pt x="338" y="271"/>
                  </a:lnTo>
                  <a:cubicBezTo>
                    <a:pt x="172" y="877"/>
                    <a:pt x="108" y="1494"/>
                    <a:pt x="45" y="2091"/>
                  </a:cubicBezTo>
                  <a:lnTo>
                    <a:pt x="0" y="2509"/>
                  </a:lnTo>
                  <a:lnTo>
                    <a:pt x="419" y="2466"/>
                  </a:lnTo>
                  <a:cubicBezTo>
                    <a:pt x="969" y="2406"/>
                    <a:pt x="1533" y="2368"/>
                    <a:pt x="2097" y="2350"/>
                  </a:cubicBezTo>
                  <a:lnTo>
                    <a:pt x="2075" y="1671"/>
                  </a:lnTo>
                  <a:cubicBezTo>
                    <a:pt x="1637" y="1684"/>
                    <a:pt x="1198" y="1709"/>
                    <a:pt x="766" y="1748"/>
                  </a:cubicBezTo>
                  <a:cubicBezTo>
                    <a:pt x="815" y="1312"/>
                    <a:pt x="879" y="870"/>
                    <a:pt x="994" y="451"/>
                  </a:cubicBezTo>
                  <a:lnTo>
                    <a:pt x="1096" y="79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4142150" y="3242025"/>
              <a:ext cx="1485150" cy="606750"/>
            </a:xfrm>
            <a:custGeom>
              <a:avLst/>
              <a:gdLst/>
              <a:ahLst/>
              <a:cxnLst/>
              <a:rect l="l" t="t" r="r" b="b"/>
              <a:pathLst>
                <a:path w="59406" h="24270" extrusionOk="0">
                  <a:moveTo>
                    <a:pt x="38916" y="1"/>
                  </a:moveTo>
                  <a:cubicBezTo>
                    <a:pt x="38859" y="1"/>
                    <a:pt x="38803" y="1"/>
                    <a:pt x="38747" y="2"/>
                  </a:cubicBezTo>
                  <a:cubicBezTo>
                    <a:pt x="30955" y="124"/>
                    <a:pt x="23233" y="1506"/>
                    <a:pt x="15883" y="4093"/>
                  </a:cubicBezTo>
                  <a:cubicBezTo>
                    <a:pt x="12268" y="5368"/>
                    <a:pt x="8704" y="6960"/>
                    <a:pt x="5757" y="9411"/>
                  </a:cubicBezTo>
                  <a:cubicBezTo>
                    <a:pt x="2808" y="11862"/>
                    <a:pt x="509" y="15259"/>
                    <a:pt x="0" y="19058"/>
                  </a:cubicBezTo>
                  <a:cubicBezTo>
                    <a:pt x="947" y="17474"/>
                    <a:pt x="1131" y="17471"/>
                    <a:pt x="1935" y="16705"/>
                  </a:cubicBezTo>
                  <a:cubicBezTo>
                    <a:pt x="4252" y="14497"/>
                    <a:pt x="5427" y="13867"/>
                    <a:pt x="8520" y="13043"/>
                  </a:cubicBezTo>
                  <a:cubicBezTo>
                    <a:pt x="9256" y="12846"/>
                    <a:pt x="10055" y="12708"/>
                    <a:pt x="10830" y="12708"/>
                  </a:cubicBezTo>
                  <a:cubicBezTo>
                    <a:pt x="11915" y="12708"/>
                    <a:pt x="12952" y="12978"/>
                    <a:pt x="13706" y="13734"/>
                  </a:cubicBezTo>
                  <a:cubicBezTo>
                    <a:pt x="14945" y="14976"/>
                    <a:pt x="14876" y="16970"/>
                    <a:pt x="14725" y="18717"/>
                  </a:cubicBezTo>
                  <a:cubicBezTo>
                    <a:pt x="15637" y="16757"/>
                    <a:pt x="17710" y="15657"/>
                    <a:pt x="19645" y="14693"/>
                  </a:cubicBezTo>
                  <a:cubicBezTo>
                    <a:pt x="21559" y="13740"/>
                    <a:pt x="23625" y="12764"/>
                    <a:pt x="25720" y="12764"/>
                  </a:cubicBezTo>
                  <a:cubicBezTo>
                    <a:pt x="26117" y="12764"/>
                    <a:pt x="26515" y="12799"/>
                    <a:pt x="26914" y="12876"/>
                  </a:cubicBezTo>
                  <a:cubicBezTo>
                    <a:pt x="28129" y="13112"/>
                    <a:pt x="29242" y="13728"/>
                    <a:pt x="30239" y="14460"/>
                  </a:cubicBezTo>
                  <a:cubicBezTo>
                    <a:pt x="32700" y="16263"/>
                    <a:pt x="34640" y="18980"/>
                    <a:pt x="34883" y="22020"/>
                  </a:cubicBezTo>
                  <a:cubicBezTo>
                    <a:pt x="35627" y="19137"/>
                    <a:pt x="38384" y="16896"/>
                    <a:pt x="41358" y="16756"/>
                  </a:cubicBezTo>
                  <a:cubicBezTo>
                    <a:pt x="41458" y="16751"/>
                    <a:pt x="41558" y="16749"/>
                    <a:pt x="41658" y="16749"/>
                  </a:cubicBezTo>
                  <a:cubicBezTo>
                    <a:pt x="43173" y="16749"/>
                    <a:pt x="44714" y="17283"/>
                    <a:pt x="45752" y="18381"/>
                  </a:cubicBezTo>
                  <a:cubicBezTo>
                    <a:pt x="47196" y="19906"/>
                    <a:pt x="47446" y="22175"/>
                    <a:pt x="47622" y="24269"/>
                  </a:cubicBezTo>
                  <a:cubicBezTo>
                    <a:pt x="49470" y="21676"/>
                    <a:pt x="52648" y="20196"/>
                    <a:pt x="55830" y="20196"/>
                  </a:cubicBezTo>
                  <a:cubicBezTo>
                    <a:pt x="56251" y="20196"/>
                    <a:pt x="56672" y="20222"/>
                    <a:pt x="57091" y="20275"/>
                  </a:cubicBezTo>
                  <a:cubicBezTo>
                    <a:pt x="57217" y="20291"/>
                    <a:pt x="57332" y="20298"/>
                    <a:pt x="57439" y="20298"/>
                  </a:cubicBezTo>
                  <a:cubicBezTo>
                    <a:pt x="59406" y="20298"/>
                    <a:pt x="58131" y="17725"/>
                    <a:pt x="58131" y="17725"/>
                  </a:cubicBezTo>
                  <a:cubicBezTo>
                    <a:pt x="50588" y="14064"/>
                    <a:pt x="44468" y="7610"/>
                    <a:pt x="40779" y="1267"/>
                  </a:cubicBezTo>
                  <a:cubicBezTo>
                    <a:pt x="40520" y="825"/>
                    <a:pt x="40241" y="351"/>
                    <a:pt x="39774" y="140"/>
                  </a:cubicBezTo>
                  <a:cubicBezTo>
                    <a:pt x="39507" y="19"/>
                    <a:pt x="39210" y="1"/>
                    <a:pt x="38916" y="1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4"/>
            <p:cNvSpPr/>
            <p:nvPr/>
          </p:nvSpPr>
          <p:spPr>
            <a:xfrm>
              <a:off x="5614575" y="4020000"/>
              <a:ext cx="148750" cy="155250"/>
            </a:xfrm>
            <a:custGeom>
              <a:avLst/>
              <a:gdLst/>
              <a:ahLst/>
              <a:cxnLst/>
              <a:rect l="l" t="t" r="r" b="b"/>
              <a:pathLst>
                <a:path w="5950" h="6210" extrusionOk="0">
                  <a:moveTo>
                    <a:pt x="2300" y="1"/>
                  </a:moveTo>
                  <a:cubicBezTo>
                    <a:pt x="1395" y="1111"/>
                    <a:pt x="623" y="2323"/>
                    <a:pt x="1" y="3615"/>
                  </a:cubicBezTo>
                  <a:cubicBezTo>
                    <a:pt x="1806" y="4817"/>
                    <a:pt x="3893" y="5520"/>
                    <a:pt x="5950" y="6209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4"/>
            <p:cNvSpPr/>
            <p:nvPr/>
          </p:nvSpPr>
          <p:spPr>
            <a:xfrm>
              <a:off x="5604350" y="4014950"/>
              <a:ext cx="161550" cy="167875"/>
            </a:xfrm>
            <a:custGeom>
              <a:avLst/>
              <a:gdLst/>
              <a:ahLst/>
              <a:cxnLst/>
              <a:rect l="l" t="t" r="r" b="b"/>
              <a:pathLst>
                <a:path w="6462" h="6715" extrusionOk="0">
                  <a:moveTo>
                    <a:pt x="2462" y="1"/>
                  </a:moveTo>
                  <a:cubicBezTo>
                    <a:pt x="1540" y="1130"/>
                    <a:pt x="755" y="2365"/>
                    <a:pt x="121" y="3678"/>
                  </a:cubicBezTo>
                  <a:lnTo>
                    <a:pt x="0" y="3929"/>
                  </a:lnTo>
                  <a:lnTo>
                    <a:pt x="232" y="4084"/>
                  </a:lnTo>
                  <a:cubicBezTo>
                    <a:pt x="2084" y="5316"/>
                    <a:pt x="4206" y="6027"/>
                    <a:pt x="6257" y="6715"/>
                  </a:cubicBezTo>
                  <a:lnTo>
                    <a:pt x="6461" y="6108"/>
                  </a:lnTo>
                  <a:cubicBezTo>
                    <a:pt x="4537" y="5463"/>
                    <a:pt x="2550" y="4796"/>
                    <a:pt x="823" y="3703"/>
                  </a:cubicBezTo>
                  <a:cubicBezTo>
                    <a:pt x="1411" y="2529"/>
                    <a:pt x="2127" y="1423"/>
                    <a:pt x="2957" y="406"/>
                  </a:cubicBezTo>
                  <a:lnTo>
                    <a:pt x="246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4"/>
            <p:cNvSpPr/>
            <p:nvPr/>
          </p:nvSpPr>
          <p:spPr>
            <a:xfrm>
              <a:off x="5724200" y="4233875"/>
              <a:ext cx="113175" cy="123750"/>
            </a:xfrm>
            <a:custGeom>
              <a:avLst/>
              <a:gdLst/>
              <a:ahLst/>
              <a:cxnLst/>
              <a:rect l="l" t="t" r="r" b="b"/>
              <a:pathLst>
                <a:path w="4527" h="4950" extrusionOk="0">
                  <a:moveTo>
                    <a:pt x="2235" y="0"/>
                  </a:moveTo>
                  <a:lnTo>
                    <a:pt x="0" y="3434"/>
                  </a:lnTo>
                  <a:lnTo>
                    <a:pt x="4527" y="4949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4"/>
            <p:cNvSpPr/>
            <p:nvPr/>
          </p:nvSpPr>
          <p:spPr>
            <a:xfrm>
              <a:off x="5711850" y="4229525"/>
              <a:ext cx="128050" cy="135675"/>
            </a:xfrm>
            <a:custGeom>
              <a:avLst/>
              <a:gdLst/>
              <a:ahLst/>
              <a:cxnLst/>
              <a:rect l="l" t="t" r="r" b="b"/>
              <a:pathLst>
                <a:path w="5122" h="5427" extrusionOk="0">
                  <a:moveTo>
                    <a:pt x="2461" y="0"/>
                  </a:moveTo>
                  <a:lnTo>
                    <a:pt x="0" y="3781"/>
                  </a:lnTo>
                  <a:lnTo>
                    <a:pt x="4920" y="5426"/>
                  </a:lnTo>
                  <a:lnTo>
                    <a:pt x="5122" y="4820"/>
                  </a:lnTo>
                  <a:lnTo>
                    <a:pt x="988" y="3437"/>
                  </a:lnTo>
                  <a:lnTo>
                    <a:pt x="2997" y="349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5764600" y="4424400"/>
              <a:ext cx="112875" cy="138225"/>
            </a:xfrm>
            <a:custGeom>
              <a:avLst/>
              <a:gdLst/>
              <a:ahLst/>
              <a:cxnLst/>
              <a:rect l="l" t="t" r="r" b="b"/>
              <a:pathLst>
                <a:path w="4515" h="5529" extrusionOk="0">
                  <a:moveTo>
                    <a:pt x="3539" y="0"/>
                  </a:moveTo>
                  <a:lnTo>
                    <a:pt x="1" y="3125"/>
                  </a:lnTo>
                  <a:cubicBezTo>
                    <a:pt x="1273" y="4302"/>
                    <a:pt x="2828" y="5130"/>
                    <a:pt x="4515" y="5529"/>
                  </a:cubicBezTo>
                  <a:lnTo>
                    <a:pt x="353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5752675" y="4418400"/>
              <a:ext cx="126650" cy="152000"/>
            </a:xfrm>
            <a:custGeom>
              <a:avLst/>
              <a:gdLst/>
              <a:ahLst/>
              <a:cxnLst/>
              <a:rect l="l" t="t" r="r" b="b"/>
              <a:pathLst>
                <a:path w="5066" h="6080" extrusionOk="0">
                  <a:moveTo>
                    <a:pt x="3804" y="1"/>
                  </a:moveTo>
                  <a:lnTo>
                    <a:pt x="0" y="3358"/>
                  </a:lnTo>
                  <a:lnTo>
                    <a:pt x="260" y="3598"/>
                  </a:lnTo>
                  <a:cubicBezTo>
                    <a:pt x="1572" y="4815"/>
                    <a:pt x="3176" y="5670"/>
                    <a:pt x="4918" y="6079"/>
                  </a:cubicBezTo>
                  <a:lnTo>
                    <a:pt x="5065" y="5457"/>
                  </a:lnTo>
                  <a:cubicBezTo>
                    <a:pt x="3548" y="5100"/>
                    <a:pt x="2140" y="4382"/>
                    <a:pt x="960" y="3365"/>
                  </a:cubicBezTo>
                  <a:lnTo>
                    <a:pt x="4228" y="480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4"/>
            <p:cNvSpPr/>
            <p:nvPr/>
          </p:nvSpPr>
          <p:spPr>
            <a:xfrm>
              <a:off x="5751525" y="4629500"/>
              <a:ext cx="117750" cy="147350"/>
            </a:xfrm>
            <a:custGeom>
              <a:avLst/>
              <a:gdLst/>
              <a:ahLst/>
              <a:cxnLst/>
              <a:rect l="l" t="t" r="r" b="b"/>
              <a:pathLst>
                <a:path w="4710" h="5894" extrusionOk="0">
                  <a:moveTo>
                    <a:pt x="4709" y="0"/>
                  </a:moveTo>
                  <a:lnTo>
                    <a:pt x="4709" y="0"/>
                  </a:lnTo>
                  <a:cubicBezTo>
                    <a:pt x="3154" y="313"/>
                    <a:pt x="1582" y="527"/>
                    <a:pt x="1" y="641"/>
                  </a:cubicBezTo>
                  <a:lnTo>
                    <a:pt x="2310" y="3898"/>
                  </a:lnTo>
                  <a:cubicBezTo>
                    <a:pt x="2839" y="4642"/>
                    <a:pt x="3386" y="5407"/>
                    <a:pt x="4157" y="5894"/>
                  </a:cubicBezTo>
                  <a:lnTo>
                    <a:pt x="470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4"/>
            <p:cNvSpPr/>
            <p:nvPr/>
          </p:nvSpPr>
          <p:spPr>
            <a:xfrm>
              <a:off x="5736750" y="4621650"/>
              <a:ext cx="134075" cy="161975"/>
            </a:xfrm>
            <a:custGeom>
              <a:avLst/>
              <a:gdLst/>
              <a:ahLst/>
              <a:cxnLst/>
              <a:rect l="l" t="t" r="r" b="b"/>
              <a:pathLst>
                <a:path w="5363" h="6479" extrusionOk="0">
                  <a:moveTo>
                    <a:pt x="5236" y="0"/>
                  </a:moveTo>
                  <a:cubicBezTo>
                    <a:pt x="3696" y="311"/>
                    <a:pt x="2137" y="522"/>
                    <a:pt x="569" y="634"/>
                  </a:cubicBezTo>
                  <a:lnTo>
                    <a:pt x="1" y="676"/>
                  </a:lnTo>
                  <a:lnTo>
                    <a:pt x="2640" y="4397"/>
                  </a:lnTo>
                  <a:cubicBezTo>
                    <a:pt x="3156" y="5126"/>
                    <a:pt x="3742" y="5951"/>
                    <a:pt x="4578" y="6478"/>
                  </a:cubicBezTo>
                  <a:lnTo>
                    <a:pt x="4920" y="5937"/>
                  </a:lnTo>
                  <a:cubicBezTo>
                    <a:pt x="4190" y="5477"/>
                    <a:pt x="3668" y="4740"/>
                    <a:pt x="3162" y="4028"/>
                  </a:cubicBezTo>
                  <a:lnTo>
                    <a:pt x="1179" y="1229"/>
                  </a:lnTo>
                  <a:cubicBezTo>
                    <a:pt x="2583" y="1107"/>
                    <a:pt x="3981" y="906"/>
                    <a:pt x="5363" y="627"/>
                  </a:cubicBezTo>
                  <a:lnTo>
                    <a:pt x="523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5683725" y="4797125"/>
              <a:ext cx="141975" cy="171250"/>
            </a:xfrm>
            <a:custGeom>
              <a:avLst/>
              <a:gdLst/>
              <a:ahLst/>
              <a:cxnLst/>
              <a:rect l="l" t="t" r="r" b="b"/>
              <a:pathLst>
                <a:path w="5679" h="6850" extrusionOk="0">
                  <a:moveTo>
                    <a:pt x="1" y="1"/>
                  </a:moveTo>
                  <a:lnTo>
                    <a:pt x="1" y="1"/>
                  </a:lnTo>
                  <a:cubicBezTo>
                    <a:pt x="385" y="722"/>
                    <a:pt x="1712" y="5401"/>
                    <a:pt x="2413" y="6850"/>
                  </a:cubicBezTo>
                  <a:lnTo>
                    <a:pt x="5678" y="18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5667375" y="4783400"/>
              <a:ext cx="160800" cy="188450"/>
            </a:xfrm>
            <a:custGeom>
              <a:avLst/>
              <a:gdLst/>
              <a:ahLst/>
              <a:cxnLst/>
              <a:rect l="l" t="t" r="r" b="b"/>
              <a:pathLst>
                <a:path w="6432" h="7538" extrusionOk="0">
                  <a:moveTo>
                    <a:pt x="0" y="0"/>
                  </a:moveTo>
                  <a:lnTo>
                    <a:pt x="373" y="699"/>
                  </a:lnTo>
                  <a:cubicBezTo>
                    <a:pt x="532" y="997"/>
                    <a:pt x="900" y="2134"/>
                    <a:pt x="1290" y="3340"/>
                  </a:cubicBezTo>
                  <a:cubicBezTo>
                    <a:pt x="1801" y="4922"/>
                    <a:pt x="2382" y="6716"/>
                    <a:pt x="2780" y="7538"/>
                  </a:cubicBezTo>
                  <a:lnTo>
                    <a:pt x="3356" y="7258"/>
                  </a:lnTo>
                  <a:cubicBezTo>
                    <a:pt x="2978" y="6477"/>
                    <a:pt x="2405" y="4706"/>
                    <a:pt x="1899" y="3143"/>
                  </a:cubicBezTo>
                  <a:cubicBezTo>
                    <a:pt x="1608" y="2243"/>
                    <a:pt x="1381" y="1546"/>
                    <a:pt x="1208" y="1065"/>
                  </a:cubicBezTo>
                  <a:lnTo>
                    <a:pt x="1208" y="1065"/>
                  </a:lnTo>
                  <a:lnTo>
                    <a:pt x="6233" y="2692"/>
                  </a:lnTo>
                  <a:lnTo>
                    <a:pt x="6431" y="2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5066775" y="4175225"/>
              <a:ext cx="138225" cy="101125"/>
            </a:xfrm>
            <a:custGeom>
              <a:avLst/>
              <a:gdLst/>
              <a:ahLst/>
              <a:cxnLst/>
              <a:rect l="l" t="t" r="r" b="b"/>
              <a:pathLst>
                <a:path w="5529" h="4045" extrusionOk="0">
                  <a:moveTo>
                    <a:pt x="5528" y="0"/>
                  </a:moveTo>
                  <a:lnTo>
                    <a:pt x="1" y="1615"/>
                  </a:lnTo>
                  <a:cubicBezTo>
                    <a:pt x="1489" y="2338"/>
                    <a:pt x="2934" y="3150"/>
                    <a:pt x="4325" y="4045"/>
                  </a:cubicBezTo>
                  <a:lnTo>
                    <a:pt x="5528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4"/>
            <p:cNvSpPr/>
            <p:nvPr/>
          </p:nvSpPr>
          <p:spPr>
            <a:xfrm>
              <a:off x="5063275" y="4172950"/>
              <a:ext cx="149350" cy="115875"/>
            </a:xfrm>
            <a:custGeom>
              <a:avLst/>
              <a:gdLst/>
              <a:ahLst/>
              <a:cxnLst/>
              <a:rect l="l" t="t" r="r" b="b"/>
              <a:pathLst>
                <a:path w="5974" h="4635" extrusionOk="0">
                  <a:moveTo>
                    <a:pt x="5360" y="1"/>
                  </a:moveTo>
                  <a:lnTo>
                    <a:pt x="4278" y="3638"/>
                  </a:lnTo>
                  <a:cubicBezTo>
                    <a:pt x="2987" y="2826"/>
                    <a:pt x="1652" y="2085"/>
                    <a:pt x="280" y="1419"/>
                  </a:cubicBezTo>
                  <a:lnTo>
                    <a:pt x="1" y="1994"/>
                  </a:lnTo>
                  <a:cubicBezTo>
                    <a:pt x="1478" y="2711"/>
                    <a:pt x="2910" y="3516"/>
                    <a:pt x="4291" y="4404"/>
                  </a:cubicBezTo>
                  <a:lnTo>
                    <a:pt x="4650" y="4634"/>
                  </a:lnTo>
                  <a:lnTo>
                    <a:pt x="5974" y="183"/>
                  </a:lnTo>
                  <a:lnTo>
                    <a:pt x="536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4909700" y="4269025"/>
              <a:ext cx="135450" cy="120050"/>
            </a:xfrm>
            <a:custGeom>
              <a:avLst/>
              <a:gdLst/>
              <a:ahLst/>
              <a:cxnLst/>
              <a:rect l="l" t="t" r="r" b="b"/>
              <a:pathLst>
                <a:path w="5418" h="4802" extrusionOk="0">
                  <a:moveTo>
                    <a:pt x="3054" y="0"/>
                  </a:moveTo>
                  <a:lnTo>
                    <a:pt x="0" y="4802"/>
                  </a:lnTo>
                  <a:cubicBezTo>
                    <a:pt x="1868" y="4581"/>
                    <a:pt x="3694" y="4085"/>
                    <a:pt x="5418" y="3332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4908750" y="4264400"/>
              <a:ext cx="148600" cy="132625"/>
            </a:xfrm>
            <a:custGeom>
              <a:avLst/>
              <a:gdLst/>
              <a:ahLst/>
              <a:cxnLst/>
              <a:rect l="l" t="t" r="r" b="b"/>
              <a:pathLst>
                <a:path w="5944" h="5305" extrusionOk="0">
                  <a:moveTo>
                    <a:pt x="3351" y="0"/>
                  </a:moveTo>
                  <a:lnTo>
                    <a:pt x="2830" y="371"/>
                  </a:lnTo>
                  <a:lnTo>
                    <a:pt x="4964" y="3378"/>
                  </a:lnTo>
                  <a:cubicBezTo>
                    <a:pt x="3377" y="4034"/>
                    <a:pt x="1706" y="4469"/>
                    <a:pt x="1" y="4669"/>
                  </a:cubicBezTo>
                  <a:lnTo>
                    <a:pt x="74" y="5304"/>
                  </a:lnTo>
                  <a:cubicBezTo>
                    <a:pt x="1974" y="5081"/>
                    <a:pt x="3831" y="4577"/>
                    <a:pt x="5582" y="3809"/>
                  </a:cubicBezTo>
                  <a:lnTo>
                    <a:pt x="5944" y="3652"/>
                  </a:lnTo>
                  <a:lnTo>
                    <a:pt x="335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4"/>
            <p:cNvSpPr/>
            <p:nvPr/>
          </p:nvSpPr>
          <p:spPr>
            <a:xfrm>
              <a:off x="4882300" y="4496800"/>
              <a:ext cx="95125" cy="131600"/>
            </a:xfrm>
            <a:custGeom>
              <a:avLst/>
              <a:gdLst/>
              <a:ahLst/>
              <a:cxnLst/>
              <a:rect l="l" t="t" r="r" b="b"/>
              <a:pathLst>
                <a:path w="3805" h="5264" extrusionOk="0">
                  <a:moveTo>
                    <a:pt x="0" y="1"/>
                  </a:moveTo>
                  <a:lnTo>
                    <a:pt x="17" y="5264"/>
                  </a:lnTo>
                  <a:cubicBezTo>
                    <a:pt x="1370" y="4365"/>
                    <a:pt x="2639" y="3344"/>
                    <a:pt x="3804" y="2214"/>
                  </a:cubicBezTo>
                  <a:cubicBezTo>
                    <a:pt x="2368" y="1814"/>
                    <a:pt x="1057" y="1052"/>
                    <a:pt x="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4876650" y="4491150"/>
              <a:ext cx="116375" cy="143925"/>
            </a:xfrm>
            <a:custGeom>
              <a:avLst/>
              <a:gdLst/>
              <a:ahLst/>
              <a:cxnLst/>
              <a:rect l="l" t="t" r="r" b="b"/>
              <a:pathLst>
                <a:path w="4655" h="5757" extrusionOk="0">
                  <a:moveTo>
                    <a:pt x="452" y="1"/>
                  </a:moveTo>
                  <a:lnTo>
                    <a:pt x="1" y="454"/>
                  </a:lnTo>
                  <a:cubicBezTo>
                    <a:pt x="963" y="1413"/>
                    <a:pt x="2130" y="2140"/>
                    <a:pt x="3414" y="2583"/>
                  </a:cubicBezTo>
                  <a:cubicBezTo>
                    <a:pt x="2372" y="3552"/>
                    <a:pt x="1252" y="4435"/>
                    <a:pt x="67" y="5223"/>
                  </a:cubicBezTo>
                  <a:lnTo>
                    <a:pt x="420" y="5757"/>
                  </a:lnTo>
                  <a:cubicBezTo>
                    <a:pt x="1790" y="4847"/>
                    <a:pt x="3072" y="3814"/>
                    <a:pt x="4254" y="2670"/>
                  </a:cubicBezTo>
                  <a:lnTo>
                    <a:pt x="4655" y="2280"/>
                  </a:lnTo>
                  <a:lnTo>
                    <a:pt x="4116" y="2132"/>
                  </a:lnTo>
                  <a:cubicBezTo>
                    <a:pt x="2732" y="1749"/>
                    <a:pt x="1469" y="1014"/>
                    <a:pt x="45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4890775" y="4737025"/>
              <a:ext cx="94100" cy="109650"/>
            </a:xfrm>
            <a:custGeom>
              <a:avLst/>
              <a:gdLst/>
              <a:ahLst/>
              <a:cxnLst/>
              <a:rect l="l" t="t" r="r" b="b"/>
              <a:pathLst>
                <a:path w="3764" h="4386" extrusionOk="0">
                  <a:moveTo>
                    <a:pt x="1" y="1"/>
                  </a:moveTo>
                  <a:lnTo>
                    <a:pt x="1592" y="4386"/>
                  </a:lnTo>
                  <a:cubicBezTo>
                    <a:pt x="2146" y="2878"/>
                    <a:pt x="2875" y="1441"/>
                    <a:pt x="3764" y="104"/>
                  </a:cubicBezTo>
                  <a:lnTo>
                    <a:pt x="3764" y="104"/>
                  </a:lnTo>
                  <a:cubicBezTo>
                    <a:pt x="3231" y="187"/>
                    <a:pt x="2693" y="229"/>
                    <a:pt x="2156" y="229"/>
                  </a:cubicBezTo>
                  <a:cubicBezTo>
                    <a:pt x="1433" y="229"/>
                    <a:pt x="711" y="153"/>
                    <a:pt x="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4889100" y="4728825"/>
              <a:ext cx="112525" cy="120600"/>
            </a:xfrm>
            <a:custGeom>
              <a:avLst/>
              <a:gdLst/>
              <a:ahLst/>
              <a:cxnLst/>
              <a:rect l="l" t="t" r="r" b="b"/>
              <a:pathLst>
                <a:path w="4501" h="4824" extrusionOk="0">
                  <a:moveTo>
                    <a:pt x="4501" y="0"/>
                  </a:moveTo>
                  <a:lnTo>
                    <a:pt x="3780" y="115"/>
                  </a:lnTo>
                  <a:cubicBezTo>
                    <a:pt x="3264" y="197"/>
                    <a:pt x="2743" y="239"/>
                    <a:pt x="2222" y="239"/>
                  </a:cubicBezTo>
                  <a:cubicBezTo>
                    <a:pt x="1521" y="239"/>
                    <a:pt x="822" y="164"/>
                    <a:pt x="134" y="16"/>
                  </a:cubicBezTo>
                  <a:lnTo>
                    <a:pt x="0" y="642"/>
                  </a:lnTo>
                  <a:cubicBezTo>
                    <a:pt x="731" y="799"/>
                    <a:pt x="1475" y="879"/>
                    <a:pt x="2221" y="879"/>
                  </a:cubicBezTo>
                  <a:cubicBezTo>
                    <a:pt x="2545" y="879"/>
                    <a:pt x="2869" y="864"/>
                    <a:pt x="3192" y="834"/>
                  </a:cubicBezTo>
                  <a:lnTo>
                    <a:pt x="3192" y="834"/>
                  </a:lnTo>
                  <a:cubicBezTo>
                    <a:pt x="2456" y="2025"/>
                    <a:pt x="1841" y="3288"/>
                    <a:pt x="1358" y="4603"/>
                  </a:cubicBezTo>
                  <a:lnTo>
                    <a:pt x="1958" y="4824"/>
                  </a:lnTo>
                  <a:cubicBezTo>
                    <a:pt x="2503" y="3340"/>
                    <a:pt x="3222" y="1925"/>
                    <a:pt x="4096" y="609"/>
                  </a:cubicBezTo>
                  <a:lnTo>
                    <a:pt x="450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6404025" y="3063500"/>
              <a:ext cx="137575" cy="142600"/>
            </a:xfrm>
            <a:custGeom>
              <a:avLst/>
              <a:gdLst/>
              <a:ahLst/>
              <a:cxnLst/>
              <a:rect l="l" t="t" r="r" b="b"/>
              <a:pathLst>
                <a:path w="5503" h="5704" extrusionOk="0">
                  <a:moveTo>
                    <a:pt x="5461" y="1"/>
                  </a:moveTo>
                  <a:cubicBezTo>
                    <a:pt x="5454" y="1"/>
                    <a:pt x="5447" y="3"/>
                    <a:pt x="5441" y="8"/>
                  </a:cubicBezTo>
                  <a:cubicBezTo>
                    <a:pt x="4711" y="602"/>
                    <a:pt x="1127" y="1907"/>
                    <a:pt x="0" y="2397"/>
                  </a:cubicBezTo>
                  <a:lnTo>
                    <a:pt x="3619" y="5703"/>
                  </a:lnTo>
                  <a:cubicBezTo>
                    <a:pt x="4309" y="3797"/>
                    <a:pt x="4935" y="2110"/>
                    <a:pt x="5496" y="51"/>
                  </a:cubicBezTo>
                  <a:cubicBezTo>
                    <a:pt x="5503" y="25"/>
                    <a:pt x="5483" y="1"/>
                    <a:pt x="546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6400825" y="3053800"/>
              <a:ext cx="149375" cy="155000"/>
            </a:xfrm>
            <a:custGeom>
              <a:avLst/>
              <a:gdLst/>
              <a:ahLst/>
              <a:cxnLst/>
              <a:rect l="l" t="t" r="r" b="b"/>
              <a:pathLst>
                <a:path w="5975" h="6200" extrusionOk="0">
                  <a:moveTo>
                    <a:pt x="5547" y="1"/>
                  </a:moveTo>
                  <a:lnTo>
                    <a:pt x="5366" y="148"/>
                  </a:lnTo>
                  <a:cubicBezTo>
                    <a:pt x="4876" y="547"/>
                    <a:pt x="2777" y="1379"/>
                    <a:pt x="1388" y="1929"/>
                  </a:cubicBezTo>
                  <a:cubicBezTo>
                    <a:pt x="812" y="2157"/>
                    <a:pt x="313" y="2355"/>
                    <a:pt x="0" y="2492"/>
                  </a:cubicBezTo>
                  <a:lnTo>
                    <a:pt x="256" y="3077"/>
                  </a:lnTo>
                  <a:cubicBezTo>
                    <a:pt x="564" y="2945"/>
                    <a:pt x="1056" y="2749"/>
                    <a:pt x="1624" y="2524"/>
                  </a:cubicBezTo>
                  <a:cubicBezTo>
                    <a:pt x="3060" y="1955"/>
                    <a:pt x="4338" y="1439"/>
                    <a:pt x="5123" y="1037"/>
                  </a:cubicBezTo>
                  <a:lnTo>
                    <a:pt x="5123" y="1037"/>
                  </a:lnTo>
                  <a:cubicBezTo>
                    <a:pt x="4652" y="2653"/>
                    <a:pt x="4133" y="4086"/>
                    <a:pt x="3588" y="5592"/>
                  </a:cubicBezTo>
                  <a:lnTo>
                    <a:pt x="3447" y="5981"/>
                  </a:lnTo>
                  <a:lnTo>
                    <a:pt x="4048" y="6200"/>
                  </a:lnTo>
                  <a:lnTo>
                    <a:pt x="4189" y="5810"/>
                  </a:lnTo>
                  <a:cubicBezTo>
                    <a:pt x="4815" y="4084"/>
                    <a:pt x="5407" y="2452"/>
                    <a:pt x="5932" y="524"/>
                  </a:cubicBezTo>
                  <a:cubicBezTo>
                    <a:pt x="5975" y="373"/>
                    <a:pt x="5914" y="212"/>
                    <a:pt x="5783" y="126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6301700" y="2975600"/>
              <a:ext cx="85800" cy="141950"/>
            </a:xfrm>
            <a:custGeom>
              <a:avLst/>
              <a:gdLst/>
              <a:ahLst/>
              <a:cxnLst/>
              <a:rect l="l" t="t" r="r" b="b"/>
              <a:pathLst>
                <a:path w="3432" h="5678" extrusionOk="0">
                  <a:moveTo>
                    <a:pt x="3220" y="0"/>
                  </a:moveTo>
                  <a:cubicBezTo>
                    <a:pt x="2379" y="1673"/>
                    <a:pt x="920" y="2961"/>
                    <a:pt x="1" y="4592"/>
                  </a:cubicBezTo>
                  <a:lnTo>
                    <a:pt x="3431" y="5678"/>
                  </a:lnTo>
                  <a:cubicBezTo>
                    <a:pt x="3251" y="3791"/>
                    <a:pt x="3181" y="1895"/>
                    <a:pt x="322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6294725" y="2940375"/>
              <a:ext cx="100725" cy="177925"/>
            </a:xfrm>
            <a:custGeom>
              <a:avLst/>
              <a:gdLst/>
              <a:ahLst/>
              <a:cxnLst/>
              <a:rect l="l" t="t" r="r" b="b"/>
              <a:pathLst>
                <a:path w="4029" h="7117" extrusionOk="0">
                  <a:moveTo>
                    <a:pt x="3849" y="1"/>
                  </a:moveTo>
                  <a:lnTo>
                    <a:pt x="3214" y="1264"/>
                  </a:lnTo>
                  <a:cubicBezTo>
                    <a:pt x="2780" y="2124"/>
                    <a:pt x="2186" y="2871"/>
                    <a:pt x="1557" y="3661"/>
                  </a:cubicBezTo>
                  <a:cubicBezTo>
                    <a:pt x="1009" y="4347"/>
                    <a:pt x="444" y="5057"/>
                    <a:pt x="1" y="5842"/>
                  </a:cubicBezTo>
                  <a:lnTo>
                    <a:pt x="560" y="6156"/>
                  </a:lnTo>
                  <a:cubicBezTo>
                    <a:pt x="977" y="5416"/>
                    <a:pt x="1526" y="4726"/>
                    <a:pt x="2057" y="4059"/>
                  </a:cubicBezTo>
                  <a:cubicBezTo>
                    <a:pt x="2435" y="3586"/>
                    <a:pt x="2821" y="3102"/>
                    <a:pt x="3169" y="2588"/>
                  </a:cubicBezTo>
                  <a:cubicBezTo>
                    <a:pt x="3174" y="4099"/>
                    <a:pt x="3249" y="5619"/>
                    <a:pt x="3392" y="7117"/>
                  </a:cubicBezTo>
                  <a:lnTo>
                    <a:pt x="4028" y="7056"/>
                  </a:lnTo>
                  <a:cubicBezTo>
                    <a:pt x="3849" y="5180"/>
                    <a:pt x="3779" y="3297"/>
                    <a:pt x="3819" y="1414"/>
                  </a:cubicBezTo>
                  <a:lnTo>
                    <a:pt x="3849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6170525" y="2981275"/>
              <a:ext cx="100925" cy="130600"/>
            </a:xfrm>
            <a:custGeom>
              <a:avLst/>
              <a:gdLst/>
              <a:ahLst/>
              <a:cxnLst/>
              <a:rect l="l" t="t" r="r" b="b"/>
              <a:pathLst>
                <a:path w="4037" h="5224" extrusionOk="0">
                  <a:moveTo>
                    <a:pt x="626" y="0"/>
                  </a:moveTo>
                  <a:cubicBezTo>
                    <a:pt x="370" y="1735"/>
                    <a:pt x="162" y="3476"/>
                    <a:pt x="1" y="5223"/>
                  </a:cubicBezTo>
                  <a:lnTo>
                    <a:pt x="4036" y="4402"/>
                  </a:lnTo>
                  <a:cubicBezTo>
                    <a:pt x="2972" y="2880"/>
                    <a:pt x="1835" y="1414"/>
                    <a:pt x="62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6162550" y="2962725"/>
              <a:ext cx="115450" cy="149875"/>
            </a:xfrm>
            <a:custGeom>
              <a:avLst/>
              <a:gdLst/>
              <a:ahLst/>
              <a:cxnLst/>
              <a:rect l="l" t="t" r="r" b="b"/>
              <a:pathLst>
                <a:path w="4618" h="5995" extrusionOk="0">
                  <a:moveTo>
                    <a:pt x="730" y="1"/>
                  </a:moveTo>
                  <a:lnTo>
                    <a:pt x="628" y="696"/>
                  </a:lnTo>
                  <a:cubicBezTo>
                    <a:pt x="373" y="2432"/>
                    <a:pt x="161" y="4195"/>
                    <a:pt x="1" y="5935"/>
                  </a:cubicBezTo>
                  <a:lnTo>
                    <a:pt x="639" y="5994"/>
                  </a:lnTo>
                  <a:cubicBezTo>
                    <a:pt x="776" y="4500"/>
                    <a:pt x="951" y="2989"/>
                    <a:pt x="1160" y="1494"/>
                  </a:cubicBezTo>
                  <a:cubicBezTo>
                    <a:pt x="2189" y="2726"/>
                    <a:pt x="3174" y="4013"/>
                    <a:pt x="4093" y="5329"/>
                  </a:cubicBezTo>
                  <a:lnTo>
                    <a:pt x="4617" y="4962"/>
                  </a:lnTo>
                  <a:cubicBezTo>
                    <a:pt x="3551" y="3435"/>
                    <a:pt x="2397" y="1947"/>
                    <a:pt x="1188" y="535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4688975" y="3046550"/>
              <a:ext cx="2045650" cy="2416150"/>
            </a:xfrm>
            <a:custGeom>
              <a:avLst/>
              <a:gdLst/>
              <a:ahLst/>
              <a:cxnLst/>
              <a:rect l="l" t="t" r="r" b="b"/>
              <a:pathLst>
                <a:path w="81826" h="96646" extrusionOk="0">
                  <a:moveTo>
                    <a:pt x="52658" y="1"/>
                  </a:moveTo>
                  <a:cubicBezTo>
                    <a:pt x="50262" y="1"/>
                    <a:pt x="47194" y="756"/>
                    <a:pt x="43534" y="3196"/>
                  </a:cubicBezTo>
                  <a:cubicBezTo>
                    <a:pt x="33932" y="9597"/>
                    <a:pt x="34093" y="19039"/>
                    <a:pt x="34093" y="19039"/>
                  </a:cubicBezTo>
                  <a:cubicBezTo>
                    <a:pt x="34093" y="19039"/>
                    <a:pt x="33773" y="32001"/>
                    <a:pt x="42094" y="45765"/>
                  </a:cubicBezTo>
                  <a:cubicBezTo>
                    <a:pt x="50416" y="59527"/>
                    <a:pt x="48175" y="82572"/>
                    <a:pt x="28011" y="82572"/>
                  </a:cubicBezTo>
                  <a:cubicBezTo>
                    <a:pt x="7848" y="82572"/>
                    <a:pt x="4327" y="59687"/>
                    <a:pt x="11209" y="50726"/>
                  </a:cubicBezTo>
                  <a:cubicBezTo>
                    <a:pt x="11209" y="50726"/>
                    <a:pt x="15748" y="45278"/>
                    <a:pt x="21959" y="45278"/>
                  </a:cubicBezTo>
                  <a:cubicBezTo>
                    <a:pt x="23124" y="45278"/>
                    <a:pt x="24347" y="45469"/>
                    <a:pt x="25611" y="45924"/>
                  </a:cubicBezTo>
                  <a:cubicBezTo>
                    <a:pt x="25611" y="45924"/>
                    <a:pt x="22867" y="42746"/>
                    <a:pt x="18203" y="42746"/>
                  </a:cubicBezTo>
                  <a:cubicBezTo>
                    <a:pt x="15924" y="42746"/>
                    <a:pt x="13187" y="43505"/>
                    <a:pt x="10088" y="45763"/>
                  </a:cubicBezTo>
                  <a:cubicBezTo>
                    <a:pt x="647" y="52645"/>
                    <a:pt x="0" y="77777"/>
                    <a:pt x="13768" y="88652"/>
                  </a:cubicBezTo>
                  <a:cubicBezTo>
                    <a:pt x="20949" y="94324"/>
                    <a:pt x="28824" y="96646"/>
                    <a:pt x="36260" y="96646"/>
                  </a:cubicBezTo>
                  <a:cubicBezTo>
                    <a:pt x="51690" y="96646"/>
                    <a:pt x="65227" y="86646"/>
                    <a:pt x="66739" y="75840"/>
                  </a:cubicBezTo>
                  <a:cubicBezTo>
                    <a:pt x="68979" y="59826"/>
                    <a:pt x="55878" y="41612"/>
                    <a:pt x="51535" y="34669"/>
                  </a:cubicBezTo>
                  <a:cubicBezTo>
                    <a:pt x="46878" y="27218"/>
                    <a:pt x="41774" y="15517"/>
                    <a:pt x="46895" y="9116"/>
                  </a:cubicBezTo>
                  <a:cubicBezTo>
                    <a:pt x="49442" y="5933"/>
                    <a:pt x="51313" y="5133"/>
                    <a:pt x="52551" y="5133"/>
                  </a:cubicBezTo>
                  <a:cubicBezTo>
                    <a:pt x="53803" y="5133"/>
                    <a:pt x="54407" y="5950"/>
                    <a:pt x="54407" y="5950"/>
                  </a:cubicBezTo>
                  <a:cubicBezTo>
                    <a:pt x="54316" y="10886"/>
                    <a:pt x="61262" y="23133"/>
                    <a:pt x="61262" y="23133"/>
                  </a:cubicBezTo>
                  <a:cubicBezTo>
                    <a:pt x="63833" y="28274"/>
                    <a:pt x="66082" y="29238"/>
                    <a:pt x="67408" y="29238"/>
                  </a:cubicBezTo>
                  <a:cubicBezTo>
                    <a:pt x="68203" y="29238"/>
                    <a:pt x="68665" y="28891"/>
                    <a:pt x="68665" y="28891"/>
                  </a:cubicBezTo>
                  <a:lnTo>
                    <a:pt x="64735" y="15365"/>
                  </a:lnTo>
                  <a:lnTo>
                    <a:pt x="64735" y="15365"/>
                  </a:lnTo>
                  <a:lnTo>
                    <a:pt x="76433" y="28891"/>
                  </a:lnTo>
                  <a:cubicBezTo>
                    <a:pt x="81734" y="28433"/>
                    <a:pt x="79906" y="21122"/>
                    <a:pt x="79906" y="21122"/>
                  </a:cubicBezTo>
                  <a:cubicBezTo>
                    <a:pt x="79906" y="21122"/>
                    <a:pt x="81826" y="20117"/>
                    <a:pt x="81277" y="18197"/>
                  </a:cubicBezTo>
                  <a:cubicBezTo>
                    <a:pt x="80729" y="16278"/>
                    <a:pt x="78261" y="16095"/>
                    <a:pt x="78261" y="16095"/>
                  </a:cubicBezTo>
                  <a:cubicBezTo>
                    <a:pt x="77347" y="14176"/>
                    <a:pt x="75084" y="9959"/>
                    <a:pt x="75084" y="9959"/>
                  </a:cubicBezTo>
                  <a:cubicBezTo>
                    <a:pt x="71240" y="2535"/>
                    <a:pt x="66667" y="861"/>
                    <a:pt x="63325" y="861"/>
                  </a:cubicBezTo>
                  <a:cubicBezTo>
                    <a:pt x="60579" y="861"/>
                    <a:pt x="58663" y="1990"/>
                    <a:pt x="58663" y="1990"/>
                  </a:cubicBezTo>
                  <a:cubicBezTo>
                    <a:pt x="58663" y="1990"/>
                    <a:pt x="56547" y="1"/>
                    <a:pt x="52658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5649725" y="3274475"/>
              <a:ext cx="765275" cy="2147550"/>
            </a:xfrm>
            <a:custGeom>
              <a:avLst/>
              <a:gdLst/>
              <a:ahLst/>
              <a:cxnLst/>
              <a:rect l="l" t="t" r="r" b="b"/>
              <a:pathLst>
                <a:path w="30611" h="85902" extrusionOk="0">
                  <a:moveTo>
                    <a:pt x="8526" y="0"/>
                  </a:moveTo>
                  <a:cubicBezTo>
                    <a:pt x="8119" y="510"/>
                    <a:pt x="7776" y="1053"/>
                    <a:pt x="7493" y="1624"/>
                  </a:cubicBezTo>
                  <a:lnTo>
                    <a:pt x="7493" y="1624"/>
                  </a:lnTo>
                  <a:cubicBezTo>
                    <a:pt x="7521" y="1579"/>
                    <a:pt x="7536" y="1556"/>
                    <a:pt x="7536" y="1556"/>
                  </a:cubicBezTo>
                  <a:lnTo>
                    <a:pt x="8526" y="0"/>
                  </a:lnTo>
                  <a:close/>
                  <a:moveTo>
                    <a:pt x="7493" y="1624"/>
                  </a:moveTo>
                  <a:cubicBezTo>
                    <a:pt x="6874" y="2628"/>
                    <a:pt x="0" y="14616"/>
                    <a:pt x="12213" y="33131"/>
                  </a:cubicBezTo>
                  <a:cubicBezTo>
                    <a:pt x="24979" y="52485"/>
                    <a:pt x="24363" y="79374"/>
                    <a:pt x="8612" y="85901"/>
                  </a:cubicBezTo>
                  <a:lnTo>
                    <a:pt x="10372" y="85311"/>
                  </a:lnTo>
                  <a:cubicBezTo>
                    <a:pt x="20052" y="81771"/>
                    <a:pt x="27289" y="74454"/>
                    <a:pt x="28370" y="66723"/>
                  </a:cubicBezTo>
                  <a:cubicBezTo>
                    <a:pt x="30611" y="50709"/>
                    <a:pt x="17510" y="32495"/>
                    <a:pt x="13167" y="25552"/>
                  </a:cubicBezTo>
                  <a:cubicBezTo>
                    <a:pt x="8880" y="18694"/>
                    <a:pt x="4215" y="8236"/>
                    <a:pt x="7493" y="1624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6348525" y="3211700"/>
              <a:ext cx="140275" cy="127475"/>
            </a:xfrm>
            <a:custGeom>
              <a:avLst/>
              <a:gdLst/>
              <a:ahLst/>
              <a:cxnLst/>
              <a:rect l="l" t="t" r="r" b="b"/>
              <a:pathLst>
                <a:path w="5611" h="5099" extrusionOk="0">
                  <a:moveTo>
                    <a:pt x="2112" y="1"/>
                  </a:moveTo>
                  <a:cubicBezTo>
                    <a:pt x="1411" y="1"/>
                    <a:pt x="712" y="214"/>
                    <a:pt x="160" y="646"/>
                  </a:cubicBezTo>
                  <a:cubicBezTo>
                    <a:pt x="23" y="755"/>
                    <a:pt x="0" y="954"/>
                    <a:pt x="108" y="1092"/>
                  </a:cubicBezTo>
                  <a:cubicBezTo>
                    <a:pt x="171" y="1173"/>
                    <a:pt x="265" y="1215"/>
                    <a:pt x="360" y="1215"/>
                  </a:cubicBezTo>
                  <a:cubicBezTo>
                    <a:pt x="427" y="1215"/>
                    <a:pt x="495" y="1194"/>
                    <a:pt x="553" y="1150"/>
                  </a:cubicBezTo>
                  <a:cubicBezTo>
                    <a:pt x="995" y="805"/>
                    <a:pt x="1553" y="635"/>
                    <a:pt x="2113" y="635"/>
                  </a:cubicBezTo>
                  <a:cubicBezTo>
                    <a:pt x="2755" y="635"/>
                    <a:pt x="3399" y="859"/>
                    <a:pt x="3869" y="1300"/>
                  </a:cubicBezTo>
                  <a:cubicBezTo>
                    <a:pt x="4749" y="2122"/>
                    <a:pt x="4912" y="3602"/>
                    <a:pt x="4234" y="4598"/>
                  </a:cubicBezTo>
                  <a:cubicBezTo>
                    <a:pt x="4089" y="4810"/>
                    <a:pt x="4241" y="5097"/>
                    <a:pt x="4497" y="5099"/>
                  </a:cubicBezTo>
                  <a:cubicBezTo>
                    <a:pt x="4604" y="5099"/>
                    <a:pt x="4703" y="5047"/>
                    <a:pt x="4763" y="4958"/>
                  </a:cubicBezTo>
                  <a:cubicBezTo>
                    <a:pt x="5611" y="3713"/>
                    <a:pt x="5406" y="1862"/>
                    <a:pt x="4306" y="832"/>
                  </a:cubicBezTo>
                  <a:cubicBezTo>
                    <a:pt x="3719" y="281"/>
                    <a:pt x="2915" y="1"/>
                    <a:pt x="211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6373725" y="3777225"/>
              <a:ext cx="344100" cy="660225"/>
            </a:xfrm>
            <a:custGeom>
              <a:avLst/>
              <a:gdLst/>
              <a:ahLst/>
              <a:cxnLst/>
              <a:rect l="l" t="t" r="r" b="b"/>
              <a:pathLst>
                <a:path w="13764" h="26409" extrusionOk="0">
                  <a:moveTo>
                    <a:pt x="5252" y="0"/>
                  </a:moveTo>
                  <a:cubicBezTo>
                    <a:pt x="3653" y="0"/>
                    <a:pt x="2905" y="606"/>
                    <a:pt x="2905" y="607"/>
                  </a:cubicBezTo>
                  <a:cubicBezTo>
                    <a:pt x="736" y="1676"/>
                    <a:pt x="1" y="4876"/>
                    <a:pt x="1483" y="6786"/>
                  </a:cubicBezTo>
                  <a:cubicBezTo>
                    <a:pt x="1927" y="7359"/>
                    <a:pt x="2540" y="7839"/>
                    <a:pt x="2749" y="8534"/>
                  </a:cubicBezTo>
                  <a:cubicBezTo>
                    <a:pt x="3004" y="9373"/>
                    <a:pt x="2594" y="10250"/>
                    <a:pt x="2383" y="11103"/>
                  </a:cubicBezTo>
                  <a:cubicBezTo>
                    <a:pt x="1993" y="12681"/>
                    <a:pt x="2313" y="14420"/>
                    <a:pt x="3240" y="15755"/>
                  </a:cubicBezTo>
                  <a:cubicBezTo>
                    <a:pt x="2826" y="14035"/>
                    <a:pt x="3364" y="12117"/>
                    <a:pt x="4611" y="10862"/>
                  </a:cubicBezTo>
                  <a:cubicBezTo>
                    <a:pt x="4657" y="13163"/>
                    <a:pt x="4777" y="15667"/>
                    <a:pt x="6280" y="17409"/>
                  </a:cubicBezTo>
                  <a:cubicBezTo>
                    <a:pt x="7418" y="18728"/>
                    <a:pt x="9181" y="19384"/>
                    <a:pt x="10304" y="20715"/>
                  </a:cubicBezTo>
                  <a:cubicBezTo>
                    <a:pt x="11616" y="22268"/>
                    <a:pt x="11802" y="24673"/>
                    <a:pt x="10744" y="26409"/>
                  </a:cubicBezTo>
                  <a:cubicBezTo>
                    <a:pt x="12022" y="25525"/>
                    <a:pt x="12461" y="23860"/>
                    <a:pt x="12708" y="22326"/>
                  </a:cubicBezTo>
                  <a:cubicBezTo>
                    <a:pt x="13003" y="20501"/>
                    <a:pt x="13117" y="18481"/>
                    <a:pt x="12069" y="16958"/>
                  </a:cubicBezTo>
                  <a:cubicBezTo>
                    <a:pt x="11622" y="16309"/>
                    <a:pt x="10998" y="15806"/>
                    <a:pt x="10503" y="15194"/>
                  </a:cubicBezTo>
                  <a:cubicBezTo>
                    <a:pt x="10006" y="14582"/>
                    <a:pt x="9633" y="13784"/>
                    <a:pt x="9829" y="13021"/>
                  </a:cubicBezTo>
                  <a:lnTo>
                    <a:pt x="9829" y="13021"/>
                  </a:lnTo>
                  <a:cubicBezTo>
                    <a:pt x="10361" y="13222"/>
                    <a:pt x="10929" y="13321"/>
                    <a:pt x="11497" y="13321"/>
                  </a:cubicBezTo>
                  <a:cubicBezTo>
                    <a:pt x="12283" y="13321"/>
                    <a:pt x="13071" y="13131"/>
                    <a:pt x="13764" y="12758"/>
                  </a:cubicBezTo>
                  <a:cubicBezTo>
                    <a:pt x="12356" y="12433"/>
                    <a:pt x="11172" y="11276"/>
                    <a:pt x="10815" y="9875"/>
                  </a:cubicBezTo>
                  <a:cubicBezTo>
                    <a:pt x="10372" y="8132"/>
                    <a:pt x="11143" y="6294"/>
                    <a:pt x="10943" y="4508"/>
                  </a:cubicBezTo>
                  <a:cubicBezTo>
                    <a:pt x="10693" y="2270"/>
                    <a:pt x="8722" y="499"/>
                    <a:pt x="6504" y="113"/>
                  </a:cubicBezTo>
                  <a:cubicBezTo>
                    <a:pt x="6040" y="33"/>
                    <a:pt x="5623" y="0"/>
                    <a:pt x="5252" y="0"/>
                  </a:cubicBezTo>
                  <a:close/>
                </a:path>
              </a:pathLst>
            </a:custGeom>
            <a:solidFill>
              <a:srgbClr val="EC8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6438625" y="3798450"/>
              <a:ext cx="164525" cy="322225"/>
            </a:xfrm>
            <a:custGeom>
              <a:avLst/>
              <a:gdLst/>
              <a:ahLst/>
              <a:cxnLst/>
              <a:rect l="l" t="t" r="r" b="b"/>
              <a:pathLst>
                <a:path w="6581" h="12889" extrusionOk="0">
                  <a:moveTo>
                    <a:pt x="2533" y="0"/>
                  </a:moveTo>
                  <a:cubicBezTo>
                    <a:pt x="1812" y="0"/>
                    <a:pt x="1466" y="265"/>
                    <a:pt x="1466" y="265"/>
                  </a:cubicBezTo>
                  <a:cubicBezTo>
                    <a:pt x="1466" y="265"/>
                    <a:pt x="1466" y="265"/>
                    <a:pt x="1466" y="265"/>
                  </a:cubicBezTo>
                  <a:lnTo>
                    <a:pt x="1466" y="265"/>
                  </a:lnTo>
                  <a:cubicBezTo>
                    <a:pt x="399" y="755"/>
                    <a:pt x="1" y="2299"/>
                    <a:pt x="696" y="3246"/>
                  </a:cubicBezTo>
                  <a:cubicBezTo>
                    <a:pt x="905" y="3528"/>
                    <a:pt x="1195" y="3770"/>
                    <a:pt x="1288" y="4109"/>
                  </a:cubicBezTo>
                  <a:cubicBezTo>
                    <a:pt x="1401" y="4521"/>
                    <a:pt x="1192" y="4942"/>
                    <a:pt x="1078" y="5352"/>
                  </a:cubicBezTo>
                  <a:cubicBezTo>
                    <a:pt x="868" y="6113"/>
                    <a:pt x="1001" y="6961"/>
                    <a:pt x="1433" y="7621"/>
                  </a:cubicBezTo>
                  <a:cubicBezTo>
                    <a:pt x="1254" y="6781"/>
                    <a:pt x="1541" y="5857"/>
                    <a:pt x="2163" y="5264"/>
                  </a:cubicBezTo>
                  <a:lnTo>
                    <a:pt x="2163" y="5264"/>
                  </a:lnTo>
                  <a:cubicBezTo>
                    <a:pt x="2154" y="6382"/>
                    <a:pt x="2181" y="7598"/>
                    <a:pt x="2888" y="8463"/>
                  </a:cubicBezTo>
                  <a:cubicBezTo>
                    <a:pt x="3424" y="9118"/>
                    <a:pt x="4271" y="9459"/>
                    <a:pt x="4799" y="10119"/>
                  </a:cubicBezTo>
                  <a:cubicBezTo>
                    <a:pt x="5416" y="10891"/>
                    <a:pt x="5475" y="12060"/>
                    <a:pt x="4939" y="12889"/>
                  </a:cubicBezTo>
                  <a:cubicBezTo>
                    <a:pt x="5570" y="12477"/>
                    <a:pt x="5805" y="11675"/>
                    <a:pt x="5945" y="10933"/>
                  </a:cubicBezTo>
                  <a:cubicBezTo>
                    <a:pt x="6112" y="10051"/>
                    <a:pt x="6193" y="9072"/>
                    <a:pt x="5703" y="8319"/>
                  </a:cubicBezTo>
                  <a:cubicBezTo>
                    <a:pt x="5496" y="7999"/>
                    <a:pt x="5198" y="7747"/>
                    <a:pt x="4965" y="7443"/>
                  </a:cubicBezTo>
                  <a:cubicBezTo>
                    <a:pt x="4733" y="7140"/>
                    <a:pt x="4562" y="6748"/>
                    <a:pt x="4667" y="6379"/>
                  </a:cubicBezTo>
                  <a:lnTo>
                    <a:pt x="4667" y="6379"/>
                  </a:lnTo>
                  <a:cubicBezTo>
                    <a:pt x="4947" y="6491"/>
                    <a:pt x="5243" y="6547"/>
                    <a:pt x="5538" y="6547"/>
                  </a:cubicBezTo>
                  <a:cubicBezTo>
                    <a:pt x="5896" y="6547"/>
                    <a:pt x="6253" y="6465"/>
                    <a:pt x="6580" y="6303"/>
                  </a:cubicBezTo>
                  <a:cubicBezTo>
                    <a:pt x="5900" y="6127"/>
                    <a:pt x="5341" y="5550"/>
                    <a:pt x="5186" y="4866"/>
                  </a:cubicBezTo>
                  <a:cubicBezTo>
                    <a:pt x="4993" y="4013"/>
                    <a:pt x="5392" y="3132"/>
                    <a:pt x="5318" y="2261"/>
                  </a:cubicBezTo>
                  <a:cubicBezTo>
                    <a:pt x="5225" y="1173"/>
                    <a:pt x="4291" y="288"/>
                    <a:pt x="3219" y="73"/>
                  </a:cubicBezTo>
                  <a:cubicBezTo>
                    <a:pt x="2961" y="21"/>
                    <a:pt x="2732" y="0"/>
                    <a:pt x="2533" y="0"/>
                  </a:cubicBezTo>
                  <a:close/>
                </a:path>
              </a:pathLst>
            </a:custGeom>
            <a:solidFill>
              <a:srgbClr val="FFC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5943325" y="4258075"/>
              <a:ext cx="411125" cy="195600"/>
            </a:xfrm>
            <a:custGeom>
              <a:avLst/>
              <a:gdLst/>
              <a:ahLst/>
              <a:cxnLst/>
              <a:rect l="l" t="t" r="r" b="b"/>
              <a:pathLst>
                <a:path w="16445" h="7824" extrusionOk="0">
                  <a:moveTo>
                    <a:pt x="0" y="1"/>
                  </a:moveTo>
                  <a:lnTo>
                    <a:pt x="690" y="5771"/>
                  </a:lnTo>
                  <a:cubicBezTo>
                    <a:pt x="2974" y="6542"/>
                    <a:pt x="7431" y="7823"/>
                    <a:pt x="10017" y="7823"/>
                  </a:cubicBezTo>
                  <a:cubicBezTo>
                    <a:pt x="10135" y="7823"/>
                    <a:pt x="10249" y="7821"/>
                    <a:pt x="10358" y="7815"/>
                  </a:cubicBezTo>
                  <a:cubicBezTo>
                    <a:pt x="16445" y="7512"/>
                    <a:pt x="16211" y="5218"/>
                    <a:pt x="16011" y="4325"/>
                  </a:cubicBezTo>
                  <a:cubicBezTo>
                    <a:pt x="15858" y="3637"/>
                    <a:pt x="15161" y="3224"/>
                    <a:pt x="14505" y="2963"/>
                  </a:cubicBezTo>
                  <a:cubicBezTo>
                    <a:pt x="9877" y="1122"/>
                    <a:pt x="4180" y="2710"/>
                    <a:pt x="0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6653175" y="3488200"/>
              <a:ext cx="44025" cy="42350"/>
            </a:xfrm>
            <a:custGeom>
              <a:avLst/>
              <a:gdLst/>
              <a:ahLst/>
              <a:cxnLst/>
              <a:rect l="l" t="t" r="r" b="b"/>
              <a:pathLst>
                <a:path w="1761" h="1694" extrusionOk="0">
                  <a:moveTo>
                    <a:pt x="914" y="1"/>
                  </a:moveTo>
                  <a:cubicBezTo>
                    <a:pt x="572" y="1"/>
                    <a:pt x="263" y="206"/>
                    <a:pt x="131" y="523"/>
                  </a:cubicBezTo>
                  <a:cubicBezTo>
                    <a:pt x="1" y="839"/>
                    <a:pt x="73" y="1204"/>
                    <a:pt x="315" y="1446"/>
                  </a:cubicBezTo>
                  <a:cubicBezTo>
                    <a:pt x="478" y="1607"/>
                    <a:pt x="694" y="1693"/>
                    <a:pt x="915" y="1693"/>
                  </a:cubicBezTo>
                  <a:cubicBezTo>
                    <a:pt x="1024" y="1693"/>
                    <a:pt x="1133" y="1672"/>
                    <a:pt x="1238" y="1629"/>
                  </a:cubicBezTo>
                  <a:cubicBezTo>
                    <a:pt x="1554" y="1498"/>
                    <a:pt x="1761" y="1188"/>
                    <a:pt x="1760" y="846"/>
                  </a:cubicBezTo>
                  <a:cubicBezTo>
                    <a:pt x="1760" y="379"/>
                    <a:pt x="1382" y="1"/>
                    <a:pt x="91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>
              <a:off x="6644550" y="3480175"/>
              <a:ext cx="60625" cy="58350"/>
            </a:xfrm>
            <a:custGeom>
              <a:avLst/>
              <a:gdLst/>
              <a:ahLst/>
              <a:cxnLst/>
              <a:rect l="l" t="t" r="r" b="b"/>
              <a:pathLst>
                <a:path w="2425" h="2334" extrusionOk="0">
                  <a:moveTo>
                    <a:pt x="1259" y="641"/>
                  </a:moveTo>
                  <a:cubicBezTo>
                    <a:pt x="1549" y="641"/>
                    <a:pt x="1785" y="876"/>
                    <a:pt x="1786" y="1167"/>
                  </a:cubicBezTo>
                  <a:cubicBezTo>
                    <a:pt x="1786" y="1380"/>
                    <a:pt x="1657" y="1572"/>
                    <a:pt x="1460" y="1653"/>
                  </a:cubicBezTo>
                  <a:cubicBezTo>
                    <a:pt x="1395" y="1680"/>
                    <a:pt x="1326" y="1694"/>
                    <a:pt x="1258" y="1694"/>
                  </a:cubicBezTo>
                  <a:cubicBezTo>
                    <a:pt x="1121" y="1694"/>
                    <a:pt x="987" y="1640"/>
                    <a:pt x="886" y="1540"/>
                  </a:cubicBezTo>
                  <a:cubicBezTo>
                    <a:pt x="736" y="1389"/>
                    <a:pt x="690" y="1163"/>
                    <a:pt x="772" y="966"/>
                  </a:cubicBezTo>
                  <a:cubicBezTo>
                    <a:pt x="853" y="769"/>
                    <a:pt x="1045" y="641"/>
                    <a:pt x="1259" y="641"/>
                  </a:cubicBezTo>
                  <a:close/>
                  <a:moveTo>
                    <a:pt x="1259" y="1"/>
                  </a:moveTo>
                  <a:cubicBezTo>
                    <a:pt x="955" y="1"/>
                    <a:pt x="657" y="120"/>
                    <a:pt x="434" y="342"/>
                  </a:cubicBezTo>
                  <a:cubicBezTo>
                    <a:pt x="101" y="676"/>
                    <a:pt x="1" y="1177"/>
                    <a:pt x="182" y="1613"/>
                  </a:cubicBezTo>
                  <a:cubicBezTo>
                    <a:pt x="362" y="2049"/>
                    <a:pt x="787" y="2333"/>
                    <a:pt x="1259" y="2333"/>
                  </a:cubicBezTo>
                  <a:cubicBezTo>
                    <a:pt x="1903" y="2333"/>
                    <a:pt x="2425" y="1811"/>
                    <a:pt x="2425" y="1167"/>
                  </a:cubicBezTo>
                  <a:cubicBezTo>
                    <a:pt x="2425" y="695"/>
                    <a:pt x="2141" y="270"/>
                    <a:pt x="1705" y="90"/>
                  </a:cubicBezTo>
                  <a:cubicBezTo>
                    <a:pt x="1560" y="30"/>
                    <a:pt x="1409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>
              <a:off x="5648025" y="5352475"/>
              <a:ext cx="209425" cy="121200"/>
            </a:xfrm>
            <a:custGeom>
              <a:avLst/>
              <a:gdLst/>
              <a:ahLst/>
              <a:cxnLst/>
              <a:rect l="l" t="t" r="r" b="b"/>
              <a:pathLst>
                <a:path w="8377" h="4848" extrusionOk="0">
                  <a:moveTo>
                    <a:pt x="4693" y="1"/>
                  </a:moveTo>
                  <a:cubicBezTo>
                    <a:pt x="3519" y="1"/>
                    <a:pt x="2338" y="397"/>
                    <a:pt x="1479" y="1193"/>
                  </a:cubicBezTo>
                  <a:cubicBezTo>
                    <a:pt x="496" y="2104"/>
                    <a:pt x="1" y="3557"/>
                    <a:pt x="360" y="4848"/>
                  </a:cubicBezTo>
                  <a:lnTo>
                    <a:pt x="8377" y="3636"/>
                  </a:lnTo>
                  <a:cubicBezTo>
                    <a:pt x="8210" y="2464"/>
                    <a:pt x="7813" y="1217"/>
                    <a:pt x="6831" y="555"/>
                  </a:cubicBezTo>
                  <a:cubicBezTo>
                    <a:pt x="6352" y="232"/>
                    <a:pt x="5776" y="81"/>
                    <a:pt x="5204" y="26"/>
                  </a:cubicBezTo>
                  <a:cubicBezTo>
                    <a:pt x="5034" y="9"/>
                    <a:pt x="4864" y="1"/>
                    <a:pt x="46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5639350" y="5343950"/>
              <a:ext cx="226525" cy="132000"/>
            </a:xfrm>
            <a:custGeom>
              <a:avLst/>
              <a:gdLst/>
              <a:ahLst/>
              <a:cxnLst/>
              <a:rect l="l" t="t" r="r" b="b"/>
              <a:pathLst>
                <a:path w="9061" h="5280" extrusionOk="0">
                  <a:moveTo>
                    <a:pt x="5035" y="1"/>
                  </a:moveTo>
                  <a:cubicBezTo>
                    <a:pt x="3735" y="1"/>
                    <a:pt x="2478" y="466"/>
                    <a:pt x="1596" y="1284"/>
                  </a:cubicBezTo>
                  <a:cubicBezTo>
                    <a:pt x="488" y="2310"/>
                    <a:pt x="0" y="3916"/>
                    <a:pt x="381" y="5280"/>
                  </a:cubicBezTo>
                  <a:lnTo>
                    <a:pt x="1034" y="5098"/>
                  </a:lnTo>
                  <a:cubicBezTo>
                    <a:pt x="721" y="3973"/>
                    <a:pt x="1132" y="2640"/>
                    <a:pt x="2057" y="1783"/>
                  </a:cubicBezTo>
                  <a:cubicBezTo>
                    <a:pt x="2818" y="1077"/>
                    <a:pt x="3907" y="681"/>
                    <a:pt x="5043" y="681"/>
                  </a:cubicBezTo>
                  <a:cubicBezTo>
                    <a:pt x="5200" y="681"/>
                    <a:pt x="5358" y="688"/>
                    <a:pt x="5517" y="704"/>
                  </a:cubicBezTo>
                  <a:cubicBezTo>
                    <a:pt x="6113" y="763"/>
                    <a:pt x="6609" y="923"/>
                    <a:pt x="6988" y="1177"/>
                  </a:cubicBezTo>
                  <a:cubicBezTo>
                    <a:pt x="7718" y="1670"/>
                    <a:pt x="8189" y="2628"/>
                    <a:pt x="8388" y="4026"/>
                  </a:cubicBezTo>
                  <a:lnTo>
                    <a:pt x="9061" y="3929"/>
                  </a:lnTo>
                  <a:cubicBezTo>
                    <a:pt x="8830" y="2310"/>
                    <a:pt x="8276" y="1227"/>
                    <a:pt x="7367" y="615"/>
                  </a:cubicBezTo>
                  <a:cubicBezTo>
                    <a:pt x="6894" y="294"/>
                    <a:pt x="6292" y="98"/>
                    <a:pt x="5583" y="29"/>
                  </a:cubicBezTo>
                  <a:cubicBezTo>
                    <a:pt x="5400" y="10"/>
                    <a:pt x="5217" y="1"/>
                    <a:pt x="503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5272800" y="5261150"/>
              <a:ext cx="171175" cy="193300"/>
            </a:xfrm>
            <a:custGeom>
              <a:avLst/>
              <a:gdLst/>
              <a:ahLst/>
              <a:cxnLst/>
              <a:rect l="l" t="t" r="r" b="b"/>
              <a:pathLst>
                <a:path w="6847" h="7732" extrusionOk="0">
                  <a:moveTo>
                    <a:pt x="3294" y="0"/>
                  </a:moveTo>
                  <a:cubicBezTo>
                    <a:pt x="2982" y="0"/>
                    <a:pt x="2673" y="70"/>
                    <a:pt x="2403" y="227"/>
                  </a:cubicBezTo>
                  <a:cubicBezTo>
                    <a:pt x="1998" y="462"/>
                    <a:pt x="1723" y="863"/>
                    <a:pt x="1459" y="1251"/>
                  </a:cubicBezTo>
                  <a:cubicBezTo>
                    <a:pt x="1010" y="1917"/>
                    <a:pt x="555" y="2593"/>
                    <a:pt x="297" y="3354"/>
                  </a:cubicBezTo>
                  <a:cubicBezTo>
                    <a:pt x="39" y="4115"/>
                    <a:pt x="0" y="4985"/>
                    <a:pt x="371" y="5697"/>
                  </a:cubicBezTo>
                  <a:lnTo>
                    <a:pt x="6005" y="7732"/>
                  </a:lnTo>
                  <a:cubicBezTo>
                    <a:pt x="6616" y="6336"/>
                    <a:pt x="6847" y="4805"/>
                    <a:pt x="6673" y="3292"/>
                  </a:cubicBezTo>
                  <a:cubicBezTo>
                    <a:pt x="6625" y="2874"/>
                    <a:pt x="6542" y="2452"/>
                    <a:pt x="6343" y="2081"/>
                  </a:cubicBezTo>
                  <a:cubicBezTo>
                    <a:pt x="6164" y="1743"/>
                    <a:pt x="5896" y="1461"/>
                    <a:pt x="5621" y="1197"/>
                  </a:cubicBezTo>
                  <a:cubicBezTo>
                    <a:pt x="5186" y="780"/>
                    <a:pt x="4711" y="385"/>
                    <a:pt x="4149" y="166"/>
                  </a:cubicBezTo>
                  <a:cubicBezTo>
                    <a:pt x="3879" y="60"/>
                    <a:pt x="3585" y="0"/>
                    <a:pt x="329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5264150" y="5252650"/>
              <a:ext cx="188500" cy="205200"/>
            </a:xfrm>
            <a:custGeom>
              <a:avLst/>
              <a:gdLst/>
              <a:ahLst/>
              <a:cxnLst/>
              <a:rect l="l" t="t" r="r" b="b"/>
              <a:pathLst>
                <a:path w="7540" h="8208" extrusionOk="0">
                  <a:moveTo>
                    <a:pt x="3645" y="0"/>
                  </a:moveTo>
                  <a:cubicBezTo>
                    <a:pt x="3258" y="0"/>
                    <a:pt x="2889" y="92"/>
                    <a:pt x="2578" y="272"/>
                  </a:cubicBezTo>
                  <a:cubicBezTo>
                    <a:pt x="2099" y="551"/>
                    <a:pt x="1780" y="1022"/>
                    <a:pt x="1525" y="1400"/>
                  </a:cubicBezTo>
                  <a:cubicBezTo>
                    <a:pt x="1067" y="2074"/>
                    <a:pt x="595" y="2772"/>
                    <a:pt x="321" y="3584"/>
                  </a:cubicBezTo>
                  <a:cubicBezTo>
                    <a:pt x="1" y="4532"/>
                    <a:pt x="33" y="5460"/>
                    <a:pt x="415" y="6193"/>
                  </a:cubicBezTo>
                  <a:lnTo>
                    <a:pt x="1019" y="5880"/>
                  </a:lnTo>
                  <a:cubicBezTo>
                    <a:pt x="728" y="5320"/>
                    <a:pt x="709" y="4562"/>
                    <a:pt x="966" y="3801"/>
                  </a:cubicBezTo>
                  <a:cubicBezTo>
                    <a:pt x="1211" y="3078"/>
                    <a:pt x="1657" y="2418"/>
                    <a:pt x="2088" y="1781"/>
                  </a:cubicBezTo>
                  <a:cubicBezTo>
                    <a:pt x="2318" y="1444"/>
                    <a:pt x="2576" y="1061"/>
                    <a:pt x="2922" y="860"/>
                  </a:cubicBezTo>
                  <a:cubicBezTo>
                    <a:pt x="3128" y="740"/>
                    <a:pt x="3377" y="679"/>
                    <a:pt x="3643" y="679"/>
                  </a:cubicBezTo>
                  <a:cubicBezTo>
                    <a:pt x="3879" y="679"/>
                    <a:pt x="4128" y="727"/>
                    <a:pt x="4372" y="823"/>
                  </a:cubicBezTo>
                  <a:cubicBezTo>
                    <a:pt x="4907" y="1032"/>
                    <a:pt x="5359" y="1425"/>
                    <a:pt x="5731" y="1783"/>
                  </a:cubicBezTo>
                  <a:cubicBezTo>
                    <a:pt x="5980" y="2021"/>
                    <a:pt x="6231" y="2282"/>
                    <a:pt x="6391" y="2580"/>
                  </a:cubicBezTo>
                  <a:cubicBezTo>
                    <a:pt x="6577" y="2931"/>
                    <a:pt x="6644" y="3348"/>
                    <a:pt x="6682" y="3672"/>
                  </a:cubicBezTo>
                  <a:cubicBezTo>
                    <a:pt x="6851" y="5124"/>
                    <a:pt x="6629" y="6597"/>
                    <a:pt x="6040" y="7935"/>
                  </a:cubicBezTo>
                  <a:lnTo>
                    <a:pt x="6662" y="8208"/>
                  </a:lnTo>
                  <a:cubicBezTo>
                    <a:pt x="7300" y="6758"/>
                    <a:pt x="7539" y="5165"/>
                    <a:pt x="7356" y="3592"/>
                  </a:cubicBezTo>
                  <a:cubicBezTo>
                    <a:pt x="7312" y="3208"/>
                    <a:pt x="7230" y="2711"/>
                    <a:pt x="6990" y="2259"/>
                  </a:cubicBezTo>
                  <a:cubicBezTo>
                    <a:pt x="6786" y="1877"/>
                    <a:pt x="6491" y="1568"/>
                    <a:pt x="6202" y="1291"/>
                  </a:cubicBezTo>
                  <a:cubicBezTo>
                    <a:pt x="5782" y="888"/>
                    <a:pt x="5265" y="441"/>
                    <a:pt x="4620" y="190"/>
                  </a:cubicBezTo>
                  <a:cubicBezTo>
                    <a:pt x="4298" y="63"/>
                    <a:pt x="3965" y="0"/>
                    <a:pt x="3645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5405175" y="5048125"/>
              <a:ext cx="244175" cy="194375"/>
            </a:xfrm>
            <a:custGeom>
              <a:avLst/>
              <a:gdLst/>
              <a:ahLst/>
              <a:cxnLst/>
              <a:rect l="l" t="t" r="r" b="b"/>
              <a:pathLst>
                <a:path w="9767" h="7775" extrusionOk="0">
                  <a:moveTo>
                    <a:pt x="8494" y="1"/>
                  </a:moveTo>
                  <a:lnTo>
                    <a:pt x="303" y="2366"/>
                  </a:lnTo>
                  <a:cubicBezTo>
                    <a:pt x="1" y="4137"/>
                    <a:pt x="834" y="6050"/>
                    <a:pt x="2337" y="7035"/>
                  </a:cubicBezTo>
                  <a:cubicBezTo>
                    <a:pt x="3089" y="7528"/>
                    <a:pt x="3987" y="7774"/>
                    <a:pt x="4884" y="7774"/>
                  </a:cubicBezTo>
                  <a:cubicBezTo>
                    <a:pt x="5782" y="7774"/>
                    <a:pt x="6679" y="7528"/>
                    <a:pt x="7431" y="7035"/>
                  </a:cubicBezTo>
                  <a:cubicBezTo>
                    <a:pt x="8933" y="6049"/>
                    <a:pt x="9767" y="4137"/>
                    <a:pt x="9465" y="2365"/>
                  </a:cubicBezTo>
                  <a:cubicBezTo>
                    <a:pt x="9365" y="1783"/>
                    <a:pt x="8890" y="441"/>
                    <a:pt x="849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5396275" y="5042450"/>
              <a:ext cx="261975" cy="208425"/>
            </a:xfrm>
            <a:custGeom>
              <a:avLst/>
              <a:gdLst/>
              <a:ahLst/>
              <a:cxnLst/>
              <a:rect l="l" t="t" r="r" b="b"/>
              <a:pathLst>
                <a:path w="10479" h="8337" extrusionOk="0">
                  <a:moveTo>
                    <a:pt x="9101" y="1"/>
                  </a:moveTo>
                  <a:lnTo>
                    <a:pt x="8596" y="455"/>
                  </a:lnTo>
                  <a:cubicBezTo>
                    <a:pt x="8923" y="819"/>
                    <a:pt x="9389" y="2089"/>
                    <a:pt x="9485" y="2650"/>
                  </a:cubicBezTo>
                  <a:cubicBezTo>
                    <a:pt x="9765" y="4288"/>
                    <a:pt x="8991" y="6067"/>
                    <a:pt x="7600" y="6978"/>
                  </a:cubicBezTo>
                  <a:cubicBezTo>
                    <a:pt x="6904" y="7433"/>
                    <a:pt x="6072" y="7661"/>
                    <a:pt x="5239" y="7661"/>
                  </a:cubicBezTo>
                  <a:cubicBezTo>
                    <a:pt x="4406" y="7661"/>
                    <a:pt x="3574" y="7433"/>
                    <a:pt x="2879" y="6978"/>
                  </a:cubicBezTo>
                  <a:cubicBezTo>
                    <a:pt x="1489" y="6068"/>
                    <a:pt x="713" y="4288"/>
                    <a:pt x="993" y="2650"/>
                  </a:cubicBezTo>
                  <a:lnTo>
                    <a:pt x="323" y="2535"/>
                  </a:lnTo>
                  <a:lnTo>
                    <a:pt x="323" y="2535"/>
                  </a:lnTo>
                  <a:cubicBezTo>
                    <a:pt x="0" y="4432"/>
                    <a:pt x="898" y="6492"/>
                    <a:pt x="2507" y="7547"/>
                  </a:cubicBezTo>
                  <a:cubicBezTo>
                    <a:pt x="3311" y="8073"/>
                    <a:pt x="4275" y="8337"/>
                    <a:pt x="5239" y="8337"/>
                  </a:cubicBezTo>
                  <a:cubicBezTo>
                    <a:pt x="6204" y="8337"/>
                    <a:pt x="7168" y="8073"/>
                    <a:pt x="7972" y="7547"/>
                  </a:cubicBezTo>
                  <a:cubicBezTo>
                    <a:pt x="9581" y="6491"/>
                    <a:pt x="10478" y="4432"/>
                    <a:pt x="10154" y="2535"/>
                  </a:cubicBezTo>
                  <a:cubicBezTo>
                    <a:pt x="10056" y="1958"/>
                    <a:pt x="9568" y="520"/>
                    <a:pt x="910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5112375" y="5048125"/>
              <a:ext cx="175775" cy="142925"/>
            </a:xfrm>
            <a:custGeom>
              <a:avLst/>
              <a:gdLst/>
              <a:ahLst/>
              <a:cxnLst/>
              <a:rect l="l" t="t" r="r" b="b"/>
              <a:pathLst>
                <a:path w="7031" h="5717" extrusionOk="0">
                  <a:moveTo>
                    <a:pt x="922" y="1"/>
                  </a:moveTo>
                  <a:cubicBezTo>
                    <a:pt x="600" y="453"/>
                    <a:pt x="382" y="970"/>
                    <a:pt x="283" y="1516"/>
                  </a:cubicBezTo>
                  <a:cubicBezTo>
                    <a:pt x="1" y="3090"/>
                    <a:pt x="876" y="4821"/>
                    <a:pt x="2344" y="5458"/>
                  </a:cubicBezTo>
                  <a:cubicBezTo>
                    <a:pt x="2746" y="5633"/>
                    <a:pt x="3182" y="5716"/>
                    <a:pt x="3619" y="5716"/>
                  </a:cubicBezTo>
                  <a:cubicBezTo>
                    <a:pt x="4776" y="5716"/>
                    <a:pt x="5943" y="5133"/>
                    <a:pt x="6525" y="4127"/>
                  </a:cubicBezTo>
                  <a:cubicBezTo>
                    <a:pt x="6891" y="3494"/>
                    <a:pt x="7027" y="2749"/>
                    <a:pt x="7031" y="2017"/>
                  </a:cubicBezTo>
                  <a:lnTo>
                    <a:pt x="92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5103175" y="5043175"/>
              <a:ext cx="193500" cy="156450"/>
            </a:xfrm>
            <a:custGeom>
              <a:avLst/>
              <a:gdLst/>
              <a:ahLst/>
              <a:cxnLst/>
              <a:rect l="l" t="t" r="r" b="b"/>
              <a:pathLst>
                <a:path w="7740" h="6258" extrusionOk="0">
                  <a:moveTo>
                    <a:pt x="1014" y="1"/>
                  </a:moveTo>
                  <a:cubicBezTo>
                    <a:pt x="662" y="494"/>
                    <a:pt x="425" y="1058"/>
                    <a:pt x="318" y="1653"/>
                  </a:cubicBezTo>
                  <a:cubicBezTo>
                    <a:pt x="0" y="3416"/>
                    <a:pt x="971" y="5270"/>
                    <a:pt x="2577" y="5967"/>
                  </a:cubicBezTo>
                  <a:cubicBezTo>
                    <a:pt x="3022" y="6159"/>
                    <a:pt x="3500" y="6258"/>
                    <a:pt x="3985" y="6258"/>
                  </a:cubicBezTo>
                  <a:cubicBezTo>
                    <a:pt x="3990" y="6258"/>
                    <a:pt x="3996" y="6258"/>
                    <a:pt x="4002" y="6258"/>
                  </a:cubicBezTo>
                  <a:cubicBezTo>
                    <a:pt x="5280" y="6258"/>
                    <a:pt x="6545" y="5606"/>
                    <a:pt x="7186" y="4496"/>
                  </a:cubicBezTo>
                  <a:cubicBezTo>
                    <a:pt x="7549" y="3869"/>
                    <a:pt x="7735" y="3103"/>
                    <a:pt x="7739" y="2216"/>
                  </a:cubicBezTo>
                  <a:lnTo>
                    <a:pt x="7059" y="2213"/>
                  </a:lnTo>
                  <a:cubicBezTo>
                    <a:pt x="7056" y="2978"/>
                    <a:pt x="6901" y="3632"/>
                    <a:pt x="6599" y="4155"/>
                  </a:cubicBezTo>
                  <a:cubicBezTo>
                    <a:pt x="6084" y="5044"/>
                    <a:pt x="5034" y="5575"/>
                    <a:pt x="3987" y="5575"/>
                  </a:cubicBezTo>
                  <a:cubicBezTo>
                    <a:pt x="3597" y="5575"/>
                    <a:pt x="3208" y="5501"/>
                    <a:pt x="2847" y="5345"/>
                  </a:cubicBezTo>
                  <a:cubicBezTo>
                    <a:pt x="1545" y="4779"/>
                    <a:pt x="727" y="3210"/>
                    <a:pt x="986" y="1773"/>
                  </a:cubicBezTo>
                  <a:cubicBezTo>
                    <a:pt x="1077" y="1276"/>
                    <a:pt x="1275" y="807"/>
                    <a:pt x="1567" y="396"/>
                  </a:cubicBezTo>
                  <a:lnTo>
                    <a:pt x="101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4867450" y="5016575"/>
              <a:ext cx="163125" cy="180875"/>
            </a:xfrm>
            <a:custGeom>
              <a:avLst/>
              <a:gdLst/>
              <a:ahLst/>
              <a:cxnLst/>
              <a:rect l="l" t="t" r="r" b="b"/>
              <a:pathLst>
                <a:path w="6525" h="7235" extrusionOk="0">
                  <a:moveTo>
                    <a:pt x="3407" y="0"/>
                  </a:moveTo>
                  <a:cubicBezTo>
                    <a:pt x="3386" y="0"/>
                    <a:pt x="3365" y="0"/>
                    <a:pt x="3344" y="1"/>
                  </a:cubicBezTo>
                  <a:cubicBezTo>
                    <a:pt x="1952" y="19"/>
                    <a:pt x="470" y="742"/>
                    <a:pt x="0" y="2053"/>
                  </a:cubicBezTo>
                  <a:lnTo>
                    <a:pt x="4048" y="7235"/>
                  </a:lnTo>
                  <a:cubicBezTo>
                    <a:pt x="5280" y="6682"/>
                    <a:pt x="6186" y="5459"/>
                    <a:pt x="6355" y="4120"/>
                  </a:cubicBezTo>
                  <a:cubicBezTo>
                    <a:pt x="6524" y="2779"/>
                    <a:pt x="5953" y="1369"/>
                    <a:pt x="4897" y="526"/>
                  </a:cubicBezTo>
                  <a:cubicBezTo>
                    <a:pt x="4660" y="338"/>
                    <a:pt x="4397" y="173"/>
                    <a:pt x="4107" y="88"/>
                  </a:cubicBezTo>
                  <a:cubicBezTo>
                    <a:pt x="3881" y="20"/>
                    <a:pt x="3644" y="0"/>
                    <a:pt x="340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4859450" y="5008100"/>
              <a:ext cx="179925" cy="197125"/>
            </a:xfrm>
            <a:custGeom>
              <a:avLst/>
              <a:gdLst/>
              <a:ahLst/>
              <a:cxnLst/>
              <a:rect l="l" t="t" r="r" b="b"/>
              <a:pathLst>
                <a:path w="7197" h="7885" extrusionOk="0">
                  <a:moveTo>
                    <a:pt x="3660" y="0"/>
                  </a:moveTo>
                  <a:cubicBezTo>
                    <a:pt x="2238" y="18"/>
                    <a:pt x="556" y="730"/>
                    <a:pt x="0" y="2277"/>
                  </a:cubicBezTo>
                  <a:lnTo>
                    <a:pt x="639" y="2507"/>
                  </a:lnTo>
                  <a:cubicBezTo>
                    <a:pt x="1084" y="1272"/>
                    <a:pt x="2521" y="695"/>
                    <a:pt x="3669" y="680"/>
                  </a:cubicBezTo>
                  <a:cubicBezTo>
                    <a:pt x="3696" y="680"/>
                    <a:pt x="3723" y="679"/>
                    <a:pt x="3749" y="679"/>
                  </a:cubicBezTo>
                  <a:cubicBezTo>
                    <a:pt x="3983" y="679"/>
                    <a:pt x="4168" y="704"/>
                    <a:pt x="4329" y="752"/>
                  </a:cubicBezTo>
                  <a:cubicBezTo>
                    <a:pt x="4545" y="817"/>
                    <a:pt x="4765" y="940"/>
                    <a:pt x="5005" y="1131"/>
                  </a:cubicBezTo>
                  <a:cubicBezTo>
                    <a:pt x="5970" y="1902"/>
                    <a:pt x="6493" y="3190"/>
                    <a:pt x="6338" y="4415"/>
                  </a:cubicBezTo>
                  <a:cubicBezTo>
                    <a:pt x="6183" y="5640"/>
                    <a:pt x="5355" y="6759"/>
                    <a:pt x="4229" y="7264"/>
                  </a:cubicBezTo>
                  <a:lnTo>
                    <a:pt x="4507" y="7884"/>
                  </a:lnTo>
                  <a:cubicBezTo>
                    <a:pt x="5845" y="7284"/>
                    <a:pt x="6828" y="5957"/>
                    <a:pt x="7012" y="4502"/>
                  </a:cubicBezTo>
                  <a:cubicBezTo>
                    <a:pt x="7197" y="3047"/>
                    <a:pt x="6575" y="1515"/>
                    <a:pt x="5430" y="601"/>
                  </a:cubicBezTo>
                  <a:cubicBezTo>
                    <a:pt x="5120" y="354"/>
                    <a:pt x="4825" y="191"/>
                    <a:pt x="4524" y="101"/>
                  </a:cubicBezTo>
                  <a:cubicBezTo>
                    <a:pt x="4204" y="5"/>
                    <a:pt x="3874" y="0"/>
                    <a:pt x="36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4815475" y="4686275"/>
              <a:ext cx="166300" cy="234300"/>
            </a:xfrm>
            <a:custGeom>
              <a:avLst/>
              <a:gdLst/>
              <a:ahLst/>
              <a:cxnLst/>
              <a:rect l="l" t="t" r="r" b="b"/>
              <a:pathLst>
                <a:path w="6652" h="9372" extrusionOk="0">
                  <a:moveTo>
                    <a:pt x="3389" y="0"/>
                  </a:moveTo>
                  <a:cubicBezTo>
                    <a:pt x="1824" y="467"/>
                    <a:pt x="285" y="2201"/>
                    <a:pt x="143" y="3828"/>
                  </a:cubicBezTo>
                  <a:cubicBezTo>
                    <a:pt x="0" y="5454"/>
                    <a:pt x="760" y="7091"/>
                    <a:pt x="1975" y="8182"/>
                  </a:cubicBezTo>
                  <a:cubicBezTo>
                    <a:pt x="2614" y="8758"/>
                    <a:pt x="3395" y="9202"/>
                    <a:pt x="4245" y="9334"/>
                  </a:cubicBezTo>
                  <a:cubicBezTo>
                    <a:pt x="4407" y="9359"/>
                    <a:pt x="4572" y="9372"/>
                    <a:pt x="4737" y="9372"/>
                  </a:cubicBezTo>
                  <a:cubicBezTo>
                    <a:pt x="5437" y="9372"/>
                    <a:pt x="6140" y="9143"/>
                    <a:pt x="6651" y="8671"/>
                  </a:cubicBezTo>
                  <a:lnTo>
                    <a:pt x="338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4806925" y="4678150"/>
              <a:ext cx="180600" cy="250950"/>
            </a:xfrm>
            <a:custGeom>
              <a:avLst/>
              <a:gdLst/>
              <a:ahLst/>
              <a:cxnLst/>
              <a:rect l="l" t="t" r="r" b="b"/>
              <a:pathLst>
                <a:path w="7224" h="10038" extrusionOk="0">
                  <a:moveTo>
                    <a:pt x="3633" y="0"/>
                  </a:moveTo>
                  <a:cubicBezTo>
                    <a:pt x="1893" y="519"/>
                    <a:pt x="296" y="2408"/>
                    <a:pt x="145" y="4124"/>
                  </a:cubicBezTo>
                  <a:cubicBezTo>
                    <a:pt x="0" y="5777"/>
                    <a:pt x="746" y="7552"/>
                    <a:pt x="2090" y="8760"/>
                  </a:cubicBezTo>
                  <a:cubicBezTo>
                    <a:pt x="2843" y="9437"/>
                    <a:pt x="3689" y="9863"/>
                    <a:pt x="4535" y="9995"/>
                  </a:cubicBezTo>
                  <a:cubicBezTo>
                    <a:pt x="4716" y="10023"/>
                    <a:pt x="4900" y="10037"/>
                    <a:pt x="5083" y="10037"/>
                  </a:cubicBezTo>
                  <a:cubicBezTo>
                    <a:pt x="5896" y="10037"/>
                    <a:pt x="6669" y="9757"/>
                    <a:pt x="7224" y="9245"/>
                  </a:cubicBezTo>
                  <a:lnTo>
                    <a:pt x="6762" y="8746"/>
                  </a:lnTo>
                  <a:cubicBezTo>
                    <a:pt x="6335" y="9141"/>
                    <a:pt x="5731" y="9358"/>
                    <a:pt x="5089" y="9358"/>
                  </a:cubicBezTo>
                  <a:cubicBezTo>
                    <a:pt x="4940" y="9358"/>
                    <a:pt x="4790" y="9347"/>
                    <a:pt x="4640" y="9323"/>
                  </a:cubicBezTo>
                  <a:cubicBezTo>
                    <a:pt x="3924" y="9212"/>
                    <a:pt x="3199" y="8842"/>
                    <a:pt x="2544" y="8254"/>
                  </a:cubicBezTo>
                  <a:cubicBezTo>
                    <a:pt x="1356" y="7188"/>
                    <a:pt x="696" y="5627"/>
                    <a:pt x="823" y="4182"/>
                  </a:cubicBezTo>
                  <a:cubicBezTo>
                    <a:pt x="950" y="2741"/>
                    <a:pt x="2354" y="1091"/>
                    <a:pt x="3827" y="651"/>
                  </a:cubicBezTo>
                  <a:lnTo>
                    <a:pt x="363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4753825" y="4467975"/>
              <a:ext cx="82625" cy="180125"/>
            </a:xfrm>
            <a:custGeom>
              <a:avLst/>
              <a:gdLst/>
              <a:ahLst/>
              <a:cxnLst/>
              <a:rect l="l" t="t" r="r" b="b"/>
              <a:pathLst>
                <a:path w="3305" h="7205" extrusionOk="0">
                  <a:moveTo>
                    <a:pt x="790" y="0"/>
                  </a:moveTo>
                  <a:cubicBezTo>
                    <a:pt x="642" y="0"/>
                    <a:pt x="494" y="15"/>
                    <a:pt x="349" y="45"/>
                  </a:cubicBezTo>
                  <a:lnTo>
                    <a:pt x="1" y="7204"/>
                  </a:lnTo>
                  <a:cubicBezTo>
                    <a:pt x="19" y="7205"/>
                    <a:pt x="36" y="7205"/>
                    <a:pt x="54" y="7205"/>
                  </a:cubicBezTo>
                  <a:cubicBezTo>
                    <a:pt x="1289" y="7205"/>
                    <a:pt x="2490" y="6413"/>
                    <a:pt x="2972" y="5275"/>
                  </a:cubicBezTo>
                  <a:cubicBezTo>
                    <a:pt x="3270" y="4575"/>
                    <a:pt x="3305" y="3792"/>
                    <a:pt x="3266" y="3032"/>
                  </a:cubicBezTo>
                  <a:cubicBezTo>
                    <a:pt x="3230" y="2325"/>
                    <a:pt x="3122" y="1592"/>
                    <a:pt x="2725" y="1006"/>
                  </a:cubicBezTo>
                  <a:cubicBezTo>
                    <a:pt x="2299" y="379"/>
                    <a:pt x="1544" y="0"/>
                    <a:pt x="79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4753675" y="4459500"/>
              <a:ext cx="91175" cy="197100"/>
            </a:xfrm>
            <a:custGeom>
              <a:avLst/>
              <a:gdLst/>
              <a:ahLst/>
              <a:cxnLst/>
              <a:rect l="l" t="t" r="r" b="b"/>
              <a:pathLst>
                <a:path w="3647" h="7884" extrusionOk="0">
                  <a:moveTo>
                    <a:pt x="793" y="1"/>
                  </a:moveTo>
                  <a:cubicBezTo>
                    <a:pt x="623" y="1"/>
                    <a:pt x="453" y="17"/>
                    <a:pt x="286" y="52"/>
                  </a:cubicBezTo>
                  <a:lnTo>
                    <a:pt x="425" y="717"/>
                  </a:lnTo>
                  <a:cubicBezTo>
                    <a:pt x="548" y="692"/>
                    <a:pt x="674" y="679"/>
                    <a:pt x="800" y="679"/>
                  </a:cubicBezTo>
                  <a:cubicBezTo>
                    <a:pt x="1442" y="679"/>
                    <a:pt x="2086" y="1002"/>
                    <a:pt x="2449" y="1537"/>
                  </a:cubicBezTo>
                  <a:cubicBezTo>
                    <a:pt x="2823" y="2085"/>
                    <a:pt x="2902" y="2814"/>
                    <a:pt x="2933" y="3389"/>
                  </a:cubicBezTo>
                  <a:cubicBezTo>
                    <a:pt x="2978" y="4293"/>
                    <a:pt x="2896" y="4938"/>
                    <a:pt x="2667" y="5481"/>
                  </a:cubicBezTo>
                  <a:cubicBezTo>
                    <a:pt x="2233" y="6502"/>
                    <a:pt x="1168" y="7204"/>
                    <a:pt x="61" y="7204"/>
                  </a:cubicBezTo>
                  <a:lnTo>
                    <a:pt x="14" y="7204"/>
                  </a:lnTo>
                  <a:lnTo>
                    <a:pt x="1" y="7884"/>
                  </a:lnTo>
                  <a:lnTo>
                    <a:pt x="60" y="7884"/>
                  </a:lnTo>
                  <a:cubicBezTo>
                    <a:pt x="1432" y="7883"/>
                    <a:pt x="2755" y="7012"/>
                    <a:pt x="3292" y="5747"/>
                  </a:cubicBezTo>
                  <a:cubicBezTo>
                    <a:pt x="3642" y="4922"/>
                    <a:pt x="3646" y="4035"/>
                    <a:pt x="3611" y="3354"/>
                  </a:cubicBezTo>
                  <a:cubicBezTo>
                    <a:pt x="3578" y="2691"/>
                    <a:pt x="3479" y="1842"/>
                    <a:pt x="3012" y="1154"/>
                  </a:cubicBezTo>
                  <a:cubicBezTo>
                    <a:pt x="2522" y="434"/>
                    <a:pt x="1659" y="1"/>
                    <a:pt x="7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5828225" y="3765725"/>
              <a:ext cx="55625" cy="38000"/>
            </a:xfrm>
            <a:custGeom>
              <a:avLst/>
              <a:gdLst/>
              <a:ahLst/>
              <a:cxnLst/>
              <a:rect l="l" t="t" r="r" b="b"/>
              <a:pathLst>
                <a:path w="2225" h="1520" extrusionOk="0">
                  <a:moveTo>
                    <a:pt x="2017" y="1"/>
                  </a:moveTo>
                  <a:cubicBezTo>
                    <a:pt x="1957" y="1"/>
                    <a:pt x="1898" y="27"/>
                    <a:pt x="1859" y="77"/>
                  </a:cubicBezTo>
                  <a:cubicBezTo>
                    <a:pt x="1859" y="77"/>
                    <a:pt x="1834" y="106"/>
                    <a:pt x="1798" y="160"/>
                  </a:cubicBezTo>
                  <a:cubicBezTo>
                    <a:pt x="1761" y="224"/>
                    <a:pt x="1720" y="251"/>
                    <a:pt x="1658" y="323"/>
                  </a:cubicBezTo>
                  <a:cubicBezTo>
                    <a:pt x="1540" y="457"/>
                    <a:pt x="1354" y="600"/>
                    <a:pt x="1155" y="715"/>
                  </a:cubicBezTo>
                  <a:cubicBezTo>
                    <a:pt x="955" y="823"/>
                    <a:pt x="740" y="904"/>
                    <a:pt x="567" y="939"/>
                  </a:cubicBezTo>
                  <a:cubicBezTo>
                    <a:pt x="481" y="954"/>
                    <a:pt x="407" y="974"/>
                    <a:pt x="353" y="976"/>
                  </a:cubicBezTo>
                  <a:cubicBezTo>
                    <a:pt x="324" y="978"/>
                    <a:pt x="295" y="983"/>
                    <a:pt x="266" y="988"/>
                  </a:cubicBezTo>
                  <a:lnTo>
                    <a:pt x="236" y="995"/>
                  </a:lnTo>
                  <a:cubicBezTo>
                    <a:pt x="41" y="1038"/>
                    <a:pt x="1" y="1301"/>
                    <a:pt x="175" y="1401"/>
                  </a:cubicBezTo>
                  <a:cubicBezTo>
                    <a:pt x="175" y="1401"/>
                    <a:pt x="327" y="1489"/>
                    <a:pt x="587" y="1512"/>
                  </a:cubicBezTo>
                  <a:cubicBezTo>
                    <a:pt x="628" y="1517"/>
                    <a:pt x="671" y="1519"/>
                    <a:pt x="716" y="1519"/>
                  </a:cubicBezTo>
                  <a:cubicBezTo>
                    <a:pt x="956" y="1519"/>
                    <a:pt x="1246" y="1451"/>
                    <a:pt x="1496" y="1302"/>
                  </a:cubicBezTo>
                  <a:cubicBezTo>
                    <a:pt x="1640" y="1215"/>
                    <a:pt x="1770" y="1106"/>
                    <a:pt x="1884" y="982"/>
                  </a:cubicBezTo>
                  <a:cubicBezTo>
                    <a:pt x="1979" y="869"/>
                    <a:pt x="2059" y="745"/>
                    <a:pt x="2121" y="612"/>
                  </a:cubicBezTo>
                  <a:cubicBezTo>
                    <a:pt x="2167" y="518"/>
                    <a:pt x="2197" y="416"/>
                    <a:pt x="2214" y="314"/>
                  </a:cubicBezTo>
                  <a:cubicBezTo>
                    <a:pt x="2221" y="250"/>
                    <a:pt x="2223" y="212"/>
                    <a:pt x="2223" y="212"/>
                  </a:cubicBezTo>
                  <a:cubicBezTo>
                    <a:pt x="2225" y="147"/>
                    <a:pt x="2196" y="85"/>
                    <a:pt x="2145" y="46"/>
                  </a:cubicBezTo>
                  <a:cubicBezTo>
                    <a:pt x="2107" y="15"/>
                    <a:pt x="2062" y="1"/>
                    <a:pt x="201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5852700" y="3830825"/>
              <a:ext cx="69600" cy="37325"/>
            </a:xfrm>
            <a:custGeom>
              <a:avLst/>
              <a:gdLst/>
              <a:ahLst/>
              <a:cxnLst/>
              <a:rect l="l" t="t" r="r" b="b"/>
              <a:pathLst>
                <a:path w="2784" h="1493" extrusionOk="0">
                  <a:moveTo>
                    <a:pt x="2537" y="1"/>
                  </a:moveTo>
                  <a:cubicBezTo>
                    <a:pt x="2497" y="1"/>
                    <a:pt x="2456" y="13"/>
                    <a:pt x="2418" y="41"/>
                  </a:cubicBezTo>
                  <a:cubicBezTo>
                    <a:pt x="2418" y="41"/>
                    <a:pt x="2382" y="68"/>
                    <a:pt x="2325" y="117"/>
                  </a:cubicBezTo>
                  <a:cubicBezTo>
                    <a:pt x="2266" y="174"/>
                    <a:pt x="2199" y="211"/>
                    <a:pt x="2104" y="284"/>
                  </a:cubicBezTo>
                  <a:cubicBezTo>
                    <a:pt x="1921" y="420"/>
                    <a:pt x="1659" y="564"/>
                    <a:pt x="1388" y="681"/>
                  </a:cubicBezTo>
                  <a:cubicBezTo>
                    <a:pt x="1114" y="792"/>
                    <a:pt x="828" y="873"/>
                    <a:pt x="605" y="913"/>
                  </a:cubicBezTo>
                  <a:cubicBezTo>
                    <a:pt x="383" y="954"/>
                    <a:pt x="224" y="972"/>
                    <a:pt x="224" y="972"/>
                  </a:cubicBezTo>
                  <a:cubicBezTo>
                    <a:pt x="145" y="982"/>
                    <a:pt x="77" y="1034"/>
                    <a:pt x="46" y="1106"/>
                  </a:cubicBezTo>
                  <a:cubicBezTo>
                    <a:pt x="0" y="1219"/>
                    <a:pt x="54" y="1346"/>
                    <a:pt x="166" y="1391"/>
                  </a:cubicBezTo>
                  <a:cubicBezTo>
                    <a:pt x="166" y="1391"/>
                    <a:pt x="343" y="1466"/>
                    <a:pt x="629" y="1487"/>
                  </a:cubicBezTo>
                  <a:cubicBezTo>
                    <a:pt x="674" y="1491"/>
                    <a:pt x="721" y="1493"/>
                    <a:pt x="770" y="1493"/>
                  </a:cubicBezTo>
                  <a:cubicBezTo>
                    <a:pt x="1036" y="1493"/>
                    <a:pt x="1359" y="1436"/>
                    <a:pt x="1655" y="1305"/>
                  </a:cubicBezTo>
                  <a:cubicBezTo>
                    <a:pt x="1827" y="1227"/>
                    <a:pt x="1987" y="1131"/>
                    <a:pt x="2137" y="1017"/>
                  </a:cubicBezTo>
                  <a:cubicBezTo>
                    <a:pt x="2264" y="916"/>
                    <a:pt x="2380" y="801"/>
                    <a:pt x="2484" y="675"/>
                  </a:cubicBezTo>
                  <a:cubicBezTo>
                    <a:pt x="2557" y="586"/>
                    <a:pt x="2621" y="490"/>
                    <a:pt x="2676" y="388"/>
                  </a:cubicBezTo>
                  <a:cubicBezTo>
                    <a:pt x="2708" y="320"/>
                    <a:pt x="2725" y="279"/>
                    <a:pt x="2725" y="279"/>
                  </a:cubicBezTo>
                  <a:cubicBezTo>
                    <a:pt x="2784" y="134"/>
                    <a:pt x="2668" y="1"/>
                    <a:pt x="253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>
              <a:off x="5885625" y="3895225"/>
              <a:ext cx="66675" cy="46025"/>
            </a:xfrm>
            <a:custGeom>
              <a:avLst/>
              <a:gdLst/>
              <a:ahLst/>
              <a:cxnLst/>
              <a:rect l="l" t="t" r="r" b="b"/>
              <a:pathLst>
                <a:path w="2667" h="1841" extrusionOk="0">
                  <a:moveTo>
                    <a:pt x="2429" y="0"/>
                  </a:moveTo>
                  <a:cubicBezTo>
                    <a:pt x="2385" y="0"/>
                    <a:pt x="2339" y="16"/>
                    <a:pt x="2298" y="51"/>
                  </a:cubicBezTo>
                  <a:cubicBezTo>
                    <a:pt x="2298" y="51"/>
                    <a:pt x="2265" y="80"/>
                    <a:pt x="2212" y="136"/>
                  </a:cubicBezTo>
                  <a:cubicBezTo>
                    <a:pt x="2156" y="196"/>
                    <a:pt x="2088" y="247"/>
                    <a:pt x="2000" y="331"/>
                  </a:cubicBezTo>
                  <a:cubicBezTo>
                    <a:pt x="1826" y="495"/>
                    <a:pt x="1579" y="682"/>
                    <a:pt x="1322" y="851"/>
                  </a:cubicBezTo>
                  <a:cubicBezTo>
                    <a:pt x="1083" y="1004"/>
                    <a:pt x="833" y="1140"/>
                    <a:pt x="575" y="1257"/>
                  </a:cubicBezTo>
                  <a:lnTo>
                    <a:pt x="206" y="1417"/>
                  </a:lnTo>
                  <a:cubicBezTo>
                    <a:pt x="1" y="1507"/>
                    <a:pt x="47" y="1811"/>
                    <a:pt x="269" y="1837"/>
                  </a:cubicBezTo>
                  <a:cubicBezTo>
                    <a:pt x="269" y="1837"/>
                    <a:pt x="308" y="1841"/>
                    <a:pt x="377" y="1841"/>
                  </a:cubicBezTo>
                  <a:cubicBezTo>
                    <a:pt x="460" y="1841"/>
                    <a:pt x="586" y="1835"/>
                    <a:pt x="739" y="1808"/>
                  </a:cubicBezTo>
                  <a:cubicBezTo>
                    <a:pt x="1018" y="1762"/>
                    <a:pt x="1382" y="1631"/>
                    <a:pt x="1696" y="1416"/>
                  </a:cubicBezTo>
                  <a:cubicBezTo>
                    <a:pt x="1984" y="1223"/>
                    <a:pt x="2231" y="972"/>
                    <a:pt x="2419" y="679"/>
                  </a:cubicBezTo>
                  <a:cubicBezTo>
                    <a:pt x="2482" y="584"/>
                    <a:pt x="2535" y="482"/>
                    <a:pt x="2580" y="377"/>
                  </a:cubicBezTo>
                  <a:cubicBezTo>
                    <a:pt x="2609" y="306"/>
                    <a:pt x="2622" y="264"/>
                    <a:pt x="2622" y="264"/>
                  </a:cubicBezTo>
                  <a:lnTo>
                    <a:pt x="2622" y="263"/>
                  </a:lnTo>
                  <a:cubicBezTo>
                    <a:pt x="2667" y="120"/>
                    <a:pt x="2553" y="0"/>
                    <a:pt x="2429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5941750" y="3970375"/>
              <a:ext cx="51450" cy="45375"/>
            </a:xfrm>
            <a:custGeom>
              <a:avLst/>
              <a:gdLst/>
              <a:ahLst/>
              <a:cxnLst/>
              <a:rect l="l" t="t" r="r" b="b"/>
              <a:pathLst>
                <a:path w="2058" h="1815" extrusionOk="0">
                  <a:moveTo>
                    <a:pt x="1819" y="1"/>
                  </a:moveTo>
                  <a:cubicBezTo>
                    <a:pt x="1779" y="1"/>
                    <a:pt x="1737" y="13"/>
                    <a:pt x="1699" y="42"/>
                  </a:cubicBezTo>
                  <a:cubicBezTo>
                    <a:pt x="1699" y="42"/>
                    <a:pt x="1579" y="133"/>
                    <a:pt x="1427" y="257"/>
                  </a:cubicBezTo>
                  <a:lnTo>
                    <a:pt x="870" y="728"/>
                  </a:lnTo>
                  <a:cubicBezTo>
                    <a:pt x="668" y="896"/>
                    <a:pt x="471" y="1071"/>
                    <a:pt x="320" y="1204"/>
                  </a:cubicBezTo>
                  <a:cubicBezTo>
                    <a:pt x="169" y="1337"/>
                    <a:pt x="72" y="1440"/>
                    <a:pt x="72" y="1440"/>
                  </a:cubicBezTo>
                  <a:cubicBezTo>
                    <a:pt x="22" y="1492"/>
                    <a:pt x="0" y="1564"/>
                    <a:pt x="14" y="1635"/>
                  </a:cubicBezTo>
                  <a:cubicBezTo>
                    <a:pt x="35" y="1742"/>
                    <a:pt x="128" y="1815"/>
                    <a:pt x="232" y="1815"/>
                  </a:cubicBezTo>
                  <a:cubicBezTo>
                    <a:pt x="246" y="1815"/>
                    <a:pt x="260" y="1813"/>
                    <a:pt x="275" y="1810"/>
                  </a:cubicBezTo>
                  <a:cubicBezTo>
                    <a:pt x="397" y="1781"/>
                    <a:pt x="516" y="1740"/>
                    <a:pt x="630" y="1687"/>
                  </a:cubicBezTo>
                  <a:cubicBezTo>
                    <a:pt x="880" y="1573"/>
                    <a:pt x="1110" y="1422"/>
                    <a:pt x="1316" y="1238"/>
                  </a:cubicBezTo>
                  <a:cubicBezTo>
                    <a:pt x="1542" y="1041"/>
                    <a:pt x="1724" y="801"/>
                    <a:pt x="1842" y="610"/>
                  </a:cubicBezTo>
                  <a:cubicBezTo>
                    <a:pt x="1963" y="414"/>
                    <a:pt x="2008" y="276"/>
                    <a:pt x="2008" y="276"/>
                  </a:cubicBezTo>
                  <a:lnTo>
                    <a:pt x="2012" y="264"/>
                  </a:lnTo>
                  <a:cubicBezTo>
                    <a:pt x="2057" y="123"/>
                    <a:pt x="1945" y="1"/>
                    <a:pt x="181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5996650" y="4047825"/>
              <a:ext cx="62650" cy="46900"/>
            </a:xfrm>
            <a:custGeom>
              <a:avLst/>
              <a:gdLst/>
              <a:ahLst/>
              <a:cxnLst/>
              <a:rect l="l" t="t" r="r" b="b"/>
              <a:pathLst>
                <a:path w="2506" h="1876" extrusionOk="0">
                  <a:moveTo>
                    <a:pt x="2251" y="1"/>
                  </a:moveTo>
                  <a:cubicBezTo>
                    <a:pt x="2218" y="1"/>
                    <a:pt x="2183" y="9"/>
                    <a:pt x="2149" y="29"/>
                  </a:cubicBezTo>
                  <a:cubicBezTo>
                    <a:pt x="2149" y="29"/>
                    <a:pt x="2006" y="115"/>
                    <a:pt x="1815" y="243"/>
                  </a:cubicBezTo>
                  <a:cubicBezTo>
                    <a:pt x="1623" y="377"/>
                    <a:pt x="1367" y="547"/>
                    <a:pt x="1123" y="730"/>
                  </a:cubicBezTo>
                  <a:cubicBezTo>
                    <a:pt x="874" y="909"/>
                    <a:pt x="631" y="1097"/>
                    <a:pt x="448" y="1241"/>
                  </a:cubicBezTo>
                  <a:cubicBezTo>
                    <a:pt x="266" y="1386"/>
                    <a:pt x="149" y="1497"/>
                    <a:pt x="149" y="1497"/>
                  </a:cubicBezTo>
                  <a:cubicBezTo>
                    <a:pt x="0" y="1638"/>
                    <a:pt x="110" y="1876"/>
                    <a:pt x="297" y="1876"/>
                  </a:cubicBezTo>
                  <a:cubicBezTo>
                    <a:pt x="314" y="1876"/>
                    <a:pt x="331" y="1874"/>
                    <a:pt x="348" y="1870"/>
                  </a:cubicBezTo>
                  <a:cubicBezTo>
                    <a:pt x="484" y="1836"/>
                    <a:pt x="615" y="1790"/>
                    <a:pt x="742" y="1735"/>
                  </a:cubicBezTo>
                  <a:cubicBezTo>
                    <a:pt x="1021" y="1613"/>
                    <a:pt x="1284" y="1458"/>
                    <a:pt x="1527" y="1275"/>
                  </a:cubicBezTo>
                  <a:cubicBezTo>
                    <a:pt x="1793" y="1076"/>
                    <a:pt x="2025" y="836"/>
                    <a:pt x="2183" y="644"/>
                  </a:cubicBezTo>
                  <a:cubicBezTo>
                    <a:pt x="2272" y="538"/>
                    <a:pt x="2352" y="425"/>
                    <a:pt x="2422" y="306"/>
                  </a:cubicBezTo>
                  <a:lnTo>
                    <a:pt x="2427" y="297"/>
                  </a:lnTo>
                  <a:cubicBezTo>
                    <a:pt x="2505" y="154"/>
                    <a:pt x="2390" y="1"/>
                    <a:pt x="225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6026300" y="4127425"/>
              <a:ext cx="73800" cy="44400"/>
            </a:xfrm>
            <a:custGeom>
              <a:avLst/>
              <a:gdLst/>
              <a:ahLst/>
              <a:cxnLst/>
              <a:rect l="l" t="t" r="r" b="b"/>
              <a:pathLst>
                <a:path w="2952" h="1776" extrusionOk="0">
                  <a:moveTo>
                    <a:pt x="2720" y="1"/>
                  </a:moveTo>
                  <a:cubicBezTo>
                    <a:pt x="2669" y="1"/>
                    <a:pt x="2618" y="20"/>
                    <a:pt x="2576" y="65"/>
                  </a:cubicBezTo>
                  <a:cubicBezTo>
                    <a:pt x="2576" y="65"/>
                    <a:pt x="2542" y="101"/>
                    <a:pt x="2489" y="166"/>
                  </a:cubicBezTo>
                  <a:cubicBezTo>
                    <a:pt x="2435" y="239"/>
                    <a:pt x="2370" y="293"/>
                    <a:pt x="2277" y="386"/>
                  </a:cubicBezTo>
                  <a:cubicBezTo>
                    <a:pt x="2100" y="566"/>
                    <a:pt x="1828" y="758"/>
                    <a:pt x="1538" y="909"/>
                  </a:cubicBezTo>
                  <a:cubicBezTo>
                    <a:pt x="1245" y="1055"/>
                    <a:pt x="932" y="1157"/>
                    <a:pt x="684" y="1200"/>
                  </a:cubicBezTo>
                  <a:cubicBezTo>
                    <a:pt x="562" y="1219"/>
                    <a:pt x="457" y="1241"/>
                    <a:pt x="382" y="1244"/>
                  </a:cubicBezTo>
                  <a:cubicBezTo>
                    <a:pt x="309" y="1250"/>
                    <a:pt x="264" y="1258"/>
                    <a:pt x="264" y="1258"/>
                  </a:cubicBezTo>
                  <a:lnTo>
                    <a:pt x="246" y="1261"/>
                  </a:lnTo>
                  <a:cubicBezTo>
                    <a:pt x="32" y="1300"/>
                    <a:pt x="1" y="1592"/>
                    <a:pt x="200" y="1676"/>
                  </a:cubicBezTo>
                  <a:cubicBezTo>
                    <a:pt x="200" y="1676"/>
                    <a:pt x="398" y="1759"/>
                    <a:pt x="719" y="1772"/>
                  </a:cubicBezTo>
                  <a:cubicBezTo>
                    <a:pt x="750" y="1774"/>
                    <a:pt x="783" y="1775"/>
                    <a:pt x="816" y="1775"/>
                  </a:cubicBezTo>
                  <a:cubicBezTo>
                    <a:pt x="1123" y="1775"/>
                    <a:pt x="1510" y="1693"/>
                    <a:pt x="1852" y="1510"/>
                  </a:cubicBezTo>
                  <a:cubicBezTo>
                    <a:pt x="2036" y="1410"/>
                    <a:pt x="2206" y="1288"/>
                    <a:pt x="2361" y="1145"/>
                  </a:cubicBezTo>
                  <a:cubicBezTo>
                    <a:pt x="2491" y="1019"/>
                    <a:pt x="2607" y="877"/>
                    <a:pt x="2705" y="724"/>
                  </a:cubicBezTo>
                  <a:cubicBezTo>
                    <a:pt x="2775" y="616"/>
                    <a:pt x="2833" y="499"/>
                    <a:pt x="2877" y="378"/>
                  </a:cubicBezTo>
                  <a:cubicBezTo>
                    <a:pt x="2903" y="299"/>
                    <a:pt x="2915" y="252"/>
                    <a:pt x="2915" y="252"/>
                  </a:cubicBezTo>
                  <a:cubicBezTo>
                    <a:pt x="2952" y="111"/>
                    <a:pt x="2839" y="1"/>
                    <a:pt x="272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6103250" y="4207925"/>
              <a:ext cx="48800" cy="44275"/>
            </a:xfrm>
            <a:custGeom>
              <a:avLst/>
              <a:gdLst/>
              <a:ahLst/>
              <a:cxnLst/>
              <a:rect l="l" t="t" r="r" b="b"/>
              <a:pathLst>
                <a:path w="1952" h="1771" extrusionOk="0">
                  <a:moveTo>
                    <a:pt x="1718" y="0"/>
                  </a:moveTo>
                  <a:cubicBezTo>
                    <a:pt x="1676" y="0"/>
                    <a:pt x="1633" y="14"/>
                    <a:pt x="1595" y="44"/>
                  </a:cubicBezTo>
                  <a:cubicBezTo>
                    <a:pt x="1595" y="44"/>
                    <a:pt x="1481" y="133"/>
                    <a:pt x="1339" y="254"/>
                  </a:cubicBezTo>
                  <a:lnTo>
                    <a:pt x="817" y="708"/>
                  </a:lnTo>
                  <a:cubicBezTo>
                    <a:pt x="628" y="870"/>
                    <a:pt x="444" y="1039"/>
                    <a:pt x="302" y="1167"/>
                  </a:cubicBezTo>
                  <a:cubicBezTo>
                    <a:pt x="161" y="1297"/>
                    <a:pt x="69" y="1396"/>
                    <a:pt x="69" y="1396"/>
                  </a:cubicBezTo>
                  <a:cubicBezTo>
                    <a:pt x="21" y="1448"/>
                    <a:pt x="0" y="1519"/>
                    <a:pt x="12" y="1588"/>
                  </a:cubicBezTo>
                  <a:cubicBezTo>
                    <a:pt x="33" y="1696"/>
                    <a:pt x="126" y="1771"/>
                    <a:pt x="231" y="1771"/>
                  </a:cubicBezTo>
                  <a:cubicBezTo>
                    <a:pt x="244" y="1771"/>
                    <a:pt x="258" y="1769"/>
                    <a:pt x="272" y="1767"/>
                  </a:cubicBezTo>
                  <a:cubicBezTo>
                    <a:pt x="391" y="1740"/>
                    <a:pt x="505" y="1700"/>
                    <a:pt x="614" y="1649"/>
                  </a:cubicBezTo>
                  <a:cubicBezTo>
                    <a:pt x="854" y="1540"/>
                    <a:pt x="1075" y="1391"/>
                    <a:pt x="1270" y="1212"/>
                  </a:cubicBezTo>
                  <a:cubicBezTo>
                    <a:pt x="1485" y="1019"/>
                    <a:pt x="1655" y="783"/>
                    <a:pt x="1763" y="596"/>
                  </a:cubicBezTo>
                  <a:cubicBezTo>
                    <a:pt x="1873" y="403"/>
                    <a:pt x="1910" y="270"/>
                    <a:pt x="1910" y="270"/>
                  </a:cubicBezTo>
                  <a:lnTo>
                    <a:pt x="1914" y="255"/>
                  </a:lnTo>
                  <a:cubicBezTo>
                    <a:pt x="1952" y="116"/>
                    <a:pt x="1840" y="0"/>
                    <a:pt x="1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6184000" y="4483725"/>
              <a:ext cx="87500" cy="37900"/>
            </a:xfrm>
            <a:custGeom>
              <a:avLst/>
              <a:gdLst/>
              <a:ahLst/>
              <a:cxnLst/>
              <a:rect l="l" t="t" r="r" b="b"/>
              <a:pathLst>
                <a:path w="3500" h="1516" extrusionOk="0">
                  <a:moveTo>
                    <a:pt x="3287" y="1"/>
                  </a:moveTo>
                  <a:cubicBezTo>
                    <a:pt x="3255" y="1"/>
                    <a:pt x="3222" y="9"/>
                    <a:pt x="3192" y="26"/>
                  </a:cubicBezTo>
                  <a:cubicBezTo>
                    <a:pt x="3192" y="26"/>
                    <a:pt x="3000" y="136"/>
                    <a:pt x="2740" y="263"/>
                  </a:cubicBezTo>
                  <a:cubicBezTo>
                    <a:pt x="2475" y="402"/>
                    <a:pt x="2112" y="550"/>
                    <a:pt x="1743" y="677"/>
                  </a:cubicBezTo>
                  <a:cubicBezTo>
                    <a:pt x="1402" y="788"/>
                    <a:pt x="1052" y="878"/>
                    <a:pt x="700" y="943"/>
                  </a:cubicBezTo>
                  <a:lnTo>
                    <a:pt x="204" y="1026"/>
                  </a:lnTo>
                  <a:cubicBezTo>
                    <a:pt x="121" y="1042"/>
                    <a:pt x="54" y="1104"/>
                    <a:pt x="31" y="1186"/>
                  </a:cubicBezTo>
                  <a:cubicBezTo>
                    <a:pt x="0" y="1300"/>
                    <a:pt x="70" y="1419"/>
                    <a:pt x="185" y="1449"/>
                  </a:cubicBezTo>
                  <a:cubicBezTo>
                    <a:pt x="185" y="1449"/>
                    <a:pt x="404" y="1508"/>
                    <a:pt x="742" y="1514"/>
                  </a:cubicBezTo>
                  <a:cubicBezTo>
                    <a:pt x="769" y="1515"/>
                    <a:pt x="797" y="1516"/>
                    <a:pt x="826" y="1516"/>
                  </a:cubicBezTo>
                  <a:cubicBezTo>
                    <a:pt x="1152" y="1516"/>
                    <a:pt x="1569" y="1457"/>
                    <a:pt x="1962" y="1319"/>
                  </a:cubicBezTo>
                  <a:cubicBezTo>
                    <a:pt x="2352" y="1182"/>
                    <a:pt x="2717" y="979"/>
                    <a:pt x="3040" y="718"/>
                  </a:cubicBezTo>
                  <a:cubicBezTo>
                    <a:pt x="3170" y="618"/>
                    <a:pt x="3277" y="503"/>
                    <a:pt x="3338" y="440"/>
                  </a:cubicBezTo>
                  <a:cubicBezTo>
                    <a:pt x="3401" y="372"/>
                    <a:pt x="3435" y="329"/>
                    <a:pt x="3435" y="329"/>
                  </a:cubicBezTo>
                  <a:lnTo>
                    <a:pt x="3442" y="318"/>
                  </a:lnTo>
                  <a:cubicBezTo>
                    <a:pt x="3500" y="246"/>
                    <a:pt x="3497" y="141"/>
                    <a:pt x="3437" y="70"/>
                  </a:cubicBezTo>
                  <a:cubicBezTo>
                    <a:pt x="3398" y="25"/>
                    <a:pt x="3343" y="1"/>
                    <a:pt x="328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6211475" y="4569725"/>
              <a:ext cx="75450" cy="25975"/>
            </a:xfrm>
            <a:custGeom>
              <a:avLst/>
              <a:gdLst/>
              <a:ahLst/>
              <a:cxnLst/>
              <a:rect l="l" t="t" r="r" b="b"/>
              <a:pathLst>
                <a:path w="3018" h="1039" extrusionOk="0">
                  <a:moveTo>
                    <a:pt x="2750" y="0"/>
                  </a:moveTo>
                  <a:cubicBezTo>
                    <a:pt x="2733" y="0"/>
                    <a:pt x="2716" y="2"/>
                    <a:pt x="2698" y="7"/>
                  </a:cubicBezTo>
                  <a:lnTo>
                    <a:pt x="2300" y="107"/>
                  </a:lnTo>
                  <a:cubicBezTo>
                    <a:pt x="2069" y="171"/>
                    <a:pt x="1762" y="236"/>
                    <a:pt x="1456" y="302"/>
                  </a:cubicBezTo>
                  <a:cubicBezTo>
                    <a:pt x="1151" y="361"/>
                    <a:pt x="841" y="414"/>
                    <a:pt x="606" y="449"/>
                  </a:cubicBezTo>
                  <a:cubicBezTo>
                    <a:pt x="370" y="484"/>
                    <a:pt x="206" y="514"/>
                    <a:pt x="206" y="514"/>
                  </a:cubicBezTo>
                  <a:cubicBezTo>
                    <a:pt x="129" y="529"/>
                    <a:pt x="65" y="584"/>
                    <a:pt x="39" y="659"/>
                  </a:cubicBezTo>
                  <a:cubicBezTo>
                    <a:pt x="1" y="774"/>
                    <a:pt x="62" y="897"/>
                    <a:pt x="176" y="937"/>
                  </a:cubicBezTo>
                  <a:cubicBezTo>
                    <a:pt x="176" y="937"/>
                    <a:pt x="347" y="996"/>
                    <a:pt x="615" y="1023"/>
                  </a:cubicBezTo>
                  <a:cubicBezTo>
                    <a:pt x="719" y="1033"/>
                    <a:pt x="822" y="1038"/>
                    <a:pt x="925" y="1038"/>
                  </a:cubicBezTo>
                  <a:cubicBezTo>
                    <a:pt x="1151" y="1038"/>
                    <a:pt x="1376" y="1014"/>
                    <a:pt x="1596" y="965"/>
                  </a:cubicBezTo>
                  <a:cubicBezTo>
                    <a:pt x="1919" y="895"/>
                    <a:pt x="2227" y="774"/>
                    <a:pt x="2512" y="610"/>
                  </a:cubicBezTo>
                  <a:cubicBezTo>
                    <a:pt x="2606" y="555"/>
                    <a:pt x="2697" y="495"/>
                    <a:pt x="2782" y="428"/>
                  </a:cubicBezTo>
                  <a:cubicBezTo>
                    <a:pt x="2842" y="383"/>
                    <a:pt x="2873" y="352"/>
                    <a:pt x="2873" y="352"/>
                  </a:cubicBezTo>
                  <a:lnTo>
                    <a:pt x="2881" y="345"/>
                  </a:lnTo>
                  <a:cubicBezTo>
                    <a:pt x="3018" y="218"/>
                    <a:pt x="2919" y="0"/>
                    <a:pt x="275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6228725" y="4666025"/>
              <a:ext cx="91575" cy="29150"/>
            </a:xfrm>
            <a:custGeom>
              <a:avLst/>
              <a:gdLst/>
              <a:ahLst/>
              <a:cxnLst/>
              <a:rect l="l" t="t" r="r" b="b"/>
              <a:pathLst>
                <a:path w="3663" h="1166" extrusionOk="0">
                  <a:moveTo>
                    <a:pt x="3443" y="0"/>
                  </a:moveTo>
                  <a:cubicBezTo>
                    <a:pt x="3425" y="0"/>
                    <a:pt x="3406" y="3"/>
                    <a:pt x="3387" y="8"/>
                  </a:cubicBezTo>
                  <a:lnTo>
                    <a:pt x="2891" y="159"/>
                  </a:lnTo>
                  <a:cubicBezTo>
                    <a:pt x="2599" y="251"/>
                    <a:pt x="2207" y="343"/>
                    <a:pt x="1815" y="419"/>
                  </a:cubicBezTo>
                  <a:cubicBezTo>
                    <a:pt x="1421" y="490"/>
                    <a:pt x="1023" y="543"/>
                    <a:pt x="720" y="567"/>
                  </a:cubicBezTo>
                  <a:lnTo>
                    <a:pt x="208" y="611"/>
                  </a:lnTo>
                  <a:cubicBezTo>
                    <a:pt x="107" y="619"/>
                    <a:pt x="24" y="698"/>
                    <a:pt x="12" y="799"/>
                  </a:cubicBezTo>
                  <a:cubicBezTo>
                    <a:pt x="0" y="901"/>
                    <a:pt x="61" y="998"/>
                    <a:pt x="157" y="1030"/>
                  </a:cubicBezTo>
                  <a:lnTo>
                    <a:pt x="161" y="1031"/>
                  </a:lnTo>
                  <a:cubicBezTo>
                    <a:pt x="161" y="1031"/>
                    <a:pt x="375" y="1104"/>
                    <a:pt x="711" y="1141"/>
                  </a:cubicBezTo>
                  <a:cubicBezTo>
                    <a:pt x="837" y="1157"/>
                    <a:pt x="982" y="1166"/>
                    <a:pt x="1136" y="1166"/>
                  </a:cubicBezTo>
                  <a:cubicBezTo>
                    <a:pt x="1389" y="1166"/>
                    <a:pt x="1670" y="1142"/>
                    <a:pt x="1945" y="1086"/>
                  </a:cubicBezTo>
                  <a:cubicBezTo>
                    <a:pt x="2350" y="1002"/>
                    <a:pt x="2741" y="860"/>
                    <a:pt x="3103" y="662"/>
                  </a:cubicBezTo>
                  <a:cubicBezTo>
                    <a:pt x="3250" y="586"/>
                    <a:pt x="3375" y="495"/>
                    <a:pt x="3449" y="444"/>
                  </a:cubicBezTo>
                  <a:cubicBezTo>
                    <a:pt x="3524" y="389"/>
                    <a:pt x="3566" y="354"/>
                    <a:pt x="3566" y="354"/>
                  </a:cubicBezTo>
                  <a:lnTo>
                    <a:pt x="3572" y="348"/>
                  </a:lnTo>
                  <a:cubicBezTo>
                    <a:pt x="3643" y="287"/>
                    <a:pt x="3663" y="186"/>
                    <a:pt x="3618" y="104"/>
                  </a:cubicBezTo>
                  <a:cubicBezTo>
                    <a:pt x="3583" y="39"/>
                    <a:pt x="3515" y="0"/>
                    <a:pt x="344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6242275" y="4768375"/>
              <a:ext cx="98375" cy="26400"/>
            </a:xfrm>
            <a:custGeom>
              <a:avLst/>
              <a:gdLst/>
              <a:ahLst/>
              <a:cxnLst/>
              <a:rect l="l" t="t" r="r" b="b"/>
              <a:pathLst>
                <a:path w="3935" h="1056" extrusionOk="0">
                  <a:moveTo>
                    <a:pt x="3718" y="0"/>
                  </a:moveTo>
                  <a:cubicBezTo>
                    <a:pt x="3705" y="0"/>
                    <a:pt x="3691" y="1"/>
                    <a:pt x="3678" y="4"/>
                  </a:cubicBezTo>
                  <a:lnTo>
                    <a:pt x="3134" y="125"/>
                  </a:lnTo>
                  <a:cubicBezTo>
                    <a:pt x="2813" y="200"/>
                    <a:pt x="2384" y="274"/>
                    <a:pt x="1956" y="334"/>
                  </a:cubicBezTo>
                  <a:cubicBezTo>
                    <a:pt x="1527" y="388"/>
                    <a:pt x="1095" y="426"/>
                    <a:pt x="768" y="443"/>
                  </a:cubicBezTo>
                  <a:cubicBezTo>
                    <a:pt x="440" y="460"/>
                    <a:pt x="216" y="473"/>
                    <a:pt x="216" y="473"/>
                  </a:cubicBezTo>
                  <a:cubicBezTo>
                    <a:pt x="113" y="479"/>
                    <a:pt x="28" y="558"/>
                    <a:pt x="15" y="659"/>
                  </a:cubicBezTo>
                  <a:cubicBezTo>
                    <a:pt x="1" y="762"/>
                    <a:pt x="61" y="860"/>
                    <a:pt x="159" y="892"/>
                  </a:cubicBezTo>
                  <a:lnTo>
                    <a:pt x="163" y="893"/>
                  </a:lnTo>
                  <a:cubicBezTo>
                    <a:pt x="163" y="893"/>
                    <a:pt x="390" y="969"/>
                    <a:pt x="744" y="1017"/>
                  </a:cubicBezTo>
                  <a:cubicBezTo>
                    <a:pt x="920" y="1041"/>
                    <a:pt x="1127" y="1055"/>
                    <a:pt x="1349" y="1055"/>
                  </a:cubicBezTo>
                  <a:cubicBezTo>
                    <a:pt x="1574" y="1055"/>
                    <a:pt x="1813" y="1040"/>
                    <a:pt x="2051" y="1004"/>
                  </a:cubicBezTo>
                  <a:cubicBezTo>
                    <a:pt x="2483" y="940"/>
                    <a:pt x="2905" y="818"/>
                    <a:pt x="3304" y="642"/>
                  </a:cubicBezTo>
                  <a:cubicBezTo>
                    <a:pt x="3466" y="574"/>
                    <a:pt x="3604" y="492"/>
                    <a:pt x="3690" y="446"/>
                  </a:cubicBezTo>
                  <a:cubicBezTo>
                    <a:pt x="3775" y="394"/>
                    <a:pt x="3824" y="362"/>
                    <a:pt x="3824" y="362"/>
                  </a:cubicBezTo>
                  <a:lnTo>
                    <a:pt x="3831" y="358"/>
                  </a:lnTo>
                  <a:cubicBezTo>
                    <a:pt x="3907" y="304"/>
                    <a:pt x="3935" y="205"/>
                    <a:pt x="3899" y="119"/>
                  </a:cubicBezTo>
                  <a:cubicBezTo>
                    <a:pt x="3867" y="46"/>
                    <a:pt x="3795" y="0"/>
                    <a:pt x="3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6248750" y="4880925"/>
              <a:ext cx="98100" cy="29200"/>
            </a:xfrm>
            <a:custGeom>
              <a:avLst/>
              <a:gdLst/>
              <a:ahLst/>
              <a:cxnLst/>
              <a:rect l="l" t="t" r="r" b="b"/>
              <a:pathLst>
                <a:path w="3924" h="1168" extrusionOk="0">
                  <a:moveTo>
                    <a:pt x="3477" y="294"/>
                  </a:moveTo>
                  <a:cubicBezTo>
                    <a:pt x="3492" y="320"/>
                    <a:pt x="3512" y="342"/>
                    <a:pt x="3537" y="359"/>
                  </a:cubicBezTo>
                  <a:lnTo>
                    <a:pt x="3547" y="365"/>
                  </a:lnTo>
                  <a:cubicBezTo>
                    <a:pt x="3549" y="367"/>
                    <a:pt x="3559" y="374"/>
                    <a:pt x="3556" y="374"/>
                  </a:cubicBezTo>
                  <a:cubicBezTo>
                    <a:pt x="3554" y="374"/>
                    <a:pt x="3547" y="371"/>
                    <a:pt x="3531" y="363"/>
                  </a:cubicBezTo>
                  <a:cubicBezTo>
                    <a:pt x="3503" y="349"/>
                    <a:pt x="3487" y="320"/>
                    <a:pt x="3477" y="294"/>
                  </a:cubicBezTo>
                  <a:close/>
                  <a:moveTo>
                    <a:pt x="3648" y="1"/>
                  </a:moveTo>
                  <a:cubicBezTo>
                    <a:pt x="3573" y="1"/>
                    <a:pt x="3503" y="44"/>
                    <a:pt x="3471" y="114"/>
                  </a:cubicBezTo>
                  <a:cubicBezTo>
                    <a:pt x="3450" y="157"/>
                    <a:pt x="3447" y="205"/>
                    <a:pt x="3459" y="248"/>
                  </a:cubicBezTo>
                  <a:lnTo>
                    <a:pt x="3459" y="248"/>
                  </a:lnTo>
                  <a:cubicBezTo>
                    <a:pt x="3449" y="254"/>
                    <a:pt x="3429" y="271"/>
                    <a:pt x="3408" y="280"/>
                  </a:cubicBezTo>
                  <a:cubicBezTo>
                    <a:pt x="3398" y="284"/>
                    <a:pt x="3387" y="287"/>
                    <a:pt x="3380" y="287"/>
                  </a:cubicBezTo>
                  <a:cubicBezTo>
                    <a:pt x="3377" y="287"/>
                    <a:pt x="3375" y="286"/>
                    <a:pt x="3374" y="284"/>
                  </a:cubicBezTo>
                  <a:cubicBezTo>
                    <a:pt x="3351" y="286"/>
                    <a:pt x="3298" y="303"/>
                    <a:pt x="3258" y="312"/>
                  </a:cubicBezTo>
                  <a:cubicBezTo>
                    <a:pt x="3089" y="358"/>
                    <a:pt x="2910" y="386"/>
                    <a:pt x="2699" y="419"/>
                  </a:cubicBezTo>
                  <a:cubicBezTo>
                    <a:pt x="2485" y="451"/>
                    <a:pt x="2270" y="473"/>
                    <a:pt x="2054" y="483"/>
                  </a:cubicBezTo>
                  <a:cubicBezTo>
                    <a:pt x="1945" y="487"/>
                    <a:pt x="1836" y="490"/>
                    <a:pt x="1727" y="490"/>
                  </a:cubicBezTo>
                  <a:cubicBezTo>
                    <a:pt x="1430" y="490"/>
                    <a:pt x="1133" y="472"/>
                    <a:pt x="837" y="435"/>
                  </a:cubicBezTo>
                  <a:cubicBezTo>
                    <a:pt x="504" y="392"/>
                    <a:pt x="277" y="351"/>
                    <a:pt x="277" y="351"/>
                  </a:cubicBezTo>
                  <a:cubicBezTo>
                    <a:pt x="263" y="348"/>
                    <a:pt x="250" y="347"/>
                    <a:pt x="237" y="347"/>
                  </a:cubicBezTo>
                  <a:cubicBezTo>
                    <a:pt x="150" y="347"/>
                    <a:pt x="69" y="401"/>
                    <a:pt x="38" y="485"/>
                  </a:cubicBezTo>
                  <a:cubicBezTo>
                    <a:pt x="0" y="582"/>
                    <a:pt x="38" y="690"/>
                    <a:pt x="126" y="745"/>
                  </a:cubicBezTo>
                  <a:lnTo>
                    <a:pt x="132" y="748"/>
                  </a:lnTo>
                  <a:cubicBezTo>
                    <a:pt x="132" y="748"/>
                    <a:pt x="350" y="879"/>
                    <a:pt x="712" y="995"/>
                  </a:cubicBezTo>
                  <a:cubicBezTo>
                    <a:pt x="1015" y="1093"/>
                    <a:pt x="1425" y="1167"/>
                    <a:pt x="1851" y="1167"/>
                  </a:cubicBezTo>
                  <a:cubicBezTo>
                    <a:pt x="1930" y="1167"/>
                    <a:pt x="2010" y="1165"/>
                    <a:pt x="2090" y="1159"/>
                  </a:cubicBezTo>
                  <a:cubicBezTo>
                    <a:pt x="2339" y="1143"/>
                    <a:pt x="2586" y="1105"/>
                    <a:pt x="2827" y="1042"/>
                  </a:cubicBezTo>
                  <a:cubicBezTo>
                    <a:pt x="3053" y="986"/>
                    <a:pt x="3274" y="898"/>
                    <a:pt x="3439" y="826"/>
                  </a:cubicBezTo>
                  <a:lnTo>
                    <a:pt x="3565" y="768"/>
                  </a:lnTo>
                  <a:cubicBezTo>
                    <a:pt x="3625" y="739"/>
                    <a:pt x="3680" y="700"/>
                    <a:pt x="3725" y="652"/>
                  </a:cubicBezTo>
                  <a:cubicBezTo>
                    <a:pt x="3805" y="568"/>
                    <a:pt x="3855" y="490"/>
                    <a:pt x="3885" y="385"/>
                  </a:cubicBezTo>
                  <a:cubicBezTo>
                    <a:pt x="3924" y="288"/>
                    <a:pt x="3882" y="108"/>
                    <a:pt x="3781" y="47"/>
                  </a:cubicBezTo>
                  <a:cubicBezTo>
                    <a:pt x="3719" y="4"/>
                    <a:pt x="3721" y="15"/>
                    <a:pt x="3712" y="10"/>
                  </a:cubicBezTo>
                  <a:lnTo>
                    <a:pt x="3702" y="8"/>
                  </a:lnTo>
                  <a:lnTo>
                    <a:pt x="3700" y="8"/>
                  </a:lnTo>
                  <a:cubicBezTo>
                    <a:pt x="3683" y="3"/>
                    <a:pt x="3665" y="1"/>
                    <a:pt x="364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6239175" y="4992700"/>
              <a:ext cx="83750" cy="17100"/>
            </a:xfrm>
            <a:custGeom>
              <a:avLst/>
              <a:gdLst/>
              <a:ahLst/>
              <a:cxnLst/>
              <a:rect l="l" t="t" r="r" b="b"/>
              <a:pathLst>
                <a:path w="3350" h="684" extrusionOk="0">
                  <a:moveTo>
                    <a:pt x="1871" y="1"/>
                  </a:moveTo>
                  <a:cubicBezTo>
                    <a:pt x="1806" y="1"/>
                    <a:pt x="1741" y="1"/>
                    <a:pt x="1676" y="3"/>
                  </a:cubicBezTo>
                  <a:cubicBezTo>
                    <a:pt x="1306" y="5"/>
                    <a:pt x="936" y="24"/>
                    <a:pt x="657" y="45"/>
                  </a:cubicBezTo>
                  <a:cubicBezTo>
                    <a:pt x="377" y="65"/>
                    <a:pt x="189" y="97"/>
                    <a:pt x="189" y="97"/>
                  </a:cubicBezTo>
                  <a:cubicBezTo>
                    <a:pt x="88" y="114"/>
                    <a:pt x="14" y="197"/>
                    <a:pt x="7" y="299"/>
                  </a:cubicBezTo>
                  <a:cubicBezTo>
                    <a:pt x="0" y="399"/>
                    <a:pt x="65" y="492"/>
                    <a:pt x="162" y="520"/>
                  </a:cubicBezTo>
                  <a:cubicBezTo>
                    <a:pt x="318" y="563"/>
                    <a:pt x="476" y="597"/>
                    <a:pt x="636" y="619"/>
                  </a:cubicBezTo>
                  <a:cubicBezTo>
                    <a:pt x="923" y="662"/>
                    <a:pt x="1213" y="683"/>
                    <a:pt x="1505" y="683"/>
                  </a:cubicBezTo>
                  <a:cubicBezTo>
                    <a:pt x="1566" y="683"/>
                    <a:pt x="1627" y="682"/>
                    <a:pt x="1688" y="680"/>
                  </a:cubicBezTo>
                  <a:cubicBezTo>
                    <a:pt x="2072" y="674"/>
                    <a:pt x="2452" y="620"/>
                    <a:pt x="2736" y="566"/>
                  </a:cubicBezTo>
                  <a:cubicBezTo>
                    <a:pt x="2893" y="535"/>
                    <a:pt x="3050" y="495"/>
                    <a:pt x="3202" y="446"/>
                  </a:cubicBezTo>
                  <a:lnTo>
                    <a:pt x="3207" y="445"/>
                  </a:lnTo>
                  <a:cubicBezTo>
                    <a:pt x="3294" y="413"/>
                    <a:pt x="3350" y="328"/>
                    <a:pt x="3340" y="236"/>
                  </a:cubicBezTo>
                  <a:cubicBezTo>
                    <a:pt x="3331" y="144"/>
                    <a:pt x="3258" y="71"/>
                    <a:pt x="3166" y="59"/>
                  </a:cubicBezTo>
                  <a:cubicBezTo>
                    <a:pt x="3166" y="59"/>
                    <a:pt x="2974" y="36"/>
                    <a:pt x="2696" y="22"/>
                  </a:cubicBezTo>
                  <a:cubicBezTo>
                    <a:pt x="2465" y="13"/>
                    <a:pt x="2173" y="1"/>
                    <a:pt x="187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6201100" y="5081150"/>
              <a:ext cx="75750" cy="20925"/>
            </a:xfrm>
            <a:custGeom>
              <a:avLst/>
              <a:gdLst/>
              <a:ahLst/>
              <a:cxnLst/>
              <a:rect l="l" t="t" r="r" b="b"/>
              <a:pathLst>
                <a:path w="3030" h="837" extrusionOk="0">
                  <a:moveTo>
                    <a:pt x="247" y="1"/>
                  </a:moveTo>
                  <a:cubicBezTo>
                    <a:pt x="179" y="1"/>
                    <a:pt x="115" y="32"/>
                    <a:pt x="73" y="86"/>
                  </a:cubicBezTo>
                  <a:cubicBezTo>
                    <a:pt x="0" y="183"/>
                    <a:pt x="18" y="320"/>
                    <a:pt x="115" y="393"/>
                  </a:cubicBezTo>
                  <a:cubicBezTo>
                    <a:pt x="115" y="393"/>
                    <a:pt x="257" y="504"/>
                    <a:pt x="505" y="610"/>
                  </a:cubicBezTo>
                  <a:cubicBezTo>
                    <a:pt x="750" y="719"/>
                    <a:pt x="1102" y="816"/>
                    <a:pt x="1462" y="833"/>
                  </a:cubicBezTo>
                  <a:cubicBezTo>
                    <a:pt x="1514" y="835"/>
                    <a:pt x="1567" y="837"/>
                    <a:pt x="1620" y="837"/>
                  </a:cubicBezTo>
                  <a:cubicBezTo>
                    <a:pt x="1896" y="837"/>
                    <a:pt x="2172" y="797"/>
                    <a:pt x="2436" y="718"/>
                  </a:cubicBezTo>
                  <a:cubicBezTo>
                    <a:pt x="2542" y="688"/>
                    <a:pt x="2643" y="650"/>
                    <a:pt x="2741" y="604"/>
                  </a:cubicBezTo>
                  <a:cubicBezTo>
                    <a:pt x="2808" y="572"/>
                    <a:pt x="2846" y="550"/>
                    <a:pt x="2846" y="550"/>
                  </a:cubicBezTo>
                  <a:lnTo>
                    <a:pt x="2854" y="545"/>
                  </a:lnTo>
                  <a:cubicBezTo>
                    <a:pt x="3030" y="442"/>
                    <a:pt x="2957" y="174"/>
                    <a:pt x="2755" y="174"/>
                  </a:cubicBezTo>
                  <a:cubicBezTo>
                    <a:pt x="2753" y="174"/>
                    <a:pt x="2752" y="174"/>
                    <a:pt x="2751" y="174"/>
                  </a:cubicBezTo>
                  <a:lnTo>
                    <a:pt x="2349" y="180"/>
                  </a:lnTo>
                  <a:cubicBezTo>
                    <a:pt x="2300" y="182"/>
                    <a:pt x="2248" y="183"/>
                    <a:pt x="2193" y="183"/>
                  </a:cubicBezTo>
                  <a:cubicBezTo>
                    <a:pt x="1986" y="183"/>
                    <a:pt x="1745" y="171"/>
                    <a:pt x="1505" y="156"/>
                  </a:cubicBezTo>
                  <a:cubicBezTo>
                    <a:pt x="1202" y="132"/>
                    <a:pt x="898" y="97"/>
                    <a:pt x="668" y="61"/>
                  </a:cubicBezTo>
                  <a:cubicBezTo>
                    <a:pt x="439" y="24"/>
                    <a:pt x="277" y="3"/>
                    <a:pt x="277" y="3"/>
                  </a:cubicBezTo>
                  <a:cubicBezTo>
                    <a:pt x="267" y="1"/>
                    <a:pt x="257" y="1"/>
                    <a:pt x="24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6143200" y="5176700"/>
              <a:ext cx="67000" cy="26375"/>
            </a:xfrm>
            <a:custGeom>
              <a:avLst/>
              <a:gdLst/>
              <a:ahLst/>
              <a:cxnLst/>
              <a:rect l="l" t="t" r="r" b="b"/>
              <a:pathLst>
                <a:path w="2680" h="1055" extrusionOk="0">
                  <a:moveTo>
                    <a:pt x="251" y="0"/>
                  </a:moveTo>
                  <a:cubicBezTo>
                    <a:pt x="204" y="0"/>
                    <a:pt x="157" y="15"/>
                    <a:pt x="119" y="44"/>
                  </a:cubicBezTo>
                  <a:cubicBezTo>
                    <a:pt x="21" y="116"/>
                    <a:pt x="0" y="254"/>
                    <a:pt x="73" y="352"/>
                  </a:cubicBezTo>
                  <a:cubicBezTo>
                    <a:pt x="73" y="352"/>
                    <a:pt x="176" y="491"/>
                    <a:pt x="383" y="642"/>
                  </a:cubicBezTo>
                  <a:cubicBezTo>
                    <a:pt x="589" y="796"/>
                    <a:pt x="904" y="950"/>
                    <a:pt x="1242" y="1014"/>
                  </a:cubicBezTo>
                  <a:cubicBezTo>
                    <a:pt x="1383" y="1041"/>
                    <a:pt x="1526" y="1055"/>
                    <a:pt x="1670" y="1055"/>
                  </a:cubicBezTo>
                  <a:cubicBezTo>
                    <a:pt x="1840" y="1055"/>
                    <a:pt x="2010" y="1035"/>
                    <a:pt x="2177" y="997"/>
                  </a:cubicBezTo>
                  <a:cubicBezTo>
                    <a:pt x="2277" y="974"/>
                    <a:pt x="2376" y="941"/>
                    <a:pt x="2471" y="899"/>
                  </a:cubicBezTo>
                  <a:cubicBezTo>
                    <a:pt x="2533" y="870"/>
                    <a:pt x="2569" y="851"/>
                    <a:pt x="2569" y="851"/>
                  </a:cubicBezTo>
                  <a:cubicBezTo>
                    <a:pt x="2626" y="817"/>
                    <a:pt x="2664" y="758"/>
                    <a:pt x="2670" y="691"/>
                  </a:cubicBezTo>
                  <a:cubicBezTo>
                    <a:pt x="2680" y="580"/>
                    <a:pt x="2597" y="481"/>
                    <a:pt x="2486" y="471"/>
                  </a:cubicBezTo>
                  <a:cubicBezTo>
                    <a:pt x="2486" y="471"/>
                    <a:pt x="2445" y="468"/>
                    <a:pt x="2378" y="468"/>
                  </a:cubicBezTo>
                  <a:cubicBezTo>
                    <a:pt x="2369" y="468"/>
                    <a:pt x="2360" y="468"/>
                    <a:pt x="2352" y="468"/>
                  </a:cubicBezTo>
                  <a:cubicBezTo>
                    <a:pt x="2286" y="468"/>
                    <a:pt x="2219" y="458"/>
                    <a:pt x="2123" y="454"/>
                  </a:cubicBezTo>
                  <a:cubicBezTo>
                    <a:pt x="1913" y="445"/>
                    <a:pt x="1643" y="404"/>
                    <a:pt x="1380" y="350"/>
                  </a:cubicBezTo>
                  <a:cubicBezTo>
                    <a:pt x="1136" y="296"/>
                    <a:pt x="897" y="226"/>
                    <a:pt x="662" y="140"/>
                  </a:cubicBezTo>
                  <a:cubicBezTo>
                    <a:pt x="468" y="68"/>
                    <a:pt x="330" y="15"/>
                    <a:pt x="330" y="15"/>
                  </a:cubicBezTo>
                  <a:cubicBezTo>
                    <a:pt x="304" y="5"/>
                    <a:pt x="278" y="0"/>
                    <a:pt x="25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5931000" y="5192450"/>
              <a:ext cx="60625" cy="50700"/>
            </a:xfrm>
            <a:custGeom>
              <a:avLst/>
              <a:gdLst/>
              <a:ahLst/>
              <a:cxnLst/>
              <a:rect l="l" t="t" r="r" b="b"/>
              <a:pathLst>
                <a:path w="2425" h="2028" extrusionOk="0">
                  <a:moveTo>
                    <a:pt x="423" y="1"/>
                  </a:moveTo>
                  <a:cubicBezTo>
                    <a:pt x="189" y="2"/>
                    <a:pt x="0" y="193"/>
                    <a:pt x="2" y="426"/>
                  </a:cubicBezTo>
                  <a:cubicBezTo>
                    <a:pt x="2" y="426"/>
                    <a:pt x="2" y="469"/>
                    <a:pt x="9" y="539"/>
                  </a:cubicBezTo>
                  <a:cubicBezTo>
                    <a:pt x="11" y="600"/>
                    <a:pt x="53" y="739"/>
                    <a:pt x="103" y="855"/>
                  </a:cubicBezTo>
                  <a:cubicBezTo>
                    <a:pt x="151" y="982"/>
                    <a:pt x="231" y="1117"/>
                    <a:pt x="330" y="1251"/>
                  </a:cubicBezTo>
                  <a:cubicBezTo>
                    <a:pt x="436" y="1390"/>
                    <a:pt x="560" y="1515"/>
                    <a:pt x="696" y="1624"/>
                  </a:cubicBezTo>
                  <a:cubicBezTo>
                    <a:pt x="840" y="1730"/>
                    <a:pt x="992" y="1827"/>
                    <a:pt x="1148" y="1890"/>
                  </a:cubicBezTo>
                  <a:cubicBezTo>
                    <a:pt x="1288" y="1951"/>
                    <a:pt x="1437" y="1993"/>
                    <a:pt x="1589" y="2012"/>
                  </a:cubicBezTo>
                  <a:cubicBezTo>
                    <a:pt x="1664" y="2023"/>
                    <a:pt x="1733" y="2027"/>
                    <a:pt x="1793" y="2027"/>
                  </a:cubicBezTo>
                  <a:cubicBezTo>
                    <a:pt x="1946" y="2027"/>
                    <a:pt x="2041" y="2001"/>
                    <a:pt x="2041" y="2001"/>
                  </a:cubicBezTo>
                  <a:cubicBezTo>
                    <a:pt x="2112" y="1982"/>
                    <a:pt x="2177" y="1945"/>
                    <a:pt x="2231" y="1896"/>
                  </a:cubicBezTo>
                  <a:cubicBezTo>
                    <a:pt x="2414" y="1726"/>
                    <a:pt x="2425" y="1439"/>
                    <a:pt x="2254" y="1257"/>
                  </a:cubicBezTo>
                  <a:lnTo>
                    <a:pt x="2224" y="1226"/>
                  </a:lnTo>
                  <a:cubicBezTo>
                    <a:pt x="2146" y="1145"/>
                    <a:pt x="2063" y="1068"/>
                    <a:pt x="1978" y="997"/>
                  </a:cubicBezTo>
                  <a:cubicBezTo>
                    <a:pt x="1834" y="876"/>
                    <a:pt x="1650" y="740"/>
                    <a:pt x="1466" y="606"/>
                  </a:cubicBezTo>
                  <a:cubicBezTo>
                    <a:pt x="1282" y="472"/>
                    <a:pt x="1087" y="343"/>
                    <a:pt x="928" y="237"/>
                  </a:cubicBezTo>
                  <a:cubicBezTo>
                    <a:pt x="843" y="178"/>
                    <a:pt x="788" y="163"/>
                    <a:pt x="725" y="114"/>
                  </a:cubicBezTo>
                  <a:cubicBezTo>
                    <a:pt x="666" y="74"/>
                    <a:pt x="628" y="54"/>
                    <a:pt x="628" y="54"/>
                  </a:cubicBezTo>
                  <a:cubicBezTo>
                    <a:pt x="566" y="19"/>
                    <a:pt x="494" y="1"/>
                    <a:pt x="42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5916325" y="5267650"/>
              <a:ext cx="52325" cy="50775"/>
            </a:xfrm>
            <a:custGeom>
              <a:avLst/>
              <a:gdLst/>
              <a:ahLst/>
              <a:cxnLst/>
              <a:rect l="l" t="t" r="r" b="b"/>
              <a:pathLst>
                <a:path w="2093" h="2031" extrusionOk="0">
                  <a:moveTo>
                    <a:pt x="460" y="0"/>
                  </a:moveTo>
                  <a:cubicBezTo>
                    <a:pt x="281" y="0"/>
                    <a:pt x="113" y="111"/>
                    <a:pt x="49" y="289"/>
                  </a:cubicBezTo>
                  <a:cubicBezTo>
                    <a:pt x="49" y="289"/>
                    <a:pt x="35" y="327"/>
                    <a:pt x="20" y="389"/>
                  </a:cubicBezTo>
                  <a:cubicBezTo>
                    <a:pt x="0" y="437"/>
                    <a:pt x="6" y="595"/>
                    <a:pt x="23" y="713"/>
                  </a:cubicBezTo>
                  <a:cubicBezTo>
                    <a:pt x="38" y="845"/>
                    <a:pt x="82" y="992"/>
                    <a:pt x="152" y="1142"/>
                  </a:cubicBezTo>
                  <a:cubicBezTo>
                    <a:pt x="223" y="1291"/>
                    <a:pt x="326" y="1433"/>
                    <a:pt x="445" y="1562"/>
                  </a:cubicBezTo>
                  <a:cubicBezTo>
                    <a:pt x="569" y="1686"/>
                    <a:pt x="709" y="1794"/>
                    <a:pt x="855" y="1870"/>
                  </a:cubicBezTo>
                  <a:cubicBezTo>
                    <a:pt x="1002" y="1946"/>
                    <a:pt x="1149" y="1996"/>
                    <a:pt x="1282" y="2014"/>
                  </a:cubicBezTo>
                  <a:cubicBezTo>
                    <a:pt x="1354" y="2026"/>
                    <a:pt x="1420" y="2031"/>
                    <a:pt x="1477" y="2031"/>
                  </a:cubicBezTo>
                  <a:cubicBezTo>
                    <a:pt x="1630" y="2031"/>
                    <a:pt x="1724" y="2000"/>
                    <a:pt x="1724" y="2000"/>
                  </a:cubicBezTo>
                  <a:cubicBezTo>
                    <a:pt x="1775" y="1983"/>
                    <a:pt x="1822" y="1957"/>
                    <a:pt x="1864" y="1925"/>
                  </a:cubicBezTo>
                  <a:cubicBezTo>
                    <a:pt x="2060" y="1769"/>
                    <a:pt x="2092" y="1484"/>
                    <a:pt x="1937" y="1288"/>
                  </a:cubicBezTo>
                  <a:lnTo>
                    <a:pt x="1882" y="1219"/>
                  </a:lnTo>
                  <a:cubicBezTo>
                    <a:pt x="1882" y="1219"/>
                    <a:pt x="1800" y="1117"/>
                    <a:pt x="1700" y="1010"/>
                  </a:cubicBezTo>
                  <a:cubicBezTo>
                    <a:pt x="1598" y="902"/>
                    <a:pt x="1474" y="782"/>
                    <a:pt x="1350" y="662"/>
                  </a:cubicBezTo>
                  <a:cubicBezTo>
                    <a:pt x="1225" y="543"/>
                    <a:pt x="1090" y="424"/>
                    <a:pt x="976" y="321"/>
                  </a:cubicBezTo>
                  <a:cubicBezTo>
                    <a:pt x="917" y="259"/>
                    <a:pt x="877" y="258"/>
                    <a:pt x="830" y="195"/>
                  </a:cubicBezTo>
                  <a:cubicBezTo>
                    <a:pt x="788" y="147"/>
                    <a:pt x="759" y="119"/>
                    <a:pt x="759" y="119"/>
                  </a:cubicBezTo>
                  <a:cubicBezTo>
                    <a:pt x="715" y="79"/>
                    <a:pt x="663" y="46"/>
                    <a:pt x="608" y="26"/>
                  </a:cubicBezTo>
                  <a:cubicBezTo>
                    <a:pt x="559" y="8"/>
                    <a:pt x="509" y="0"/>
                    <a:pt x="4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5813125" y="5199600"/>
              <a:ext cx="51450" cy="47300"/>
            </a:xfrm>
            <a:custGeom>
              <a:avLst/>
              <a:gdLst/>
              <a:ahLst/>
              <a:cxnLst/>
              <a:rect l="l" t="t" r="r" b="b"/>
              <a:pathLst>
                <a:path w="2058" h="1892" extrusionOk="0">
                  <a:moveTo>
                    <a:pt x="491" y="0"/>
                  </a:moveTo>
                  <a:cubicBezTo>
                    <a:pt x="460" y="0"/>
                    <a:pt x="429" y="3"/>
                    <a:pt x="398" y="9"/>
                  </a:cubicBezTo>
                  <a:cubicBezTo>
                    <a:pt x="155" y="60"/>
                    <a:pt x="1" y="298"/>
                    <a:pt x="51" y="541"/>
                  </a:cubicBezTo>
                  <a:cubicBezTo>
                    <a:pt x="78" y="651"/>
                    <a:pt x="118" y="757"/>
                    <a:pt x="172" y="857"/>
                  </a:cubicBezTo>
                  <a:cubicBezTo>
                    <a:pt x="279" y="1059"/>
                    <a:pt x="417" y="1244"/>
                    <a:pt x="582" y="1402"/>
                  </a:cubicBezTo>
                  <a:cubicBezTo>
                    <a:pt x="757" y="1572"/>
                    <a:pt x="961" y="1710"/>
                    <a:pt x="1139" y="1787"/>
                  </a:cubicBezTo>
                  <a:cubicBezTo>
                    <a:pt x="1240" y="1836"/>
                    <a:pt x="1349" y="1870"/>
                    <a:pt x="1460" y="1888"/>
                  </a:cubicBezTo>
                  <a:cubicBezTo>
                    <a:pt x="1481" y="1891"/>
                    <a:pt x="1503" y="1892"/>
                    <a:pt x="1524" y="1892"/>
                  </a:cubicBezTo>
                  <a:cubicBezTo>
                    <a:pt x="1558" y="1892"/>
                    <a:pt x="1591" y="1888"/>
                    <a:pt x="1624" y="1882"/>
                  </a:cubicBezTo>
                  <a:cubicBezTo>
                    <a:pt x="1889" y="1826"/>
                    <a:pt x="2058" y="1566"/>
                    <a:pt x="2001" y="1303"/>
                  </a:cubicBezTo>
                  <a:cubicBezTo>
                    <a:pt x="1975" y="1193"/>
                    <a:pt x="1932" y="1087"/>
                    <a:pt x="1875" y="989"/>
                  </a:cubicBezTo>
                  <a:cubicBezTo>
                    <a:pt x="1785" y="819"/>
                    <a:pt x="1630" y="625"/>
                    <a:pt x="1448" y="465"/>
                  </a:cubicBezTo>
                  <a:cubicBezTo>
                    <a:pt x="1276" y="314"/>
                    <a:pt x="1082" y="191"/>
                    <a:pt x="872" y="100"/>
                  </a:cubicBezTo>
                  <a:cubicBezTo>
                    <a:pt x="768" y="54"/>
                    <a:pt x="658" y="21"/>
                    <a:pt x="546" y="3"/>
                  </a:cubicBezTo>
                  <a:cubicBezTo>
                    <a:pt x="527" y="1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5913550" y="5093050"/>
              <a:ext cx="46000" cy="48825"/>
            </a:xfrm>
            <a:custGeom>
              <a:avLst/>
              <a:gdLst/>
              <a:ahLst/>
              <a:cxnLst/>
              <a:rect l="l" t="t" r="r" b="b"/>
              <a:pathLst>
                <a:path w="1840" h="1953" extrusionOk="0">
                  <a:moveTo>
                    <a:pt x="456" y="0"/>
                  </a:moveTo>
                  <a:cubicBezTo>
                    <a:pt x="225" y="0"/>
                    <a:pt x="29" y="179"/>
                    <a:pt x="12" y="413"/>
                  </a:cubicBezTo>
                  <a:lnTo>
                    <a:pt x="11" y="437"/>
                  </a:lnTo>
                  <a:cubicBezTo>
                    <a:pt x="11" y="437"/>
                    <a:pt x="0" y="580"/>
                    <a:pt x="61" y="774"/>
                  </a:cubicBezTo>
                  <a:cubicBezTo>
                    <a:pt x="128" y="1000"/>
                    <a:pt x="239" y="1211"/>
                    <a:pt x="388" y="1394"/>
                  </a:cubicBezTo>
                  <a:cubicBezTo>
                    <a:pt x="547" y="1590"/>
                    <a:pt x="748" y="1750"/>
                    <a:pt x="925" y="1837"/>
                  </a:cubicBezTo>
                  <a:cubicBezTo>
                    <a:pt x="1026" y="1892"/>
                    <a:pt x="1136" y="1929"/>
                    <a:pt x="1248" y="1949"/>
                  </a:cubicBezTo>
                  <a:cubicBezTo>
                    <a:pt x="1270" y="1951"/>
                    <a:pt x="1292" y="1953"/>
                    <a:pt x="1314" y="1953"/>
                  </a:cubicBezTo>
                  <a:cubicBezTo>
                    <a:pt x="1340" y="1953"/>
                    <a:pt x="1367" y="1951"/>
                    <a:pt x="1393" y="1946"/>
                  </a:cubicBezTo>
                  <a:cubicBezTo>
                    <a:pt x="1660" y="1903"/>
                    <a:pt x="1840" y="1650"/>
                    <a:pt x="1795" y="1384"/>
                  </a:cubicBezTo>
                  <a:lnTo>
                    <a:pt x="1793" y="1366"/>
                  </a:lnTo>
                  <a:cubicBezTo>
                    <a:pt x="1772" y="1264"/>
                    <a:pt x="1740" y="1165"/>
                    <a:pt x="1696" y="1070"/>
                  </a:cubicBezTo>
                  <a:cubicBezTo>
                    <a:pt x="1624" y="910"/>
                    <a:pt x="1505" y="729"/>
                    <a:pt x="1363" y="568"/>
                  </a:cubicBezTo>
                  <a:cubicBezTo>
                    <a:pt x="1226" y="416"/>
                    <a:pt x="1070" y="283"/>
                    <a:pt x="899" y="173"/>
                  </a:cubicBezTo>
                  <a:cubicBezTo>
                    <a:pt x="809" y="116"/>
                    <a:pt x="714" y="69"/>
                    <a:pt x="616" y="29"/>
                  </a:cubicBezTo>
                  <a:cubicBezTo>
                    <a:pt x="575" y="13"/>
                    <a:pt x="533" y="5"/>
                    <a:pt x="489" y="1"/>
                  </a:cubicBezTo>
                  <a:cubicBezTo>
                    <a:pt x="478" y="1"/>
                    <a:pt x="467" y="0"/>
                    <a:pt x="45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6000975" y="5087650"/>
              <a:ext cx="63125" cy="53375"/>
            </a:xfrm>
            <a:custGeom>
              <a:avLst/>
              <a:gdLst/>
              <a:ahLst/>
              <a:cxnLst/>
              <a:rect l="l" t="t" r="r" b="b"/>
              <a:pathLst>
                <a:path w="2525" h="2135" extrusionOk="0">
                  <a:moveTo>
                    <a:pt x="436" y="0"/>
                  </a:moveTo>
                  <a:cubicBezTo>
                    <a:pt x="423" y="0"/>
                    <a:pt x="409" y="1"/>
                    <a:pt x="395" y="2"/>
                  </a:cubicBezTo>
                  <a:cubicBezTo>
                    <a:pt x="166" y="28"/>
                    <a:pt x="0" y="234"/>
                    <a:pt x="25" y="465"/>
                  </a:cubicBezTo>
                  <a:cubicBezTo>
                    <a:pt x="25" y="465"/>
                    <a:pt x="29" y="508"/>
                    <a:pt x="45" y="581"/>
                  </a:cubicBezTo>
                  <a:cubicBezTo>
                    <a:pt x="56" y="646"/>
                    <a:pt x="103" y="773"/>
                    <a:pt x="158" y="888"/>
                  </a:cubicBezTo>
                  <a:cubicBezTo>
                    <a:pt x="271" y="1129"/>
                    <a:pt x="483" y="1420"/>
                    <a:pt x="757" y="1645"/>
                  </a:cubicBezTo>
                  <a:cubicBezTo>
                    <a:pt x="896" y="1754"/>
                    <a:pt x="1041" y="1855"/>
                    <a:pt x="1191" y="1928"/>
                  </a:cubicBezTo>
                  <a:cubicBezTo>
                    <a:pt x="1325" y="1997"/>
                    <a:pt x="1468" y="2050"/>
                    <a:pt x="1616" y="2086"/>
                  </a:cubicBezTo>
                  <a:cubicBezTo>
                    <a:pt x="1773" y="2126"/>
                    <a:pt x="1904" y="2134"/>
                    <a:pt x="1983" y="2134"/>
                  </a:cubicBezTo>
                  <a:cubicBezTo>
                    <a:pt x="2035" y="2134"/>
                    <a:pt x="2064" y="2131"/>
                    <a:pt x="2064" y="2131"/>
                  </a:cubicBezTo>
                  <a:cubicBezTo>
                    <a:pt x="2145" y="2121"/>
                    <a:pt x="2221" y="2091"/>
                    <a:pt x="2287" y="2043"/>
                  </a:cubicBezTo>
                  <a:cubicBezTo>
                    <a:pt x="2485" y="1892"/>
                    <a:pt x="2525" y="1609"/>
                    <a:pt x="2374" y="1411"/>
                  </a:cubicBezTo>
                  <a:lnTo>
                    <a:pt x="2359" y="1390"/>
                  </a:lnTo>
                  <a:cubicBezTo>
                    <a:pt x="2283" y="1294"/>
                    <a:pt x="2200" y="1202"/>
                    <a:pt x="2110" y="1118"/>
                  </a:cubicBezTo>
                  <a:cubicBezTo>
                    <a:pt x="1934" y="951"/>
                    <a:pt x="1748" y="794"/>
                    <a:pt x="1555" y="647"/>
                  </a:cubicBezTo>
                  <a:cubicBezTo>
                    <a:pt x="1348" y="489"/>
                    <a:pt x="1129" y="341"/>
                    <a:pt x="951" y="227"/>
                  </a:cubicBezTo>
                  <a:cubicBezTo>
                    <a:pt x="858" y="167"/>
                    <a:pt x="790" y="140"/>
                    <a:pt x="722" y="97"/>
                  </a:cubicBezTo>
                  <a:cubicBezTo>
                    <a:pt x="660" y="59"/>
                    <a:pt x="620" y="41"/>
                    <a:pt x="620" y="41"/>
                  </a:cubicBezTo>
                  <a:cubicBezTo>
                    <a:pt x="562" y="14"/>
                    <a:pt x="500" y="0"/>
                    <a:pt x="43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5986300" y="4984400"/>
              <a:ext cx="62350" cy="55900"/>
            </a:xfrm>
            <a:custGeom>
              <a:avLst/>
              <a:gdLst/>
              <a:ahLst/>
              <a:cxnLst/>
              <a:rect l="l" t="t" r="r" b="b"/>
              <a:pathLst>
                <a:path w="2494" h="2236" extrusionOk="0">
                  <a:moveTo>
                    <a:pt x="511" y="1"/>
                  </a:moveTo>
                  <a:cubicBezTo>
                    <a:pt x="202" y="1"/>
                    <a:pt x="0" y="331"/>
                    <a:pt x="146" y="608"/>
                  </a:cubicBezTo>
                  <a:cubicBezTo>
                    <a:pt x="209" y="722"/>
                    <a:pt x="279" y="833"/>
                    <a:pt x="356" y="939"/>
                  </a:cubicBezTo>
                  <a:cubicBezTo>
                    <a:pt x="512" y="1149"/>
                    <a:pt x="685" y="1344"/>
                    <a:pt x="873" y="1526"/>
                  </a:cubicBezTo>
                  <a:cubicBezTo>
                    <a:pt x="1075" y="1720"/>
                    <a:pt x="1293" y="1895"/>
                    <a:pt x="1479" y="2015"/>
                  </a:cubicBezTo>
                  <a:cubicBezTo>
                    <a:pt x="1586" y="2086"/>
                    <a:pt x="1698" y="2148"/>
                    <a:pt x="1818" y="2198"/>
                  </a:cubicBezTo>
                  <a:lnTo>
                    <a:pt x="1832" y="2204"/>
                  </a:lnTo>
                  <a:cubicBezTo>
                    <a:pt x="1888" y="2226"/>
                    <a:pt x="1944" y="2236"/>
                    <a:pt x="1998" y="2236"/>
                  </a:cubicBezTo>
                  <a:cubicBezTo>
                    <a:pt x="2265" y="2236"/>
                    <a:pt x="2493" y="1996"/>
                    <a:pt x="2446" y="1707"/>
                  </a:cubicBezTo>
                  <a:cubicBezTo>
                    <a:pt x="2446" y="1707"/>
                    <a:pt x="2417" y="1527"/>
                    <a:pt x="2301" y="1303"/>
                  </a:cubicBezTo>
                  <a:cubicBezTo>
                    <a:pt x="2190" y="1076"/>
                    <a:pt x="1988" y="809"/>
                    <a:pt x="1742" y="588"/>
                  </a:cubicBezTo>
                  <a:cubicBezTo>
                    <a:pt x="1495" y="367"/>
                    <a:pt x="1207" y="199"/>
                    <a:pt x="970" y="109"/>
                  </a:cubicBezTo>
                  <a:cubicBezTo>
                    <a:pt x="728" y="11"/>
                    <a:pt x="557" y="4"/>
                    <a:pt x="557" y="4"/>
                  </a:cubicBezTo>
                  <a:lnTo>
                    <a:pt x="528" y="1"/>
                  </a:lnTo>
                  <a:cubicBezTo>
                    <a:pt x="522" y="1"/>
                    <a:pt x="517" y="1"/>
                    <a:pt x="51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5685550" y="3261150"/>
              <a:ext cx="46700" cy="35950"/>
            </a:xfrm>
            <a:custGeom>
              <a:avLst/>
              <a:gdLst/>
              <a:ahLst/>
              <a:cxnLst/>
              <a:rect l="l" t="t" r="r" b="b"/>
              <a:pathLst>
                <a:path w="1868" h="1438" extrusionOk="0">
                  <a:moveTo>
                    <a:pt x="759" y="1"/>
                  </a:moveTo>
                  <a:cubicBezTo>
                    <a:pt x="748" y="1"/>
                    <a:pt x="737" y="1"/>
                    <a:pt x="726" y="2"/>
                  </a:cubicBezTo>
                  <a:cubicBezTo>
                    <a:pt x="706" y="5"/>
                    <a:pt x="675" y="4"/>
                    <a:pt x="673" y="22"/>
                  </a:cubicBezTo>
                  <a:cubicBezTo>
                    <a:pt x="704" y="59"/>
                    <a:pt x="719" y="140"/>
                    <a:pt x="708" y="140"/>
                  </a:cubicBezTo>
                  <a:cubicBezTo>
                    <a:pt x="706" y="140"/>
                    <a:pt x="704" y="138"/>
                    <a:pt x="702" y="136"/>
                  </a:cubicBezTo>
                  <a:lnTo>
                    <a:pt x="682" y="127"/>
                  </a:lnTo>
                  <a:lnTo>
                    <a:pt x="627" y="106"/>
                  </a:lnTo>
                  <a:cubicBezTo>
                    <a:pt x="604" y="96"/>
                    <a:pt x="580" y="89"/>
                    <a:pt x="557" y="84"/>
                  </a:cubicBezTo>
                  <a:cubicBezTo>
                    <a:pt x="524" y="76"/>
                    <a:pt x="490" y="73"/>
                    <a:pt x="458" y="73"/>
                  </a:cubicBezTo>
                  <a:cubicBezTo>
                    <a:pt x="249" y="73"/>
                    <a:pt x="62" y="216"/>
                    <a:pt x="15" y="428"/>
                  </a:cubicBezTo>
                  <a:cubicBezTo>
                    <a:pt x="15" y="428"/>
                    <a:pt x="14" y="435"/>
                    <a:pt x="10" y="449"/>
                  </a:cubicBezTo>
                  <a:cubicBezTo>
                    <a:pt x="10" y="449"/>
                    <a:pt x="9" y="448"/>
                    <a:pt x="9" y="448"/>
                  </a:cubicBezTo>
                  <a:lnTo>
                    <a:pt x="9" y="448"/>
                  </a:lnTo>
                  <a:cubicBezTo>
                    <a:pt x="1" y="448"/>
                    <a:pt x="43" y="561"/>
                    <a:pt x="103" y="630"/>
                  </a:cubicBezTo>
                  <a:cubicBezTo>
                    <a:pt x="133" y="674"/>
                    <a:pt x="139" y="703"/>
                    <a:pt x="163" y="742"/>
                  </a:cubicBezTo>
                  <a:cubicBezTo>
                    <a:pt x="181" y="778"/>
                    <a:pt x="203" y="815"/>
                    <a:pt x="225" y="850"/>
                  </a:cubicBezTo>
                  <a:cubicBezTo>
                    <a:pt x="325" y="1007"/>
                    <a:pt x="458" y="1142"/>
                    <a:pt x="614" y="1246"/>
                  </a:cubicBezTo>
                  <a:cubicBezTo>
                    <a:pt x="773" y="1350"/>
                    <a:pt x="955" y="1414"/>
                    <a:pt x="1107" y="1431"/>
                  </a:cubicBezTo>
                  <a:cubicBezTo>
                    <a:pt x="1143" y="1435"/>
                    <a:pt x="1180" y="1438"/>
                    <a:pt x="1216" y="1438"/>
                  </a:cubicBezTo>
                  <a:cubicBezTo>
                    <a:pt x="1271" y="1438"/>
                    <a:pt x="1326" y="1432"/>
                    <a:pt x="1381" y="1422"/>
                  </a:cubicBezTo>
                  <a:cubicBezTo>
                    <a:pt x="1392" y="1420"/>
                    <a:pt x="1405" y="1416"/>
                    <a:pt x="1416" y="1414"/>
                  </a:cubicBezTo>
                  <a:cubicBezTo>
                    <a:pt x="1703" y="1328"/>
                    <a:pt x="1868" y="1025"/>
                    <a:pt x="1782" y="736"/>
                  </a:cubicBezTo>
                  <a:lnTo>
                    <a:pt x="1781" y="732"/>
                  </a:lnTo>
                  <a:cubicBezTo>
                    <a:pt x="1753" y="647"/>
                    <a:pt x="1711" y="566"/>
                    <a:pt x="1658" y="492"/>
                  </a:cubicBezTo>
                  <a:cubicBezTo>
                    <a:pt x="1572" y="369"/>
                    <a:pt x="1436" y="244"/>
                    <a:pt x="1281" y="156"/>
                  </a:cubicBezTo>
                  <a:cubicBezTo>
                    <a:pt x="1138" y="74"/>
                    <a:pt x="980" y="23"/>
                    <a:pt x="817" y="4"/>
                  </a:cubicBezTo>
                  <a:cubicBezTo>
                    <a:pt x="798" y="2"/>
                    <a:pt x="779" y="1"/>
                    <a:pt x="7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5667950" y="3327575"/>
              <a:ext cx="61650" cy="51850"/>
            </a:xfrm>
            <a:custGeom>
              <a:avLst/>
              <a:gdLst/>
              <a:ahLst/>
              <a:cxnLst/>
              <a:rect l="l" t="t" r="r" b="b"/>
              <a:pathLst>
                <a:path w="2466" h="2074" extrusionOk="0">
                  <a:moveTo>
                    <a:pt x="441" y="0"/>
                  </a:moveTo>
                  <a:cubicBezTo>
                    <a:pt x="427" y="0"/>
                    <a:pt x="413" y="1"/>
                    <a:pt x="399" y="2"/>
                  </a:cubicBezTo>
                  <a:cubicBezTo>
                    <a:pt x="167" y="29"/>
                    <a:pt x="0" y="238"/>
                    <a:pt x="27" y="470"/>
                  </a:cubicBezTo>
                  <a:cubicBezTo>
                    <a:pt x="27" y="470"/>
                    <a:pt x="30" y="512"/>
                    <a:pt x="46" y="582"/>
                  </a:cubicBezTo>
                  <a:cubicBezTo>
                    <a:pt x="57" y="646"/>
                    <a:pt x="103" y="768"/>
                    <a:pt x="157" y="879"/>
                  </a:cubicBezTo>
                  <a:cubicBezTo>
                    <a:pt x="267" y="1112"/>
                    <a:pt x="474" y="1391"/>
                    <a:pt x="739" y="1606"/>
                  </a:cubicBezTo>
                  <a:cubicBezTo>
                    <a:pt x="873" y="1711"/>
                    <a:pt x="1013" y="1809"/>
                    <a:pt x="1158" y="1878"/>
                  </a:cubicBezTo>
                  <a:cubicBezTo>
                    <a:pt x="1288" y="1944"/>
                    <a:pt x="1427" y="1995"/>
                    <a:pt x="1569" y="2029"/>
                  </a:cubicBezTo>
                  <a:cubicBezTo>
                    <a:pt x="1717" y="2066"/>
                    <a:pt x="1841" y="2074"/>
                    <a:pt x="1919" y="2074"/>
                  </a:cubicBezTo>
                  <a:cubicBezTo>
                    <a:pt x="1972" y="2074"/>
                    <a:pt x="2003" y="2070"/>
                    <a:pt x="2003" y="2070"/>
                  </a:cubicBezTo>
                  <a:cubicBezTo>
                    <a:pt x="2080" y="2060"/>
                    <a:pt x="2153" y="2033"/>
                    <a:pt x="2215" y="1988"/>
                  </a:cubicBezTo>
                  <a:cubicBezTo>
                    <a:pt x="2419" y="1842"/>
                    <a:pt x="2465" y="1558"/>
                    <a:pt x="2319" y="1354"/>
                  </a:cubicBezTo>
                  <a:lnTo>
                    <a:pt x="2305" y="1332"/>
                  </a:lnTo>
                  <a:cubicBezTo>
                    <a:pt x="2232" y="1237"/>
                    <a:pt x="2154" y="1146"/>
                    <a:pt x="2068" y="1063"/>
                  </a:cubicBezTo>
                  <a:cubicBezTo>
                    <a:pt x="1899" y="898"/>
                    <a:pt x="1720" y="746"/>
                    <a:pt x="1530" y="605"/>
                  </a:cubicBezTo>
                  <a:cubicBezTo>
                    <a:pt x="1341" y="462"/>
                    <a:pt x="1144" y="329"/>
                    <a:pt x="940" y="207"/>
                  </a:cubicBezTo>
                  <a:cubicBezTo>
                    <a:pt x="849" y="151"/>
                    <a:pt x="782" y="127"/>
                    <a:pt x="715" y="87"/>
                  </a:cubicBezTo>
                  <a:cubicBezTo>
                    <a:pt x="652" y="53"/>
                    <a:pt x="612" y="36"/>
                    <a:pt x="612" y="36"/>
                  </a:cubicBezTo>
                  <a:cubicBezTo>
                    <a:pt x="559" y="12"/>
                    <a:pt x="500" y="0"/>
                    <a:pt x="44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5612925" y="3347025"/>
              <a:ext cx="50500" cy="39725"/>
            </a:xfrm>
            <a:custGeom>
              <a:avLst/>
              <a:gdLst/>
              <a:ahLst/>
              <a:cxnLst/>
              <a:rect l="l" t="t" r="r" b="b"/>
              <a:pathLst>
                <a:path w="2020" h="1589" extrusionOk="0">
                  <a:moveTo>
                    <a:pt x="474" y="0"/>
                  </a:moveTo>
                  <a:cubicBezTo>
                    <a:pt x="457" y="0"/>
                    <a:pt x="441" y="1"/>
                    <a:pt x="425" y="3"/>
                  </a:cubicBezTo>
                  <a:cubicBezTo>
                    <a:pt x="178" y="30"/>
                    <a:pt x="0" y="253"/>
                    <a:pt x="28" y="501"/>
                  </a:cubicBezTo>
                  <a:lnTo>
                    <a:pt x="30" y="523"/>
                  </a:lnTo>
                  <a:cubicBezTo>
                    <a:pt x="30" y="523"/>
                    <a:pt x="34" y="556"/>
                    <a:pt x="46" y="612"/>
                  </a:cubicBezTo>
                  <a:cubicBezTo>
                    <a:pt x="55" y="662"/>
                    <a:pt x="96" y="755"/>
                    <a:pt x="141" y="837"/>
                  </a:cubicBezTo>
                  <a:cubicBezTo>
                    <a:pt x="233" y="1009"/>
                    <a:pt x="404" y="1206"/>
                    <a:pt x="615" y="1348"/>
                  </a:cubicBezTo>
                  <a:cubicBezTo>
                    <a:pt x="826" y="1488"/>
                    <a:pt x="1072" y="1570"/>
                    <a:pt x="1268" y="1583"/>
                  </a:cubicBezTo>
                  <a:cubicBezTo>
                    <a:pt x="1302" y="1587"/>
                    <a:pt x="1335" y="1589"/>
                    <a:pt x="1368" y="1589"/>
                  </a:cubicBezTo>
                  <a:cubicBezTo>
                    <a:pt x="1448" y="1589"/>
                    <a:pt x="1528" y="1578"/>
                    <a:pt x="1604" y="1558"/>
                  </a:cubicBezTo>
                  <a:cubicBezTo>
                    <a:pt x="1638" y="1547"/>
                    <a:pt x="1670" y="1532"/>
                    <a:pt x="1700" y="1516"/>
                  </a:cubicBezTo>
                  <a:cubicBezTo>
                    <a:pt x="1938" y="1380"/>
                    <a:pt x="2020" y="1080"/>
                    <a:pt x="1885" y="842"/>
                  </a:cubicBezTo>
                  <a:lnTo>
                    <a:pt x="1863" y="803"/>
                  </a:lnTo>
                  <a:cubicBezTo>
                    <a:pt x="1814" y="724"/>
                    <a:pt x="1759" y="651"/>
                    <a:pt x="1695" y="583"/>
                  </a:cubicBezTo>
                  <a:cubicBezTo>
                    <a:pt x="1579" y="460"/>
                    <a:pt x="1445" y="354"/>
                    <a:pt x="1299" y="268"/>
                  </a:cubicBezTo>
                  <a:cubicBezTo>
                    <a:pt x="1150" y="182"/>
                    <a:pt x="992" y="113"/>
                    <a:pt x="826" y="65"/>
                  </a:cubicBezTo>
                  <a:cubicBezTo>
                    <a:pt x="689" y="30"/>
                    <a:pt x="547" y="7"/>
                    <a:pt x="547" y="7"/>
                  </a:cubicBezTo>
                  <a:cubicBezTo>
                    <a:pt x="523" y="3"/>
                    <a:pt x="498" y="0"/>
                    <a:pt x="47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5600475" y="3403400"/>
              <a:ext cx="60250" cy="41225"/>
            </a:xfrm>
            <a:custGeom>
              <a:avLst/>
              <a:gdLst/>
              <a:ahLst/>
              <a:cxnLst/>
              <a:rect l="l" t="t" r="r" b="b"/>
              <a:pathLst>
                <a:path w="2410" h="1649" extrusionOk="0">
                  <a:moveTo>
                    <a:pt x="562" y="1"/>
                  </a:moveTo>
                  <a:cubicBezTo>
                    <a:pt x="527" y="1"/>
                    <a:pt x="493" y="2"/>
                    <a:pt x="458" y="5"/>
                  </a:cubicBezTo>
                  <a:cubicBezTo>
                    <a:pt x="403" y="11"/>
                    <a:pt x="348" y="26"/>
                    <a:pt x="299" y="53"/>
                  </a:cubicBezTo>
                  <a:cubicBezTo>
                    <a:pt x="83" y="167"/>
                    <a:pt x="0" y="433"/>
                    <a:pt x="114" y="648"/>
                  </a:cubicBezTo>
                  <a:cubicBezTo>
                    <a:pt x="173" y="751"/>
                    <a:pt x="244" y="847"/>
                    <a:pt x="325" y="932"/>
                  </a:cubicBezTo>
                  <a:cubicBezTo>
                    <a:pt x="491" y="1108"/>
                    <a:pt x="681" y="1256"/>
                    <a:pt x="891" y="1373"/>
                  </a:cubicBezTo>
                  <a:cubicBezTo>
                    <a:pt x="1114" y="1499"/>
                    <a:pt x="1358" y="1587"/>
                    <a:pt x="1558" y="1622"/>
                  </a:cubicBezTo>
                  <a:cubicBezTo>
                    <a:pt x="1644" y="1639"/>
                    <a:pt x="1732" y="1648"/>
                    <a:pt x="1819" y="1648"/>
                  </a:cubicBezTo>
                  <a:cubicBezTo>
                    <a:pt x="1849" y="1648"/>
                    <a:pt x="1879" y="1647"/>
                    <a:pt x="1909" y="1645"/>
                  </a:cubicBezTo>
                  <a:cubicBezTo>
                    <a:pt x="1971" y="1639"/>
                    <a:pt x="2031" y="1621"/>
                    <a:pt x="2085" y="1592"/>
                  </a:cubicBezTo>
                  <a:cubicBezTo>
                    <a:pt x="2320" y="1467"/>
                    <a:pt x="2409" y="1176"/>
                    <a:pt x="2285" y="942"/>
                  </a:cubicBezTo>
                  <a:cubicBezTo>
                    <a:pt x="2226" y="841"/>
                    <a:pt x="2154" y="746"/>
                    <a:pt x="2070" y="663"/>
                  </a:cubicBezTo>
                  <a:cubicBezTo>
                    <a:pt x="1931" y="517"/>
                    <a:pt x="1722" y="363"/>
                    <a:pt x="1492" y="247"/>
                  </a:cubicBezTo>
                  <a:cubicBezTo>
                    <a:pt x="1278" y="139"/>
                    <a:pt x="1049" y="63"/>
                    <a:pt x="812" y="23"/>
                  </a:cubicBezTo>
                  <a:cubicBezTo>
                    <a:pt x="729" y="8"/>
                    <a:pt x="646" y="1"/>
                    <a:pt x="56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5575500" y="3461500"/>
              <a:ext cx="49375" cy="33350"/>
            </a:xfrm>
            <a:custGeom>
              <a:avLst/>
              <a:gdLst/>
              <a:ahLst/>
              <a:cxnLst/>
              <a:rect l="l" t="t" r="r" b="b"/>
              <a:pathLst>
                <a:path w="1975" h="1334" extrusionOk="0">
                  <a:moveTo>
                    <a:pt x="808" y="1"/>
                  </a:moveTo>
                  <a:cubicBezTo>
                    <a:pt x="707" y="1"/>
                    <a:pt x="604" y="14"/>
                    <a:pt x="504" y="42"/>
                  </a:cubicBezTo>
                  <a:cubicBezTo>
                    <a:pt x="435" y="63"/>
                    <a:pt x="369" y="88"/>
                    <a:pt x="305" y="118"/>
                  </a:cubicBezTo>
                  <a:cubicBezTo>
                    <a:pt x="264" y="145"/>
                    <a:pt x="241" y="165"/>
                    <a:pt x="241" y="165"/>
                  </a:cubicBezTo>
                  <a:lnTo>
                    <a:pt x="235" y="170"/>
                  </a:lnTo>
                  <a:cubicBezTo>
                    <a:pt x="22" y="356"/>
                    <a:pt x="1" y="680"/>
                    <a:pt x="185" y="894"/>
                  </a:cubicBezTo>
                  <a:cubicBezTo>
                    <a:pt x="203" y="913"/>
                    <a:pt x="222" y="932"/>
                    <a:pt x="241" y="949"/>
                  </a:cubicBezTo>
                  <a:cubicBezTo>
                    <a:pt x="275" y="993"/>
                    <a:pt x="313" y="1031"/>
                    <a:pt x="356" y="1064"/>
                  </a:cubicBezTo>
                  <a:cubicBezTo>
                    <a:pt x="470" y="1155"/>
                    <a:pt x="601" y="1222"/>
                    <a:pt x="741" y="1266"/>
                  </a:cubicBezTo>
                  <a:cubicBezTo>
                    <a:pt x="828" y="1291"/>
                    <a:pt x="913" y="1305"/>
                    <a:pt x="986" y="1305"/>
                  </a:cubicBezTo>
                  <a:cubicBezTo>
                    <a:pt x="1030" y="1305"/>
                    <a:pt x="1069" y="1300"/>
                    <a:pt x="1102" y="1290"/>
                  </a:cubicBezTo>
                  <a:cubicBezTo>
                    <a:pt x="1137" y="1280"/>
                    <a:pt x="1167" y="1261"/>
                    <a:pt x="1190" y="1233"/>
                  </a:cubicBezTo>
                  <a:cubicBezTo>
                    <a:pt x="1194" y="1215"/>
                    <a:pt x="1202" y="1198"/>
                    <a:pt x="1215" y="1184"/>
                  </a:cubicBezTo>
                  <a:cubicBezTo>
                    <a:pt x="1293" y="1282"/>
                    <a:pt x="1409" y="1334"/>
                    <a:pt x="1526" y="1334"/>
                  </a:cubicBezTo>
                  <a:cubicBezTo>
                    <a:pt x="1613" y="1334"/>
                    <a:pt x="1701" y="1305"/>
                    <a:pt x="1774" y="1246"/>
                  </a:cubicBezTo>
                  <a:cubicBezTo>
                    <a:pt x="1947" y="1110"/>
                    <a:pt x="1974" y="859"/>
                    <a:pt x="1838" y="686"/>
                  </a:cubicBezTo>
                  <a:cubicBezTo>
                    <a:pt x="1823" y="639"/>
                    <a:pt x="1803" y="594"/>
                    <a:pt x="1777" y="552"/>
                  </a:cubicBezTo>
                  <a:cubicBezTo>
                    <a:pt x="1729" y="467"/>
                    <a:pt x="1670" y="390"/>
                    <a:pt x="1600" y="324"/>
                  </a:cubicBezTo>
                  <a:cubicBezTo>
                    <a:pt x="1386" y="114"/>
                    <a:pt x="1100" y="1"/>
                    <a:pt x="80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5587900" y="3513150"/>
              <a:ext cx="68950" cy="41375"/>
            </a:xfrm>
            <a:custGeom>
              <a:avLst/>
              <a:gdLst/>
              <a:ahLst/>
              <a:cxnLst/>
              <a:rect l="l" t="t" r="r" b="b"/>
              <a:pathLst>
                <a:path w="2758" h="1655" extrusionOk="0">
                  <a:moveTo>
                    <a:pt x="585" y="1"/>
                  </a:moveTo>
                  <a:cubicBezTo>
                    <a:pt x="533" y="1"/>
                    <a:pt x="480" y="3"/>
                    <a:pt x="429" y="8"/>
                  </a:cubicBezTo>
                  <a:cubicBezTo>
                    <a:pt x="357" y="18"/>
                    <a:pt x="290" y="44"/>
                    <a:pt x="232" y="86"/>
                  </a:cubicBezTo>
                  <a:cubicBezTo>
                    <a:pt x="42" y="224"/>
                    <a:pt x="1" y="489"/>
                    <a:pt x="139" y="678"/>
                  </a:cubicBezTo>
                  <a:cubicBezTo>
                    <a:pt x="220" y="783"/>
                    <a:pt x="314" y="879"/>
                    <a:pt x="417" y="963"/>
                  </a:cubicBezTo>
                  <a:cubicBezTo>
                    <a:pt x="628" y="1139"/>
                    <a:pt x="861" y="1285"/>
                    <a:pt x="1111" y="1398"/>
                  </a:cubicBezTo>
                  <a:cubicBezTo>
                    <a:pt x="1379" y="1521"/>
                    <a:pt x="1666" y="1605"/>
                    <a:pt x="1893" y="1635"/>
                  </a:cubicBezTo>
                  <a:cubicBezTo>
                    <a:pt x="1977" y="1648"/>
                    <a:pt x="2061" y="1655"/>
                    <a:pt x="2146" y="1655"/>
                  </a:cubicBezTo>
                  <a:cubicBezTo>
                    <a:pt x="2193" y="1655"/>
                    <a:pt x="2241" y="1653"/>
                    <a:pt x="2289" y="1648"/>
                  </a:cubicBezTo>
                  <a:cubicBezTo>
                    <a:pt x="2367" y="1639"/>
                    <a:pt x="2442" y="1610"/>
                    <a:pt x="2506" y="1563"/>
                  </a:cubicBezTo>
                  <a:cubicBezTo>
                    <a:pt x="2712" y="1413"/>
                    <a:pt x="2757" y="1123"/>
                    <a:pt x="2606" y="917"/>
                  </a:cubicBezTo>
                  <a:cubicBezTo>
                    <a:pt x="2524" y="812"/>
                    <a:pt x="2430" y="719"/>
                    <a:pt x="2326" y="637"/>
                  </a:cubicBezTo>
                  <a:cubicBezTo>
                    <a:pt x="2149" y="491"/>
                    <a:pt x="1893" y="340"/>
                    <a:pt x="1620" y="228"/>
                  </a:cubicBezTo>
                  <a:cubicBezTo>
                    <a:pt x="1366" y="123"/>
                    <a:pt x="1100" y="51"/>
                    <a:pt x="827" y="18"/>
                  </a:cubicBezTo>
                  <a:cubicBezTo>
                    <a:pt x="747" y="7"/>
                    <a:pt x="666" y="1"/>
                    <a:pt x="58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5571675" y="3577150"/>
              <a:ext cx="65050" cy="34250"/>
            </a:xfrm>
            <a:custGeom>
              <a:avLst/>
              <a:gdLst/>
              <a:ahLst/>
              <a:cxnLst/>
              <a:rect l="l" t="t" r="r" b="b"/>
              <a:pathLst>
                <a:path w="2602" h="1370" extrusionOk="0">
                  <a:moveTo>
                    <a:pt x="923" y="0"/>
                  </a:moveTo>
                  <a:cubicBezTo>
                    <a:pt x="844" y="0"/>
                    <a:pt x="765" y="4"/>
                    <a:pt x="686" y="11"/>
                  </a:cubicBezTo>
                  <a:cubicBezTo>
                    <a:pt x="564" y="21"/>
                    <a:pt x="443" y="46"/>
                    <a:pt x="327" y="86"/>
                  </a:cubicBezTo>
                  <a:cubicBezTo>
                    <a:pt x="271" y="107"/>
                    <a:pt x="219" y="140"/>
                    <a:pt x="175" y="183"/>
                  </a:cubicBezTo>
                  <a:cubicBezTo>
                    <a:pt x="4" y="351"/>
                    <a:pt x="0" y="627"/>
                    <a:pt x="169" y="799"/>
                  </a:cubicBezTo>
                  <a:cubicBezTo>
                    <a:pt x="257" y="883"/>
                    <a:pt x="356" y="957"/>
                    <a:pt x="462" y="1017"/>
                  </a:cubicBezTo>
                  <a:cubicBezTo>
                    <a:pt x="677" y="1144"/>
                    <a:pt x="910" y="1238"/>
                    <a:pt x="1151" y="1298"/>
                  </a:cubicBezTo>
                  <a:cubicBezTo>
                    <a:pt x="1350" y="1346"/>
                    <a:pt x="1553" y="1370"/>
                    <a:pt x="1732" y="1370"/>
                  </a:cubicBezTo>
                  <a:cubicBezTo>
                    <a:pt x="1787" y="1370"/>
                    <a:pt x="1839" y="1367"/>
                    <a:pt x="1888" y="1363"/>
                  </a:cubicBezTo>
                  <a:cubicBezTo>
                    <a:pt x="2010" y="1356"/>
                    <a:pt x="2130" y="1333"/>
                    <a:pt x="2246" y="1294"/>
                  </a:cubicBezTo>
                  <a:cubicBezTo>
                    <a:pt x="2308" y="1271"/>
                    <a:pt x="2365" y="1235"/>
                    <a:pt x="2414" y="1188"/>
                  </a:cubicBezTo>
                  <a:cubicBezTo>
                    <a:pt x="2601" y="1004"/>
                    <a:pt x="2602" y="703"/>
                    <a:pt x="2418" y="516"/>
                  </a:cubicBezTo>
                  <a:cubicBezTo>
                    <a:pt x="2330" y="432"/>
                    <a:pt x="2231" y="360"/>
                    <a:pt x="2125" y="302"/>
                  </a:cubicBezTo>
                  <a:cubicBezTo>
                    <a:pt x="1942" y="197"/>
                    <a:pt x="1690" y="103"/>
                    <a:pt x="1429" y="50"/>
                  </a:cubicBezTo>
                  <a:cubicBezTo>
                    <a:pt x="1262" y="17"/>
                    <a:pt x="1093" y="0"/>
                    <a:pt x="92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5605700" y="3635525"/>
              <a:ext cx="82475" cy="32100"/>
            </a:xfrm>
            <a:custGeom>
              <a:avLst/>
              <a:gdLst/>
              <a:ahLst/>
              <a:cxnLst/>
              <a:rect l="l" t="t" r="r" b="b"/>
              <a:pathLst>
                <a:path w="3299" h="1284" extrusionOk="0">
                  <a:moveTo>
                    <a:pt x="1603" y="1"/>
                  </a:moveTo>
                  <a:cubicBezTo>
                    <a:pt x="1272" y="1"/>
                    <a:pt x="946" y="56"/>
                    <a:pt x="705" y="132"/>
                  </a:cubicBezTo>
                  <a:cubicBezTo>
                    <a:pt x="444" y="208"/>
                    <a:pt x="290" y="308"/>
                    <a:pt x="290" y="308"/>
                  </a:cubicBezTo>
                  <a:lnTo>
                    <a:pt x="276" y="318"/>
                  </a:lnTo>
                  <a:cubicBezTo>
                    <a:pt x="0" y="498"/>
                    <a:pt x="40" y="913"/>
                    <a:pt x="345" y="1037"/>
                  </a:cubicBezTo>
                  <a:cubicBezTo>
                    <a:pt x="478" y="1089"/>
                    <a:pt x="614" y="1131"/>
                    <a:pt x="753" y="1162"/>
                  </a:cubicBezTo>
                  <a:cubicBezTo>
                    <a:pt x="1036" y="1225"/>
                    <a:pt x="1324" y="1264"/>
                    <a:pt x="1614" y="1278"/>
                  </a:cubicBezTo>
                  <a:cubicBezTo>
                    <a:pt x="1697" y="1282"/>
                    <a:pt x="1780" y="1284"/>
                    <a:pt x="1862" y="1284"/>
                  </a:cubicBezTo>
                  <a:cubicBezTo>
                    <a:pt x="2086" y="1284"/>
                    <a:pt x="2301" y="1270"/>
                    <a:pt x="2478" y="1243"/>
                  </a:cubicBezTo>
                  <a:cubicBezTo>
                    <a:pt x="2618" y="1225"/>
                    <a:pt x="2756" y="1194"/>
                    <a:pt x="2889" y="1149"/>
                  </a:cubicBezTo>
                  <a:lnTo>
                    <a:pt x="2896" y="1147"/>
                  </a:lnTo>
                  <a:cubicBezTo>
                    <a:pt x="3235" y="1025"/>
                    <a:pt x="3298" y="570"/>
                    <a:pt x="3003" y="360"/>
                  </a:cubicBezTo>
                  <a:cubicBezTo>
                    <a:pt x="3003" y="360"/>
                    <a:pt x="2848" y="249"/>
                    <a:pt x="2598" y="163"/>
                  </a:cubicBezTo>
                  <a:cubicBezTo>
                    <a:pt x="2346" y="71"/>
                    <a:pt x="2002" y="6"/>
                    <a:pt x="1654" y="1"/>
                  </a:cubicBezTo>
                  <a:cubicBezTo>
                    <a:pt x="1637" y="1"/>
                    <a:pt x="1620" y="1"/>
                    <a:pt x="160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5368875" y="3603900"/>
              <a:ext cx="39025" cy="32925"/>
            </a:xfrm>
            <a:custGeom>
              <a:avLst/>
              <a:gdLst/>
              <a:ahLst/>
              <a:cxnLst/>
              <a:rect l="l" t="t" r="r" b="b"/>
              <a:pathLst>
                <a:path w="1561" h="1317" extrusionOk="0">
                  <a:moveTo>
                    <a:pt x="1233" y="0"/>
                  </a:moveTo>
                  <a:cubicBezTo>
                    <a:pt x="1228" y="0"/>
                    <a:pt x="1222" y="0"/>
                    <a:pt x="1217" y="1"/>
                  </a:cubicBezTo>
                  <a:cubicBezTo>
                    <a:pt x="1133" y="7"/>
                    <a:pt x="1049" y="20"/>
                    <a:pt x="967" y="42"/>
                  </a:cubicBezTo>
                  <a:cubicBezTo>
                    <a:pt x="803" y="90"/>
                    <a:pt x="648" y="164"/>
                    <a:pt x="508" y="260"/>
                  </a:cubicBezTo>
                  <a:cubicBezTo>
                    <a:pt x="360" y="363"/>
                    <a:pt x="228" y="492"/>
                    <a:pt x="146" y="611"/>
                  </a:cubicBezTo>
                  <a:cubicBezTo>
                    <a:pt x="97" y="679"/>
                    <a:pt x="58" y="753"/>
                    <a:pt x="25" y="832"/>
                  </a:cubicBezTo>
                  <a:cubicBezTo>
                    <a:pt x="8" y="876"/>
                    <a:pt x="1" y="925"/>
                    <a:pt x="2" y="973"/>
                  </a:cubicBezTo>
                  <a:cubicBezTo>
                    <a:pt x="10" y="1166"/>
                    <a:pt x="169" y="1316"/>
                    <a:pt x="360" y="1316"/>
                  </a:cubicBezTo>
                  <a:cubicBezTo>
                    <a:pt x="365" y="1316"/>
                    <a:pt x="370" y="1316"/>
                    <a:pt x="375" y="1316"/>
                  </a:cubicBezTo>
                  <a:cubicBezTo>
                    <a:pt x="460" y="1310"/>
                    <a:pt x="542" y="1294"/>
                    <a:pt x="623" y="1270"/>
                  </a:cubicBezTo>
                  <a:cubicBezTo>
                    <a:pt x="761" y="1229"/>
                    <a:pt x="925" y="1146"/>
                    <a:pt x="1070" y="1036"/>
                  </a:cubicBezTo>
                  <a:cubicBezTo>
                    <a:pt x="1205" y="932"/>
                    <a:pt x="1324" y="809"/>
                    <a:pt x="1420" y="669"/>
                  </a:cubicBezTo>
                  <a:cubicBezTo>
                    <a:pt x="1466" y="597"/>
                    <a:pt x="1506" y="522"/>
                    <a:pt x="1537" y="444"/>
                  </a:cubicBezTo>
                  <a:cubicBezTo>
                    <a:pt x="1553" y="402"/>
                    <a:pt x="1560" y="358"/>
                    <a:pt x="1559" y="313"/>
                  </a:cubicBezTo>
                  <a:cubicBezTo>
                    <a:pt x="1551" y="137"/>
                    <a:pt x="1407" y="0"/>
                    <a:pt x="123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5319250" y="3551775"/>
              <a:ext cx="39425" cy="34825"/>
            </a:xfrm>
            <a:custGeom>
              <a:avLst/>
              <a:gdLst/>
              <a:ahLst/>
              <a:cxnLst/>
              <a:rect l="l" t="t" r="r" b="b"/>
              <a:pathLst>
                <a:path w="1577" h="1393" extrusionOk="0">
                  <a:moveTo>
                    <a:pt x="1259" y="1"/>
                  </a:moveTo>
                  <a:cubicBezTo>
                    <a:pt x="1220" y="1"/>
                    <a:pt x="1179" y="8"/>
                    <a:pt x="1139" y="25"/>
                  </a:cubicBezTo>
                  <a:cubicBezTo>
                    <a:pt x="1139" y="25"/>
                    <a:pt x="1034" y="68"/>
                    <a:pt x="922" y="118"/>
                  </a:cubicBezTo>
                  <a:cubicBezTo>
                    <a:pt x="791" y="185"/>
                    <a:pt x="668" y="265"/>
                    <a:pt x="553" y="358"/>
                  </a:cubicBezTo>
                  <a:cubicBezTo>
                    <a:pt x="440" y="449"/>
                    <a:pt x="337" y="551"/>
                    <a:pt x="248" y="666"/>
                  </a:cubicBezTo>
                  <a:cubicBezTo>
                    <a:pt x="203" y="728"/>
                    <a:pt x="162" y="792"/>
                    <a:pt x="126" y="859"/>
                  </a:cubicBezTo>
                  <a:lnTo>
                    <a:pt x="114" y="882"/>
                  </a:lnTo>
                  <a:cubicBezTo>
                    <a:pt x="0" y="1105"/>
                    <a:pt x="149" y="1372"/>
                    <a:pt x="399" y="1392"/>
                  </a:cubicBezTo>
                  <a:cubicBezTo>
                    <a:pt x="411" y="1393"/>
                    <a:pt x="424" y="1393"/>
                    <a:pt x="436" y="1393"/>
                  </a:cubicBezTo>
                  <a:cubicBezTo>
                    <a:pt x="515" y="1393"/>
                    <a:pt x="594" y="1383"/>
                    <a:pt x="672" y="1363"/>
                  </a:cubicBezTo>
                  <a:cubicBezTo>
                    <a:pt x="829" y="1325"/>
                    <a:pt x="1018" y="1225"/>
                    <a:pt x="1177" y="1085"/>
                  </a:cubicBezTo>
                  <a:cubicBezTo>
                    <a:pt x="1334" y="946"/>
                    <a:pt x="1452" y="768"/>
                    <a:pt x="1512" y="618"/>
                  </a:cubicBezTo>
                  <a:cubicBezTo>
                    <a:pt x="1537" y="556"/>
                    <a:pt x="1556" y="492"/>
                    <a:pt x="1569" y="426"/>
                  </a:cubicBezTo>
                  <a:cubicBezTo>
                    <a:pt x="1574" y="402"/>
                    <a:pt x="1576" y="377"/>
                    <a:pt x="1576" y="353"/>
                  </a:cubicBezTo>
                  <a:lnTo>
                    <a:pt x="1576" y="318"/>
                  </a:lnTo>
                  <a:cubicBezTo>
                    <a:pt x="1576" y="136"/>
                    <a:pt x="1427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5269750" y="3498050"/>
              <a:ext cx="43225" cy="37125"/>
            </a:xfrm>
            <a:custGeom>
              <a:avLst/>
              <a:gdLst/>
              <a:ahLst/>
              <a:cxnLst/>
              <a:rect l="l" t="t" r="r" b="b"/>
              <a:pathLst>
                <a:path w="1729" h="1485" extrusionOk="0">
                  <a:moveTo>
                    <a:pt x="1318" y="0"/>
                  </a:moveTo>
                  <a:cubicBezTo>
                    <a:pt x="1283" y="0"/>
                    <a:pt x="1182" y="4"/>
                    <a:pt x="1044" y="43"/>
                  </a:cubicBezTo>
                  <a:cubicBezTo>
                    <a:pt x="877" y="90"/>
                    <a:pt x="673" y="190"/>
                    <a:pt x="498" y="332"/>
                  </a:cubicBezTo>
                  <a:cubicBezTo>
                    <a:pt x="323" y="473"/>
                    <a:pt x="181" y="652"/>
                    <a:pt x="105" y="806"/>
                  </a:cubicBezTo>
                  <a:cubicBezTo>
                    <a:pt x="62" y="893"/>
                    <a:pt x="29" y="988"/>
                    <a:pt x="9" y="1083"/>
                  </a:cubicBezTo>
                  <a:cubicBezTo>
                    <a:pt x="0" y="1140"/>
                    <a:pt x="4" y="1198"/>
                    <a:pt x="23" y="1251"/>
                  </a:cubicBezTo>
                  <a:cubicBezTo>
                    <a:pt x="71" y="1394"/>
                    <a:pt x="205" y="1485"/>
                    <a:pt x="348" y="1485"/>
                  </a:cubicBezTo>
                  <a:cubicBezTo>
                    <a:pt x="385" y="1485"/>
                    <a:pt x="422" y="1479"/>
                    <a:pt x="459" y="1466"/>
                  </a:cubicBezTo>
                  <a:lnTo>
                    <a:pt x="473" y="1461"/>
                  </a:lnTo>
                  <a:cubicBezTo>
                    <a:pt x="553" y="1432"/>
                    <a:pt x="631" y="1397"/>
                    <a:pt x="707" y="1357"/>
                  </a:cubicBezTo>
                  <a:cubicBezTo>
                    <a:pt x="853" y="1274"/>
                    <a:pt x="990" y="1176"/>
                    <a:pt x="1114" y="1064"/>
                  </a:cubicBezTo>
                  <a:cubicBezTo>
                    <a:pt x="1242" y="951"/>
                    <a:pt x="1358" y="827"/>
                    <a:pt x="1462" y="693"/>
                  </a:cubicBezTo>
                  <a:cubicBezTo>
                    <a:pt x="1543" y="577"/>
                    <a:pt x="1606" y="474"/>
                    <a:pt x="1606" y="474"/>
                  </a:cubicBezTo>
                  <a:cubicBezTo>
                    <a:pt x="1729" y="272"/>
                    <a:pt x="1591" y="14"/>
                    <a:pt x="1356" y="2"/>
                  </a:cubicBezTo>
                  <a:lnTo>
                    <a:pt x="1331" y="1"/>
                  </a:lnTo>
                  <a:cubicBezTo>
                    <a:pt x="1331" y="1"/>
                    <a:pt x="1327" y="0"/>
                    <a:pt x="13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5221475" y="3452500"/>
              <a:ext cx="39825" cy="31550"/>
            </a:xfrm>
            <a:custGeom>
              <a:avLst/>
              <a:gdLst/>
              <a:ahLst/>
              <a:cxnLst/>
              <a:rect l="l" t="t" r="r" b="b"/>
              <a:pathLst>
                <a:path w="1593" h="1262" extrusionOk="0">
                  <a:moveTo>
                    <a:pt x="1127" y="0"/>
                  </a:moveTo>
                  <a:cubicBezTo>
                    <a:pt x="1094" y="0"/>
                    <a:pt x="1062" y="2"/>
                    <a:pt x="1029" y="5"/>
                  </a:cubicBezTo>
                  <a:cubicBezTo>
                    <a:pt x="872" y="18"/>
                    <a:pt x="670" y="82"/>
                    <a:pt x="497" y="192"/>
                  </a:cubicBezTo>
                  <a:cubicBezTo>
                    <a:pt x="325" y="303"/>
                    <a:pt x="181" y="457"/>
                    <a:pt x="105" y="595"/>
                  </a:cubicBezTo>
                  <a:cubicBezTo>
                    <a:pt x="60" y="674"/>
                    <a:pt x="28" y="759"/>
                    <a:pt x="8" y="848"/>
                  </a:cubicBezTo>
                  <a:cubicBezTo>
                    <a:pt x="1" y="890"/>
                    <a:pt x="1" y="934"/>
                    <a:pt x="9" y="976"/>
                  </a:cubicBezTo>
                  <a:cubicBezTo>
                    <a:pt x="42" y="1145"/>
                    <a:pt x="190" y="1262"/>
                    <a:pt x="356" y="1262"/>
                  </a:cubicBezTo>
                  <a:cubicBezTo>
                    <a:pt x="378" y="1262"/>
                    <a:pt x="401" y="1259"/>
                    <a:pt x="424" y="1255"/>
                  </a:cubicBezTo>
                  <a:lnTo>
                    <a:pt x="450" y="1250"/>
                  </a:lnTo>
                  <a:cubicBezTo>
                    <a:pt x="523" y="1236"/>
                    <a:pt x="593" y="1215"/>
                    <a:pt x="663" y="1190"/>
                  </a:cubicBezTo>
                  <a:cubicBezTo>
                    <a:pt x="792" y="1138"/>
                    <a:pt x="915" y="1071"/>
                    <a:pt x="1028" y="990"/>
                  </a:cubicBezTo>
                  <a:cubicBezTo>
                    <a:pt x="1144" y="908"/>
                    <a:pt x="1250" y="815"/>
                    <a:pt x="1345" y="711"/>
                  </a:cubicBezTo>
                  <a:cubicBezTo>
                    <a:pt x="1419" y="620"/>
                    <a:pt x="1488" y="533"/>
                    <a:pt x="1488" y="533"/>
                  </a:cubicBezTo>
                  <a:cubicBezTo>
                    <a:pt x="1512" y="501"/>
                    <a:pt x="1530" y="466"/>
                    <a:pt x="1541" y="429"/>
                  </a:cubicBezTo>
                  <a:cubicBezTo>
                    <a:pt x="1593" y="260"/>
                    <a:pt x="1498" y="82"/>
                    <a:pt x="1330" y="30"/>
                  </a:cubicBezTo>
                  <a:lnTo>
                    <a:pt x="1296" y="19"/>
                  </a:lnTo>
                  <a:cubicBezTo>
                    <a:pt x="1273" y="13"/>
                    <a:pt x="1249" y="8"/>
                    <a:pt x="1226" y="5"/>
                  </a:cubicBezTo>
                  <a:cubicBezTo>
                    <a:pt x="1193" y="2"/>
                    <a:pt x="1160" y="0"/>
                    <a:pt x="112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5169375" y="3402175"/>
              <a:ext cx="43150" cy="37050"/>
            </a:xfrm>
            <a:custGeom>
              <a:avLst/>
              <a:gdLst/>
              <a:ahLst/>
              <a:cxnLst/>
              <a:rect l="l" t="t" r="r" b="b"/>
              <a:pathLst>
                <a:path w="1726" h="1482" extrusionOk="0">
                  <a:moveTo>
                    <a:pt x="1377" y="0"/>
                  </a:moveTo>
                  <a:cubicBezTo>
                    <a:pt x="1348" y="0"/>
                    <a:pt x="1319" y="4"/>
                    <a:pt x="1289" y="13"/>
                  </a:cubicBezTo>
                  <a:cubicBezTo>
                    <a:pt x="1203" y="37"/>
                    <a:pt x="1120" y="68"/>
                    <a:pt x="1039" y="103"/>
                  </a:cubicBezTo>
                  <a:cubicBezTo>
                    <a:pt x="879" y="178"/>
                    <a:pt x="731" y="272"/>
                    <a:pt x="594" y="383"/>
                  </a:cubicBezTo>
                  <a:cubicBezTo>
                    <a:pt x="458" y="493"/>
                    <a:pt x="336" y="620"/>
                    <a:pt x="233" y="762"/>
                  </a:cubicBezTo>
                  <a:cubicBezTo>
                    <a:pt x="184" y="833"/>
                    <a:pt x="140" y="909"/>
                    <a:pt x="103" y="989"/>
                  </a:cubicBezTo>
                  <a:lnTo>
                    <a:pt x="99" y="997"/>
                  </a:lnTo>
                  <a:cubicBezTo>
                    <a:pt x="0" y="1228"/>
                    <a:pt x="172" y="1481"/>
                    <a:pt x="418" y="1481"/>
                  </a:cubicBezTo>
                  <a:cubicBezTo>
                    <a:pt x="427" y="1481"/>
                    <a:pt x="436" y="1481"/>
                    <a:pt x="445" y="1480"/>
                  </a:cubicBezTo>
                  <a:cubicBezTo>
                    <a:pt x="538" y="1469"/>
                    <a:pt x="629" y="1449"/>
                    <a:pt x="719" y="1416"/>
                  </a:cubicBezTo>
                  <a:cubicBezTo>
                    <a:pt x="873" y="1362"/>
                    <a:pt x="1057" y="1253"/>
                    <a:pt x="1215" y="1113"/>
                  </a:cubicBezTo>
                  <a:cubicBezTo>
                    <a:pt x="1361" y="984"/>
                    <a:pt x="1485" y="829"/>
                    <a:pt x="1579" y="656"/>
                  </a:cubicBezTo>
                  <a:cubicBezTo>
                    <a:pt x="1624" y="574"/>
                    <a:pt x="1657" y="486"/>
                    <a:pt x="1680" y="396"/>
                  </a:cubicBezTo>
                  <a:lnTo>
                    <a:pt x="1684" y="381"/>
                  </a:lnTo>
                  <a:cubicBezTo>
                    <a:pt x="1726" y="178"/>
                    <a:pt x="1569" y="0"/>
                    <a:pt x="137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5129200" y="3356000"/>
              <a:ext cx="51525" cy="38275"/>
            </a:xfrm>
            <a:custGeom>
              <a:avLst/>
              <a:gdLst/>
              <a:ahLst/>
              <a:cxnLst/>
              <a:rect l="l" t="t" r="r" b="b"/>
              <a:pathLst>
                <a:path w="2061" h="1531" extrusionOk="0">
                  <a:moveTo>
                    <a:pt x="1680" y="0"/>
                  </a:moveTo>
                  <a:cubicBezTo>
                    <a:pt x="1666" y="0"/>
                    <a:pt x="1652" y="1"/>
                    <a:pt x="1637" y="3"/>
                  </a:cubicBezTo>
                  <a:cubicBezTo>
                    <a:pt x="1536" y="19"/>
                    <a:pt x="1436" y="43"/>
                    <a:pt x="1338" y="75"/>
                  </a:cubicBezTo>
                  <a:cubicBezTo>
                    <a:pt x="1136" y="147"/>
                    <a:pt x="945" y="243"/>
                    <a:pt x="768" y="362"/>
                  </a:cubicBezTo>
                  <a:cubicBezTo>
                    <a:pt x="578" y="491"/>
                    <a:pt x="405" y="646"/>
                    <a:pt x="292" y="783"/>
                  </a:cubicBezTo>
                  <a:cubicBezTo>
                    <a:pt x="226" y="863"/>
                    <a:pt x="168" y="948"/>
                    <a:pt x="119" y="1037"/>
                  </a:cubicBezTo>
                  <a:cubicBezTo>
                    <a:pt x="0" y="1266"/>
                    <a:pt x="171" y="1530"/>
                    <a:pt x="418" y="1530"/>
                  </a:cubicBezTo>
                  <a:cubicBezTo>
                    <a:pt x="433" y="1530"/>
                    <a:pt x="448" y="1529"/>
                    <a:pt x="463" y="1527"/>
                  </a:cubicBezTo>
                  <a:cubicBezTo>
                    <a:pt x="563" y="1511"/>
                    <a:pt x="664" y="1486"/>
                    <a:pt x="760" y="1451"/>
                  </a:cubicBezTo>
                  <a:cubicBezTo>
                    <a:pt x="928" y="1391"/>
                    <a:pt x="1132" y="1282"/>
                    <a:pt x="1318" y="1147"/>
                  </a:cubicBezTo>
                  <a:cubicBezTo>
                    <a:pt x="1491" y="1021"/>
                    <a:pt x="1647" y="874"/>
                    <a:pt x="1782" y="708"/>
                  </a:cubicBezTo>
                  <a:cubicBezTo>
                    <a:pt x="1846" y="628"/>
                    <a:pt x="1903" y="542"/>
                    <a:pt x="1953" y="451"/>
                  </a:cubicBezTo>
                  <a:cubicBezTo>
                    <a:pt x="2061" y="242"/>
                    <a:pt x="1905" y="0"/>
                    <a:pt x="168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454;p44"/>
          <p:cNvGrpSpPr/>
          <p:nvPr/>
        </p:nvGrpSpPr>
        <p:grpSpPr>
          <a:xfrm>
            <a:off x="516446" y="307447"/>
            <a:ext cx="1168814" cy="1309127"/>
            <a:chOff x="-3290552" y="2440448"/>
            <a:chExt cx="1397936" cy="1565754"/>
          </a:xfrm>
        </p:grpSpPr>
        <p:sp>
          <p:nvSpPr>
            <p:cNvPr id="1455" name="Google Shape;1455;p44"/>
            <p:cNvSpPr/>
            <p:nvPr/>
          </p:nvSpPr>
          <p:spPr>
            <a:xfrm>
              <a:off x="-3290552" y="2512871"/>
              <a:ext cx="1397936" cy="1493330"/>
            </a:xfrm>
            <a:custGeom>
              <a:avLst/>
              <a:gdLst/>
              <a:ahLst/>
              <a:cxnLst/>
              <a:rect l="l" t="t" r="r" b="b"/>
              <a:pathLst>
                <a:path w="89640" h="95757" extrusionOk="0">
                  <a:moveTo>
                    <a:pt x="27721" y="0"/>
                  </a:moveTo>
                  <a:cubicBezTo>
                    <a:pt x="27536" y="0"/>
                    <a:pt x="27348" y="25"/>
                    <a:pt x="27162" y="78"/>
                  </a:cubicBezTo>
                  <a:cubicBezTo>
                    <a:pt x="19716" y="2192"/>
                    <a:pt x="13066" y="6855"/>
                    <a:pt x="8173" y="12933"/>
                  </a:cubicBezTo>
                  <a:cubicBezTo>
                    <a:pt x="6957" y="14451"/>
                    <a:pt x="5836" y="16043"/>
                    <a:pt x="4817" y="17700"/>
                  </a:cubicBezTo>
                  <a:cubicBezTo>
                    <a:pt x="3798" y="19364"/>
                    <a:pt x="2863" y="21111"/>
                    <a:pt x="2087" y="22981"/>
                  </a:cubicBezTo>
                  <a:cubicBezTo>
                    <a:pt x="1317" y="24851"/>
                    <a:pt x="685" y="26840"/>
                    <a:pt x="345" y="28989"/>
                  </a:cubicBezTo>
                  <a:cubicBezTo>
                    <a:pt x="18" y="31134"/>
                    <a:pt x="1" y="33469"/>
                    <a:pt x="558" y="35804"/>
                  </a:cubicBezTo>
                  <a:cubicBezTo>
                    <a:pt x="656" y="36391"/>
                    <a:pt x="896" y="36957"/>
                    <a:pt x="1079" y="37533"/>
                  </a:cubicBezTo>
                  <a:cubicBezTo>
                    <a:pt x="1254" y="38115"/>
                    <a:pt x="1542" y="38652"/>
                    <a:pt x="1808" y="39201"/>
                  </a:cubicBezTo>
                  <a:cubicBezTo>
                    <a:pt x="2323" y="40311"/>
                    <a:pt x="3044" y="41290"/>
                    <a:pt x="3819" y="42245"/>
                  </a:cubicBezTo>
                  <a:cubicBezTo>
                    <a:pt x="5434" y="44096"/>
                    <a:pt x="7506" y="45596"/>
                    <a:pt x="9781" y="46482"/>
                  </a:cubicBezTo>
                  <a:cubicBezTo>
                    <a:pt x="11812" y="47316"/>
                    <a:pt x="13973" y="47676"/>
                    <a:pt x="16110" y="47676"/>
                  </a:cubicBezTo>
                  <a:cubicBezTo>
                    <a:pt x="16359" y="47676"/>
                    <a:pt x="16608" y="47671"/>
                    <a:pt x="16856" y="47661"/>
                  </a:cubicBezTo>
                  <a:cubicBezTo>
                    <a:pt x="18042" y="47592"/>
                    <a:pt x="19228" y="47449"/>
                    <a:pt x="20375" y="47153"/>
                  </a:cubicBezTo>
                  <a:cubicBezTo>
                    <a:pt x="21533" y="46882"/>
                    <a:pt x="22580" y="46510"/>
                    <a:pt x="23627" y="46078"/>
                  </a:cubicBezTo>
                  <a:cubicBezTo>
                    <a:pt x="25703" y="45206"/>
                    <a:pt x="27587" y="44060"/>
                    <a:pt x="29276" y="42791"/>
                  </a:cubicBezTo>
                  <a:cubicBezTo>
                    <a:pt x="30978" y="41526"/>
                    <a:pt x="32476" y="40131"/>
                    <a:pt x="33882" y="38710"/>
                  </a:cubicBezTo>
                  <a:cubicBezTo>
                    <a:pt x="36679" y="35837"/>
                    <a:pt x="38951" y="32882"/>
                    <a:pt x="41214" y="30303"/>
                  </a:cubicBezTo>
                  <a:cubicBezTo>
                    <a:pt x="42341" y="29007"/>
                    <a:pt x="43451" y="27802"/>
                    <a:pt x="44589" y="26730"/>
                  </a:cubicBezTo>
                  <a:cubicBezTo>
                    <a:pt x="45159" y="26199"/>
                    <a:pt x="45732" y="25695"/>
                    <a:pt x="46314" y="25235"/>
                  </a:cubicBezTo>
                  <a:cubicBezTo>
                    <a:pt x="46873" y="24803"/>
                    <a:pt x="47408" y="24416"/>
                    <a:pt x="47995" y="24076"/>
                  </a:cubicBezTo>
                  <a:cubicBezTo>
                    <a:pt x="49142" y="23374"/>
                    <a:pt x="50361" y="22885"/>
                    <a:pt x="51478" y="22611"/>
                  </a:cubicBezTo>
                  <a:cubicBezTo>
                    <a:pt x="52082" y="22479"/>
                    <a:pt x="52649" y="22413"/>
                    <a:pt x="53155" y="22413"/>
                  </a:cubicBezTo>
                  <a:cubicBezTo>
                    <a:pt x="53584" y="22413"/>
                    <a:pt x="53970" y="22461"/>
                    <a:pt x="54299" y="22555"/>
                  </a:cubicBezTo>
                  <a:cubicBezTo>
                    <a:pt x="54494" y="22578"/>
                    <a:pt x="54645" y="22680"/>
                    <a:pt x="54821" y="22720"/>
                  </a:cubicBezTo>
                  <a:cubicBezTo>
                    <a:pt x="54965" y="22819"/>
                    <a:pt x="55155" y="22860"/>
                    <a:pt x="55269" y="22968"/>
                  </a:cubicBezTo>
                  <a:cubicBezTo>
                    <a:pt x="55552" y="23113"/>
                    <a:pt x="55775" y="23364"/>
                    <a:pt x="56022" y="23616"/>
                  </a:cubicBezTo>
                  <a:cubicBezTo>
                    <a:pt x="56257" y="23889"/>
                    <a:pt x="56470" y="24234"/>
                    <a:pt x="56669" y="24619"/>
                  </a:cubicBezTo>
                  <a:cubicBezTo>
                    <a:pt x="56840" y="25031"/>
                    <a:pt x="57031" y="25458"/>
                    <a:pt x="57123" y="25956"/>
                  </a:cubicBezTo>
                  <a:cubicBezTo>
                    <a:pt x="57367" y="26920"/>
                    <a:pt x="57350" y="28020"/>
                    <a:pt x="57190" y="29006"/>
                  </a:cubicBezTo>
                  <a:cubicBezTo>
                    <a:pt x="57120" y="29243"/>
                    <a:pt x="57099" y="29499"/>
                    <a:pt x="57014" y="29720"/>
                  </a:cubicBezTo>
                  <a:cubicBezTo>
                    <a:pt x="56977" y="29833"/>
                    <a:pt x="56942" y="29946"/>
                    <a:pt x="56912" y="30061"/>
                  </a:cubicBezTo>
                  <a:lnTo>
                    <a:pt x="56757" y="30453"/>
                  </a:lnTo>
                  <a:cubicBezTo>
                    <a:pt x="56671" y="30719"/>
                    <a:pt x="56519" y="30974"/>
                    <a:pt x="56410" y="31238"/>
                  </a:cubicBezTo>
                  <a:cubicBezTo>
                    <a:pt x="56260" y="31494"/>
                    <a:pt x="56147" y="31759"/>
                    <a:pt x="55975" y="32014"/>
                  </a:cubicBezTo>
                  <a:cubicBezTo>
                    <a:pt x="54747" y="34083"/>
                    <a:pt x="52631" y="36059"/>
                    <a:pt x="50117" y="37785"/>
                  </a:cubicBezTo>
                  <a:cubicBezTo>
                    <a:pt x="48865" y="38641"/>
                    <a:pt x="47456" y="39469"/>
                    <a:pt x="46019" y="40258"/>
                  </a:cubicBezTo>
                  <a:cubicBezTo>
                    <a:pt x="44578" y="41052"/>
                    <a:pt x="43055" y="41800"/>
                    <a:pt x="41495" y="42544"/>
                  </a:cubicBezTo>
                  <a:cubicBezTo>
                    <a:pt x="38374" y="44026"/>
                    <a:pt x="35030" y="45457"/>
                    <a:pt x="31610" y="47088"/>
                  </a:cubicBezTo>
                  <a:cubicBezTo>
                    <a:pt x="29896" y="47910"/>
                    <a:pt x="28162" y="48785"/>
                    <a:pt x="26426" y="49747"/>
                  </a:cubicBezTo>
                  <a:lnTo>
                    <a:pt x="25124" y="50486"/>
                  </a:lnTo>
                  <a:lnTo>
                    <a:pt x="23807" y="51291"/>
                  </a:lnTo>
                  <a:cubicBezTo>
                    <a:pt x="22940" y="51850"/>
                    <a:pt x="22070" y="52409"/>
                    <a:pt x="21231" y="53026"/>
                  </a:cubicBezTo>
                  <a:cubicBezTo>
                    <a:pt x="17849" y="55434"/>
                    <a:pt x="14677" y="58346"/>
                    <a:pt x="11980" y="61916"/>
                  </a:cubicBezTo>
                  <a:cubicBezTo>
                    <a:pt x="10651" y="63719"/>
                    <a:pt x="9455" y="65696"/>
                    <a:pt x="8492" y="67848"/>
                  </a:cubicBezTo>
                  <a:cubicBezTo>
                    <a:pt x="7521" y="69990"/>
                    <a:pt x="6813" y="72338"/>
                    <a:pt x="6470" y="74755"/>
                  </a:cubicBezTo>
                  <a:lnTo>
                    <a:pt x="6336" y="75662"/>
                  </a:lnTo>
                  <a:lnTo>
                    <a:pt x="6252" y="76631"/>
                  </a:lnTo>
                  <a:cubicBezTo>
                    <a:pt x="6215" y="77279"/>
                    <a:pt x="6192" y="77926"/>
                    <a:pt x="6211" y="78577"/>
                  </a:cubicBezTo>
                  <a:cubicBezTo>
                    <a:pt x="6239" y="79900"/>
                    <a:pt x="6388" y="81218"/>
                    <a:pt x="6658" y="82514"/>
                  </a:cubicBezTo>
                  <a:cubicBezTo>
                    <a:pt x="7217" y="85146"/>
                    <a:pt x="8356" y="87928"/>
                    <a:pt x="10452" y="90369"/>
                  </a:cubicBezTo>
                  <a:cubicBezTo>
                    <a:pt x="11486" y="91576"/>
                    <a:pt x="12790" y="92683"/>
                    <a:pt x="14191" y="93494"/>
                  </a:cubicBezTo>
                  <a:cubicBezTo>
                    <a:pt x="15592" y="94320"/>
                    <a:pt x="17095" y="94895"/>
                    <a:pt x="18555" y="95247"/>
                  </a:cubicBezTo>
                  <a:cubicBezTo>
                    <a:pt x="20092" y="95616"/>
                    <a:pt x="21557" y="95756"/>
                    <a:pt x="22945" y="95756"/>
                  </a:cubicBezTo>
                  <a:cubicBezTo>
                    <a:pt x="24217" y="95756"/>
                    <a:pt x="25426" y="95638"/>
                    <a:pt x="26569" y="95469"/>
                  </a:cubicBezTo>
                  <a:cubicBezTo>
                    <a:pt x="28966" y="95115"/>
                    <a:pt x="31159" y="94428"/>
                    <a:pt x="33087" y="93699"/>
                  </a:cubicBezTo>
                  <a:cubicBezTo>
                    <a:pt x="35079" y="92984"/>
                    <a:pt x="36993" y="92096"/>
                    <a:pt x="38840" y="91109"/>
                  </a:cubicBezTo>
                  <a:cubicBezTo>
                    <a:pt x="42541" y="89141"/>
                    <a:pt x="45901" y="86669"/>
                    <a:pt x="48892" y="83896"/>
                  </a:cubicBezTo>
                  <a:cubicBezTo>
                    <a:pt x="51882" y="81116"/>
                    <a:pt x="54518" y="78039"/>
                    <a:pt x="56780" y="74756"/>
                  </a:cubicBezTo>
                  <a:cubicBezTo>
                    <a:pt x="59043" y="71472"/>
                    <a:pt x="60992" y="68022"/>
                    <a:pt x="62588" y="64436"/>
                  </a:cubicBezTo>
                  <a:cubicBezTo>
                    <a:pt x="64195" y="60862"/>
                    <a:pt x="65342" y="57515"/>
                    <a:pt x="66774" y="54589"/>
                  </a:cubicBezTo>
                  <a:cubicBezTo>
                    <a:pt x="68175" y="51653"/>
                    <a:pt x="69912" y="49264"/>
                    <a:pt x="72121" y="47688"/>
                  </a:cubicBezTo>
                  <a:cubicBezTo>
                    <a:pt x="73212" y="46945"/>
                    <a:pt x="74483" y="46412"/>
                    <a:pt x="75751" y="46187"/>
                  </a:cubicBezTo>
                  <a:cubicBezTo>
                    <a:pt x="76194" y="46114"/>
                    <a:pt x="76635" y="46076"/>
                    <a:pt x="77067" y="46076"/>
                  </a:cubicBezTo>
                  <a:cubicBezTo>
                    <a:pt x="77874" y="46076"/>
                    <a:pt x="78651" y="46210"/>
                    <a:pt x="79363" y="46508"/>
                  </a:cubicBezTo>
                  <a:cubicBezTo>
                    <a:pt x="80456" y="46966"/>
                    <a:pt x="81478" y="47724"/>
                    <a:pt x="82231" y="48864"/>
                  </a:cubicBezTo>
                  <a:cubicBezTo>
                    <a:pt x="82996" y="49980"/>
                    <a:pt x="83567" y="51353"/>
                    <a:pt x="83873" y="52828"/>
                  </a:cubicBezTo>
                  <a:cubicBezTo>
                    <a:pt x="84168" y="54305"/>
                    <a:pt x="84267" y="55865"/>
                    <a:pt x="84118" y="57396"/>
                  </a:cubicBezTo>
                  <a:cubicBezTo>
                    <a:pt x="84101" y="57783"/>
                    <a:pt x="84008" y="58152"/>
                    <a:pt x="83968" y="58536"/>
                  </a:cubicBezTo>
                  <a:cubicBezTo>
                    <a:pt x="83899" y="58924"/>
                    <a:pt x="83813" y="59327"/>
                    <a:pt x="83727" y="59723"/>
                  </a:cubicBezTo>
                  <a:cubicBezTo>
                    <a:pt x="83530" y="60517"/>
                    <a:pt x="83312" y="61313"/>
                    <a:pt x="83032" y="62109"/>
                  </a:cubicBezTo>
                  <a:cubicBezTo>
                    <a:pt x="81954" y="65298"/>
                    <a:pt x="80259" y="68450"/>
                    <a:pt x="78645" y="71745"/>
                  </a:cubicBezTo>
                  <a:cubicBezTo>
                    <a:pt x="77024" y="75024"/>
                    <a:pt x="75478" y="78602"/>
                    <a:pt x="74866" y="82395"/>
                  </a:cubicBezTo>
                  <a:cubicBezTo>
                    <a:pt x="74549" y="84289"/>
                    <a:pt x="74441" y="86243"/>
                    <a:pt x="74687" y="88182"/>
                  </a:cubicBezTo>
                  <a:cubicBezTo>
                    <a:pt x="74935" y="90117"/>
                    <a:pt x="75540" y="92028"/>
                    <a:pt x="76531" y="93708"/>
                  </a:cubicBezTo>
                  <a:cubicBezTo>
                    <a:pt x="76698" y="93991"/>
                    <a:pt x="77003" y="94157"/>
                    <a:pt x="77320" y="94157"/>
                  </a:cubicBezTo>
                  <a:cubicBezTo>
                    <a:pt x="77447" y="94157"/>
                    <a:pt x="77577" y="94130"/>
                    <a:pt x="77701" y="94073"/>
                  </a:cubicBezTo>
                  <a:cubicBezTo>
                    <a:pt x="78157" y="93861"/>
                    <a:pt x="78357" y="93318"/>
                    <a:pt x="78145" y="92861"/>
                  </a:cubicBezTo>
                  <a:lnTo>
                    <a:pt x="78138" y="92844"/>
                  </a:lnTo>
                  <a:cubicBezTo>
                    <a:pt x="77432" y="91320"/>
                    <a:pt x="77081" y="89664"/>
                    <a:pt x="77029" y="87993"/>
                  </a:cubicBezTo>
                  <a:cubicBezTo>
                    <a:pt x="76971" y="86318"/>
                    <a:pt x="77247" y="84632"/>
                    <a:pt x="77662" y="82984"/>
                  </a:cubicBezTo>
                  <a:cubicBezTo>
                    <a:pt x="78086" y="81334"/>
                    <a:pt x="78700" y="79721"/>
                    <a:pt x="79444" y="78164"/>
                  </a:cubicBezTo>
                  <a:cubicBezTo>
                    <a:pt x="80179" y="76613"/>
                    <a:pt x="81060" y="75090"/>
                    <a:pt x="81980" y="73558"/>
                  </a:cubicBezTo>
                  <a:cubicBezTo>
                    <a:pt x="83818" y="70493"/>
                    <a:pt x="85866" y="67406"/>
                    <a:pt x="87439" y="63840"/>
                  </a:cubicBezTo>
                  <a:cubicBezTo>
                    <a:pt x="87838" y="62956"/>
                    <a:pt x="88185" y="62030"/>
                    <a:pt x="88504" y="61088"/>
                  </a:cubicBezTo>
                  <a:cubicBezTo>
                    <a:pt x="88655" y="60610"/>
                    <a:pt x="88799" y="60137"/>
                    <a:pt x="88933" y="59643"/>
                  </a:cubicBezTo>
                  <a:cubicBezTo>
                    <a:pt x="89045" y="59135"/>
                    <a:pt x="89188" y="58625"/>
                    <a:pt x="89255" y="58110"/>
                  </a:cubicBezTo>
                  <a:cubicBezTo>
                    <a:pt x="89595" y="56053"/>
                    <a:pt x="89640" y="53950"/>
                    <a:pt x="89318" y="51858"/>
                  </a:cubicBezTo>
                  <a:cubicBezTo>
                    <a:pt x="88991" y="49769"/>
                    <a:pt x="88306" y="47674"/>
                    <a:pt x="87137" y="45726"/>
                  </a:cubicBezTo>
                  <a:cubicBezTo>
                    <a:pt x="85990" y="43782"/>
                    <a:pt x="84228" y="42006"/>
                    <a:pt x="82060" y="40895"/>
                  </a:cubicBezTo>
                  <a:cubicBezTo>
                    <a:pt x="80166" y="39876"/>
                    <a:pt x="78021" y="39426"/>
                    <a:pt x="75954" y="39426"/>
                  </a:cubicBezTo>
                  <a:cubicBezTo>
                    <a:pt x="75666" y="39426"/>
                    <a:pt x="75379" y="39435"/>
                    <a:pt x="75095" y="39452"/>
                  </a:cubicBezTo>
                  <a:cubicBezTo>
                    <a:pt x="72756" y="39582"/>
                    <a:pt x="70518" y="40223"/>
                    <a:pt x="68462" y="41267"/>
                  </a:cubicBezTo>
                  <a:cubicBezTo>
                    <a:pt x="66424" y="42326"/>
                    <a:pt x="64640" y="43681"/>
                    <a:pt x="63102" y="45224"/>
                  </a:cubicBezTo>
                  <a:cubicBezTo>
                    <a:pt x="61561" y="46758"/>
                    <a:pt x="60294" y="48432"/>
                    <a:pt x="59160" y="50086"/>
                  </a:cubicBezTo>
                  <a:cubicBezTo>
                    <a:pt x="56900" y="53399"/>
                    <a:pt x="55194" y="56734"/>
                    <a:pt x="53379" y="59542"/>
                  </a:cubicBezTo>
                  <a:cubicBezTo>
                    <a:pt x="49786" y="65175"/>
                    <a:pt x="45347" y="70133"/>
                    <a:pt x="40397" y="74084"/>
                  </a:cubicBezTo>
                  <a:cubicBezTo>
                    <a:pt x="39783" y="74583"/>
                    <a:pt x="39137" y="75033"/>
                    <a:pt x="38513" y="75513"/>
                  </a:cubicBezTo>
                  <a:lnTo>
                    <a:pt x="36581" y="76838"/>
                  </a:lnTo>
                  <a:cubicBezTo>
                    <a:pt x="35914" y="77235"/>
                    <a:pt x="35263" y="77657"/>
                    <a:pt x="34594" y="78040"/>
                  </a:cubicBezTo>
                  <a:cubicBezTo>
                    <a:pt x="33912" y="78394"/>
                    <a:pt x="33258" y="78805"/>
                    <a:pt x="32569" y="79134"/>
                  </a:cubicBezTo>
                  <a:lnTo>
                    <a:pt x="31538" y="79629"/>
                  </a:lnTo>
                  <a:lnTo>
                    <a:pt x="31024" y="79879"/>
                  </a:lnTo>
                  <a:lnTo>
                    <a:pt x="30499" y="80095"/>
                  </a:lnTo>
                  <a:cubicBezTo>
                    <a:pt x="29798" y="80380"/>
                    <a:pt x="29114" y="80716"/>
                    <a:pt x="28396" y="80941"/>
                  </a:cubicBezTo>
                  <a:cubicBezTo>
                    <a:pt x="26936" y="81483"/>
                    <a:pt x="25651" y="81875"/>
                    <a:pt x="24462" y="82064"/>
                  </a:cubicBezTo>
                  <a:cubicBezTo>
                    <a:pt x="23851" y="82167"/>
                    <a:pt x="23283" y="82213"/>
                    <a:pt x="22796" y="82213"/>
                  </a:cubicBezTo>
                  <a:cubicBezTo>
                    <a:pt x="22345" y="82213"/>
                    <a:pt x="21964" y="82173"/>
                    <a:pt x="21682" y="82102"/>
                  </a:cubicBezTo>
                  <a:cubicBezTo>
                    <a:pt x="21382" y="82034"/>
                    <a:pt x="21179" y="81952"/>
                    <a:pt x="21015" y="81866"/>
                  </a:cubicBezTo>
                  <a:cubicBezTo>
                    <a:pt x="20842" y="81777"/>
                    <a:pt x="20746" y="81694"/>
                    <a:pt x="20596" y="81532"/>
                  </a:cubicBezTo>
                  <a:cubicBezTo>
                    <a:pt x="20318" y="81230"/>
                    <a:pt x="19950" y="80592"/>
                    <a:pt x="19753" y="79689"/>
                  </a:cubicBezTo>
                  <a:cubicBezTo>
                    <a:pt x="19650" y="79213"/>
                    <a:pt x="19589" y="78728"/>
                    <a:pt x="19572" y="78240"/>
                  </a:cubicBezTo>
                  <a:cubicBezTo>
                    <a:pt x="19560" y="77985"/>
                    <a:pt x="19570" y="77727"/>
                    <a:pt x="19578" y="77470"/>
                  </a:cubicBezTo>
                  <a:lnTo>
                    <a:pt x="19606" y="77086"/>
                  </a:lnTo>
                  <a:lnTo>
                    <a:pt x="19673" y="76650"/>
                  </a:lnTo>
                  <a:cubicBezTo>
                    <a:pt x="19946" y="74315"/>
                    <a:pt x="21000" y="71964"/>
                    <a:pt x="22588" y="69701"/>
                  </a:cubicBezTo>
                  <a:cubicBezTo>
                    <a:pt x="24221" y="67459"/>
                    <a:pt x="26375" y="65337"/>
                    <a:pt x="28863" y="63509"/>
                  </a:cubicBezTo>
                  <a:cubicBezTo>
                    <a:pt x="29472" y="63040"/>
                    <a:pt x="30124" y="62609"/>
                    <a:pt x="30769" y="62175"/>
                  </a:cubicBezTo>
                  <a:lnTo>
                    <a:pt x="31758" y="61546"/>
                  </a:lnTo>
                  <a:lnTo>
                    <a:pt x="32804" y="60917"/>
                  </a:lnTo>
                  <a:cubicBezTo>
                    <a:pt x="34217" y="60088"/>
                    <a:pt x="35698" y="59293"/>
                    <a:pt x="37231" y="58511"/>
                  </a:cubicBezTo>
                  <a:cubicBezTo>
                    <a:pt x="40312" y="56946"/>
                    <a:pt x="43595" y="55447"/>
                    <a:pt x="46979" y="53741"/>
                  </a:cubicBezTo>
                  <a:cubicBezTo>
                    <a:pt x="48669" y="52885"/>
                    <a:pt x="50378" y="51995"/>
                    <a:pt x="52087" y="50999"/>
                  </a:cubicBezTo>
                  <a:cubicBezTo>
                    <a:pt x="53793" y="49991"/>
                    <a:pt x="55483" y="48933"/>
                    <a:pt x="57183" y="47692"/>
                  </a:cubicBezTo>
                  <a:cubicBezTo>
                    <a:pt x="58869" y="46451"/>
                    <a:pt x="60523" y="45067"/>
                    <a:pt x="62072" y="43457"/>
                  </a:cubicBezTo>
                  <a:cubicBezTo>
                    <a:pt x="63617" y="41846"/>
                    <a:pt x="65068" y="40013"/>
                    <a:pt x="66244" y="37894"/>
                  </a:cubicBezTo>
                  <a:cubicBezTo>
                    <a:pt x="66549" y="37377"/>
                    <a:pt x="66804" y="36811"/>
                    <a:pt x="67075" y="36267"/>
                  </a:cubicBezTo>
                  <a:cubicBezTo>
                    <a:pt x="67313" y="35695"/>
                    <a:pt x="67575" y="35141"/>
                    <a:pt x="67769" y="34545"/>
                  </a:cubicBezTo>
                  <a:lnTo>
                    <a:pt x="68073" y="33659"/>
                  </a:lnTo>
                  <a:lnTo>
                    <a:pt x="68336" y="32691"/>
                  </a:lnTo>
                  <a:cubicBezTo>
                    <a:pt x="68519" y="32046"/>
                    <a:pt x="68606" y="31398"/>
                    <a:pt x="68721" y="30748"/>
                  </a:cubicBezTo>
                  <a:cubicBezTo>
                    <a:pt x="69047" y="28155"/>
                    <a:pt x="68920" y="25558"/>
                    <a:pt x="68199" y="23025"/>
                  </a:cubicBezTo>
                  <a:cubicBezTo>
                    <a:pt x="67869" y="21758"/>
                    <a:pt x="67335" y="20512"/>
                    <a:pt x="66704" y="19304"/>
                  </a:cubicBezTo>
                  <a:cubicBezTo>
                    <a:pt x="66032" y="18102"/>
                    <a:pt x="65218" y="16941"/>
                    <a:pt x="64209" y="15896"/>
                  </a:cubicBezTo>
                  <a:cubicBezTo>
                    <a:pt x="63186" y="14867"/>
                    <a:pt x="62024" y="13914"/>
                    <a:pt x="60692" y="13224"/>
                  </a:cubicBezTo>
                  <a:cubicBezTo>
                    <a:pt x="60043" y="12839"/>
                    <a:pt x="59363" y="12596"/>
                    <a:pt x="58687" y="12315"/>
                  </a:cubicBezTo>
                  <a:cubicBezTo>
                    <a:pt x="57995" y="12102"/>
                    <a:pt x="57300" y="11861"/>
                    <a:pt x="56596" y="11746"/>
                  </a:cubicBezTo>
                  <a:cubicBezTo>
                    <a:pt x="55570" y="11536"/>
                    <a:pt x="54558" y="11444"/>
                    <a:pt x="53571" y="11444"/>
                  </a:cubicBezTo>
                  <a:cubicBezTo>
                    <a:pt x="51837" y="11444"/>
                    <a:pt x="50182" y="11728"/>
                    <a:pt x="48667" y="12152"/>
                  </a:cubicBezTo>
                  <a:cubicBezTo>
                    <a:pt x="46295" y="12852"/>
                    <a:pt x="44183" y="13887"/>
                    <a:pt x="42292" y="15153"/>
                  </a:cubicBezTo>
                  <a:cubicBezTo>
                    <a:pt x="41340" y="15772"/>
                    <a:pt x="40433" y="16486"/>
                    <a:pt x="39595" y="17205"/>
                  </a:cubicBezTo>
                  <a:cubicBezTo>
                    <a:pt x="38787" y="17906"/>
                    <a:pt x="38031" y="18634"/>
                    <a:pt x="37309" y="19372"/>
                  </a:cubicBezTo>
                  <a:cubicBezTo>
                    <a:pt x="35877" y="20853"/>
                    <a:pt x="34594" y="22372"/>
                    <a:pt x="33421" y="23873"/>
                  </a:cubicBezTo>
                  <a:cubicBezTo>
                    <a:pt x="31072" y="26878"/>
                    <a:pt x="29057" y="29782"/>
                    <a:pt x="26915" y="32218"/>
                  </a:cubicBezTo>
                  <a:cubicBezTo>
                    <a:pt x="24769" y="34654"/>
                    <a:pt x="22463" y="36718"/>
                    <a:pt x="19988" y="37913"/>
                  </a:cubicBezTo>
                  <a:cubicBezTo>
                    <a:pt x="19378" y="38207"/>
                    <a:pt x="18725" y="38481"/>
                    <a:pt x="18126" y="38652"/>
                  </a:cubicBezTo>
                  <a:cubicBezTo>
                    <a:pt x="17531" y="38852"/>
                    <a:pt x="16912" y="38951"/>
                    <a:pt x="16297" y="39031"/>
                  </a:cubicBezTo>
                  <a:cubicBezTo>
                    <a:pt x="15977" y="39061"/>
                    <a:pt x="15657" y="39076"/>
                    <a:pt x="15339" y="39076"/>
                  </a:cubicBezTo>
                  <a:cubicBezTo>
                    <a:pt x="14427" y="39076"/>
                    <a:pt x="13528" y="38951"/>
                    <a:pt x="12697" y="38679"/>
                  </a:cubicBezTo>
                  <a:cubicBezTo>
                    <a:pt x="11558" y="38339"/>
                    <a:pt x="10577" y="37711"/>
                    <a:pt x="9735" y="36907"/>
                  </a:cubicBezTo>
                  <a:cubicBezTo>
                    <a:pt x="9353" y="36477"/>
                    <a:pt x="8929" y="36028"/>
                    <a:pt x="8662" y="35499"/>
                  </a:cubicBezTo>
                  <a:cubicBezTo>
                    <a:pt x="8517" y="35241"/>
                    <a:pt x="8333" y="35000"/>
                    <a:pt x="8242" y="34711"/>
                  </a:cubicBezTo>
                  <a:cubicBezTo>
                    <a:pt x="8142" y="34428"/>
                    <a:pt x="7971" y="34174"/>
                    <a:pt x="7915" y="33863"/>
                  </a:cubicBezTo>
                  <a:cubicBezTo>
                    <a:pt x="7540" y="32695"/>
                    <a:pt x="7419" y="31341"/>
                    <a:pt x="7537" y="29897"/>
                  </a:cubicBezTo>
                  <a:cubicBezTo>
                    <a:pt x="7663" y="28450"/>
                    <a:pt x="8021" y="26930"/>
                    <a:pt x="8531" y="25415"/>
                  </a:cubicBezTo>
                  <a:cubicBezTo>
                    <a:pt x="9540" y="22385"/>
                    <a:pt x="11138" y="19323"/>
                    <a:pt x="13012" y="16550"/>
                  </a:cubicBezTo>
                  <a:cubicBezTo>
                    <a:pt x="16790" y="11051"/>
                    <a:pt x="22147" y="6494"/>
                    <a:pt x="28468" y="3987"/>
                  </a:cubicBezTo>
                  <a:lnTo>
                    <a:pt x="28496" y="3976"/>
                  </a:lnTo>
                  <a:cubicBezTo>
                    <a:pt x="29510" y="3565"/>
                    <a:pt x="30027" y="2432"/>
                    <a:pt x="29673" y="1397"/>
                  </a:cubicBezTo>
                  <a:cubicBezTo>
                    <a:pt x="29381" y="543"/>
                    <a:pt x="28583" y="0"/>
                    <a:pt x="27721" y="0"/>
                  </a:cubicBez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4"/>
            <p:cNvSpPr/>
            <p:nvPr/>
          </p:nvSpPr>
          <p:spPr>
            <a:xfrm>
              <a:off x="-3281881" y="2597723"/>
              <a:ext cx="1369974" cy="1404813"/>
            </a:xfrm>
            <a:custGeom>
              <a:avLst/>
              <a:gdLst/>
              <a:ahLst/>
              <a:cxnLst/>
              <a:rect l="l" t="t" r="r" b="b"/>
              <a:pathLst>
                <a:path w="87847" h="90081" extrusionOk="0">
                  <a:moveTo>
                    <a:pt x="15559" y="1"/>
                  </a:moveTo>
                  <a:cubicBezTo>
                    <a:pt x="14858" y="499"/>
                    <a:pt x="14172" y="1022"/>
                    <a:pt x="13504" y="1567"/>
                  </a:cubicBezTo>
                  <a:cubicBezTo>
                    <a:pt x="13766" y="1962"/>
                    <a:pt x="14051" y="2343"/>
                    <a:pt x="14356" y="2708"/>
                  </a:cubicBezTo>
                  <a:cubicBezTo>
                    <a:pt x="15299" y="3834"/>
                    <a:pt x="16343" y="4683"/>
                    <a:pt x="17388" y="5335"/>
                  </a:cubicBezTo>
                  <a:cubicBezTo>
                    <a:pt x="18045" y="4712"/>
                    <a:pt x="18726" y="4116"/>
                    <a:pt x="19431" y="3546"/>
                  </a:cubicBezTo>
                  <a:cubicBezTo>
                    <a:pt x="18376" y="2989"/>
                    <a:pt x="17288" y="2196"/>
                    <a:pt x="16332" y="1054"/>
                  </a:cubicBezTo>
                  <a:cubicBezTo>
                    <a:pt x="16052" y="719"/>
                    <a:pt x="15794" y="368"/>
                    <a:pt x="15559" y="1"/>
                  </a:cubicBezTo>
                  <a:close/>
                  <a:moveTo>
                    <a:pt x="6743" y="8618"/>
                  </a:moveTo>
                  <a:cubicBezTo>
                    <a:pt x="6202" y="9336"/>
                    <a:pt x="5689" y="10066"/>
                    <a:pt x="5194" y="10808"/>
                  </a:cubicBezTo>
                  <a:cubicBezTo>
                    <a:pt x="6698" y="12466"/>
                    <a:pt x="8513" y="13687"/>
                    <a:pt x="10473" y="14349"/>
                  </a:cubicBezTo>
                  <a:cubicBezTo>
                    <a:pt x="10900" y="13572"/>
                    <a:pt x="11356" y="12809"/>
                    <a:pt x="11831" y="12063"/>
                  </a:cubicBezTo>
                  <a:cubicBezTo>
                    <a:pt x="9939" y="11550"/>
                    <a:pt x="8158" y="10325"/>
                    <a:pt x="6743" y="8618"/>
                  </a:cubicBezTo>
                  <a:close/>
                  <a:moveTo>
                    <a:pt x="53753" y="6027"/>
                  </a:moveTo>
                  <a:lnTo>
                    <a:pt x="53753" y="6027"/>
                  </a:lnTo>
                  <a:cubicBezTo>
                    <a:pt x="55448" y="7777"/>
                    <a:pt x="56361" y="10147"/>
                    <a:pt x="56165" y="12535"/>
                  </a:cubicBezTo>
                  <a:cubicBezTo>
                    <a:pt x="55997" y="14583"/>
                    <a:pt x="55041" y="16152"/>
                    <a:pt x="54111" y="17226"/>
                  </a:cubicBezTo>
                  <a:cubicBezTo>
                    <a:pt x="54162" y="17247"/>
                    <a:pt x="54213" y="17265"/>
                    <a:pt x="54265" y="17280"/>
                  </a:cubicBezTo>
                  <a:cubicBezTo>
                    <a:pt x="54411" y="17378"/>
                    <a:pt x="54599" y="17419"/>
                    <a:pt x="54715" y="17527"/>
                  </a:cubicBezTo>
                  <a:cubicBezTo>
                    <a:pt x="54996" y="17672"/>
                    <a:pt x="55220" y="17923"/>
                    <a:pt x="55466" y="18175"/>
                  </a:cubicBezTo>
                  <a:cubicBezTo>
                    <a:pt x="55659" y="18399"/>
                    <a:pt x="55834" y="18680"/>
                    <a:pt x="56002" y="18984"/>
                  </a:cubicBezTo>
                  <a:cubicBezTo>
                    <a:pt x="57234" y="17587"/>
                    <a:pt x="58505" y="15514"/>
                    <a:pt x="58733" y="12746"/>
                  </a:cubicBezTo>
                  <a:cubicBezTo>
                    <a:pt x="58908" y="10612"/>
                    <a:pt x="58410" y="8495"/>
                    <a:pt x="57382" y="6641"/>
                  </a:cubicBezTo>
                  <a:cubicBezTo>
                    <a:pt x="56938" y="6505"/>
                    <a:pt x="56490" y="6378"/>
                    <a:pt x="56040" y="6305"/>
                  </a:cubicBezTo>
                  <a:cubicBezTo>
                    <a:pt x="55287" y="6154"/>
                    <a:pt x="54522" y="6060"/>
                    <a:pt x="53753" y="6027"/>
                  </a:cubicBezTo>
                  <a:close/>
                  <a:moveTo>
                    <a:pt x="38836" y="11949"/>
                  </a:moveTo>
                  <a:cubicBezTo>
                    <a:pt x="38107" y="12593"/>
                    <a:pt x="37413" y="13256"/>
                    <a:pt x="36753" y="13930"/>
                  </a:cubicBezTo>
                  <a:cubicBezTo>
                    <a:pt x="36627" y="14061"/>
                    <a:pt x="36507" y="14194"/>
                    <a:pt x="36382" y="14326"/>
                  </a:cubicBezTo>
                  <a:cubicBezTo>
                    <a:pt x="36496" y="14322"/>
                    <a:pt x="36609" y="14319"/>
                    <a:pt x="36722" y="14319"/>
                  </a:cubicBezTo>
                  <a:cubicBezTo>
                    <a:pt x="38589" y="14319"/>
                    <a:pt x="40444" y="14920"/>
                    <a:pt x="41957" y="16090"/>
                  </a:cubicBezTo>
                  <a:cubicBezTo>
                    <a:pt x="43391" y="17198"/>
                    <a:pt x="44435" y="18737"/>
                    <a:pt x="44933" y="20480"/>
                  </a:cubicBezTo>
                  <a:cubicBezTo>
                    <a:pt x="45206" y="20242"/>
                    <a:pt x="45481" y="20012"/>
                    <a:pt x="45758" y="19793"/>
                  </a:cubicBezTo>
                  <a:cubicBezTo>
                    <a:pt x="46207" y="19446"/>
                    <a:pt x="46647" y="19136"/>
                    <a:pt x="47104" y="18848"/>
                  </a:cubicBezTo>
                  <a:cubicBezTo>
                    <a:pt x="46375" y="16952"/>
                    <a:pt x="45140" y="15293"/>
                    <a:pt x="43533" y="14052"/>
                  </a:cubicBezTo>
                  <a:cubicBezTo>
                    <a:pt x="42139" y="12973"/>
                    <a:pt x="40522" y="12271"/>
                    <a:pt x="38836" y="11949"/>
                  </a:cubicBezTo>
                  <a:close/>
                  <a:moveTo>
                    <a:pt x="702" y="19817"/>
                  </a:moveTo>
                  <a:cubicBezTo>
                    <a:pt x="422" y="20683"/>
                    <a:pt x="187" y="21564"/>
                    <a:pt x="1" y="22453"/>
                  </a:cubicBezTo>
                  <a:cubicBezTo>
                    <a:pt x="924" y="23037"/>
                    <a:pt x="1918" y="23499"/>
                    <a:pt x="2958" y="23830"/>
                  </a:cubicBezTo>
                  <a:cubicBezTo>
                    <a:pt x="4206" y="24228"/>
                    <a:pt x="5507" y="24429"/>
                    <a:pt x="6816" y="24429"/>
                  </a:cubicBezTo>
                  <a:cubicBezTo>
                    <a:pt x="6872" y="24429"/>
                    <a:pt x="6928" y="24428"/>
                    <a:pt x="6984" y="24428"/>
                  </a:cubicBezTo>
                  <a:cubicBezTo>
                    <a:pt x="7060" y="23583"/>
                    <a:pt x="7221" y="22714"/>
                    <a:pt x="7437" y="21835"/>
                  </a:cubicBezTo>
                  <a:lnTo>
                    <a:pt x="7437" y="21835"/>
                  </a:lnTo>
                  <a:cubicBezTo>
                    <a:pt x="7238" y="21847"/>
                    <a:pt x="7034" y="21853"/>
                    <a:pt x="6827" y="21853"/>
                  </a:cubicBezTo>
                  <a:cubicBezTo>
                    <a:pt x="5866" y="21853"/>
                    <a:pt x="4824" y="21722"/>
                    <a:pt x="3740" y="21375"/>
                  </a:cubicBezTo>
                  <a:cubicBezTo>
                    <a:pt x="2648" y="21028"/>
                    <a:pt x="1622" y="20502"/>
                    <a:pt x="702" y="19817"/>
                  </a:cubicBezTo>
                  <a:close/>
                  <a:moveTo>
                    <a:pt x="68326" y="22934"/>
                  </a:moveTo>
                  <a:lnTo>
                    <a:pt x="68326" y="22934"/>
                  </a:lnTo>
                  <a:cubicBezTo>
                    <a:pt x="66878" y="24368"/>
                    <a:pt x="64654" y="25952"/>
                    <a:pt x="61564" y="26497"/>
                  </a:cubicBezTo>
                  <a:cubicBezTo>
                    <a:pt x="60828" y="26627"/>
                    <a:pt x="60117" y="26683"/>
                    <a:pt x="59440" y="26683"/>
                  </a:cubicBezTo>
                  <a:cubicBezTo>
                    <a:pt x="58024" y="26683"/>
                    <a:pt x="56752" y="26439"/>
                    <a:pt x="55684" y="26114"/>
                  </a:cubicBezTo>
                  <a:cubicBezTo>
                    <a:pt x="55603" y="26267"/>
                    <a:pt x="55521" y="26422"/>
                    <a:pt x="55419" y="26574"/>
                  </a:cubicBezTo>
                  <a:cubicBezTo>
                    <a:pt x="55068" y="27164"/>
                    <a:pt x="54638" y="27746"/>
                    <a:pt x="54154" y="28318"/>
                  </a:cubicBezTo>
                  <a:cubicBezTo>
                    <a:pt x="55574" y="28829"/>
                    <a:pt x="57381" y="29258"/>
                    <a:pt x="59443" y="29258"/>
                  </a:cubicBezTo>
                  <a:cubicBezTo>
                    <a:pt x="60261" y="29258"/>
                    <a:pt x="61120" y="29191"/>
                    <a:pt x="62011" y="29034"/>
                  </a:cubicBezTo>
                  <a:cubicBezTo>
                    <a:pt x="62504" y="28947"/>
                    <a:pt x="62980" y="28840"/>
                    <a:pt x="63437" y="28711"/>
                  </a:cubicBezTo>
                  <a:cubicBezTo>
                    <a:pt x="65205" y="28217"/>
                    <a:pt x="66696" y="27443"/>
                    <a:pt x="67937" y="26586"/>
                  </a:cubicBezTo>
                  <a:cubicBezTo>
                    <a:pt x="68023" y="26160"/>
                    <a:pt x="68090" y="25734"/>
                    <a:pt x="68165" y="25307"/>
                  </a:cubicBezTo>
                  <a:cubicBezTo>
                    <a:pt x="68262" y="24520"/>
                    <a:pt x="68316" y="23727"/>
                    <a:pt x="68326" y="22934"/>
                  </a:cubicBezTo>
                  <a:close/>
                  <a:moveTo>
                    <a:pt x="28529" y="24128"/>
                  </a:moveTo>
                  <a:cubicBezTo>
                    <a:pt x="27874" y="24971"/>
                    <a:pt x="27221" y="25779"/>
                    <a:pt x="26559" y="26545"/>
                  </a:cubicBezTo>
                  <a:cubicBezTo>
                    <a:pt x="28282" y="26571"/>
                    <a:pt x="30466" y="26988"/>
                    <a:pt x="32421" y="28521"/>
                  </a:cubicBezTo>
                  <a:cubicBezTo>
                    <a:pt x="33600" y="29447"/>
                    <a:pt x="34396" y="30529"/>
                    <a:pt x="34933" y="31547"/>
                  </a:cubicBezTo>
                  <a:cubicBezTo>
                    <a:pt x="35550" y="30863"/>
                    <a:pt x="36147" y="30182"/>
                    <a:pt x="36722" y="29505"/>
                  </a:cubicBezTo>
                  <a:cubicBezTo>
                    <a:pt x="36069" y="28472"/>
                    <a:pt x="35194" y="27423"/>
                    <a:pt x="34011" y="26494"/>
                  </a:cubicBezTo>
                  <a:cubicBezTo>
                    <a:pt x="32203" y="25076"/>
                    <a:pt x="30275" y="24405"/>
                    <a:pt x="28529" y="24128"/>
                  </a:cubicBezTo>
                  <a:close/>
                  <a:moveTo>
                    <a:pt x="9658" y="31879"/>
                  </a:moveTo>
                  <a:cubicBezTo>
                    <a:pt x="8955" y="32904"/>
                    <a:pt x="8000" y="33953"/>
                    <a:pt x="6697" y="34827"/>
                  </a:cubicBezTo>
                  <a:cubicBezTo>
                    <a:pt x="5449" y="35665"/>
                    <a:pt x="4169" y="36148"/>
                    <a:pt x="2957" y="36415"/>
                  </a:cubicBezTo>
                  <a:cubicBezTo>
                    <a:pt x="3059" y="36544"/>
                    <a:pt x="3158" y="36674"/>
                    <a:pt x="3262" y="36803"/>
                  </a:cubicBezTo>
                  <a:cubicBezTo>
                    <a:pt x="3799" y="37416"/>
                    <a:pt x="4383" y="37986"/>
                    <a:pt x="5007" y="38509"/>
                  </a:cubicBezTo>
                  <a:cubicBezTo>
                    <a:pt x="6112" y="38135"/>
                    <a:pt x="7163" y="37617"/>
                    <a:pt x="8133" y="36967"/>
                  </a:cubicBezTo>
                  <a:cubicBezTo>
                    <a:pt x="9819" y="35835"/>
                    <a:pt x="11034" y="34468"/>
                    <a:pt x="11906" y="33151"/>
                  </a:cubicBezTo>
                  <a:cubicBezTo>
                    <a:pt x="11073" y="32866"/>
                    <a:pt x="10325" y="32428"/>
                    <a:pt x="9658" y="31879"/>
                  </a:cubicBezTo>
                  <a:close/>
                  <a:moveTo>
                    <a:pt x="21701" y="31106"/>
                  </a:moveTo>
                  <a:cubicBezTo>
                    <a:pt x="20960" y="31633"/>
                    <a:pt x="20205" y="32100"/>
                    <a:pt x="19432" y="32473"/>
                  </a:cubicBezTo>
                  <a:lnTo>
                    <a:pt x="19427" y="32475"/>
                  </a:lnTo>
                  <a:cubicBezTo>
                    <a:pt x="19691" y="33423"/>
                    <a:pt x="19833" y="34498"/>
                    <a:pt x="19704" y="35668"/>
                  </a:cubicBezTo>
                  <a:cubicBezTo>
                    <a:pt x="19421" y="38234"/>
                    <a:pt x="17913" y="40583"/>
                    <a:pt x="15626" y="42230"/>
                  </a:cubicBezTo>
                  <a:cubicBezTo>
                    <a:pt x="15851" y="42229"/>
                    <a:pt x="16075" y="42228"/>
                    <a:pt x="16299" y="42220"/>
                  </a:cubicBezTo>
                  <a:cubicBezTo>
                    <a:pt x="17486" y="42151"/>
                    <a:pt x="18672" y="42007"/>
                    <a:pt x="19819" y="41712"/>
                  </a:cubicBezTo>
                  <a:cubicBezTo>
                    <a:pt x="19835" y="41708"/>
                    <a:pt x="19850" y="41703"/>
                    <a:pt x="19865" y="41700"/>
                  </a:cubicBezTo>
                  <a:cubicBezTo>
                    <a:pt x="21185" y="40009"/>
                    <a:pt x="22034" y="38039"/>
                    <a:pt x="22264" y="35951"/>
                  </a:cubicBezTo>
                  <a:cubicBezTo>
                    <a:pt x="22466" y="34121"/>
                    <a:pt x="22175" y="32481"/>
                    <a:pt x="21701" y="31106"/>
                  </a:cubicBezTo>
                  <a:close/>
                  <a:moveTo>
                    <a:pt x="47812" y="33465"/>
                  </a:moveTo>
                  <a:cubicBezTo>
                    <a:pt x="47079" y="33909"/>
                    <a:pt x="46319" y="34345"/>
                    <a:pt x="45548" y="34771"/>
                  </a:cubicBezTo>
                  <a:cubicBezTo>
                    <a:pt x="46100" y="36208"/>
                    <a:pt x="46996" y="37823"/>
                    <a:pt x="48454" y="39292"/>
                  </a:cubicBezTo>
                  <a:cubicBezTo>
                    <a:pt x="50763" y="41618"/>
                    <a:pt x="53454" y="42582"/>
                    <a:pt x="55625" y="42957"/>
                  </a:cubicBezTo>
                  <a:cubicBezTo>
                    <a:pt x="55960" y="42726"/>
                    <a:pt x="56293" y="42495"/>
                    <a:pt x="56627" y="42251"/>
                  </a:cubicBezTo>
                  <a:cubicBezTo>
                    <a:pt x="57338" y="41727"/>
                    <a:pt x="58042" y="41170"/>
                    <a:pt x="58735" y="40590"/>
                  </a:cubicBezTo>
                  <a:lnTo>
                    <a:pt x="58735" y="40590"/>
                  </a:lnTo>
                  <a:cubicBezTo>
                    <a:pt x="58593" y="40597"/>
                    <a:pt x="58421" y="40602"/>
                    <a:pt x="58223" y="40602"/>
                  </a:cubicBezTo>
                  <a:cubicBezTo>
                    <a:pt x="56547" y="40602"/>
                    <a:pt x="53021" y="40236"/>
                    <a:pt x="50281" y="37477"/>
                  </a:cubicBezTo>
                  <a:lnTo>
                    <a:pt x="50282" y="37477"/>
                  </a:lnTo>
                  <a:cubicBezTo>
                    <a:pt x="48985" y="36171"/>
                    <a:pt x="48241" y="34712"/>
                    <a:pt x="47812" y="33465"/>
                  </a:cubicBezTo>
                  <a:close/>
                  <a:moveTo>
                    <a:pt x="63369" y="39886"/>
                  </a:moveTo>
                  <a:cubicBezTo>
                    <a:pt x="63049" y="39886"/>
                    <a:pt x="62728" y="39900"/>
                    <a:pt x="62408" y="39929"/>
                  </a:cubicBezTo>
                  <a:cubicBezTo>
                    <a:pt x="61313" y="41037"/>
                    <a:pt x="60351" y="42212"/>
                    <a:pt x="59482" y="43400"/>
                  </a:cubicBezTo>
                  <a:cubicBezTo>
                    <a:pt x="60717" y="42776"/>
                    <a:pt x="62049" y="42458"/>
                    <a:pt x="63363" y="42458"/>
                  </a:cubicBezTo>
                  <a:cubicBezTo>
                    <a:pt x="64680" y="42458"/>
                    <a:pt x="65979" y="42778"/>
                    <a:pt x="67145" y="43431"/>
                  </a:cubicBezTo>
                  <a:cubicBezTo>
                    <a:pt x="67846" y="43823"/>
                    <a:pt x="68419" y="44300"/>
                    <a:pt x="68897" y="44809"/>
                  </a:cubicBezTo>
                  <a:cubicBezTo>
                    <a:pt x="69452" y="44124"/>
                    <a:pt x="70043" y="43498"/>
                    <a:pt x="70677" y="42949"/>
                  </a:cubicBezTo>
                  <a:cubicBezTo>
                    <a:pt x="70053" y="42301"/>
                    <a:pt x="69309" y="41691"/>
                    <a:pt x="68404" y="41184"/>
                  </a:cubicBezTo>
                  <a:cubicBezTo>
                    <a:pt x="66846" y="40312"/>
                    <a:pt x="65116" y="39886"/>
                    <a:pt x="63369" y="39886"/>
                  </a:cubicBezTo>
                  <a:close/>
                  <a:moveTo>
                    <a:pt x="84960" y="38110"/>
                  </a:moveTo>
                  <a:cubicBezTo>
                    <a:pt x="84857" y="39157"/>
                    <a:pt x="84497" y="40167"/>
                    <a:pt x="83881" y="41039"/>
                  </a:cubicBezTo>
                  <a:cubicBezTo>
                    <a:pt x="83165" y="42052"/>
                    <a:pt x="82249" y="42670"/>
                    <a:pt x="81407" y="43048"/>
                  </a:cubicBezTo>
                  <a:cubicBezTo>
                    <a:pt x="81499" y="43168"/>
                    <a:pt x="81589" y="43292"/>
                    <a:pt x="81675" y="43422"/>
                  </a:cubicBezTo>
                  <a:cubicBezTo>
                    <a:pt x="82061" y="43985"/>
                    <a:pt x="82397" y="44614"/>
                    <a:pt x="82675" y="45287"/>
                  </a:cubicBezTo>
                  <a:cubicBezTo>
                    <a:pt x="83808" y="44744"/>
                    <a:pt x="85019" y="43892"/>
                    <a:pt x="85984" y="42527"/>
                  </a:cubicBezTo>
                  <a:cubicBezTo>
                    <a:pt x="86351" y="42005"/>
                    <a:pt x="86659" y="41444"/>
                    <a:pt x="86902" y="40854"/>
                  </a:cubicBezTo>
                  <a:cubicBezTo>
                    <a:pt x="86797" y="40663"/>
                    <a:pt x="86693" y="40473"/>
                    <a:pt x="86581" y="40285"/>
                  </a:cubicBezTo>
                  <a:cubicBezTo>
                    <a:pt x="86119" y="39506"/>
                    <a:pt x="85575" y="38775"/>
                    <a:pt x="84960" y="38110"/>
                  </a:cubicBezTo>
                  <a:close/>
                  <a:moveTo>
                    <a:pt x="29896" y="42210"/>
                  </a:moveTo>
                  <a:lnTo>
                    <a:pt x="29896" y="42210"/>
                  </a:lnTo>
                  <a:cubicBezTo>
                    <a:pt x="28927" y="42687"/>
                    <a:pt x="27955" y="43185"/>
                    <a:pt x="26979" y="43706"/>
                  </a:cubicBezTo>
                  <a:cubicBezTo>
                    <a:pt x="26768" y="45496"/>
                    <a:pt x="26882" y="47670"/>
                    <a:pt x="27889" y="49893"/>
                  </a:cubicBezTo>
                  <a:cubicBezTo>
                    <a:pt x="28900" y="52123"/>
                    <a:pt x="30627" y="53947"/>
                    <a:pt x="32757" y="55190"/>
                  </a:cubicBezTo>
                  <a:cubicBezTo>
                    <a:pt x="33652" y="54675"/>
                    <a:pt x="34574" y="54173"/>
                    <a:pt x="35518" y="53678"/>
                  </a:cubicBezTo>
                  <a:cubicBezTo>
                    <a:pt x="33170" y="52761"/>
                    <a:pt x="31244" y="51050"/>
                    <a:pt x="30236" y="48829"/>
                  </a:cubicBezTo>
                  <a:cubicBezTo>
                    <a:pt x="29082" y="46281"/>
                    <a:pt x="29436" y="43787"/>
                    <a:pt x="29896" y="42210"/>
                  </a:cubicBezTo>
                  <a:close/>
                  <a:moveTo>
                    <a:pt x="82876" y="55391"/>
                  </a:moveTo>
                  <a:cubicBezTo>
                    <a:pt x="82756" y="55816"/>
                    <a:pt x="82626" y="56241"/>
                    <a:pt x="82476" y="56667"/>
                  </a:cubicBezTo>
                  <a:cubicBezTo>
                    <a:pt x="82344" y="57059"/>
                    <a:pt x="82203" y="57450"/>
                    <a:pt x="82051" y="57841"/>
                  </a:cubicBezTo>
                  <a:cubicBezTo>
                    <a:pt x="83355" y="58406"/>
                    <a:pt x="84758" y="58696"/>
                    <a:pt x="86174" y="58696"/>
                  </a:cubicBezTo>
                  <a:cubicBezTo>
                    <a:pt x="86367" y="58696"/>
                    <a:pt x="86559" y="58691"/>
                    <a:pt x="86751" y="58680"/>
                  </a:cubicBezTo>
                  <a:cubicBezTo>
                    <a:pt x="86794" y="58585"/>
                    <a:pt x="86840" y="58494"/>
                    <a:pt x="86883" y="58399"/>
                  </a:cubicBezTo>
                  <a:cubicBezTo>
                    <a:pt x="87242" y="57603"/>
                    <a:pt x="87554" y="56772"/>
                    <a:pt x="87846" y="55929"/>
                  </a:cubicBezTo>
                  <a:lnTo>
                    <a:pt x="87846" y="55929"/>
                  </a:lnTo>
                  <a:cubicBezTo>
                    <a:pt x="87314" y="56048"/>
                    <a:pt x="86748" y="56119"/>
                    <a:pt x="86150" y="56119"/>
                  </a:cubicBezTo>
                  <a:cubicBezTo>
                    <a:pt x="85870" y="56119"/>
                    <a:pt x="85583" y="56103"/>
                    <a:pt x="85290" y="56070"/>
                  </a:cubicBezTo>
                  <a:cubicBezTo>
                    <a:pt x="84454" y="55973"/>
                    <a:pt x="83640" y="55745"/>
                    <a:pt x="82876" y="55391"/>
                  </a:cubicBezTo>
                  <a:close/>
                  <a:moveTo>
                    <a:pt x="52802" y="54134"/>
                  </a:moveTo>
                  <a:cubicBezTo>
                    <a:pt x="52241" y="55011"/>
                    <a:pt x="51654" y="55865"/>
                    <a:pt x="51054" y="56707"/>
                  </a:cubicBezTo>
                  <a:cubicBezTo>
                    <a:pt x="51332" y="56688"/>
                    <a:pt x="51617" y="56677"/>
                    <a:pt x="51909" y="56677"/>
                  </a:cubicBezTo>
                  <a:cubicBezTo>
                    <a:pt x="53360" y="56677"/>
                    <a:pt x="54964" y="56940"/>
                    <a:pt x="56614" y="57683"/>
                  </a:cubicBezTo>
                  <a:cubicBezTo>
                    <a:pt x="58589" y="58571"/>
                    <a:pt x="60000" y="59860"/>
                    <a:pt x="61008" y="61155"/>
                  </a:cubicBezTo>
                  <a:cubicBezTo>
                    <a:pt x="61360" y="60439"/>
                    <a:pt x="61708" y="59722"/>
                    <a:pt x="62032" y="58995"/>
                  </a:cubicBezTo>
                  <a:cubicBezTo>
                    <a:pt x="62092" y="58860"/>
                    <a:pt x="62149" y="58727"/>
                    <a:pt x="62208" y="58593"/>
                  </a:cubicBezTo>
                  <a:cubicBezTo>
                    <a:pt x="60930" y="57212"/>
                    <a:pt x="59388" y="56102"/>
                    <a:pt x="57672" y="55334"/>
                  </a:cubicBezTo>
                  <a:cubicBezTo>
                    <a:pt x="56135" y="54640"/>
                    <a:pt x="54485" y="54233"/>
                    <a:pt x="52802" y="54134"/>
                  </a:cubicBezTo>
                  <a:close/>
                  <a:moveTo>
                    <a:pt x="11689" y="56143"/>
                  </a:moveTo>
                  <a:cubicBezTo>
                    <a:pt x="11601" y="56255"/>
                    <a:pt x="11510" y="56362"/>
                    <a:pt x="11425" y="56476"/>
                  </a:cubicBezTo>
                  <a:cubicBezTo>
                    <a:pt x="10908" y="57177"/>
                    <a:pt x="10419" y="57912"/>
                    <a:pt x="9948" y="58666"/>
                  </a:cubicBezTo>
                  <a:cubicBezTo>
                    <a:pt x="10799" y="60459"/>
                    <a:pt x="12097" y="62354"/>
                    <a:pt x="14101" y="63991"/>
                  </a:cubicBezTo>
                  <a:cubicBezTo>
                    <a:pt x="16171" y="65684"/>
                    <a:pt x="18367" y="66592"/>
                    <a:pt x="20385" y="67051"/>
                  </a:cubicBezTo>
                  <a:cubicBezTo>
                    <a:pt x="20768" y="66255"/>
                    <a:pt x="21227" y="65464"/>
                    <a:pt x="21750" y="64682"/>
                  </a:cubicBezTo>
                  <a:cubicBezTo>
                    <a:pt x="19854" y="64367"/>
                    <a:pt x="17709" y="63612"/>
                    <a:pt x="15730" y="61995"/>
                  </a:cubicBezTo>
                  <a:cubicBezTo>
                    <a:pt x="13522" y="60190"/>
                    <a:pt x="12334" y="58008"/>
                    <a:pt x="11689" y="56143"/>
                  </a:cubicBezTo>
                  <a:close/>
                  <a:moveTo>
                    <a:pt x="78055" y="66370"/>
                  </a:moveTo>
                  <a:cubicBezTo>
                    <a:pt x="77670" y="67154"/>
                    <a:pt x="77287" y="67954"/>
                    <a:pt x="76922" y="68771"/>
                  </a:cubicBezTo>
                  <a:cubicBezTo>
                    <a:pt x="77385" y="69118"/>
                    <a:pt x="77882" y="69419"/>
                    <a:pt x="78404" y="69668"/>
                  </a:cubicBezTo>
                  <a:cubicBezTo>
                    <a:pt x="78970" y="69935"/>
                    <a:pt x="79560" y="70134"/>
                    <a:pt x="80165" y="70275"/>
                  </a:cubicBezTo>
                  <a:cubicBezTo>
                    <a:pt x="80569" y="69556"/>
                    <a:pt x="80991" y="68838"/>
                    <a:pt x="81423" y="68118"/>
                  </a:cubicBezTo>
                  <a:cubicBezTo>
                    <a:pt x="81466" y="68047"/>
                    <a:pt x="81509" y="67976"/>
                    <a:pt x="81552" y="67906"/>
                  </a:cubicBezTo>
                  <a:cubicBezTo>
                    <a:pt x="80837" y="67825"/>
                    <a:pt x="80148" y="67643"/>
                    <a:pt x="79506" y="67339"/>
                  </a:cubicBezTo>
                  <a:cubicBezTo>
                    <a:pt x="78948" y="67075"/>
                    <a:pt x="78472" y="66737"/>
                    <a:pt x="78055" y="66370"/>
                  </a:cubicBezTo>
                  <a:close/>
                  <a:moveTo>
                    <a:pt x="43116" y="65801"/>
                  </a:moveTo>
                  <a:cubicBezTo>
                    <a:pt x="42374" y="66495"/>
                    <a:pt x="41614" y="67161"/>
                    <a:pt x="40844" y="67807"/>
                  </a:cubicBezTo>
                  <a:cubicBezTo>
                    <a:pt x="43683" y="68445"/>
                    <a:pt x="46208" y="70214"/>
                    <a:pt x="47736" y="72783"/>
                  </a:cubicBezTo>
                  <a:cubicBezTo>
                    <a:pt x="48627" y="74280"/>
                    <a:pt x="49112" y="75940"/>
                    <a:pt x="49213" y="77617"/>
                  </a:cubicBezTo>
                  <a:cubicBezTo>
                    <a:pt x="49991" y="76861"/>
                    <a:pt x="50743" y="76085"/>
                    <a:pt x="51473" y="75289"/>
                  </a:cubicBezTo>
                  <a:cubicBezTo>
                    <a:pt x="51169" y="73963"/>
                    <a:pt x="50667" y="72671"/>
                    <a:pt x="49950" y="71466"/>
                  </a:cubicBezTo>
                  <a:cubicBezTo>
                    <a:pt x="48370" y="68808"/>
                    <a:pt x="45927" y="66842"/>
                    <a:pt x="43116" y="65801"/>
                  </a:cubicBezTo>
                  <a:close/>
                  <a:moveTo>
                    <a:pt x="19626" y="75467"/>
                  </a:moveTo>
                  <a:cubicBezTo>
                    <a:pt x="17705" y="76592"/>
                    <a:pt x="15272" y="77477"/>
                    <a:pt x="12334" y="77527"/>
                  </a:cubicBezTo>
                  <a:cubicBezTo>
                    <a:pt x="12244" y="77529"/>
                    <a:pt x="12156" y="77530"/>
                    <a:pt x="12067" y="77530"/>
                  </a:cubicBezTo>
                  <a:cubicBezTo>
                    <a:pt x="9706" y="77530"/>
                    <a:pt x="7657" y="76973"/>
                    <a:pt x="5941" y="76196"/>
                  </a:cubicBezTo>
                  <a:lnTo>
                    <a:pt x="5941" y="76196"/>
                  </a:lnTo>
                  <a:cubicBezTo>
                    <a:pt x="5989" y="76487"/>
                    <a:pt x="6041" y="76780"/>
                    <a:pt x="6102" y="77074"/>
                  </a:cubicBezTo>
                  <a:cubicBezTo>
                    <a:pt x="6259" y="77808"/>
                    <a:pt x="6458" y="78534"/>
                    <a:pt x="6699" y="79245"/>
                  </a:cubicBezTo>
                  <a:cubicBezTo>
                    <a:pt x="8450" y="79818"/>
                    <a:pt x="10271" y="80106"/>
                    <a:pt x="12093" y="80106"/>
                  </a:cubicBezTo>
                  <a:cubicBezTo>
                    <a:pt x="13650" y="80106"/>
                    <a:pt x="15209" y="79896"/>
                    <a:pt x="16726" y="79475"/>
                  </a:cubicBezTo>
                  <a:cubicBezTo>
                    <a:pt x="18943" y="78857"/>
                    <a:pt x="20802" y="77849"/>
                    <a:pt x="22314" y="76771"/>
                  </a:cubicBezTo>
                  <a:lnTo>
                    <a:pt x="22314" y="76771"/>
                  </a:lnTo>
                  <a:cubicBezTo>
                    <a:pt x="22289" y="76771"/>
                    <a:pt x="22265" y="76772"/>
                    <a:pt x="22240" y="76772"/>
                  </a:cubicBezTo>
                  <a:cubicBezTo>
                    <a:pt x="21790" y="76772"/>
                    <a:pt x="21408" y="76733"/>
                    <a:pt x="21126" y="76661"/>
                  </a:cubicBezTo>
                  <a:cubicBezTo>
                    <a:pt x="20826" y="76593"/>
                    <a:pt x="20621" y="76510"/>
                    <a:pt x="20459" y="76425"/>
                  </a:cubicBezTo>
                  <a:cubicBezTo>
                    <a:pt x="20286" y="76336"/>
                    <a:pt x="20191" y="76253"/>
                    <a:pt x="20040" y="76091"/>
                  </a:cubicBezTo>
                  <a:cubicBezTo>
                    <a:pt x="19912" y="75952"/>
                    <a:pt x="19767" y="75739"/>
                    <a:pt x="19626" y="75467"/>
                  </a:cubicBezTo>
                  <a:close/>
                  <a:moveTo>
                    <a:pt x="31577" y="73903"/>
                  </a:moveTo>
                  <a:lnTo>
                    <a:pt x="30983" y="74188"/>
                  </a:lnTo>
                  <a:lnTo>
                    <a:pt x="30468" y="74438"/>
                  </a:lnTo>
                  <a:lnTo>
                    <a:pt x="29943" y="74653"/>
                  </a:lnTo>
                  <a:cubicBezTo>
                    <a:pt x="29701" y="74752"/>
                    <a:pt x="29461" y="74856"/>
                    <a:pt x="29221" y="74961"/>
                  </a:cubicBezTo>
                  <a:cubicBezTo>
                    <a:pt x="30069" y="76503"/>
                    <a:pt x="30867" y="78650"/>
                    <a:pt x="30722" y="81136"/>
                  </a:cubicBezTo>
                  <a:cubicBezTo>
                    <a:pt x="30521" y="84573"/>
                    <a:pt x="28614" y="87774"/>
                    <a:pt x="25626" y="90080"/>
                  </a:cubicBezTo>
                  <a:cubicBezTo>
                    <a:pt x="25755" y="90062"/>
                    <a:pt x="25886" y="90048"/>
                    <a:pt x="26014" y="90028"/>
                  </a:cubicBezTo>
                  <a:cubicBezTo>
                    <a:pt x="27530" y="89804"/>
                    <a:pt x="28965" y="89446"/>
                    <a:pt x="30305" y="89029"/>
                  </a:cubicBezTo>
                  <a:cubicBezTo>
                    <a:pt x="32060" y="86747"/>
                    <a:pt x="33132" y="84084"/>
                    <a:pt x="33294" y="81286"/>
                  </a:cubicBezTo>
                  <a:cubicBezTo>
                    <a:pt x="33468" y="78310"/>
                    <a:pt x="32565" y="75757"/>
                    <a:pt x="31577" y="73903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4"/>
            <p:cNvSpPr/>
            <p:nvPr/>
          </p:nvSpPr>
          <p:spPr>
            <a:xfrm>
              <a:off x="-2709264" y="2487045"/>
              <a:ext cx="72096" cy="22301"/>
            </a:xfrm>
            <a:custGeom>
              <a:avLst/>
              <a:gdLst/>
              <a:ahLst/>
              <a:cxnLst/>
              <a:rect l="l" t="t" r="r" b="b"/>
              <a:pathLst>
                <a:path w="4623" h="1430" extrusionOk="0">
                  <a:moveTo>
                    <a:pt x="4518" y="0"/>
                  </a:moveTo>
                  <a:lnTo>
                    <a:pt x="1" y="925"/>
                  </a:lnTo>
                  <a:lnTo>
                    <a:pt x="104" y="1430"/>
                  </a:lnTo>
                  <a:lnTo>
                    <a:pt x="4623" y="505"/>
                  </a:lnTo>
                  <a:lnTo>
                    <a:pt x="4518" y="0"/>
                  </a:ln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4"/>
            <p:cNvSpPr/>
            <p:nvPr/>
          </p:nvSpPr>
          <p:spPr>
            <a:xfrm>
              <a:off x="-2644856" y="2458054"/>
              <a:ext cx="48594" cy="55097"/>
            </a:xfrm>
            <a:custGeom>
              <a:avLst/>
              <a:gdLst/>
              <a:ahLst/>
              <a:cxnLst/>
              <a:rect l="l" t="t" r="r" b="b"/>
              <a:pathLst>
                <a:path w="3116" h="3533" extrusionOk="0">
                  <a:moveTo>
                    <a:pt x="2259" y="1"/>
                  </a:moveTo>
                  <a:cubicBezTo>
                    <a:pt x="2240" y="1"/>
                    <a:pt x="2221" y="3"/>
                    <a:pt x="2201" y="7"/>
                  </a:cubicBezTo>
                  <a:lnTo>
                    <a:pt x="1521" y="146"/>
                  </a:lnTo>
                  <a:cubicBezTo>
                    <a:pt x="598" y="335"/>
                    <a:pt x="0" y="1240"/>
                    <a:pt x="189" y="2163"/>
                  </a:cubicBezTo>
                  <a:cubicBezTo>
                    <a:pt x="351" y="2959"/>
                    <a:pt x="1049" y="3530"/>
                    <a:pt x="1860" y="3532"/>
                  </a:cubicBezTo>
                  <a:cubicBezTo>
                    <a:pt x="1977" y="3532"/>
                    <a:pt x="2092" y="3521"/>
                    <a:pt x="2207" y="3497"/>
                  </a:cubicBezTo>
                  <a:lnTo>
                    <a:pt x="2887" y="3358"/>
                  </a:lnTo>
                  <a:cubicBezTo>
                    <a:pt x="3026" y="3329"/>
                    <a:pt x="3115" y="3193"/>
                    <a:pt x="3087" y="3054"/>
                  </a:cubicBezTo>
                  <a:cubicBezTo>
                    <a:pt x="3062" y="2932"/>
                    <a:pt x="2955" y="2848"/>
                    <a:pt x="2836" y="2848"/>
                  </a:cubicBezTo>
                  <a:cubicBezTo>
                    <a:pt x="2819" y="2848"/>
                    <a:pt x="2801" y="2850"/>
                    <a:pt x="2783" y="2853"/>
                  </a:cubicBezTo>
                  <a:lnTo>
                    <a:pt x="2102" y="2991"/>
                  </a:lnTo>
                  <a:cubicBezTo>
                    <a:pt x="2018" y="3009"/>
                    <a:pt x="1934" y="3018"/>
                    <a:pt x="1851" y="3018"/>
                  </a:cubicBezTo>
                  <a:cubicBezTo>
                    <a:pt x="1296" y="3018"/>
                    <a:pt x="798" y="2629"/>
                    <a:pt x="682" y="2062"/>
                  </a:cubicBezTo>
                  <a:cubicBezTo>
                    <a:pt x="549" y="1412"/>
                    <a:pt x="973" y="778"/>
                    <a:pt x="1625" y="651"/>
                  </a:cubicBezTo>
                  <a:lnTo>
                    <a:pt x="2304" y="512"/>
                  </a:lnTo>
                  <a:cubicBezTo>
                    <a:pt x="2447" y="485"/>
                    <a:pt x="2539" y="347"/>
                    <a:pt x="2510" y="206"/>
                  </a:cubicBezTo>
                  <a:cubicBezTo>
                    <a:pt x="2485" y="84"/>
                    <a:pt x="2378" y="1"/>
                    <a:pt x="2259" y="1"/>
                  </a:cubicBez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4"/>
            <p:cNvSpPr/>
            <p:nvPr/>
          </p:nvSpPr>
          <p:spPr>
            <a:xfrm>
              <a:off x="-2863295" y="2440448"/>
              <a:ext cx="193550" cy="165900"/>
            </a:xfrm>
            <a:custGeom>
              <a:avLst/>
              <a:gdLst/>
              <a:ahLst/>
              <a:cxnLst/>
              <a:rect l="l" t="t" r="r" b="b"/>
              <a:pathLst>
                <a:path w="12411" h="10638" extrusionOk="0">
                  <a:moveTo>
                    <a:pt x="3714" y="0"/>
                  </a:moveTo>
                  <a:cubicBezTo>
                    <a:pt x="3601" y="0"/>
                    <a:pt x="3505" y="8"/>
                    <a:pt x="3428" y="24"/>
                  </a:cubicBezTo>
                  <a:cubicBezTo>
                    <a:pt x="1" y="725"/>
                    <a:pt x="49" y="3688"/>
                    <a:pt x="539" y="6085"/>
                  </a:cubicBezTo>
                  <a:cubicBezTo>
                    <a:pt x="976" y="8222"/>
                    <a:pt x="1913" y="10637"/>
                    <a:pt x="4542" y="10637"/>
                  </a:cubicBezTo>
                  <a:cubicBezTo>
                    <a:pt x="4860" y="10637"/>
                    <a:pt x="5204" y="10602"/>
                    <a:pt x="5575" y="10526"/>
                  </a:cubicBezTo>
                  <a:cubicBezTo>
                    <a:pt x="6897" y="10255"/>
                    <a:pt x="12411" y="5600"/>
                    <a:pt x="12030" y="3736"/>
                  </a:cubicBezTo>
                  <a:cubicBezTo>
                    <a:pt x="11670" y="1981"/>
                    <a:pt x="5535" y="0"/>
                    <a:pt x="3714" y="0"/>
                  </a:cubicBezTo>
                  <a:close/>
                </a:path>
              </a:pathLst>
            </a:custGeom>
            <a:solidFill>
              <a:srgbClr val="F24C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4"/>
            <p:cNvSpPr/>
            <p:nvPr/>
          </p:nvSpPr>
          <p:spPr>
            <a:xfrm>
              <a:off x="-2765499" y="2545714"/>
              <a:ext cx="17950" cy="16718"/>
            </a:xfrm>
            <a:custGeom>
              <a:avLst/>
              <a:gdLst/>
              <a:ahLst/>
              <a:cxnLst/>
              <a:rect l="l" t="t" r="r" b="b"/>
              <a:pathLst>
                <a:path w="1151" h="1072" extrusionOk="0">
                  <a:moveTo>
                    <a:pt x="566" y="0"/>
                  </a:moveTo>
                  <a:cubicBezTo>
                    <a:pt x="389" y="0"/>
                    <a:pt x="220" y="89"/>
                    <a:pt x="119" y="241"/>
                  </a:cubicBezTo>
                  <a:cubicBezTo>
                    <a:pt x="0" y="422"/>
                    <a:pt x="2" y="656"/>
                    <a:pt x="123" y="835"/>
                  </a:cubicBezTo>
                  <a:cubicBezTo>
                    <a:pt x="224" y="985"/>
                    <a:pt x="392" y="1072"/>
                    <a:pt x="568" y="1072"/>
                  </a:cubicBezTo>
                  <a:cubicBezTo>
                    <a:pt x="603" y="1072"/>
                    <a:pt x="638" y="1068"/>
                    <a:pt x="674" y="1061"/>
                  </a:cubicBezTo>
                  <a:cubicBezTo>
                    <a:pt x="964" y="1002"/>
                    <a:pt x="1150" y="718"/>
                    <a:pt x="1091" y="428"/>
                  </a:cubicBezTo>
                  <a:cubicBezTo>
                    <a:pt x="1048" y="216"/>
                    <a:pt x="881" y="51"/>
                    <a:pt x="668" y="10"/>
                  </a:cubicBezTo>
                  <a:cubicBezTo>
                    <a:pt x="634" y="3"/>
                    <a:pt x="600" y="0"/>
                    <a:pt x="566" y="0"/>
                  </a:cubicBezTo>
                  <a:close/>
                </a:path>
              </a:pathLst>
            </a:custGeom>
            <a:solidFill>
              <a:srgbClr val="F9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4"/>
            <p:cNvSpPr/>
            <p:nvPr/>
          </p:nvSpPr>
          <p:spPr>
            <a:xfrm>
              <a:off x="-2780751" y="2471201"/>
              <a:ext cx="17716" cy="16733"/>
            </a:xfrm>
            <a:custGeom>
              <a:avLst/>
              <a:gdLst/>
              <a:ahLst/>
              <a:cxnLst/>
              <a:rect l="l" t="t" r="r" b="b"/>
              <a:pathLst>
                <a:path w="1136" h="1073" extrusionOk="0">
                  <a:moveTo>
                    <a:pt x="567" y="1"/>
                  </a:moveTo>
                  <a:cubicBezTo>
                    <a:pt x="532" y="1"/>
                    <a:pt x="496" y="4"/>
                    <a:pt x="460" y="11"/>
                  </a:cubicBezTo>
                  <a:cubicBezTo>
                    <a:pt x="248" y="55"/>
                    <a:pt x="83" y="222"/>
                    <a:pt x="42" y="434"/>
                  </a:cubicBezTo>
                  <a:cubicBezTo>
                    <a:pt x="0" y="647"/>
                    <a:pt x="91" y="864"/>
                    <a:pt x="273" y="983"/>
                  </a:cubicBezTo>
                  <a:cubicBezTo>
                    <a:pt x="363" y="1042"/>
                    <a:pt x="465" y="1072"/>
                    <a:pt x="568" y="1072"/>
                  </a:cubicBezTo>
                  <a:cubicBezTo>
                    <a:pt x="673" y="1072"/>
                    <a:pt x="777" y="1042"/>
                    <a:pt x="867" y="981"/>
                  </a:cubicBezTo>
                  <a:cubicBezTo>
                    <a:pt x="1047" y="859"/>
                    <a:pt x="1136" y="642"/>
                    <a:pt x="1093" y="429"/>
                  </a:cubicBezTo>
                  <a:cubicBezTo>
                    <a:pt x="1041" y="175"/>
                    <a:pt x="816" y="1"/>
                    <a:pt x="567" y="1"/>
                  </a:cubicBezTo>
                  <a:close/>
                </a:path>
              </a:pathLst>
            </a:custGeom>
            <a:solidFill>
              <a:srgbClr val="F9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462;p44"/>
          <p:cNvGrpSpPr/>
          <p:nvPr/>
        </p:nvGrpSpPr>
        <p:grpSpPr>
          <a:xfrm>
            <a:off x="0" y="2001042"/>
            <a:ext cx="1165456" cy="872874"/>
            <a:chOff x="9549375" y="-3698487"/>
            <a:chExt cx="2337925" cy="1751000"/>
          </a:xfrm>
        </p:grpSpPr>
        <p:sp>
          <p:nvSpPr>
            <p:cNvPr id="1463" name="Google Shape;1463;p44"/>
            <p:cNvSpPr/>
            <p:nvPr/>
          </p:nvSpPr>
          <p:spPr>
            <a:xfrm>
              <a:off x="9549375" y="-3620612"/>
              <a:ext cx="2337925" cy="1341800"/>
            </a:xfrm>
            <a:custGeom>
              <a:avLst/>
              <a:gdLst/>
              <a:ahLst/>
              <a:cxnLst/>
              <a:rect l="l" t="t" r="r" b="b"/>
              <a:pathLst>
                <a:path w="93517" h="53672" extrusionOk="0">
                  <a:moveTo>
                    <a:pt x="46378" y="0"/>
                  </a:moveTo>
                  <a:cubicBezTo>
                    <a:pt x="43965" y="0"/>
                    <a:pt x="33448" y="537"/>
                    <a:pt x="24139" y="9388"/>
                  </a:cubicBezTo>
                  <a:cubicBezTo>
                    <a:pt x="13546" y="19461"/>
                    <a:pt x="1" y="53671"/>
                    <a:pt x="46890" y="53671"/>
                  </a:cubicBezTo>
                  <a:cubicBezTo>
                    <a:pt x="93516" y="53671"/>
                    <a:pt x="80231" y="19461"/>
                    <a:pt x="69638" y="9388"/>
                  </a:cubicBezTo>
                  <a:cubicBezTo>
                    <a:pt x="60330" y="537"/>
                    <a:pt x="49814" y="0"/>
                    <a:pt x="47401" y="0"/>
                  </a:cubicBezTo>
                  <a:cubicBezTo>
                    <a:pt x="47068" y="0"/>
                    <a:pt x="46890" y="10"/>
                    <a:pt x="46890" y="10"/>
                  </a:cubicBezTo>
                  <a:cubicBezTo>
                    <a:pt x="46890" y="10"/>
                    <a:pt x="46711" y="0"/>
                    <a:pt x="46378" y="0"/>
                  </a:cubicBezTo>
                  <a:close/>
                </a:path>
              </a:pathLst>
            </a:custGeom>
            <a:solidFill>
              <a:srgbClr val="15C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>
              <a:off x="11537425" y="-3115287"/>
              <a:ext cx="344525" cy="351850"/>
            </a:xfrm>
            <a:custGeom>
              <a:avLst/>
              <a:gdLst/>
              <a:ahLst/>
              <a:cxnLst/>
              <a:rect l="l" t="t" r="r" b="b"/>
              <a:pathLst>
                <a:path w="13781" h="14074" extrusionOk="0">
                  <a:moveTo>
                    <a:pt x="8176" y="1"/>
                  </a:moveTo>
                  <a:cubicBezTo>
                    <a:pt x="4893" y="1"/>
                    <a:pt x="6093" y="3473"/>
                    <a:pt x="4703" y="6020"/>
                  </a:cubicBezTo>
                  <a:cubicBezTo>
                    <a:pt x="3504" y="8220"/>
                    <a:pt x="869" y="8370"/>
                    <a:pt x="172" y="8370"/>
                  </a:cubicBezTo>
                  <a:cubicBezTo>
                    <a:pt x="62" y="8370"/>
                    <a:pt x="0" y="8366"/>
                    <a:pt x="0" y="8366"/>
                  </a:cubicBezTo>
                  <a:lnTo>
                    <a:pt x="0" y="8366"/>
                  </a:lnTo>
                  <a:cubicBezTo>
                    <a:pt x="337" y="9992"/>
                    <a:pt x="371" y="14011"/>
                    <a:pt x="371" y="14011"/>
                  </a:cubicBezTo>
                  <a:cubicBezTo>
                    <a:pt x="867" y="14053"/>
                    <a:pt x="1344" y="14074"/>
                    <a:pt x="1801" y="14074"/>
                  </a:cubicBezTo>
                  <a:cubicBezTo>
                    <a:pt x="13780" y="14074"/>
                    <a:pt x="12566" y="1"/>
                    <a:pt x="8176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4"/>
            <p:cNvSpPr/>
            <p:nvPr/>
          </p:nvSpPr>
          <p:spPr>
            <a:xfrm>
              <a:off x="9561075" y="-3115287"/>
              <a:ext cx="342900" cy="351850"/>
            </a:xfrm>
            <a:custGeom>
              <a:avLst/>
              <a:gdLst/>
              <a:ahLst/>
              <a:cxnLst/>
              <a:rect l="l" t="t" r="r" b="b"/>
              <a:pathLst>
                <a:path w="13716" h="14074" extrusionOk="0">
                  <a:moveTo>
                    <a:pt x="5604" y="1"/>
                  </a:moveTo>
                  <a:cubicBezTo>
                    <a:pt x="1215" y="1"/>
                    <a:pt x="0" y="14074"/>
                    <a:pt x="11980" y="14074"/>
                  </a:cubicBezTo>
                  <a:cubicBezTo>
                    <a:pt x="12437" y="14074"/>
                    <a:pt x="12914" y="14053"/>
                    <a:pt x="13410" y="14011"/>
                  </a:cubicBezTo>
                  <a:cubicBezTo>
                    <a:pt x="13410" y="14011"/>
                    <a:pt x="13378" y="9992"/>
                    <a:pt x="13715" y="8366"/>
                  </a:cubicBezTo>
                  <a:lnTo>
                    <a:pt x="13715" y="8366"/>
                  </a:lnTo>
                  <a:cubicBezTo>
                    <a:pt x="13715" y="8366"/>
                    <a:pt x="13655" y="8370"/>
                    <a:pt x="13547" y="8370"/>
                  </a:cubicBezTo>
                  <a:cubicBezTo>
                    <a:pt x="12864" y="8370"/>
                    <a:pt x="10277" y="8220"/>
                    <a:pt x="9077" y="6020"/>
                  </a:cubicBezTo>
                  <a:cubicBezTo>
                    <a:pt x="7687" y="3473"/>
                    <a:pt x="8889" y="1"/>
                    <a:pt x="560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4"/>
            <p:cNvSpPr/>
            <p:nvPr/>
          </p:nvSpPr>
          <p:spPr>
            <a:xfrm>
              <a:off x="101233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9664" y="1"/>
                  </a:moveTo>
                  <a:cubicBezTo>
                    <a:pt x="11547" y="2729"/>
                    <a:pt x="12827" y="10124"/>
                    <a:pt x="12827" y="10124"/>
                  </a:cubicBezTo>
                  <a:cubicBezTo>
                    <a:pt x="11394" y="9335"/>
                    <a:pt x="9647" y="9000"/>
                    <a:pt x="7930" y="9000"/>
                  </a:cubicBezTo>
                  <a:cubicBezTo>
                    <a:pt x="4698" y="9000"/>
                    <a:pt x="1571" y="10187"/>
                    <a:pt x="835" y="11774"/>
                  </a:cubicBezTo>
                  <a:cubicBezTo>
                    <a:pt x="1" y="13569"/>
                    <a:pt x="8498" y="14607"/>
                    <a:pt x="13347" y="14607"/>
                  </a:cubicBezTo>
                  <a:cubicBezTo>
                    <a:pt x="15064" y="14607"/>
                    <a:pt x="16323" y="14477"/>
                    <a:pt x="16550" y="14205"/>
                  </a:cubicBezTo>
                  <a:cubicBezTo>
                    <a:pt x="17419" y="13164"/>
                    <a:pt x="17231" y="1095"/>
                    <a:pt x="17231" y="1095"/>
                  </a:cubicBezTo>
                  <a:cubicBezTo>
                    <a:pt x="13929" y="900"/>
                    <a:pt x="9664" y="1"/>
                    <a:pt x="966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4"/>
            <p:cNvSpPr/>
            <p:nvPr/>
          </p:nvSpPr>
          <p:spPr>
            <a:xfrm>
              <a:off x="108746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7755" y="1"/>
                  </a:moveTo>
                  <a:cubicBezTo>
                    <a:pt x="7755" y="1"/>
                    <a:pt x="3490" y="900"/>
                    <a:pt x="187" y="1095"/>
                  </a:cubicBezTo>
                  <a:cubicBezTo>
                    <a:pt x="187" y="1095"/>
                    <a:pt x="0" y="13164"/>
                    <a:pt x="869" y="14205"/>
                  </a:cubicBezTo>
                  <a:cubicBezTo>
                    <a:pt x="1095" y="14477"/>
                    <a:pt x="2355" y="14607"/>
                    <a:pt x="4071" y="14607"/>
                  </a:cubicBezTo>
                  <a:cubicBezTo>
                    <a:pt x="8920" y="14607"/>
                    <a:pt x="17418" y="13569"/>
                    <a:pt x="16584" y="11774"/>
                  </a:cubicBezTo>
                  <a:cubicBezTo>
                    <a:pt x="15847" y="10187"/>
                    <a:pt x="12720" y="9000"/>
                    <a:pt x="9489" y="9000"/>
                  </a:cubicBezTo>
                  <a:cubicBezTo>
                    <a:pt x="7771" y="9000"/>
                    <a:pt x="6024" y="9335"/>
                    <a:pt x="4591" y="10124"/>
                  </a:cubicBezTo>
                  <a:cubicBezTo>
                    <a:pt x="4591" y="10124"/>
                    <a:pt x="5872" y="2729"/>
                    <a:pt x="775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4"/>
            <p:cNvSpPr/>
            <p:nvPr/>
          </p:nvSpPr>
          <p:spPr>
            <a:xfrm>
              <a:off x="1113507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21666" y="0"/>
                  </a:moveTo>
                  <a:cubicBezTo>
                    <a:pt x="14964" y="6945"/>
                    <a:pt x="7002" y="7981"/>
                    <a:pt x="2846" y="7981"/>
                  </a:cubicBezTo>
                  <a:cubicBezTo>
                    <a:pt x="1079" y="7981"/>
                    <a:pt x="1" y="7794"/>
                    <a:pt x="1" y="7794"/>
                  </a:cubicBezTo>
                  <a:lnTo>
                    <a:pt x="1" y="7794"/>
                  </a:lnTo>
                  <a:cubicBezTo>
                    <a:pt x="736" y="11768"/>
                    <a:pt x="12711" y="21848"/>
                    <a:pt x="12711" y="21848"/>
                  </a:cubicBezTo>
                  <a:cubicBezTo>
                    <a:pt x="27895" y="14000"/>
                    <a:pt x="21666" y="0"/>
                    <a:pt x="21666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4"/>
            <p:cNvSpPr/>
            <p:nvPr/>
          </p:nvSpPr>
          <p:spPr>
            <a:xfrm>
              <a:off x="961012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6229" y="0"/>
                  </a:moveTo>
                  <a:cubicBezTo>
                    <a:pt x="6229" y="0"/>
                    <a:pt x="0" y="14000"/>
                    <a:pt x="15183" y="21848"/>
                  </a:cubicBezTo>
                  <a:cubicBezTo>
                    <a:pt x="15183" y="21848"/>
                    <a:pt x="27159" y="11768"/>
                    <a:pt x="27894" y="7794"/>
                  </a:cubicBezTo>
                  <a:lnTo>
                    <a:pt x="27894" y="7794"/>
                  </a:lnTo>
                  <a:cubicBezTo>
                    <a:pt x="27894" y="7794"/>
                    <a:pt x="26816" y="7981"/>
                    <a:pt x="25049" y="7981"/>
                  </a:cubicBezTo>
                  <a:cubicBezTo>
                    <a:pt x="20894" y="7981"/>
                    <a:pt x="12931" y="6945"/>
                    <a:pt x="6229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4"/>
            <p:cNvSpPr/>
            <p:nvPr/>
          </p:nvSpPr>
          <p:spPr>
            <a:xfrm>
              <a:off x="10443975" y="-2783187"/>
              <a:ext cx="555225" cy="307550"/>
            </a:xfrm>
            <a:custGeom>
              <a:avLst/>
              <a:gdLst/>
              <a:ahLst/>
              <a:cxnLst/>
              <a:rect l="l" t="t" r="r" b="b"/>
              <a:pathLst>
                <a:path w="22209" h="12302" extrusionOk="0">
                  <a:moveTo>
                    <a:pt x="10808" y="0"/>
                  </a:moveTo>
                  <a:cubicBezTo>
                    <a:pt x="9341" y="0"/>
                    <a:pt x="2827" y="160"/>
                    <a:pt x="1" y="2924"/>
                  </a:cubicBezTo>
                  <a:cubicBezTo>
                    <a:pt x="1" y="2924"/>
                    <a:pt x="280" y="12302"/>
                    <a:pt x="11106" y="12302"/>
                  </a:cubicBezTo>
                  <a:cubicBezTo>
                    <a:pt x="21930" y="12302"/>
                    <a:pt x="22209" y="2924"/>
                    <a:pt x="22209" y="2924"/>
                  </a:cubicBezTo>
                  <a:cubicBezTo>
                    <a:pt x="19383" y="160"/>
                    <a:pt x="12870" y="0"/>
                    <a:pt x="11403" y="0"/>
                  </a:cubicBezTo>
                  <a:cubicBezTo>
                    <a:pt x="11211" y="0"/>
                    <a:pt x="11106" y="3"/>
                    <a:pt x="11106" y="3"/>
                  </a:cubicBezTo>
                  <a:cubicBezTo>
                    <a:pt x="11106" y="3"/>
                    <a:pt x="11000" y="0"/>
                    <a:pt x="10808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4"/>
            <p:cNvSpPr/>
            <p:nvPr/>
          </p:nvSpPr>
          <p:spPr>
            <a:xfrm>
              <a:off x="101919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7" y="12040"/>
                    <a:pt x="6021" y="12040"/>
                  </a:cubicBezTo>
                  <a:cubicBezTo>
                    <a:pt x="9345" y="12040"/>
                    <a:pt x="12041" y="9345"/>
                    <a:pt x="12041" y="6020"/>
                  </a:cubicBezTo>
                  <a:cubicBezTo>
                    <a:pt x="12041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4"/>
            <p:cNvSpPr/>
            <p:nvPr/>
          </p:nvSpPr>
          <p:spPr>
            <a:xfrm>
              <a:off x="10240850" y="-3066362"/>
              <a:ext cx="203150" cy="203175"/>
            </a:xfrm>
            <a:custGeom>
              <a:avLst/>
              <a:gdLst/>
              <a:ahLst/>
              <a:cxnLst/>
              <a:rect l="l" t="t" r="r" b="b"/>
              <a:pathLst>
                <a:path w="8126" h="8127" extrusionOk="0">
                  <a:moveTo>
                    <a:pt x="4064" y="1"/>
                  </a:moveTo>
                  <a:cubicBezTo>
                    <a:pt x="1820" y="1"/>
                    <a:pt x="0" y="1819"/>
                    <a:pt x="0" y="4063"/>
                  </a:cubicBezTo>
                  <a:cubicBezTo>
                    <a:pt x="0" y="6307"/>
                    <a:pt x="1820" y="8126"/>
                    <a:pt x="4064" y="8126"/>
                  </a:cubicBezTo>
                  <a:cubicBezTo>
                    <a:pt x="6308" y="8126"/>
                    <a:pt x="8126" y="6307"/>
                    <a:pt x="8126" y="4063"/>
                  </a:cubicBezTo>
                  <a:cubicBezTo>
                    <a:pt x="8126" y="1819"/>
                    <a:pt x="6308" y="1"/>
                    <a:pt x="4064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4"/>
            <p:cNvSpPr/>
            <p:nvPr/>
          </p:nvSpPr>
          <p:spPr>
            <a:xfrm>
              <a:off x="10279175" y="-3023437"/>
              <a:ext cx="121900" cy="117300"/>
            </a:xfrm>
            <a:custGeom>
              <a:avLst/>
              <a:gdLst/>
              <a:ahLst/>
              <a:cxnLst/>
              <a:rect l="l" t="t" r="r" b="b"/>
              <a:pathLst>
                <a:path w="4876" h="4692" extrusionOk="0">
                  <a:moveTo>
                    <a:pt x="2531" y="1"/>
                  </a:moveTo>
                  <a:cubicBezTo>
                    <a:pt x="1581" y="1"/>
                    <a:pt x="726" y="572"/>
                    <a:pt x="364" y="1450"/>
                  </a:cubicBezTo>
                  <a:cubicBezTo>
                    <a:pt x="0" y="2326"/>
                    <a:pt x="202" y="3335"/>
                    <a:pt x="872" y="4005"/>
                  </a:cubicBezTo>
                  <a:cubicBezTo>
                    <a:pt x="1321" y="4454"/>
                    <a:pt x="1921" y="4692"/>
                    <a:pt x="2531" y="4692"/>
                  </a:cubicBezTo>
                  <a:cubicBezTo>
                    <a:pt x="2833" y="4692"/>
                    <a:pt x="3138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5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4"/>
            <p:cNvSpPr/>
            <p:nvPr/>
          </p:nvSpPr>
          <p:spPr>
            <a:xfrm>
              <a:off x="10355775" y="-3047687"/>
              <a:ext cx="78400" cy="75425"/>
            </a:xfrm>
            <a:custGeom>
              <a:avLst/>
              <a:gdLst/>
              <a:ahLst/>
              <a:cxnLst/>
              <a:rect l="l" t="t" r="r" b="b"/>
              <a:pathLst>
                <a:path w="3136" h="3017" extrusionOk="0">
                  <a:moveTo>
                    <a:pt x="1628" y="1"/>
                  </a:moveTo>
                  <a:cubicBezTo>
                    <a:pt x="1019" y="1"/>
                    <a:pt x="469" y="368"/>
                    <a:pt x="236" y="932"/>
                  </a:cubicBezTo>
                  <a:cubicBezTo>
                    <a:pt x="1" y="1495"/>
                    <a:pt x="131" y="2143"/>
                    <a:pt x="561" y="2575"/>
                  </a:cubicBezTo>
                  <a:cubicBezTo>
                    <a:pt x="850" y="2863"/>
                    <a:pt x="1236" y="3016"/>
                    <a:pt x="1629" y="3016"/>
                  </a:cubicBezTo>
                  <a:cubicBezTo>
                    <a:pt x="1823" y="3016"/>
                    <a:pt x="2018" y="2979"/>
                    <a:pt x="2204" y="2902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7"/>
                    <a:pt x="2461" y="1"/>
                    <a:pt x="1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4"/>
            <p:cNvSpPr/>
            <p:nvPr/>
          </p:nvSpPr>
          <p:spPr>
            <a:xfrm>
              <a:off x="109502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6" y="12040"/>
                    <a:pt x="6021" y="12040"/>
                  </a:cubicBezTo>
                  <a:cubicBezTo>
                    <a:pt x="9346" y="12040"/>
                    <a:pt x="12042" y="9345"/>
                    <a:pt x="12042" y="6020"/>
                  </a:cubicBezTo>
                  <a:cubicBezTo>
                    <a:pt x="12042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4"/>
            <p:cNvSpPr/>
            <p:nvPr/>
          </p:nvSpPr>
          <p:spPr>
            <a:xfrm>
              <a:off x="10999175" y="-3066362"/>
              <a:ext cx="203175" cy="203175"/>
            </a:xfrm>
            <a:custGeom>
              <a:avLst/>
              <a:gdLst/>
              <a:ahLst/>
              <a:cxnLst/>
              <a:rect l="l" t="t" r="r" b="b"/>
              <a:pathLst>
                <a:path w="8127" h="8127" extrusionOk="0">
                  <a:moveTo>
                    <a:pt x="4063" y="1"/>
                  </a:moveTo>
                  <a:cubicBezTo>
                    <a:pt x="1819" y="1"/>
                    <a:pt x="1" y="1819"/>
                    <a:pt x="1" y="4063"/>
                  </a:cubicBezTo>
                  <a:cubicBezTo>
                    <a:pt x="1" y="6307"/>
                    <a:pt x="1819" y="8126"/>
                    <a:pt x="4063" y="8126"/>
                  </a:cubicBezTo>
                  <a:cubicBezTo>
                    <a:pt x="6307" y="8126"/>
                    <a:pt x="8126" y="6307"/>
                    <a:pt x="8126" y="4063"/>
                  </a:cubicBezTo>
                  <a:cubicBezTo>
                    <a:pt x="8126" y="1819"/>
                    <a:pt x="6307" y="1"/>
                    <a:pt x="4063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4"/>
            <p:cNvSpPr/>
            <p:nvPr/>
          </p:nvSpPr>
          <p:spPr>
            <a:xfrm>
              <a:off x="11037475" y="-3023437"/>
              <a:ext cx="121925" cy="117300"/>
            </a:xfrm>
            <a:custGeom>
              <a:avLst/>
              <a:gdLst/>
              <a:ahLst/>
              <a:cxnLst/>
              <a:rect l="l" t="t" r="r" b="b"/>
              <a:pathLst>
                <a:path w="4877" h="4692" extrusionOk="0">
                  <a:moveTo>
                    <a:pt x="2531" y="1"/>
                  </a:moveTo>
                  <a:cubicBezTo>
                    <a:pt x="1583" y="1"/>
                    <a:pt x="727" y="572"/>
                    <a:pt x="364" y="1448"/>
                  </a:cubicBezTo>
                  <a:cubicBezTo>
                    <a:pt x="1" y="2326"/>
                    <a:pt x="202" y="3335"/>
                    <a:pt x="872" y="4005"/>
                  </a:cubicBezTo>
                  <a:cubicBezTo>
                    <a:pt x="1321" y="4453"/>
                    <a:pt x="1922" y="4692"/>
                    <a:pt x="2532" y="4692"/>
                  </a:cubicBezTo>
                  <a:cubicBezTo>
                    <a:pt x="2834" y="4692"/>
                    <a:pt x="3139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7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4"/>
            <p:cNvSpPr/>
            <p:nvPr/>
          </p:nvSpPr>
          <p:spPr>
            <a:xfrm>
              <a:off x="11118725" y="-3047687"/>
              <a:ext cx="78375" cy="75400"/>
            </a:xfrm>
            <a:custGeom>
              <a:avLst/>
              <a:gdLst/>
              <a:ahLst/>
              <a:cxnLst/>
              <a:rect l="l" t="t" r="r" b="b"/>
              <a:pathLst>
                <a:path w="3135" h="3016" extrusionOk="0">
                  <a:moveTo>
                    <a:pt x="1626" y="1"/>
                  </a:moveTo>
                  <a:cubicBezTo>
                    <a:pt x="1017" y="1"/>
                    <a:pt x="467" y="368"/>
                    <a:pt x="234" y="932"/>
                  </a:cubicBezTo>
                  <a:cubicBezTo>
                    <a:pt x="0" y="1495"/>
                    <a:pt x="129" y="2143"/>
                    <a:pt x="561" y="2575"/>
                  </a:cubicBezTo>
                  <a:cubicBezTo>
                    <a:pt x="849" y="2863"/>
                    <a:pt x="1234" y="3016"/>
                    <a:pt x="1626" y="3016"/>
                  </a:cubicBezTo>
                  <a:cubicBezTo>
                    <a:pt x="1820" y="3016"/>
                    <a:pt x="2017" y="2978"/>
                    <a:pt x="2204" y="2900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5"/>
                    <a:pt x="2459" y="1"/>
                    <a:pt x="1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1479;p44"/>
          <p:cNvGrpSpPr/>
          <p:nvPr/>
        </p:nvGrpSpPr>
        <p:grpSpPr>
          <a:xfrm>
            <a:off x="369643" y="2752972"/>
            <a:ext cx="970368" cy="1106595"/>
            <a:chOff x="12110175" y="-4167337"/>
            <a:chExt cx="1946575" cy="2219850"/>
          </a:xfrm>
        </p:grpSpPr>
        <p:sp>
          <p:nvSpPr>
            <p:cNvPr id="1480" name="Google Shape;1480;p44"/>
            <p:cNvSpPr/>
            <p:nvPr/>
          </p:nvSpPr>
          <p:spPr>
            <a:xfrm>
              <a:off x="12562650" y="-2489437"/>
              <a:ext cx="435475" cy="541950"/>
            </a:xfrm>
            <a:custGeom>
              <a:avLst/>
              <a:gdLst/>
              <a:ahLst/>
              <a:cxnLst/>
              <a:rect l="l" t="t" r="r" b="b"/>
              <a:pathLst>
                <a:path w="17419" h="21678" extrusionOk="0">
                  <a:moveTo>
                    <a:pt x="8734" y="0"/>
                  </a:moveTo>
                  <a:cubicBezTo>
                    <a:pt x="10618" y="2728"/>
                    <a:pt x="12828" y="17194"/>
                    <a:pt x="12828" y="17194"/>
                  </a:cubicBezTo>
                  <a:cubicBezTo>
                    <a:pt x="11395" y="16405"/>
                    <a:pt x="9648" y="16070"/>
                    <a:pt x="7930" y="16070"/>
                  </a:cubicBezTo>
                  <a:cubicBezTo>
                    <a:pt x="4699" y="16070"/>
                    <a:pt x="1572" y="17257"/>
                    <a:pt x="835" y="18844"/>
                  </a:cubicBezTo>
                  <a:cubicBezTo>
                    <a:pt x="1" y="20639"/>
                    <a:pt x="8499" y="21677"/>
                    <a:pt x="13348" y="21677"/>
                  </a:cubicBezTo>
                  <a:cubicBezTo>
                    <a:pt x="15065" y="21677"/>
                    <a:pt x="16325" y="21547"/>
                    <a:pt x="16552" y="21275"/>
                  </a:cubicBezTo>
                  <a:cubicBezTo>
                    <a:pt x="17419" y="20234"/>
                    <a:pt x="17248" y="1409"/>
                    <a:pt x="17248" y="1409"/>
                  </a:cubicBezTo>
                  <a:cubicBezTo>
                    <a:pt x="13946" y="1214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4"/>
            <p:cNvSpPr/>
            <p:nvPr/>
          </p:nvSpPr>
          <p:spPr>
            <a:xfrm>
              <a:off x="13166600" y="-2489437"/>
              <a:ext cx="435450" cy="541950"/>
            </a:xfrm>
            <a:custGeom>
              <a:avLst/>
              <a:gdLst/>
              <a:ahLst/>
              <a:cxnLst/>
              <a:rect l="l" t="t" r="r" b="b"/>
              <a:pathLst>
                <a:path w="17418" h="21678" extrusionOk="0">
                  <a:moveTo>
                    <a:pt x="8685" y="0"/>
                  </a:moveTo>
                  <a:cubicBezTo>
                    <a:pt x="8685" y="0"/>
                    <a:pt x="3474" y="1214"/>
                    <a:pt x="172" y="1409"/>
                  </a:cubicBezTo>
                  <a:cubicBezTo>
                    <a:pt x="172" y="1409"/>
                    <a:pt x="1" y="20234"/>
                    <a:pt x="868" y="21275"/>
                  </a:cubicBezTo>
                  <a:cubicBezTo>
                    <a:pt x="1095" y="21547"/>
                    <a:pt x="2355" y="21677"/>
                    <a:pt x="4071" y="21677"/>
                  </a:cubicBezTo>
                  <a:cubicBezTo>
                    <a:pt x="8921" y="21677"/>
                    <a:pt x="17418" y="20639"/>
                    <a:pt x="16585" y="18844"/>
                  </a:cubicBezTo>
                  <a:cubicBezTo>
                    <a:pt x="15849" y="17257"/>
                    <a:pt x="12722" y="16070"/>
                    <a:pt x="9490" y="16070"/>
                  </a:cubicBezTo>
                  <a:cubicBezTo>
                    <a:pt x="7772" y="16070"/>
                    <a:pt x="6025" y="16405"/>
                    <a:pt x="4591" y="17194"/>
                  </a:cubicBezTo>
                  <a:cubicBezTo>
                    <a:pt x="4591" y="17194"/>
                    <a:pt x="6802" y="2728"/>
                    <a:pt x="8685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4"/>
            <p:cNvSpPr/>
            <p:nvPr/>
          </p:nvSpPr>
          <p:spPr>
            <a:xfrm>
              <a:off x="121173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12599" y="1"/>
                  </a:moveTo>
                  <a:cubicBezTo>
                    <a:pt x="12599" y="1"/>
                    <a:pt x="5998" y="2501"/>
                    <a:pt x="3000" y="8798"/>
                  </a:cubicBezTo>
                  <a:cubicBezTo>
                    <a:pt x="0" y="15097"/>
                    <a:pt x="691" y="19091"/>
                    <a:pt x="3000" y="19095"/>
                  </a:cubicBezTo>
                  <a:cubicBezTo>
                    <a:pt x="3001" y="19095"/>
                    <a:pt x="3003" y="19095"/>
                    <a:pt x="3004" y="19095"/>
                  </a:cubicBezTo>
                  <a:cubicBezTo>
                    <a:pt x="7222" y="19095"/>
                    <a:pt x="6108" y="9099"/>
                    <a:pt x="10901" y="7899"/>
                  </a:cubicBezTo>
                  <a:cubicBezTo>
                    <a:pt x="10901" y="7899"/>
                    <a:pt x="11699" y="2927"/>
                    <a:pt x="12599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4"/>
            <p:cNvSpPr/>
            <p:nvPr/>
          </p:nvSpPr>
          <p:spPr>
            <a:xfrm>
              <a:off x="137355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0" y="1"/>
                  </a:moveTo>
                  <a:lnTo>
                    <a:pt x="0" y="1"/>
                  </a:lnTo>
                  <a:cubicBezTo>
                    <a:pt x="901" y="2927"/>
                    <a:pt x="1700" y="7899"/>
                    <a:pt x="1700" y="7899"/>
                  </a:cubicBezTo>
                  <a:cubicBezTo>
                    <a:pt x="6491" y="9099"/>
                    <a:pt x="5377" y="19095"/>
                    <a:pt x="9595" y="19095"/>
                  </a:cubicBezTo>
                  <a:cubicBezTo>
                    <a:pt x="9596" y="19095"/>
                    <a:pt x="9598" y="19095"/>
                    <a:pt x="9599" y="19095"/>
                  </a:cubicBezTo>
                  <a:cubicBezTo>
                    <a:pt x="11908" y="19091"/>
                    <a:pt x="12599" y="15097"/>
                    <a:pt x="9599" y="8798"/>
                  </a:cubicBezTo>
                  <a:cubicBezTo>
                    <a:pt x="6601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4"/>
            <p:cNvSpPr/>
            <p:nvPr/>
          </p:nvSpPr>
          <p:spPr>
            <a:xfrm>
              <a:off x="12913575" y="-4167337"/>
              <a:ext cx="312275" cy="246625"/>
            </a:xfrm>
            <a:custGeom>
              <a:avLst/>
              <a:gdLst/>
              <a:ahLst/>
              <a:cxnLst/>
              <a:rect l="l" t="t" r="r" b="b"/>
              <a:pathLst>
                <a:path w="12491" h="9865" extrusionOk="0">
                  <a:moveTo>
                    <a:pt x="7893" y="0"/>
                  </a:moveTo>
                  <a:cubicBezTo>
                    <a:pt x="4499" y="1420"/>
                    <a:pt x="4342" y="5445"/>
                    <a:pt x="4342" y="5445"/>
                  </a:cubicBezTo>
                  <a:cubicBezTo>
                    <a:pt x="3383" y="3381"/>
                    <a:pt x="428" y="3313"/>
                    <a:pt x="42" y="3313"/>
                  </a:cubicBezTo>
                  <a:cubicBezTo>
                    <a:pt x="15" y="3313"/>
                    <a:pt x="0" y="3314"/>
                    <a:pt x="0" y="3314"/>
                  </a:cubicBezTo>
                  <a:cubicBezTo>
                    <a:pt x="2764" y="5366"/>
                    <a:pt x="1106" y="8208"/>
                    <a:pt x="1106" y="8208"/>
                  </a:cubicBezTo>
                  <a:lnTo>
                    <a:pt x="5919" y="9864"/>
                  </a:lnTo>
                  <a:lnTo>
                    <a:pt x="12490" y="8208"/>
                  </a:lnTo>
                  <a:cubicBezTo>
                    <a:pt x="9986" y="5843"/>
                    <a:pt x="11523" y="2447"/>
                    <a:pt x="11523" y="2446"/>
                  </a:cubicBezTo>
                  <a:lnTo>
                    <a:pt x="11523" y="2446"/>
                  </a:lnTo>
                  <a:cubicBezTo>
                    <a:pt x="9470" y="2762"/>
                    <a:pt x="7893" y="5129"/>
                    <a:pt x="7893" y="5129"/>
                  </a:cubicBezTo>
                  <a:cubicBezTo>
                    <a:pt x="6596" y="2861"/>
                    <a:pt x="7893" y="0"/>
                    <a:pt x="7893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12110175" y="-3986212"/>
              <a:ext cx="1946575" cy="1578725"/>
            </a:xfrm>
            <a:custGeom>
              <a:avLst/>
              <a:gdLst/>
              <a:ahLst/>
              <a:cxnLst/>
              <a:rect l="l" t="t" r="r" b="b"/>
              <a:pathLst>
                <a:path w="77863" h="63149" extrusionOk="0">
                  <a:moveTo>
                    <a:pt x="38467" y="0"/>
                  </a:moveTo>
                  <a:cubicBezTo>
                    <a:pt x="36247" y="0"/>
                    <a:pt x="26509" y="787"/>
                    <a:pt x="18728" y="13924"/>
                  </a:cubicBezTo>
                  <a:cubicBezTo>
                    <a:pt x="9889" y="28846"/>
                    <a:pt x="0" y="63149"/>
                    <a:pt x="38931" y="63149"/>
                  </a:cubicBezTo>
                  <a:cubicBezTo>
                    <a:pt x="77862" y="63149"/>
                    <a:pt x="67974" y="28846"/>
                    <a:pt x="59134" y="13924"/>
                  </a:cubicBezTo>
                  <a:cubicBezTo>
                    <a:pt x="51353" y="787"/>
                    <a:pt x="41616" y="0"/>
                    <a:pt x="39396" y="0"/>
                  </a:cubicBezTo>
                  <a:cubicBezTo>
                    <a:pt x="39094" y="0"/>
                    <a:pt x="38931" y="15"/>
                    <a:pt x="38931" y="15"/>
                  </a:cubicBezTo>
                  <a:cubicBezTo>
                    <a:pt x="38931" y="15"/>
                    <a:pt x="38768" y="0"/>
                    <a:pt x="3846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12791100" y="-3867462"/>
              <a:ext cx="205225" cy="205225"/>
            </a:xfrm>
            <a:custGeom>
              <a:avLst/>
              <a:gdLst/>
              <a:ahLst/>
              <a:cxnLst/>
              <a:rect l="l" t="t" r="r" b="b"/>
              <a:pathLst>
                <a:path w="8209" h="8209" extrusionOk="0">
                  <a:moveTo>
                    <a:pt x="4104" y="0"/>
                  </a:moveTo>
                  <a:cubicBezTo>
                    <a:pt x="1837" y="0"/>
                    <a:pt x="0" y="1837"/>
                    <a:pt x="0" y="4104"/>
                  </a:cubicBezTo>
                  <a:cubicBezTo>
                    <a:pt x="0" y="6371"/>
                    <a:pt x="1837" y="8208"/>
                    <a:pt x="4104" y="8208"/>
                  </a:cubicBezTo>
                  <a:cubicBezTo>
                    <a:pt x="6370" y="8208"/>
                    <a:pt x="8208" y="6371"/>
                    <a:pt x="8208" y="4104"/>
                  </a:cubicBezTo>
                  <a:cubicBezTo>
                    <a:pt x="8208" y="1837"/>
                    <a:pt x="6370" y="0"/>
                    <a:pt x="4104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4"/>
            <p:cNvSpPr/>
            <p:nvPr/>
          </p:nvSpPr>
          <p:spPr>
            <a:xfrm>
              <a:off x="12962925" y="-3574862"/>
              <a:ext cx="102675" cy="98775"/>
            </a:xfrm>
            <a:custGeom>
              <a:avLst/>
              <a:gdLst/>
              <a:ahLst/>
              <a:cxnLst/>
              <a:rect l="l" t="t" r="r" b="b"/>
              <a:pathLst>
                <a:path w="4107" h="3951" extrusionOk="0">
                  <a:moveTo>
                    <a:pt x="2132" y="0"/>
                  </a:moveTo>
                  <a:cubicBezTo>
                    <a:pt x="1332" y="0"/>
                    <a:pt x="612" y="482"/>
                    <a:pt x="306" y="1220"/>
                  </a:cubicBezTo>
                  <a:cubicBezTo>
                    <a:pt x="1" y="1959"/>
                    <a:pt x="170" y="2807"/>
                    <a:pt x="735" y="3372"/>
                  </a:cubicBezTo>
                  <a:cubicBezTo>
                    <a:pt x="1113" y="3750"/>
                    <a:pt x="1618" y="3951"/>
                    <a:pt x="2131" y="3951"/>
                  </a:cubicBezTo>
                  <a:cubicBezTo>
                    <a:pt x="2386" y="3951"/>
                    <a:pt x="2643" y="3901"/>
                    <a:pt x="2887" y="3800"/>
                  </a:cubicBezTo>
                  <a:cubicBezTo>
                    <a:pt x="3626" y="3495"/>
                    <a:pt x="4106" y="2774"/>
                    <a:pt x="4106" y="1975"/>
                  </a:cubicBezTo>
                  <a:cubicBezTo>
                    <a:pt x="4106" y="885"/>
                    <a:pt x="3222" y="0"/>
                    <a:pt x="2132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4"/>
            <p:cNvSpPr/>
            <p:nvPr/>
          </p:nvSpPr>
          <p:spPr>
            <a:xfrm>
              <a:off x="13478475" y="-3588037"/>
              <a:ext cx="102650" cy="98800"/>
            </a:xfrm>
            <a:custGeom>
              <a:avLst/>
              <a:gdLst/>
              <a:ahLst/>
              <a:cxnLst/>
              <a:rect l="l" t="t" r="r" b="b"/>
              <a:pathLst>
                <a:path w="4106" h="3952" extrusionOk="0">
                  <a:moveTo>
                    <a:pt x="2131" y="0"/>
                  </a:moveTo>
                  <a:cubicBezTo>
                    <a:pt x="1332" y="2"/>
                    <a:pt x="611" y="482"/>
                    <a:pt x="306" y="1221"/>
                  </a:cubicBezTo>
                  <a:cubicBezTo>
                    <a:pt x="0" y="1959"/>
                    <a:pt x="170" y="2809"/>
                    <a:pt x="734" y="3373"/>
                  </a:cubicBezTo>
                  <a:cubicBezTo>
                    <a:pt x="1112" y="3751"/>
                    <a:pt x="1617" y="3951"/>
                    <a:pt x="2130" y="3951"/>
                  </a:cubicBezTo>
                  <a:cubicBezTo>
                    <a:pt x="2385" y="3951"/>
                    <a:pt x="2642" y="3902"/>
                    <a:pt x="2887" y="3800"/>
                  </a:cubicBezTo>
                  <a:cubicBezTo>
                    <a:pt x="3625" y="3495"/>
                    <a:pt x="4106" y="2775"/>
                    <a:pt x="4106" y="1976"/>
                  </a:cubicBezTo>
                  <a:cubicBezTo>
                    <a:pt x="4106" y="885"/>
                    <a:pt x="3221" y="0"/>
                    <a:pt x="2131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13003075" y="-3382837"/>
              <a:ext cx="172325" cy="172350"/>
            </a:xfrm>
            <a:custGeom>
              <a:avLst/>
              <a:gdLst/>
              <a:ahLst/>
              <a:cxnLst/>
              <a:rect l="l" t="t" r="r" b="b"/>
              <a:pathLst>
                <a:path w="6893" h="6894" extrusionOk="0">
                  <a:moveTo>
                    <a:pt x="3445" y="0"/>
                  </a:moveTo>
                  <a:cubicBezTo>
                    <a:pt x="1542" y="0"/>
                    <a:pt x="0" y="1543"/>
                    <a:pt x="0" y="3447"/>
                  </a:cubicBezTo>
                  <a:cubicBezTo>
                    <a:pt x="0" y="5351"/>
                    <a:pt x="1543" y="6894"/>
                    <a:pt x="3445" y="6894"/>
                  </a:cubicBezTo>
                  <a:cubicBezTo>
                    <a:pt x="5349" y="6894"/>
                    <a:pt x="6892" y="5351"/>
                    <a:pt x="6892" y="3447"/>
                  </a:cubicBezTo>
                  <a:cubicBezTo>
                    <a:pt x="6892" y="1543"/>
                    <a:pt x="5349" y="0"/>
                    <a:pt x="3445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12454050" y="-3225887"/>
              <a:ext cx="133600" cy="128550"/>
            </a:xfrm>
            <a:custGeom>
              <a:avLst/>
              <a:gdLst/>
              <a:ahLst/>
              <a:cxnLst/>
              <a:rect l="l" t="t" r="r" b="b"/>
              <a:pathLst>
                <a:path w="5344" h="5142" extrusionOk="0">
                  <a:moveTo>
                    <a:pt x="2773" y="1"/>
                  </a:moveTo>
                  <a:cubicBezTo>
                    <a:pt x="1733" y="1"/>
                    <a:pt x="795" y="627"/>
                    <a:pt x="399" y="1587"/>
                  </a:cubicBezTo>
                  <a:cubicBezTo>
                    <a:pt x="1" y="2548"/>
                    <a:pt x="221" y="3654"/>
                    <a:pt x="956" y="4390"/>
                  </a:cubicBezTo>
                  <a:cubicBezTo>
                    <a:pt x="1448" y="4881"/>
                    <a:pt x="2105" y="5142"/>
                    <a:pt x="2774" y="5142"/>
                  </a:cubicBezTo>
                  <a:cubicBezTo>
                    <a:pt x="3105" y="5142"/>
                    <a:pt x="3439" y="5078"/>
                    <a:pt x="3757" y="4946"/>
                  </a:cubicBezTo>
                  <a:cubicBezTo>
                    <a:pt x="4718" y="4548"/>
                    <a:pt x="5344" y="3611"/>
                    <a:pt x="5344" y="2570"/>
                  </a:cubicBezTo>
                  <a:cubicBezTo>
                    <a:pt x="5344" y="1151"/>
                    <a:pt x="4193" y="1"/>
                    <a:pt x="2773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4"/>
            <p:cNvSpPr/>
            <p:nvPr/>
          </p:nvSpPr>
          <p:spPr>
            <a:xfrm>
              <a:off x="13197600" y="-3748437"/>
              <a:ext cx="172325" cy="172325"/>
            </a:xfrm>
            <a:custGeom>
              <a:avLst/>
              <a:gdLst/>
              <a:ahLst/>
              <a:cxnLst/>
              <a:rect l="l" t="t" r="r" b="b"/>
              <a:pathLst>
                <a:path w="6893" h="6893" extrusionOk="0">
                  <a:moveTo>
                    <a:pt x="3447" y="0"/>
                  </a:moveTo>
                  <a:cubicBezTo>
                    <a:pt x="1543" y="0"/>
                    <a:pt x="0" y="1543"/>
                    <a:pt x="0" y="3447"/>
                  </a:cubicBezTo>
                  <a:cubicBezTo>
                    <a:pt x="0" y="5349"/>
                    <a:pt x="1543" y="6892"/>
                    <a:pt x="3447" y="6892"/>
                  </a:cubicBezTo>
                  <a:cubicBezTo>
                    <a:pt x="5349" y="6892"/>
                    <a:pt x="6892" y="5349"/>
                    <a:pt x="6892" y="3447"/>
                  </a:cubicBezTo>
                  <a:cubicBezTo>
                    <a:pt x="6892" y="1543"/>
                    <a:pt x="5351" y="0"/>
                    <a:pt x="3447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4"/>
            <p:cNvSpPr/>
            <p:nvPr/>
          </p:nvSpPr>
          <p:spPr>
            <a:xfrm>
              <a:off x="12606225" y="-2728412"/>
              <a:ext cx="133650" cy="128550"/>
            </a:xfrm>
            <a:custGeom>
              <a:avLst/>
              <a:gdLst/>
              <a:ahLst/>
              <a:cxnLst/>
              <a:rect l="l" t="t" r="r" b="b"/>
              <a:pathLst>
                <a:path w="5346" h="5142" extrusionOk="0">
                  <a:moveTo>
                    <a:pt x="2775" y="1"/>
                  </a:moveTo>
                  <a:cubicBezTo>
                    <a:pt x="1734" y="1"/>
                    <a:pt x="797" y="626"/>
                    <a:pt x="399" y="1587"/>
                  </a:cubicBezTo>
                  <a:cubicBezTo>
                    <a:pt x="1" y="2549"/>
                    <a:pt x="221" y="3655"/>
                    <a:pt x="958" y="4388"/>
                  </a:cubicBezTo>
                  <a:cubicBezTo>
                    <a:pt x="1450" y="4880"/>
                    <a:pt x="2107" y="5142"/>
                    <a:pt x="2776" y="5142"/>
                  </a:cubicBezTo>
                  <a:cubicBezTo>
                    <a:pt x="3107" y="5142"/>
                    <a:pt x="3441" y="5078"/>
                    <a:pt x="3759" y="4946"/>
                  </a:cubicBezTo>
                  <a:cubicBezTo>
                    <a:pt x="4720" y="4548"/>
                    <a:pt x="5345" y="3610"/>
                    <a:pt x="5345" y="2570"/>
                  </a:cubicBezTo>
                  <a:cubicBezTo>
                    <a:pt x="5344" y="1150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12996250" y="-2728412"/>
              <a:ext cx="133625" cy="128550"/>
            </a:xfrm>
            <a:custGeom>
              <a:avLst/>
              <a:gdLst/>
              <a:ahLst/>
              <a:cxnLst/>
              <a:rect l="l" t="t" r="r" b="b"/>
              <a:pathLst>
                <a:path w="5345" h="5142" extrusionOk="0">
                  <a:moveTo>
                    <a:pt x="2770" y="1"/>
                  </a:moveTo>
                  <a:cubicBezTo>
                    <a:pt x="1732" y="1"/>
                    <a:pt x="795" y="627"/>
                    <a:pt x="398" y="1587"/>
                  </a:cubicBezTo>
                  <a:cubicBezTo>
                    <a:pt x="1" y="2549"/>
                    <a:pt x="221" y="3653"/>
                    <a:pt x="956" y="4388"/>
                  </a:cubicBezTo>
                  <a:cubicBezTo>
                    <a:pt x="1448" y="4880"/>
                    <a:pt x="2106" y="5142"/>
                    <a:pt x="2775" y="5142"/>
                  </a:cubicBezTo>
                  <a:cubicBezTo>
                    <a:pt x="3106" y="5142"/>
                    <a:pt x="3440" y="5078"/>
                    <a:pt x="3758" y="4946"/>
                  </a:cubicBezTo>
                  <a:cubicBezTo>
                    <a:pt x="4719" y="4548"/>
                    <a:pt x="5344" y="3610"/>
                    <a:pt x="5344" y="2570"/>
                  </a:cubicBezTo>
                  <a:cubicBezTo>
                    <a:pt x="5344" y="1150"/>
                    <a:pt x="4193" y="1"/>
                    <a:pt x="2773" y="1"/>
                  </a:cubicBezTo>
                  <a:cubicBezTo>
                    <a:pt x="2772" y="1"/>
                    <a:pt x="2771" y="1"/>
                    <a:pt x="2770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13276100" y="-2757712"/>
              <a:ext cx="231875" cy="231850"/>
            </a:xfrm>
            <a:custGeom>
              <a:avLst/>
              <a:gdLst/>
              <a:ahLst/>
              <a:cxnLst/>
              <a:rect l="l" t="t" r="r" b="b"/>
              <a:pathLst>
                <a:path w="9275" h="9274" extrusionOk="0">
                  <a:moveTo>
                    <a:pt x="4638" y="0"/>
                  </a:moveTo>
                  <a:cubicBezTo>
                    <a:pt x="2077" y="0"/>
                    <a:pt x="0" y="2075"/>
                    <a:pt x="0" y="4637"/>
                  </a:cubicBezTo>
                  <a:cubicBezTo>
                    <a:pt x="0" y="7198"/>
                    <a:pt x="2077" y="9274"/>
                    <a:pt x="4638" y="9274"/>
                  </a:cubicBezTo>
                  <a:cubicBezTo>
                    <a:pt x="7199" y="9274"/>
                    <a:pt x="9275" y="7198"/>
                    <a:pt x="9275" y="4637"/>
                  </a:cubicBezTo>
                  <a:cubicBezTo>
                    <a:pt x="9275" y="2076"/>
                    <a:pt x="7198" y="0"/>
                    <a:pt x="4638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4"/>
            <p:cNvSpPr/>
            <p:nvPr/>
          </p:nvSpPr>
          <p:spPr>
            <a:xfrm>
              <a:off x="13576025" y="-3109687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5" y="1"/>
                  </a:moveTo>
                  <a:cubicBezTo>
                    <a:pt x="1735" y="1"/>
                    <a:pt x="797" y="628"/>
                    <a:pt x="399" y="1588"/>
                  </a:cubicBezTo>
                  <a:cubicBezTo>
                    <a:pt x="1" y="2549"/>
                    <a:pt x="222" y="3655"/>
                    <a:pt x="958" y="4390"/>
                  </a:cubicBezTo>
                  <a:cubicBezTo>
                    <a:pt x="1449" y="4882"/>
                    <a:pt x="2106" y="5142"/>
                    <a:pt x="2775" y="5142"/>
                  </a:cubicBezTo>
                  <a:cubicBezTo>
                    <a:pt x="3106" y="5142"/>
                    <a:pt x="3441" y="5078"/>
                    <a:pt x="3759" y="4946"/>
                  </a:cubicBezTo>
                  <a:cubicBezTo>
                    <a:pt x="4720" y="4548"/>
                    <a:pt x="5346" y="3610"/>
                    <a:pt x="5346" y="2570"/>
                  </a:cubicBezTo>
                  <a:cubicBezTo>
                    <a:pt x="5344" y="1152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4"/>
            <p:cNvSpPr/>
            <p:nvPr/>
          </p:nvSpPr>
          <p:spPr>
            <a:xfrm>
              <a:off x="13272550" y="-3389362"/>
              <a:ext cx="243875" cy="140450"/>
            </a:xfrm>
            <a:custGeom>
              <a:avLst/>
              <a:gdLst/>
              <a:ahLst/>
              <a:cxnLst/>
              <a:rect l="l" t="t" r="r" b="b"/>
              <a:pathLst>
                <a:path w="9755" h="5618" extrusionOk="0">
                  <a:moveTo>
                    <a:pt x="4644" y="0"/>
                  </a:moveTo>
                  <a:cubicBezTo>
                    <a:pt x="2027" y="0"/>
                    <a:pt x="158" y="2405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69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79" y="2113"/>
                    <a:pt x="7622" y="154"/>
                    <a:pt x="4877" y="6"/>
                  </a:cubicBezTo>
                  <a:cubicBezTo>
                    <a:pt x="4799" y="2"/>
                    <a:pt x="4721" y="0"/>
                    <a:pt x="464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4"/>
            <p:cNvSpPr/>
            <p:nvPr/>
          </p:nvSpPr>
          <p:spPr>
            <a:xfrm>
              <a:off x="12650500" y="-3389362"/>
              <a:ext cx="243850" cy="140450"/>
            </a:xfrm>
            <a:custGeom>
              <a:avLst/>
              <a:gdLst/>
              <a:ahLst/>
              <a:cxnLst/>
              <a:rect l="l" t="t" r="r" b="b"/>
              <a:pathLst>
                <a:path w="9754" h="5618" extrusionOk="0">
                  <a:moveTo>
                    <a:pt x="5110" y="0"/>
                  </a:moveTo>
                  <a:cubicBezTo>
                    <a:pt x="5033" y="0"/>
                    <a:pt x="4956" y="2"/>
                    <a:pt x="4877" y="6"/>
                  </a:cubicBezTo>
                  <a:cubicBezTo>
                    <a:pt x="2133" y="154"/>
                    <a:pt x="175" y="2113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70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95" y="2405"/>
                    <a:pt x="7726" y="0"/>
                    <a:pt x="5110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12676850" y="-3123762"/>
              <a:ext cx="813225" cy="290125"/>
            </a:xfrm>
            <a:custGeom>
              <a:avLst/>
              <a:gdLst/>
              <a:ahLst/>
              <a:cxnLst/>
              <a:rect l="l" t="t" r="r" b="b"/>
              <a:pathLst>
                <a:path w="32529" h="11605" extrusionOk="0">
                  <a:moveTo>
                    <a:pt x="5161" y="1"/>
                  </a:moveTo>
                  <a:cubicBezTo>
                    <a:pt x="2670" y="1"/>
                    <a:pt x="532" y="1210"/>
                    <a:pt x="316" y="4344"/>
                  </a:cubicBezTo>
                  <a:cubicBezTo>
                    <a:pt x="0" y="8921"/>
                    <a:pt x="8854" y="11605"/>
                    <a:pt x="16264" y="11605"/>
                  </a:cubicBezTo>
                  <a:cubicBezTo>
                    <a:pt x="23675" y="11605"/>
                    <a:pt x="32528" y="8921"/>
                    <a:pt x="32213" y="4344"/>
                  </a:cubicBezTo>
                  <a:cubicBezTo>
                    <a:pt x="31997" y="1210"/>
                    <a:pt x="29858" y="1"/>
                    <a:pt x="27367" y="1"/>
                  </a:cubicBezTo>
                  <a:cubicBezTo>
                    <a:pt x="26220" y="1"/>
                    <a:pt x="24997" y="258"/>
                    <a:pt x="23854" y="701"/>
                  </a:cubicBezTo>
                  <a:cubicBezTo>
                    <a:pt x="21068" y="1784"/>
                    <a:pt x="18079" y="1908"/>
                    <a:pt x="16846" y="1908"/>
                  </a:cubicBezTo>
                  <a:cubicBezTo>
                    <a:pt x="16476" y="1908"/>
                    <a:pt x="16264" y="1897"/>
                    <a:pt x="16264" y="1897"/>
                  </a:cubicBezTo>
                  <a:cubicBezTo>
                    <a:pt x="16264" y="1897"/>
                    <a:pt x="16053" y="1908"/>
                    <a:pt x="15682" y="1908"/>
                  </a:cubicBezTo>
                  <a:cubicBezTo>
                    <a:pt x="14450" y="1908"/>
                    <a:pt x="11461" y="1784"/>
                    <a:pt x="8674" y="701"/>
                  </a:cubicBezTo>
                  <a:cubicBezTo>
                    <a:pt x="7531" y="258"/>
                    <a:pt x="6308" y="1"/>
                    <a:pt x="5161" y="1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499;p44"/>
          <p:cNvGrpSpPr/>
          <p:nvPr/>
        </p:nvGrpSpPr>
        <p:grpSpPr>
          <a:xfrm>
            <a:off x="8016626" y="2922263"/>
            <a:ext cx="868298" cy="996807"/>
            <a:chOff x="9703100" y="-1267987"/>
            <a:chExt cx="2036825" cy="2338275"/>
          </a:xfrm>
        </p:grpSpPr>
        <p:sp>
          <p:nvSpPr>
            <p:cNvPr id="1500" name="Google Shape;1500;p44"/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4"/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4"/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4"/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4"/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4"/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4"/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4"/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4"/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4"/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4"/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4"/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4"/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4"/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4"/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1557;p44"/>
          <p:cNvGrpSpPr/>
          <p:nvPr/>
        </p:nvGrpSpPr>
        <p:grpSpPr>
          <a:xfrm>
            <a:off x="206583" y="3681565"/>
            <a:ext cx="785777" cy="1098650"/>
            <a:chOff x="14436725" y="-1506887"/>
            <a:chExt cx="1843250" cy="2577175"/>
          </a:xfrm>
        </p:grpSpPr>
        <p:sp>
          <p:nvSpPr>
            <p:cNvPr id="1558" name="Google Shape;1558;p44"/>
            <p:cNvSpPr/>
            <p:nvPr/>
          </p:nvSpPr>
          <p:spPr>
            <a:xfrm>
              <a:off x="148399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8" y="2728"/>
                    <a:pt x="12828" y="35188"/>
                    <a:pt x="12828" y="35188"/>
                  </a:cubicBezTo>
                  <a:cubicBezTo>
                    <a:pt x="11395" y="34399"/>
                    <a:pt x="9648" y="34063"/>
                    <a:pt x="7930" y="34063"/>
                  </a:cubicBezTo>
                  <a:cubicBezTo>
                    <a:pt x="4698" y="34063"/>
                    <a:pt x="1571" y="35251"/>
                    <a:pt x="835" y="36838"/>
                  </a:cubicBezTo>
                  <a:cubicBezTo>
                    <a:pt x="1" y="38633"/>
                    <a:pt x="8500" y="39671"/>
                    <a:pt x="13350" y="39671"/>
                  </a:cubicBezTo>
                  <a:cubicBezTo>
                    <a:pt x="15066" y="39671"/>
                    <a:pt x="16325" y="39541"/>
                    <a:pt x="16552" y="39269"/>
                  </a:cubicBezTo>
                  <a:cubicBezTo>
                    <a:pt x="17419" y="38228"/>
                    <a:pt x="17248" y="1409"/>
                    <a:pt x="17248" y="1409"/>
                  </a:cubicBezTo>
                  <a:cubicBezTo>
                    <a:pt x="13946" y="1213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15443900" y="78513"/>
              <a:ext cx="435500" cy="991775"/>
            </a:xfrm>
            <a:custGeom>
              <a:avLst/>
              <a:gdLst/>
              <a:ahLst/>
              <a:cxnLst/>
              <a:rect l="l" t="t" r="r" b="b"/>
              <a:pathLst>
                <a:path w="17420" h="39671" extrusionOk="0">
                  <a:moveTo>
                    <a:pt x="8687" y="0"/>
                  </a:moveTo>
                  <a:cubicBezTo>
                    <a:pt x="8686" y="0"/>
                    <a:pt x="3475" y="1213"/>
                    <a:pt x="172" y="1409"/>
                  </a:cubicBezTo>
                  <a:cubicBezTo>
                    <a:pt x="172" y="1409"/>
                    <a:pt x="1" y="38228"/>
                    <a:pt x="870" y="39269"/>
                  </a:cubicBezTo>
                  <a:cubicBezTo>
                    <a:pt x="1096" y="39541"/>
                    <a:pt x="2355" y="39671"/>
                    <a:pt x="4071" y="39671"/>
                  </a:cubicBezTo>
                  <a:cubicBezTo>
                    <a:pt x="8920" y="39671"/>
                    <a:pt x="17419" y="38633"/>
                    <a:pt x="16586" y="36838"/>
                  </a:cubicBezTo>
                  <a:cubicBezTo>
                    <a:pt x="15849" y="35251"/>
                    <a:pt x="12722" y="34063"/>
                    <a:pt x="9490" y="34063"/>
                  </a:cubicBezTo>
                  <a:cubicBezTo>
                    <a:pt x="7773" y="34063"/>
                    <a:pt x="6026" y="34399"/>
                    <a:pt x="4593" y="35188"/>
                  </a:cubicBezTo>
                  <a:cubicBezTo>
                    <a:pt x="4593" y="35188"/>
                    <a:pt x="6803" y="2728"/>
                    <a:pt x="8687" y="0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14436725" y="-714437"/>
              <a:ext cx="315025" cy="582350"/>
            </a:xfrm>
            <a:custGeom>
              <a:avLst/>
              <a:gdLst/>
              <a:ahLst/>
              <a:cxnLst/>
              <a:rect l="l" t="t" r="r" b="b"/>
              <a:pathLst>
                <a:path w="12601" h="23294" extrusionOk="0">
                  <a:moveTo>
                    <a:pt x="12601" y="1"/>
                  </a:moveTo>
                  <a:cubicBezTo>
                    <a:pt x="12600" y="1"/>
                    <a:pt x="5999" y="2501"/>
                    <a:pt x="3000" y="8798"/>
                  </a:cubicBezTo>
                  <a:cubicBezTo>
                    <a:pt x="0" y="15097"/>
                    <a:pt x="692" y="23289"/>
                    <a:pt x="3000" y="23293"/>
                  </a:cubicBezTo>
                  <a:cubicBezTo>
                    <a:pt x="3001" y="23293"/>
                    <a:pt x="3002" y="23293"/>
                    <a:pt x="3003" y="23293"/>
                  </a:cubicBezTo>
                  <a:cubicBezTo>
                    <a:pt x="7224" y="23293"/>
                    <a:pt x="6108" y="9099"/>
                    <a:pt x="10901" y="7899"/>
                  </a:cubicBezTo>
                  <a:cubicBezTo>
                    <a:pt x="10901" y="7899"/>
                    <a:pt x="11699" y="2926"/>
                    <a:pt x="12601" y="1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15964950" y="-714437"/>
              <a:ext cx="315025" cy="582350"/>
            </a:xfrm>
            <a:custGeom>
              <a:avLst/>
              <a:gdLst/>
              <a:ahLst/>
              <a:cxnLst/>
              <a:rect l="l" t="t" r="r" b="b"/>
              <a:pathLst>
                <a:path w="12601" h="23294" extrusionOk="0">
                  <a:moveTo>
                    <a:pt x="0" y="1"/>
                  </a:moveTo>
                  <a:cubicBezTo>
                    <a:pt x="902" y="2926"/>
                    <a:pt x="1700" y="7899"/>
                    <a:pt x="1700" y="7899"/>
                  </a:cubicBezTo>
                  <a:cubicBezTo>
                    <a:pt x="6494" y="9099"/>
                    <a:pt x="5379" y="23293"/>
                    <a:pt x="9599" y="23293"/>
                  </a:cubicBezTo>
                  <a:cubicBezTo>
                    <a:pt x="9599" y="23293"/>
                    <a:pt x="9600" y="23293"/>
                    <a:pt x="9601" y="23293"/>
                  </a:cubicBezTo>
                  <a:cubicBezTo>
                    <a:pt x="11909" y="23289"/>
                    <a:pt x="12601" y="15097"/>
                    <a:pt x="9601" y="8798"/>
                  </a:cubicBezTo>
                  <a:cubicBezTo>
                    <a:pt x="6602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15615925" y="-1506862"/>
              <a:ext cx="524775" cy="537775"/>
            </a:xfrm>
            <a:custGeom>
              <a:avLst/>
              <a:gdLst/>
              <a:ahLst/>
              <a:cxnLst/>
              <a:rect l="l" t="t" r="r" b="b"/>
              <a:pathLst>
                <a:path w="20991" h="21511" extrusionOk="0">
                  <a:moveTo>
                    <a:pt x="16304" y="1"/>
                  </a:moveTo>
                  <a:cubicBezTo>
                    <a:pt x="11261" y="6839"/>
                    <a:pt x="5268" y="7859"/>
                    <a:pt x="2141" y="7859"/>
                  </a:cubicBezTo>
                  <a:cubicBezTo>
                    <a:pt x="812" y="7859"/>
                    <a:pt x="1" y="7674"/>
                    <a:pt x="1" y="7674"/>
                  </a:cubicBezTo>
                  <a:lnTo>
                    <a:pt x="1" y="7674"/>
                  </a:lnTo>
                  <a:cubicBezTo>
                    <a:pt x="554" y="11586"/>
                    <a:pt x="9565" y="21511"/>
                    <a:pt x="9565" y="21511"/>
                  </a:cubicBezTo>
                  <a:cubicBezTo>
                    <a:pt x="20991" y="13785"/>
                    <a:pt x="16304" y="1"/>
                    <a:pt x="16304" y="1"/>
                  </a:cubicBezTo>
                  <a:close/>
                </a:path>
              </a:pathLst>
            </a:custGeom>
            <a:solidFill>
              <a:srgbClr val="82C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14560900" y="-1506887"/>
              <a:ext cx="524775" cy="537800"/>
            </a:xfrm>
            <a:custGeom>
              <a:avLst/>
              <a:gdLst/>
              <a:ahLst/>
              <a:cxnLst/>
              <a:rect l="l" t="t" r="r" b="b"/>
              <a:pathLst>
                <a:path w="20991" h="21512" extrusionOk="0">
                  <a:moveTo>
                    <a:pt x="4689" y="0"/>
                  </a:moveTo>
                  <a:cubicBezTo>
                    <a:pt x="4689" y="1"/>
                    <a:pt x="1" y="13786"/>
                    <a:pt x="11426" y="21512"/>
                  </a:cubicBezTo>
                  <a:cubicBezTo>
                    <a:pt x="11426" y="21512"/>
                    <a:pt x="20438" y="11587"/>
                    <a:pt x="20991" y="7675"/>
                  </a:cubicBezTo>
                  <a:lnTo>
                    <a:pt x="20991" y="7675"/>
                  </a:lnTo>
                  <a:cubicBezTo>
                    <a:pt x="20991" y="7675"/>
                    <a:pt x="20180" y="7860"/>
                    <a:pt x="18851" y="7860"/>
                  </a:cubicBezTo>
                  <a:cubicBezTo>
                    <a:pt x="15724" y="7860"/>
                    <a:pt x="9732" y="6840"/>
                    <a:pt x="4689" y="0"/>
                  </a:cubicBezTo>
                  <a:close/>
                </a:path>
              </a:pathLst>
            </a:custGeom>
            <a:solidFill>
              <a:srgbClr val="82C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14701825" y="-1391012"/>
              <a:ext cx="1315725" cy="1671450"/>
            </a:xfrm>
            <a:custGeom>
              <a:avLst/>
              <a:gdLst/>
              <a:ahLst/>
              <a:cxnLst/>
              <a:rect l="l" t="t" r="r" b="b"/>
              <a:pathLst>
                <a:path w="52629" h="66858" extrusionOk="0">
                  <a:moveTo>
                    <a:pt x="26314" y="0"/>
                  </a:moveTo>
                  <a:cubicBezTo>
                    <a:pt x="11781" y="0"/>
                    <a:pt x="0" y="14966"/>
                    <a:pt x="0" y="33428"/>
                  </a:cubicBezTo>
                  <a:cubicBezTo>
                    <a:pt x="0" y="51891"/>
                    <a:pt x="11780" y="66858"/>
                    <a:pt x="26314" y="66858"/>
                  </a:cubicBezTo>
                  <a:cubicBezTo>
                    <a:pt x="40847" y="66858"/>
                    <a:pt x="52629" y="51891"/>
                    <a:pt x="52629" y="33428"/>
                  </a:cubicBezTo>
                  <a:cubicBezTo>
                    <a:pt x="52629" y="14966"/>
                    <a:pt x="40845" y="0"/>
                    <a:pt x="26314" y="0"/>
                  </a:cubicBezTo>
                  <a:close/>
                </a:path>
              </a:pathLst>
            </a:custGeom>
            <a:solidFill>
              <a:srgbClr val="ABC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14910200" y="-144962"/>
              <a:ext cx="181175" cy="181150"/>
            </a:xfrm>
            <a:custGeom>
              <a:avLst/>
              <a:gdLst/>
              <a:ahLst/>
              <a:cxnLst/>
              <a:rect l="l" t="t" r="r" b="b"/>
              <a:pathLst>
                <a:path w="7247" h="7246" extrusionOk="0">
                  <a:moveTo>
                    <a:pt x="3624" y="0"/>
                  </a:moveTo>
                  <a:cubicBezTo>
                    <a:pt x="1624" y="0"/>
                    <a:pt x="1" y="1622"/>
                    <a:pt x="1" y="3624"/>
                  </a:cubicBezTo>
                  <a:cubicBezTo>
                    <a:pt x="1" y="5624"/>
                    <a:pt x="1624" y="7246"/>
                    <a:pt x="3624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3"/>
                    <a:pt x="5625" y="0"/>
                    <a:pt x="3624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15145225" y="-50300"/>
              <a:ext cx="244825" cy="244850"/>
            </a:xfrm>
            <a:custGeom>
              <a:avLst/>
              <a:gdLst/>
              <a:ahLst/>
              <a:cxnLst/>
              <a:rect l="l" t="t" r="r" b="b"/>
              <a:pathLst>
                <a:path w="9793" h="9794" extrusionOk="0">
                  <a:moveTo>
                    <a:pt x="4896" y="0"/>
                  </a:moveTo>
                  <a:cubicBezTo>
                    <a:pt x="2192" y="0"/>
                    <a:pt x="0" y="2193"/>
                    <a:pt x="0" y="4898"/>
                  </a:cubicBezTo>
                  <a:cubicBezTo>
                    <a:pt x="0" y="7600"/>
                    <a:pt x="2192" y="9793"/>
                    <a:pt x="4896" y="9793"/>
                  </a:cubicBezTo>
                  <a:cubicBezTo>
                    <a:pt x="7601" y="9793"/>
                    <a:pt x="9792" y="7600"/>
                    <a:pt x="9792" y="4898"/>
                  </a:cubicBezTo>
                  <a:cubicBezTo>
                    <a:pt x="9792" y="2192"/>
                    <a:pt x="7601" y="0"/>
                    <a:pt x="4896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14931700" y="-393937"/>
              <a:ext cx="98600" cy="94875"/>
            </a:xfrm>
            <a:custGeom>
              <a:avLst/>
              <a:gdLst/>
              <a:ahLst/>
              <a:cxnLst/>
              <a:rect l="l" t="t" r="r" b="b"/>
              <a:pathLst>
                <a:path w="3944" h="3795" extrusionOk="0">
                  <a:moveTo>
                    <a:pt x="2050" y="1"/>
                  </a:moveTo>
                  <a:cubicBezTo>
                    <a:pt x="2049" y="1"/>
                    <a:pt x="2048" y="1"/>
                    <a:pt x="2048" y="1"/>
                  </a:cubicBezTo>
                  <a:cubicBezTo>
                    <a:pt x="1280" y="1"/>
                    <a:pt x="588" y="463"/>
                    <a:pt x="295" y="1171"/>
                  </a:cubicBezTo>
                  <a:cubicBezTo>
                    <a:pt x="1" y="1880"/>
                    <a:pt x="163" y="2696"/>
                    <a:pt x="706" y="3239"/>
                  </a:cubicBezTo>
                  <a:cubicBezTo>
                    <a:pt x="1069" y="3602"/>
                    <a:pt x="1554" y="3795"/>
                    <a:pt x="2048" y="3795"/>
                  </a:cubicBezTo>
                  <a:cubicBezTo>
                    <a:pt x="2292" y="3795"/>
                    <a:pt x="2538" y="3748"/>
                    <a:pt x="2773" y="3650"/>
                  </a:cubicBezTo>
                  <a:cubicBezTo>
                    <a:pt x="3482" y="3357"/>
                    <a:pt x="3944" y="2665"/>
                    <a:pt x="3944" y="1897"/>
                  </a:cubicBezTo>
                  <a:cubicBezTo>
                    <a:pt x="3944" y="850"/>
                    <a:pt x="3096" y="1"/>
                    <a:pt x="2050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14881975" y="-981537"/>
              <a:ext cx="94900" cy="94900"/>
            </a:xfrm>
            <a:custGeom>
              <a:avLst/>
              <a:gdLst/>
              <a:ahLst/>
              <a:cxnLst/>
              <a:rect l="l" t="t" r="r" b="b"/>
              <a:pathLst>
                <a:path w="3796" h="3796" extrusionOk="0">
                  <a:moveTo>
                    <a:pt x="1897" y="1"/>
                  </a:moveTo>
                  <a:cubicBezTo>
                    <a:pt x="851" y="1"/>
                    <a:pt x="1" y="851"/>
                    <a:pt x="1" y="1899"/>
                  </a:cubicBezTo>
                  <a:cubicBezTo>
                    <a:pt x="1" y="2947"/>
                    <a:pt x="851" y="3795"/>
                    <a:pt x="1897" y="3795"/>
                  </a:cubicBezTo>
                  <a:cubicBezTo>
                    <a:pt x="2945" y="3795"/>
                    <a:pt x="3795" y="2947"/>
                    <a:pt x="3795" y="1899"/>
                  </a:cubicBezTo>
                  <a:cubicBezTo>
                    <a:pt x="3795" y="851"/>
                    <a:pt x="2945" y="1"/>
                    <a:pt x="1897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15043300" y="-1231300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3622" y="0"/>
                  </a:moveTo>
                  <a:cubicBezTo>
                    <a:pt x="1622" y="0"/>
                    <a:pt x="0" y="1622"/>
                    <a:pt x="0" y="3624"/>
                  </a:cubicBezTo>
                  <a:cubicBezTo>
                    <a:pt x="0" y="5624"/>
                    <a:pt x="1622" y="7246"/>
                    <a:pt x="3622" y="7246"/>
                  </a:cubicBezTo>
                  <a:cubicBezTo>
                    <a:pt x="5623" y="7246"/>
                    <a:pt x="7246" y="5624"/>
                    <a:pt x="7246" y="3624"/>
                  </a:cubicBezTo>
                  <a:cubicBezTo>
                    <a:pt x="7246" y="1622"/>
                    <a:pt x="5623" y="0"/>
                    <a:pt x="3622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15689050" y="-461812"/>
              <a:ext cx="284425" cy="284375"/>
            </a:xfrm>
            <a:custGeom>
              <a:avLst/>
              <a:gdLst/>
              <a:ahLst/>
              <a:cxnLst/>
              <a:rect l="l" t="t" r="r" b="b"/>
              <a:pathLst>
                <a:path w="11377" h="11375" extrusionOk="0">
                  <a:moveTo>
                    <a:pt x="5688" y="1"/>
                  </a:moveTo>
                  <a:cubicBezTo>
                    <a:pt x="2547" y="1"/>
                    <a:pt x="1" y="2547"/>
                    <a:pt x="1" y="5689"/>
                  </a:cubicBezTo>
                  <a:cubicBezTo>
                    <a:pt x="1" y="8830"/>
                    <a:pt x="2547" y="11375"/>
                    <a:pt x="5688" y="11375"/>
                  </a:cubicBezTo>
                  <a:cubicBezTo>
                    <a:pt x="8830" y="11375"/>
                    <a:pt x="11376" y="8830"/>
                    <a:pt x="11376" y="5689"/>
                  </a:cubicBezTo>
                  <a:cubicBezTo>
                    <a:pt x="11376" y="2547"/>
                    <a:pt x="8830" y="1"/>
                    <a:pt x="5688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15481925" y="-122275"/>
              <a:ext cx="181175" cy="181150"/>
            </a:xfrm>
            <a:custGeom>
              <a:avLst/>
              <a:gdLst/>
              <a:ahLst/>
              <a:cxnLst/>
              <a:rect l="l" t="t" r="r" b="b"/>
              <a:pathLst>
                <a:path w="7247" h="7246" extrusionOk="0">
                  <a:moveTo>
                    <a:pt x="3624" y="0"/>
                  </a:moveTo>
                  <a:cubicBezTo>
                    <a:pt x="1624" y="0"/>
                    <a:pt x="1" y="1623"/>
                    <a:pt x="1" y="3624"/>
                  </a:cubicBezTo>
                  <a:cubicBezTo>
                    <a:pt x="1" y="5624"/>
                    <a:pt x="1624" y="7246"/>
                    <a:pt x="3624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3"/>
                    <a:pt x="5625" y="0"/>
                    <a:pt x="3624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4"/>
            <p:cNvSpPr/>
            <p:nvPr/>
          </p:nvSpPr>
          <p:spPr>
            <a:xfrm>
              <a:off x="15231538" y="-876487"/>
              <a:ext cx="98650" cy="94900"/>
            </a:xfrm>
            <a:custGeom>
              <a:avLst/>
              <a:gdLst/>
              <a:ahLst/>
              <a:cxnLst/>
              <a:rect l="l" t="t" r="r" b="b"/>
              <a:pathLst>
                <a:path w="3946" h="3796" extrusionOk="0">
                  <a:moveTo>
                    <a:pt x="1896" y="1"/>
                  </a:moveTo>
                  <a:cubicBezTo>
                    <a:pt x="849" y="1"/>
                    <a:pt x="1" y="850"/>
                    <a:pt x="1" y="1897"/>
                  </a:cubicBezTo>
                  <a:cubicBezTo>
                    <a:pt x="1" y="2665"/>
                    <a:pt x="464" y="3357"/>
                    <a:pt x="1172" y="3650"/>
                  </a:cubicBezTo>
                  <a:cubicBezTo>
                    <a:pt x="1407" y="3748"/>
                    <a:pt x="1654" y="3795"/>
                    <a:pt x="1898" y="3795"/>
                  </a:cubicBezTo>
                  <a:cubicBezTo>
                    <a:pt x="2392" y="3795"/>
                    <a:pt x="2878" y="3602"/>
                    <a:pt x="3241" y="3239"/>
                  </a:cubicBezTo>
                  <a:cubicBezTo>
                    <a:pt x="3784" y="2696"/>
                    <a:pt x="3946" y="1880"/>
                    <a:pt x="3652" y="1172"/>
                  </a:cubicBezTo>
                  <a:cubicBezTo>
                    <a:pt x="3358" y="463"/>
                    <a:pt x="2666" y="1"/>
                    <a:pt x="1899" y="1"/>
                  </a:cubicBezTo>
                  <a:cubicBezTo>
                    <a:pt x="1898" y="1"/>
                    <a:pt x="1897" y="1"/>
                    <a:pt x="1896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4"/>
            <p:cNvSpPr/>
            <p:nvPr/>
          </p:nvSpPr>
          <p:spPr>
            <a:xfrm>
              <a:off x="15802400" y="-971300"/>
              <a:ext cx="94875" cy="94900"/>
            </a:xfrm>
            <a:custGeom>
              <a:avLst/>
              <a:gdLst/>
              <a:ahLst/>
              <a:cxnLst/>
              <a:rect l="l" t="t" r="r" b="b"/>
              <a:pathLst>
                <a:path w="3795" h="3796" extrusionOk="0">
                  <a:moveTo>
                    <a:pt x="1897" y="1"/>
                  </a:moveTo>
                  <a:cubicBezTo>
                    <a:pt x="849" y="1"/>
                    <a:pt x="0" y="851"/>
                    <a:pt x="0" y="1899"/>
                  </a:cubicBezTo>
                  <a:cubicBezTo>
                    <a:pt x="0" y="2947"/>
                    <a:pt x="849" y="3795"/>
                    <a:pt x="1897" y="3795"/>
                  </a:cubicBezTo>
                  <a:cubicBezTo>
                    <a:pt x="2945" y="3795"/>
                    <a:pt x="3795" y="2947"/>
                    <a:pt x="3795" y="1899"/>
                  </a:cubicBezTo>
                  <a:cubicBezTo>
                    <a:pt x="3795" y="851"/>
                    <a:pt x="2945" y="1"/>
                    <a:pt x="1897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15403400" y="-1136250"/>
              <a:ext cx="284425" cy="284425"/>
            </a:xfrm>
            <a:custGeom>
              <a:avLst/>
              <a:gdLst/>
              <a:ahLst/>
              <a:cxnLst/>
              <a:rect l="l" t="t" r="r" b="b"/>
              <a:pathLst>
                <a:path w="11377" h="11377" extrusionOk="0">
                  <a:moveTo>
                    <a:pt x="5688" y="1"/>
                  </a:moveTo>
                  <a:cubicBezTo>
                    <a:pt x="2547" y="1"/>
                    <a:pt x="1" y="2547"/>
                    <a:pt x="1" y="5689"/>
                  </a:cubicBezTo>
                  <a:cubicBezTo>
                    <a:pt x="1" y="8830"/>
                    <a:pt x="2547" y="11376"/>
                    <a:pt x="5688" y="11376"/>
                  </a:cubicBezTo>
                  <a:cubicBezTo>
                    <a:pt x="8830" y="11376"/>
                    <a:pt x="11376" y="8830"/>
                    <a:pt x="11376" y="5689"/>
                  </a:cubicBezTo>
                  <a:cubicBezTo>
                    <a:pt x="11376" y="2547"/>
                    <a:pt x="8830" y="1"/>
                    <a:pt x="5688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15329613" y="-1344912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3622" y="0"/>
                  </a:moveTo>
                  <a:cubicBezTo>
                    <a:pt x="1622" y="0"/>
                    <a:pt x="1" y="1622"/>
                    <a:pt x="1" y="3624"/>
                  </a:cubicBezTo>
                  <a:cubicBezTo>
                    <a:pt x="1" y="5624"/>
                    <a:pt x="1622" y="7246"/>
                    <a:pt x="3622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2"/>
                    <a:pt x="5625" y="0"/>
                    <a:pt x="3622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14828300" y="-824312"/>
              <a:ext cx="330025" cy="330025"/>
            </a:xfrm>
            <a:custGeom>
              <a:avLst/>
              <a:gdLst/>
              <a:ahLst/>
              <a:cxnLst/>
              <a:rect l="l" t="t" r="r" b="b"/>
              <a:pathLst>
                <a:path w="13201" h="13201" extrusionOk="0">
                  <a:moveTo>
                    <a:pt x="6602" y="1"/>
                  </a:moveTo>
                  <a:cubicBezTo>
                    <a:pt x="2957" y="1"/>
                    <a:pt x="1" y="2955"/>
                    <a:pt x="1" y="6601"/>
                  </a:cubicBezTo>
                  <a:cubicBezTo>
                    <a:pt x="1" y="10246"/>
                    <a:pt x="2957" y="13200"/>
                    <a:pt x="6602" y="13200"/>
                  </a:cubicBezTo>
                  <a:cubicBezTo>
                    <a:pt x="10246" y="13200"/>
                    <a:pt x="13200" y="10246"/>
                    <a:pt x="13200" y="6601"/>
                  </a:cubicBezTo>
                  <a:cubicBezTo>
                    <a:pt x="13200" y="2955"/>
                    <a:pt x="10246" y="1"/>
                    <a:pt x="6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14881975" y="-770662"/>
              <a:ext cx="222700" cy="222725"/>
            </a:xfrm>
            <a:custGeom>
              <a:avLst/>
              <a:gdLst/>
              <a:ahLst/>
              <a:cxnLst/>
              <a:rect l="l" t="t" r="r" b="b"/>
              <a:pathLst>
                <a:path w="8908" h="8909" extrusionOk="0">
                  <a:moveTo>
                    <a:pt x="4454" y="0"/>
                  </a:moveTo>
                  <a:cubicBezTo>
                    <a:pt x="1994" y="0"/>
                    <a:pt x="1" y="1995"/>
                    <a:pt x="1" y="4455"/>
                  </a:cubicBezTo>
                  <a:cubicBezTo>
                    <a:pt x="1" y="6914"/>
                    <a:pt x="1994" y="8909"/>
                    <a:pt x="4454" y="8909"/>
                  </a:cubicBezTo>
                  <a:cubicBezTo>
                    <a:pt x="6913" y="8909"/>
                    <a:pt x="8908" y="6914"/>
                    <a:pt x="8908" y="4455"/>
                  </a:cubicBezTo>
                  <a:cubicBezTo>
                    <a:pt x="8908" y="1995"/>
                    <a:pt x="6913" y="0"/>
                    <a:pt x="4454" y="0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14924000" y="-723612"/>
              <a:ext cx="133625" cy="128575"/>
            </a:xfrm>
            <a:custGeom>
              <a:avLst/>
              <a:gdLst/>
              <a:ahLst/>
              <a:cxnLst/>
              <a:rect l="l" t="t" r="r" b="b"/>
              <a:pathLst>
                <a:path w="5345" h="5143" extrusionOk="0">
                  <a:moveTo>
                    <a:pt x="2774" y="0"/>
                  </a:moveTo>
                  <a:cubicBezTo>
                    <a:pt x="1735" y="0"/>
                    <a:pt x="797" y="627"/>
                    <a:pt x="398" y="1587"/>
                  </a:cubicBezTo>
                  <a:cubicBezTo>
                    <a:pt x="0" y="2548"/>
                    <a:pt x="220" y="3654"/>
                    <a:pt x="956" y="4389"/>
                  </a:cubicBezTo>
                  <a:cubicBezTo>
                    <a:pt x="1448" y="4881"/>
                    <a:pt x="2105" y="5143"/>
                    <a:pt x="2773" y="5143"/>
                  </a:cubicBezTo>
                  <a:cubicBezTo>
                    <a:pt x="3105" y="5143"/>
                    <a:pt x="3439" y="5078"/>
                    <a:pt x="3757" y="4947"/>
                  </a:cubicBezTo>
                  <a:cubicBezTo>
                    <a:pt x="4718" y="4550"/>
                    <a:pt x="5345" y="3612"/>
                    <a:pt x="5345" y="2573"/>
                  </a:cubicBezTo>
                  <a:cubicBezTo>
                    <a:pt x="5345" y="1152"/>
                    <a:pt x="4194" y="0"/>
                    <a:pt x="277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15008000" y="-750187"/>
              <a:ext cx="85875" cy="82650"/>
            </a:xfrm>
            <a:custGeom>
              <a:avLst/>
              <a:gdLst/>
              <a:ahLst/>
              <a:cxnLst/>
              <a:rect l="l" t="t" r="r" b="b"/>
              <a:pathLst>
                <a:path w="3435" h="3306" extrusionOk="0">
                  <a:moveTo>
                    <a:pt x="1782" y="1"/>
                  </a:moveTo>
                  <a:cubicBezTo>
                    <a:pt x="1113" y="1"/>
                    <a:pt x="511" y="403"/>
                    <a:pt x="255" y="1020"/>
                  </a:cubicBezTo>
                  <a:cubicBezTo>
                    <a:pt x="0" y="1638"/>
                    <a:pt x="141" y="2349"/>
                    <a:pt x="614" y="2821"/>
                  </a:cubicBezTo>
                  <a:cubicBezTo>
                    <a:pt x="930" y="3137"/>
                    <a:pt x="1352" y="3306"/>
                    <a:pt x="1782" y="3306"/>
                  </a:cubicBezTo>
                  <a:cubicBezTo>
                    <a:pt x="1995" y="3306"/>
                    <a:pt x="2209" y="3264"/>
                    <a:pt x="2413" y="3180"/>
                  </a:cubicBezTo>
                  <a:cubicBezTo>
                    <a:pt x="3032" y="2923"/>
                    <a:pt x="3434" y="2321"/>
                    <a:pt x="3434" y="1654"/>
                  </a:cubicBezTo>
                  <a:cubicBezTo>
                    <a:pt x="3434" y="740"/>
                    <a:pt x="2694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15561025" y="-824312"/>
              <a:ext cx="330000" cy="330025"/>
            </a:xfrm>
            <a:custGeom>
              <a:avLst/>
              <a:gdLst/>
              <a:ahLst/>
              <a:cxnLst/>
              <a:rect l="l" t="t" r="r" b="b"/>
              <a:pathLst>
                <a:path w="13200" h="13201" extrusionOk="0">
                  <a:moveTo>
                    <a:pt x="6600" y="1"/>
                  </a:moveTo>
                  <a:cubicBezTo>
                    <a:pt x="2955" y="1"/>
                    <a:pt x="0" y="2955"/>
                    <a:pt x="0" y="6601"/>
                  </a:cubicBezTo>
                  <a:cubicBezTo>
                    <a:pt x="0" y="10246"/>
                    <a:pt x="2955" y="13200"/>
                    <a:pt x="6600" y="13200"/>
                  </a:cubicBezTo>
                  <a:cubicBezTo>
                    <a:pt x="10244" y="13200"/>
                    <a:pt x="13200" y="10246"/>
                    <a:pt x="13200" y="6601"/>
                  </a:cubicBezTo>
                  <a:cubicBezTo>
                    <a:pt x="13200" y="2955"/>
                    <a:pt x="10244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15614650" y="-770662"/>
              <a:ext cx="222725" cy="222725"/>
            </a:xfrm>
            <a:custGeom>
              <a:avLst/>
              <a:gdLst/>
              <a:ahLst/>
              <a:cxnLst/>
              <a:rect l="l" t="t" r="r" b="b"/>
              <a:pathLst>
                <a:path w="8909" h="8909" extrusionOk="0">
                  <a:moveTo>
                    <a:pt x="4455" y="0"/>
                  </a:moveTo>
                  <a:cubicBezTo>
                    <a:pt x="1996" y="0"/>
                    <a:pt x="1" y="1995"/>
                    <a:pt x="1" y="4455"/>
                  </a:cubicBezTo>
                  <a:cubicBezTo>
                    <a:pt x="1" y="6914"/>
                    <a:pt x="1994" y="8909"/>
                    <a:pt x="4455" y="8909"/>
                  </a:cubicBezTo>
                  <a:cubicBezTo>
                    <a:pt x="6915" y="8909"/>
                    <a:pt x="8908" y="6914"/>
                    <a:pt x="8908" y="4455"/>
                  </a:cubicBezTo>
                  <a:cubicBezTo>
                    <a:pt x="8908" y="1995"/>
                    <a:pt x="6915" y="0"/>
                    <a:pt x="4455" y="0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15656675" y="-723612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4" y="0"/>
                  </a:moveTo>
                  <a:cubicBezTo>
                    <a:pt x="1733" y="0"/>
                    <a:pt x="797" y="627"/>
                    <a:pt x="399" y="1588"/>
                  </a:cubicBezTo>
                  <a:cubicBezTo>
                    <a:pt x="1" y="2548"/>
                    <a:pt x="221" y="3654"/>
                    <a:pt x="956" y="4389"/>
                  </a:cubicBezTo>
                  <a:cubicBezTo>
                    <a:pt x="1448" y="4881"/>
                    <a:pt x="2105" y="5143"/>
                    <a:pt x="2774" y="5143"/>
                  </a:cubicBezTo>
                  <a:cubicBezTo>
                    <a:pt x="3105" y="5143"/>
                    <a:pt x="3439" y="5078"/>
                    <a:pt x="3757" y="4947"/>
                  </a:cubicBezTo>
                  <a:cubicBezTo>
                    <a:pt x="4718" y="4550"/>
                    <a:pt x="5345" y="3612"/>
                    <a:pt x="5345" y="2573"/>
                  </a:cubicBezTo>
                  <a:cubicBezTo>
                    <a:pt x="5345" y="1152"/>
                    <a:pt x="4194" y="0"/>
                    <a:pt x="277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15745750" y="-750187"/>
              <a:ext cx="85900" cy="82650"/>
            </a:xfrm>
            <a:custGeom>
              <a:avLst/>
              <a:gdLst/>
              <a:ahLst/>
              <a:cxnLst/>
              <a:rect l="l" t="t" r="r" b="b"/>
              <a:pathLst>
                <a:path w="3436" h="3306" extrusionOk="0">
                  <a:moveTo>
                    <a:pt x="1782" y="1"/>
                  </a:moveTo>
                  <a:cubicBezTo>
                    <a:pt x="1113" y="1"/>
                    <a:pt x="511" y="403"/>
                    <a:pt x="256" y="1021"/>
                  </a:cubicBezTo>
                  <a:cubicBezTo>
                    <a:pt x="0" y="1638"/>
                    <a:pt x="142" y="2349"/>
                    <a:pt x="614" y="2822"/>
                  </a:cubicBezTo>
                  <a:cubicBezTo>
                    <a:pt x="931" y="3138"/>
                    <a:pt x="1353" y="3306"/>
                    <a:pt x="1783" y="3306"/>
                  </a:cubicBezTo>
                  <a:cubicBezTo>
                    <a:pt x="1996" y="3306"/>
                    <a:pt x="2211" y="3264"/>
                    <a:pt x="2415" y="3180"/>
                  </a:cubicBezTo>
                  <a:cubicBezTo>
                    <a:pt x="3031" y="2923"/>
                    <a:pt x="3434" y="2321"/>
                    <a:pt x="3435" y="1654"/>
                  </a:cubicBezTo>
                  <a:cubicBezTo>
                    <a:pt x="3434" y="740"/>
                    <a:pt x="2694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15096150" y="-494312"/>
              <a:ext cx="527050" cy="352400"/>
            </a:xfrm>
            <a:custGeom>
              <a:avLst/>
              <a:gdLst/>
              <a:ahLst/>
              <a:cxnLst/>
              <a:rect l="l" t="t" r="r" b="b"/>
              <a:pathLst>
                <a:path w="21082" h="14096" extrusionOk="0">
                  <a:moveTo>
                    <a:pt x="10541" y="0"/>
                  </a:moveTo>
                  <a:cubicBezTo>
                    <a:pt x="7745" y="0"/>
                    <a:pt x="5064" y="743"/>
                    <a:pt x="3088" y="2065"/>
                  </a:cubicBezTo>
                  <a:cubicBezTo>
                    <a:pt x="1112" y="3386"/>
                    <a:pt x="1" y="5178"/>
                    <a:pt x="1" y="7049"/>
                  </a:cubicBezTo>
                  <a:cubicBezTo>
                    <a:pt x="1" y="8918"/>
                    <a:pt x="1112" y="10710"/>
                    <a:pt x="3088" y="12032"/>
                  </a:cubicBezTo>
                  <a:cubicBezTo>
                    <a:pt x="5064" y="13353"/>
                    <a:pt x="7745" y="14096"/>
                    <a:pt x="10541" y="14096"/>
                  </a:cubicBezTo>
                  <a:cubicBezTo>
                    <a:pt x="13336" y="14096"/>
                    <a:pt x="16017" y="13353"/>
                    <a:pt x="17995" y="12032"/>
                  </a:cubicBezTo>
                  <a:cubicBezTo>
                    <a:pt x="19971" y="10710"/>
                    <a:pt x="21081" y="8918"/>
                    <a:pt x="21081" y="7049"/>
                  </a:cubicBezTo>
                  <a:cubicBezTo>
                    <a:pt x="21081" y="5178"/>
                    <a:pt x="19971" y="3386"/>
                    <a:pt x="17995" y="2065"/>
                  </a:cubicBezTo>
                  <a:cubicBezTo>
                    <a:pt x="16017" y="743"/>
                    <a:pt x="13336" y="0"/>
                    <a:pt x="10541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585;p44"/>
          <p:cNvGrpSpPr/>
          <p:nvPr/>
        </p:nvGrpSpPr>
        <p:grpSpPr>
          <a:xfrm>
            <a:off x="1028600" y="3906982"/>
            <a:ext cx="930830" cy="976533"/>
            <a:chOff x="4057425" y="651775"/>
            <a:chExt cx="2688425" cy="2234250"/>
          </a:xfrm>
        </p:grpSpPr>
        <p:sp>
          <p:nvSpPr>
            <p:cNvPr id="1586" name="Google Shape;1586;p44"/>
            <p:cNvSpPr/>
            <p:nvPr/>
          </p:nvSpPr>
          <p:spPr>
            <a:xfrm>
              <a:off x="5363325" y="694050"/>
              <a:ext cx="342425" cy="847650"/>
            </a:xfrm>
            <a:custGeom>
              <a:avLst/>
              <a:gdLst/>
              <a:ahLst/>
              <a:cxnLst/>
              <a:rect l="l" t="t" r="r" b="b"/>
              <a:pathLst>
                <a:path w="13697" h="33906" extrusionOk="0">
                  <a:moveTo>
                    <a:pt x="7307" y="0"/>
                  </a:moveTo>
                  <a:cubicBezTo>
                    <a:pt x="4992" y="7866"/>
                    <a:pt x="1066" y="8032"/>
                    <a:pt x="1066" y="8032"/>
                  </a:cubicBezTo>
                  <a:cubicBezTo>
                    <a:pt x="7869" y="15223"/>
                    <a:pt x="1" y="18728"/>
                    <a:pt x="1" y="18728"/>
                  </a:cubicBezTo>
                  <a:cubicBezTo>
                    <a:pt x="5045" y="21407"/>
                    <a:pt x="1892" y="24642"/>
                    <a:pt x="1892" y="24642"/>
                  </a:cubicBezTo>
                  <a:cubicBezTo>
                    <a:pt x="9861" y="28592"/>
                    <a:pt x="9685" y="33906"/>
                    <a:pt x="9685" y="33906"/>
                  </a:cubicBezTo>
                  <a:lnTo>
                    <a:pt x="11567" y="32601"/>
                  </a:lnTo>
                  <a:cubicBezTo>
                    <a:pt x="10078" y="26846"/>
                    <a:pt x="13696" y="18386"/>
                    <a:pt x="13696" y="18386"/>
                  </a:cubicBezTo>
                  <a:cubicBezTo>
                    <a:pt x="10844" y="15527"/>
                    <a:pt x="7307" y="0"/>
                    <a:pt x="7307" y="0"/>
                  </a:cubicBez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5416425" y="902050"/>
              <a:ext cx="280425" cy="289900"/>
            </a:xfrm>
            <a:custGeom>
              <a:avLst/>
              <a:gdLst/>
              <a:ahLst/>
              <a:cxnLst/>
              <a:rect l="l" t="t" r="r" b="b"/>
              <a:pathLst>
                <a:path w="11217" h="11596" extrusionOk="0">
                  <a:moveTo>
                    <a:pt x="277" y="0"/>
                  </a:moveTo>
                  <a:cubicBezTo>
                    <a:pt x="226" y="0"/>
                    <a:pt x="175" y="20"/>
                    <a:pt x="138" y="60"/>
                  </a:cubicBezTo>
                  <a:cubicBezTo>
                    <a:pt x="67" y="135"/>
                    <a:pt x="68" y="252"/>
                    <a:pt x="140" y="326"/>
                  </a:cubicBezTo>
                  <a:lnTo>
                    <a:pt x="2718" y="2872"/>
                  </a:lnTo>
                  <a:lnTo>
                    <a:pt x="5316" y="5395"/>
                  </a:lnTo>
                  <a:cubicBezTo>
                    <a:pt x="6894" y="6900"/>
                    <a:pt x="8461" y="8417"/>
                    <a:pt x="10047" y="9914"/>
                  </a:cubicBezTo>
                  <a:lnTo>
                    <a:pt x="10047" y="9914"/>
                  </a:lnTo>
                  <a:cubicBezTo>
                    <a:pt x="8520" y="10097"/>
                    <a:pt x="6991" y="10275"/>
                    <a:pt x="5466" y="10476"/>
                  </a:cubicBezTo>
                  <a:cubicBezTo>
                    <a:pt x="3707" y="10693"/>
                    <a:pt x="1950" y="10936"/>
                    <a:pt x="192" y="11180"/>
                  </a:cubicBezTo>
                  <a:cubicBezTo>
                    <a:pt x="80" y="11196"/>
                    <a:pt x="0" y="11297"/>
                    <a:pt x="13" y="11411"/>
                  </a:cubicBezTo>
                  <a:cubicBezTo>
                    <a:pt x="26" y="11516"/>
                    <a:pt x="116" y="11595"/>
                    <a:pt x="221" y="11595"/>
                  </a:cubicBezTo>
                  <a:cubicBezTo>
                    <a:pt x="227" y="11595"/>
                    <a:pt x="234" y="11595"/>
                    <a:pt x="241" y="11594"/>
                  </a:cubicBezTo>
                  <a:cubicBezTo>
                    <a:pt x="2007" y="11428"/>
                    <a:pt x="3773" y="11261"/>
                    <a:pt x="5536" y="11069"/>
                  </a:cubicBezTo>
                  <a:cubicBezTo>
                    <a:pt x="7301" y="10891"/>
                    <a:pt x="9061" y="10681"/>
                    <a:pt x="10823" y="10484"/>
                  </a:cubicBezTo>
                  <a:cubicBezTo>
                    <a:pt x="11101" y="10454"/>
                    <a:pt x="11217" y="10113"/>
                    <a:pt x="11015" y="9920"/>
                  </a:cubicBezTo>
                  <a:lnTo>
                    <a:pt x="11013" y="9918"/>
                  </a:lnTo>
                  <a:cubicBezTo>
                    <a:pt x="9269" y="8247"/>
                    <a:pt x="7498" y="6604"/>
                    <a:pt x="5740" y="4948"/>
                  </a:cubicBezTo>
                  <a:lnTo>
                    <a:pt x="3082" y="2488"/>
                  </a:lnTo>
                  <a:lnTo>
                    <a:pt x="404" y="48"/>
                  </a:lnTo>
                  <a:cubicBezTo>
                    <a:pt x="367" y="16"/>
                    <a:pt x="322" y="0"/>
                    <a:pt x="27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5510850" y="1150825"/>
              <a:ext cx="185525" cy="210225"/>
            </a:xfrm>
            <a:custGeom>
              <a:avLst/>
              <a:gdLst/>
              <a:ahLst/>
              <a:cxnLst/>
              <a:rect l="l" t="t" r="r" b="b"/>
              <a:pathLst>
                <a:path w="7421" h="8409" extrusionOk="0">
                  <a:moveTo>
                    <a:pt x="7208" y="1"/>
                  </a:moveTo>
                  <a:cubicBezTo>
                    <a:pt x="7158" y="1"/>
                    <a:pt x="7108" y="20"/>
                    <a:pt x="7070" y="59"/>
                  </a:cubicBezTo>
                  <a:cubicBezTo>
                    <a:pt x="7070" y="59"/>
                    <a:pt x="6602" y="532"/>
                    <a:pt x="5920" y="1262"/>
                  </a:cubicBezTo>
                  <a:cubicBezTo>
                    <a:pt x="5583" y="1630"/>
                    <a:pt x="5184" y="2053"/>
                    <a:pt x="4767" y="2518"/>
                  </a:cubicBezTo>
                  <a:lnTo>
                    <a:pt x="3468" y="3978"/>
                  </a:lnTo>
                  <a:lnTo>
                    <a:pt x="2195" y="5460"/>
                  </a:lnTo>
                  <a:cubicBezTo>
                    <a:pt x="1786" y="5932"/>
                    <a:pt x="1425" y="6388"/>
                    <a:pt x="1104" y="6771"/>
                  </a:cubicBezTo>
                  <a:cubicBezTo>
                    <a:pt x="471" y="7543"/>
                    <a:pt x="68" y="8073"/>
                    <a:pt x="68" y="8073"/>
                  </a:cubicBezTo>
                  <a:cubicBezTo>
                    <a:pt x="0" y="8160"/>
                    <a:pt x="14" y="8285"/>
                    <a:pt x="96" y="8357"/>
                  </a:cubicBezTo>
                  <a:cubicBezTo>
                    <a:pt x="135" y="8392"/>
                    <a:pt x="185" y="8409"/>
                    <a:pt x="234" y="8409"/>
                  </a:cubicBezTo>
                  <a:cubicBezTo>
                    <a:pt x="288" y="8409"/>
                    <a:pt x="342" y="8388"/>
                    <a:pt x="382" y="8347"/>
                  </a:cubicBezTo>
                  <a:cubicBezTo>
                    <a:pt x="382" y="8347"/>
                    <a:pt x="851" y="7874"/>
                    <a:pt x="1530" y="7142"/>
                  </a:cubicBezTo>
                  <a:cubicBezTo>
                    <a:pt x="1864" y="6772"/>
                    <a:pt x="2266" y="6351"/>
                    <a:pt x="2677" y="5881"/>
                  </a:cubicBezTo>
                  <a:lnTo>
                    <a:pt x="3970" y="4417"/>
                  </a:lnTo>
                  <a:lnTo>
                    <a:pt x="5238" y="2929"/>
                  </a:lnTo>
                  <a:cubicBezTo>
                    <a:pt x="5641" y="2454"/>
                    <a:pt x="6006" y="2000"/>
                    <a:pt x="6325" y="1616"/>
                  </a:cubicBezTo>
                  <a:cubicBezTo>
                    <a:pt x="6954" y="840"/>
                    <a:pt x="7359" y="311"/>
                    <a:pt x="7359" y="311"/>
                  </a:cubicBezTo>
                  <a:lnTo>
                    <a:pt x="7359" y="310"/>
                  </a:lnTo>
                  <a:cubicBezTo>
                    <a:pt x="7421" y="229"/>
                    <a:pt x="7410" y="114"/>
                    <a:pt x="7332" y="48"/>
                  </a:cubicBezTo>
                  <a:cubicBezTo>
                    <a:pt x="7297" y="16"/>
                    <a:pt x="7252" y="1"/>
                    <a:pt x="720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4598625" y="933825"/>
              <a:ext cx="108250" cy="108075"/>
            </a:xfrm>
            <a:custGeom>
              <a:avLst/>
              <a:gdLst/>
              <a:ahLst/>
              <a:cxnLst/>
              <a:rect l="l" t="t" r="r" b="b"/>
              <a:pathLst>
                <a:path w="4330" h="4323" extrusionOk="0">
                  <a:moveTo>
                    <a:pt x="0" y="0"/>
                  </a:moveTo>
                  <a:lnTo>
                    <a:pt x="464" y="4322"/>
                  </a:lnTo>
                  <a:lnTo>
                    <a:pt x="2002" y="3619"/>
                  </a:lnTo>
                  <a:cubicBezTo>
                    <a:pt x="2848" y="3232"/>
                    <a:pt x="3723" y="2823"/>
                    <a:pt x="4329" y="2118"/>
                  </a:cubicBezTo>
                  <a:cubicBezTo>
                    <a:pt x="2893" y="1398"/>
                    <a:pt x="1450" y="691"/>
                    <a:pt x="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4595625" y="927500"/>
              <a:ext cx="122350" cy="120750"/>
            </a:xfrm>
            <a:custGeom>
              <a:avLst/>
              <a:gdLst/>
              <a:ahLst/>
              <a:cxnLst/>
              <a:rect l="l" t="t" r="r" b="b"/>
              <a:pathLst>
                <a:path w="4894" h="4830" extrusionOk="0">
                  <a:moveTo>
                    <a:pt x="240" y="1"/>
                  </a:moveTo>
                  <a:lnTo>
                    <a:pt x="1" y="505"/>
                  </a:lnTo>
                  <a:cubicBezTo>
                    <a:pt x="1306" y="1128"/>
                    <a:pt x="2646" y="1781"/>
                    <a:pt x="3986" y="2451"/>
                  </a:cubicBezTo>
                  <a:cubicBezTo>
                    <a:pt x="3421" y="2970"/>
                    <a:pt x="2675" y="3312"/>
                    <a:pt x="2006" y="3619"/>
                  </a:cubicBezTo>
                  <a:lnTo>
                    <a:pt x="468" y="4322"/>
                  </a:lnTo>
                  <a:lnTo>
                    <a:pt x="701" y="4829"/>
                  </a:lnTo>
                  <a:lnTo>
                    <a:pt x="2238" y="4126"/>
                  </a:lnTo>
                  <a:cubicBezTo>
                    <a:pt x="3065" y="3748"/>
                    <a:pt x="4004" y="3318"/>
                    <a:pt x="4661" y="2553"/>
                  </a:cubicBezTo>
                  <a:lnTo>
                    <a:pt x="4894" y="2282"/>
                  </a:lnTo>
                  <a:lnTo>
                    <a:pt x="4575" y="2121"/>
                  </a:lnTo>
                  <a:cubicBezTo>
                    <a:pt x="3118" y="1392"/>
                    <a:pt x="1660" y="679"/>
                    <a:pt x="24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4602625" y="1098725"/>
              <a:ext cx="100250" cy="86475"/>
            </a:xfrm>
            <a:custGeom>
              <a:avLst/>
              <a:gdLst/>
              <a:ahLst/>
              <a:cxnLst/>
              <a:rect l="l" t="t" r="r" b="b"/>
              <a:pathLst>
                <a:path w="4010" h="3459" extrusionOk="0">
                  <a:moveTo>
                    <a:pt x="1006" y="1"/>
                  </a:moveTo>
                  <a:lnTo>
                    <a:pt x="1" y="3458"/>
                  </a:lnTo>
                  <a:cubicBezTo>
                    <a:pt x="1380" y="3343"/>
                    <a:pt x="2804" y="3197"/>
                    <a:pt x="4010" y="2518"/>
                  </a:cubicBezTo>
                  <a:cubicBezTo>
                    <a:pt x="3044" y="1635"/>
                    <a:pt x="2043" y="796"/>
                    <a:pt x="1006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4602050" y="1093200"/>
              <a:ext cx="112650" cy="98925"/>
            </a:xfrm>
            <a:custGeom>
              <a:avLst/>
              <a:gdLst/>
              <a:ahLst/>
              <a:cxnLst/>
              <a:rect l="l" t="t" r="r" b="b"/>
              <a:pathLst>
                <a:path w="4506" h="3957" extrusionOk="0">
                  <a:moveTo>
                    <a:pt x="1199" y="1"/>
                  </a:moveTo>
                  <a:lnTo>
                    <a:pt x="858" y="443"/>
                  </a:lnTo>
                  <a:cubicBezTo>
                    <a:pt x="1779" y="1148"/>
                    <a:pt x="2681" y="1899"/>
                    <a:pt x="3546" y="2675"/>
                  </a:cubicBezTo>
                  <a:cubicBezTo>
                    <a:pt x="2507" y="3157"/>
                    <a:pt x="1320" y="3291"/>
                    <a:pt x="1" y="3401"/>
                  </a:cubicBezTo>
                  <a:lnTo>
                    <a:pt x="47" y="3957"/>
                  </a:lnTo>
                  <a:cubicBezTo>
                    <a:pt x="1582" y="3830"/>
                    <a:pt x="2952" y="3668"/>
                    <a:pt x="4169" y="2982"/>
                  </a:cubicBezTo>
                  <a:lnTo>
                    <a:pt x="4505" y="2792"/>
                  </a:lnTo>
                  <a:lnTo>
                    <a:pt x="4220" y="2533"/>
                  </a:lnTo>
                  <a:cubicBezTo>
                    <a:pt x="3254" y="1650"/>
                    <a:pt x="2237" y="798"/>
                    <a:pt x="119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4488925" y="1264700"/>
              <a:ext cx="126750" cy="86400"/>
            </a:xfrm>
            <a:custGeom>
              <a:avLst/>
              <a:gdLst/>
              <a:ahLst/>
              <a:cxnLst/>
              <a:rect l="l" t="t" r="r" b="b"/>
              <a:pathLst>
                <a:path w="5070" h="3456" extrusionOk="0">
                  <a:moveTo>
                    <a:pt x="2908" y="1"/>
                  </a:moveTo>
                  <a:lnTo>
                    <a:pt x="718" y="3411"/>
                  </a:lnTo>
                  <a:lnTo>
                    <a:pt x="718" y="3411"/>
                  </a:lnTo>
                  <a:cubicBezTo>
                    <a:pt x="762" y="3408"/>
                    <a:pt x="793" y="3407"/>
                    <a:pt x="801" y="3407"/>
                  </a:cubicBezTo>
                  <a:cubicBezTo>
                    <a:pt x="1005" y="3410"/>
                    <a:pt x="1209" y="3411"/>
                    <a:pt x="1413" y="3411"/>
                  </a:cubicBezTo>
                  <a:cubicBezTo>
                    <a:pt x="2634" y="3411"/>
                    <a:pt x="3853" y="3362"/>
                    <a:pt x="5069" y="3263"/>
                  </a:cubicBezTo>
                  <a:cubicBezTo>
                    <a:pt x="4359" y="2169"/>
                    <a:pt x="3639" y="1081"/>
                    <a:pt x="2908" y="1"/>
                  </a:cubicBezTo>
                  <a:close/>
                  <a:moveTo>
                    <a:pt x="718" y="3411"/>
                  </a:moveTo>
                  <a:cubicBezTo>
                    <a:pt x="504" y="3422"/>
                    <a:pt x="1" y="3455"/>
                    <a:pt x="689" y="3455"/>
                  </a:cubicBezTo>
                  <a:lnTo>
                    <a:pt x="718" y="341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4491325" y="1260800"/>
              <a:ext cx="136550" cy="97275"/>
            </a:xfrm>
            <a:custGeom>
              <a:avLst/>
              <a:gdLst/>
              <a:ahLst/>
              <a:cxnLst/>
              <a:rect l="l" t="t" r="r" b="b"/>
              <a:pathLst>
                <a:path w="5462" h="3891" extrusionOk="0">
                  <a:moveTo>
                    <a:pt x="3043" y="1"/>
                  </a:moveTo>
                  <a:lnTo>
                    <a:pt x="2582" y="314"/>
                  </a:lnTo>
                  <a:cubicBezTo>
                    <a:pt x="3220" y="1254"/>
                    <a:pt x="3857" y="2216"/>
                    <a:pt x="4483" y="3178"/>
                  </a:cubicBezTo>
                  <a:cubicBezTo>
                    <a:pt x="3451" y="3250"/>
                    <a:pt x="2410" y="3289"/>
                    <a:pt x="1373" y="3289"/>
                  </a:cubicBezTo>
                  <a:cubicBezTo>
                    <a:pt x="1151" y="3289"/>
                    <a:pt x="930" y="3288"/>
                    <a:pt x="708" y="3284"/>
                  </a:cubicBezTo>
                  <a:cubicBezTo>
                    <a:pt x="697" y="3284"/>
                    <a:pt x="686" y="3284"/>
                    <a:pt x="675" y="3284"/>
                  </a:cubicBezTo>
                  <a:cubicBezTo>
                    <a:pt x="115" y="3284"/>
                    <a:pt x="53" y="3375"/>
                    <a:pt x="3" y="3459"/>
                  </a:cubicBezTo>
                  <a:lnTo>
                    <a:pt x="0" y="3739"/>
                  </a:lnTo>
                  <a:cubicBezTo>
                    <a:pt x="87" y="3890"/>
                    <a:pt x="185" y="3890"/>
                    <a:pt x="593" y="3890"/>
                  </a:cubicBezTo>
                  <a:lnTo>
                    <a:pt x="593" y="3848"/>
                  </a:lnTo>
                  <a:cubicBezTo>
                    <a:pt x="647" y="3846"/>
                    <a:pt x="689" y="3843"/>
                    <a:pt x="701" y="3843"/>
                  </a:cubicBezTo>
                  <a:cubicBezTo>
                    <a:pt x="896" y="3846"/>
                    <a:pt x="1091" y="3847"/>
                    <a:pt x="1287" y="3847"/>
                  </a:cubicBezTo>
                  <a:cubicBezTo>
                    <a:pt x="2524" y="3847"/>
                    <a:pt x="3769" y="3797"/>
                    <a:pt x="4996" y="3698"/>
                  </a:cubicBezTo>
                  <a:lnTo>
                    <a:pt x="5461" y="3660"/>
                  </a:lnTo>
                  <a:lnTo>
                    <a:pt x="5208" y="3267"/>
                  </a:lnTo>
                  <a:cubicBezTo>
                    <a:pt x="4497" y="2173"/>
                    <a:pt x="3769" y="1074"/>
                    <a:pt x="304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4412000" y="1390875"/>
              <a:ext cx="91700" cy="90100"/>
            </a:xfrm>
            <a:custGeom>
              <a:avLst/>
              <a:gdLst/>
              <a:ahLst/>
              <a:cxnLst/>
              <a:rect l="l" t="t" r="r" b="b"/>
              <a:pathLst>
                <a:path w="3668" h="3604" extrusionOk="0">
                  <a:moveTo>
                    <a:pt x="1765" y="0"/>
                  </a:moveTo>
                  <a:lnTo>
                    <a:pt x="0" y="3587"/>
                  </a:lnTo>
                  <a:cubicBezTo>
                    <a:pt x="249" y="3598"/>
                    <a:pt x="498" y="3603"/>
                    <a:pt x="747" y="3603"/>
                  </a:cubicBezTo>
                  <a:cubicBezTo>
                    <a:pt x="1725" y="3603"/>
                    <a:pt x="2702" y="3518"/>
                    <a:pt x="3667" y="3348"/>
                  </a:cubicBezTo>
                  <a:cubicBezTo>
                    <a:pt x="2999" y="2251"/>
                    <a:pt x="2365" y="1135"/>
                    <a:pt x="176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4411700" y="1387625"/>
              <a:ext cx="103250" cy="100300"/>
            </a:xfrm>
            <a:custGeom>
              <a:avLst/>
              <a:gdLst/>
              <a:ahLst/>
              <a:cxnLst/>
              <a:rect l="l" t="t" r="r" b="b"/>
              <a:pathLst>
                <a:path w="4130" h="4012" extrusionOk="0">
                  <a:moveTo>
                    <a:pt x="2023" y="0"/>
                  </a:moveTo>
                  <a:lnTo>
                    <a:pt x="1530" y="260"/>
                  </a:lnTo>
                  <a:cubicBezTo>
                    <a:pt x="2067" y="1274"/>
                    <a:pt x="2637" y="2285"/>
                    <a:pt x="3228" y="3270"/>
                  </a:cubicBezTo>
                  <a:cubicBezTo>
                    <a:pt x="2412" y="3393"/>
                    <a:pt x="1589" y="3454"/>
                    <a:pt x="766" y="3454"/>
                  </a:cubicBezTo>
                  <a:cubicBezTo>
                    <a:pt x="519" y="3454"/>
                    <a:pt x="272" y="3449"/>
                    <a:pt x="25" y="3438"/>
                  </a:cubicBezTo>
                  <a:lnTo>
                    <a:pt x="0" y="3995"/>
                  </a:lnTo>
                  <a:cubicBezTo>
                    <a:pt x="256" y="4007"/>
                    <a:pt x="512" y="4012"/>
                    <a:pt x="768" y="4012"/>
                  </a:cubicBezTo>
                  <a:cubicBezTo>
                    <a:pt x="1761" y="4012"/>
                    <a:pt x="2752" y="3926"/>
                    <a:pt x="3728" y="3753"/>
                  </a:cubicBezTo>
                  <a:lnTo>
                    <a:pt x="4130" y="3682"/>
                  </a:lnTo>
                  <a:lnTo>
                    <a:pt x="3917" y="3333"/>
                  </a:lnTo>
                  <a:cubicBezTo>
                    <a:pt x="3257" y="2248"/>
                    <a:pt x="2620" y="1126"/>
                    <a:pt x="20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4480650" y="949575"/>
              <a:ext cx="109500" cy="113700"/>
            </a:xfrm>
            <a:custGeom>
              <a:avLst/>
              <a:gdLst/>
              <a:ahLst/>
              <a:cxnLst/>
              <a:rect l="l" t="t" r="r" b="b"/>
              <a:pathLst>
                <a:path w="4380" h="4548" extrusionOk="0">
                  <a:moveTo>
                    <a:pt x="4380" y="1"/>
                  </a:moveTo>
                  <a:lnTo>
                    <a:pt x="1" y="169"/>
                  </a:lnTo>
                  <a:cubicBezTo>
                    <a:pt x="679" y="1687"/>
                    <a:pt x="1472" y="3151"/>
                    <a:pt x="2375" y="4548"/>
                  </a:cubicBezTo>
                  <a:lnTo>
                    <a:pt x="438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4470125" y="942600"/>
              <a:ext cx="120300" cy="124450"/>
            </a:xfrm>
            <a:custGeom>
              <a:avLst/>
              <a:gdLst/>
              <a:ahLst/>
              <a:cxnLst/>
              <a:rect l="l" t="t" r="r" b="b"/>
              <a:pathLst>
                <a:path w="4812" h="4978" extrusionOk="0">
                  <a:moveTo>
                    <a:pt x="4790" y="1"/>
                  </a:moveTo>
                  <a:lnTo>
                    <a:pt x="0" y="185"/>
                  </a:lnTo>
                  <a:lnTo>
                    <a:pt x="168" y="561"/>
                  </a:lnTo>
                  <a:cubicBezTo>
                    <a:pt x="852" y="2092"/>
                    <a:pt x="1652" y="3568"/>
                    <a:pt x="2562" y="4978"/>
                  </a:cubicBezTo>
                  <a:lnTo>
                    <a:pt x="3030" y="4674"/>
                  </a:lnTo>
                  <a:cubicBezTo>
                    <a:pt x="2211" y="3406"/>
                    <a:pt x="1481" y="2081"/>
                    <a:pt x="848" y="710"/>
                  </a:cubicBezTo>
                  <a:lnTo>
                    <a:pt x="4812" y="559"/>
                  </a:lnTo>
                  <a:lnTo>
                    <a:pt x="479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4402475" y="1079500"/>
              <a:ext cx="110775" cy="124950"/>
            </a:xfrm>
            <a:custGeom>
              <a:avLst/>
              <a:gdLst/>
              <a:ahLst/>
              <a:cxnLst/>
              <a:rect l="l" t="t" r="r" b="b"/>
              <a:pathLst>
                <a:path w="4431" h="4998" extrusionOk="0">
                  <a:moveTo>
                    <a:pt x="1" y="0"/>
                  </a:moveTo>
                  <a:cubicBezTo>
                    <a:pt x="217" y="1718"/>
                    <a:pt x="663" y="3398"/>
                    <a:pt x="1325" y="4998"/>
                  </a:cubicBezTo>
                  <a:lnTo>
                    <a:pt x="4430" y="9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4"/>
            <p:cNvSpPr/>
            <p:nvPr/>
          </p:nvSpPr>
          <p:spPr>
            <a:xfrm>
              <a:off x="4394350" y="1070625"/>
              <a:ext cx="120300" cy="136525"/>
            </a:xfrm>
            <a:custGeom>
              <a:avLst/>
              <a:gdLst/>
              <a:ahLst/>
              <a:cxnLst/>
              <a:rect l="l" t="t" r="r" b="b"/>
              <a:pathLst>
                <a:path w="4812" h="5461" extrusionOk="0">
                  <a:moveTo>
                    <a:pt x="1" y="0"/>
                  </a:moveTo>
                  <a:lnTo>
                    <a:pt x="49" y="389"/>
                  </a:lnTo>
                  <a:cubicBezTo>
                    <a:pt x="268" y="2132"/>
                    <a:pt x="719" y="3837"/>
                    <a:pt x="1391" y="5460"/>
                  </a:cubicBezTo>
                  <a:lnTo>
                    <a:pt x="1907" y="5245"/>
                  </a:lnTo>
                  <a:cubicBezTo>
                    <a:pt x="1304" y="3791"/>
                    <a:pt x="884" y="2268"/>
                    <a:pt x="655" y="711"/>
                  </a:cubicBezTo>
                  <a:lnTo>
                    <a:pt x="655" y="711"/>
                  </a:lnTo>
                  <a:lnTo>
                    <a:pt x="4696" y="1571"/>
                  </a:lnTo>
                  <a:lnTo>
                    <a:pt x="4812" y="10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4"/>
            <p:cNvSpPr/>
            <p:nvPr/>
          </p:nvSpPr>
          <p:spPr>
            <a:xfrm>
              <a:off x="4276800" y="1203700"/>
              <a:ext cx="120125" cy="143775"/>
            </a:xfrm>
            <a:custGeom>
              <a:avLst/>
              <a:gdLst/>
              <a:ahLst/>
              <a:cxnLst/>
              <a:rect l="l" t="t" r="r" b="b"/>
              <a:pathLst>
                <a:path w="4805" h="5751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1970"/>
                    <a:pt x="330" y="3999"/>
                    <a:pt x="1242" y="5750"/>
                  </a:cubicBezTo>
                  <a:lnTo>
                    <a:pt x="4804" y="1401"/>
                  </a:lnTo>
                  <a:cubicBezTo>
                    <a:pt x="3167" y="1062"/>
                    <a:pt x="1561" y="594"/>
                    <a:pt x="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4268975" y="1193250"/>
              <a:ext cx="129325" cy="157425"/>
            </a:xfrm>
            <a:custGeom>
              <a:avLst/>
              <a:gdLst/>
              <a:ahLst/>
              <a:cxnLst/>
              <a:rect l="l" t="t" r="r" b="b"/>
              <a:pathLst>
                <a:path w="5173" h="6297" extrusionOk="0">
                  <a:moveTo>
                    <a:pt x="0" y="1"/>
                  </a:moveTo>
                  <a:lnTo>
                    <a:pt x="35" y="440"/>
                  </a:lnTo>
                  <a:cubicBezTo>
                    <a:pt x="185" y="2328"/>
                    <a:pt x="355" y="4469"/>
                    <a:pt x="1307" y="6297"/>
                  </a:cubicBezTo>
                  <a:lnTo>
                    <a:pt x="1803" y="6039"/>
                  </a:lnTo>
                  <a:cubicBezTo>
                    <a:pt x="974" y="4447"/>
                    <a:pt x="767" y="2556"/>
                    <a:pt x="626" y="833"/>
                  </a:cubicBezTo>
                  <a:lnTo>
                    <a:pt x="626" y="833"/>
                  </a:lnTo>
                  <a:cubicBezTo>
                    <a:pt x="2072" y="1360"/>
                    <a:pt x="3554" y="1780"/>
                    <a:pt x="5060" y="2092"/>
                  </a:cubicBezTo>
                  <a:lnTo>
                    <a:pt x="5173" y="1546"/>
                  </a:lnTo>
                  <a:cubicBezTo>
                    <a:pt x="3552" y="1210"/>
                    <a:pt x="1960" y="746"/>
                    <a:pt x="412" y="1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4165575" y="1360125"/>
              <a:ext cx="107475" cy="103625"/>
            </a:xfrm>
            <a:custGeom>
              <a:avLst/>
              <a:gdLst/>
              <a:ahLst/>
              <a:cxnLst/>
              <a:rect l="l" t="t" r="r" b="b"/>
              <a:pathLst>
                <a:path w="4299" h="4145" extrusionOk="0">
                  <a:moveTo>
                    <a:pt x="0" y="1"/>
                  </a:moveTo>
                  <a:cubicBezTo>
                    <a:pt x="562" y="1473"/>
                    <a:pt x="1313" y="2866"/>
                    <a:pt x="2236" y="4144"/>
                  </a:cubicBezTo>
                  <a:lnTo>
                    <a:pt x="4298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4155125" y="1352300"/>
              <a:ext cx="118500" cy="115525"/>
            </a:xfrm>
            <a:custGeom>
              <a:avLst/>
              <a:gdLst/>
              <a:ahLst/>
              <a:cxnLst/>
              <a:rect l="l" t="t" r="r" b="b"/>
              <a:pathLst>
                <a:path w="4740" h="4621" extrusionOk="0">
                  <a:moveTo>
                    <a:pt x="0" y="1"/>
                  </a:moveTo>
                  <a:lnTo>
                    <a:pt x="157" y="413"/>
                  </a:lnTo>
                  <a:cubicBezTo>
                    <a:pt x="728" y="1908"/>
                    <a:pt x="1491" y="3323"/>
                    <a:pt x="2428" y="4620"/>
                  </a:cubicBezTo>
                  <a:lnTo>
                    <a:pt x="2881" y="4294"/>
                  </a:lnTo>
                  <a:cubicBezTo>
                    <a:pt x="2060" y="3156"/>
                    <a:pt x="1375" y="1925"/>
                    <a:pt x="842" y="628"/>
                  </a:cubicBezTo>
                  <a:lnTo>
                    <a:pt x="842" y="628"/>
                  </a:lnTo>
                  <a:lnTo>
                    <a:pt x="4696" y="930"/>
                  </a:lnTo>
                  <a:lnTo>
                    <a:pt x="4739" y="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5699475" y="665875"/>
              <a:ext cx="582950" cy="519275"/>
            </a:xfrm>
            <a:custGeom>
              <a:avLst/>
              <a:gdLst/>
              <a:ahLst/>
              <a:cxnLst/>
              <a:rect l="l" t="t" r="r" b="b"/>
              <a:pathLst>
                <a:path w="23318" h="20771" extrusionOk="0">
                  <a:moveTo>
                    <a:pt x="15180" y="0"/>
                  </a:moveTo>
                  <a:cubicBezTo>
                    <a:pt x="14561" y="1757"/>
                    <a:pt x="14239" y="3601"/>
                    <a:pt x="13937" y="5439"/>
                  </a:cubicBezTo>
                  <a:cubicBezTo>
                    <a:pt x="12511" y="4667"/>
                    <a:pt x="10996" y="3766"/>
                    <a:pt x="9569" y="2992"/>
                  </a:cubicBezTo>
                  <a:lnTo>
                    <a:pt x="9569" y="2992"/>
                  </a:lnTo>
                  <a:cubicBezTo>
                    <a:pt x="9478" y="4534"/>
                    <a:pt x="9517" y="6080"/>
                    <a:pt x="9690" y="7614"/>
                  </a:cubicBezTo>
                  <a:cubicBezTo>
                    <a:pt x="8022" y="7188"/>
                    <a:pt x="6383" y="6657"/>
                    <a:pt x="4781" y="6026"/>
                  </a:cubicBezTo>
                  <a:lnTo>
                    <a:pt x="4781" y="6026"/>
                  </a:lnTo>
                  <a:cubicBezTo>
                    <a:pt x="5141" y="7619"/>
                    <a:pt x="5648" y="9176"/>
                    <a:pt x="6295" y="10676"/>
                  </a:cubicBezTo>
                  <a:cubicBezTo>
                    <a:pt x="6039" y="10682"/>
                    <a:pt x="5784" y="10685"/>
                    <a:pt x="5528" y="10685"/>
                  </a:cubicBezTo>
                  <a:cubicBezTo>
                    <a:pt x="4485" y="10685"/>
                    <a:pt x="3442" y="10637"/>
                    <a:pt x="2403" y="10542"/>
                  </a:cubicBezTo>
                  <a:lnTo>
                    <a:pt x="2403" y="10542"/>
                  </a:lnTo>
                  <a:cubicBezTo>
                    <a:pt x="2766" y="11876"/>
                    <a:pt x="3373" y="13129"/>
                    <a:pt x="4192" y="14242"/>
                  </a:cubicBezTo>
                  <a:lnTo>
                    <a:pt x="0" y="14266"/>
                  </a:lnTo>
                  <a:cubicBezTo>
                    <a:pt x="569" y="15444"/>
                    <a:pt x="1192" y="16594"/>
                    <a:pt x="1868" y="17714"/>
                  </a:cubicBezTo>
                  <a:cubicBezTo>
                    <a:pt x="1878" y="17731"/>
                    <a:pt x="1901" y="17737"/>
                    <a:pt x="1927" y="17737"/>
                  </a:cubicBezTo>
                  <a:cubicBezTo>
                    <a:pt x="1970" y="17737"/>
                    <a:pt x="2020" y="17722"/>
                    <a:pt x="2043" y="17713"/>
                  </a:cubicBezTo>
                  <a:lnTo>
                    <a:pt x="2043" y="17713"/>
                  </a:lnTo>
                  <a:lnTo>
                    <a:pt x="5211" y="20771"/>
                  </a:lnTo>
                  <a:cubicBezTo>
                    <a:pt x="5397" y="12891"/>
                    <a:pt x="23318" y="5490"/>
                    <a:pt x="23318" y="5490"/>
                  </a:cubicBezTo>
                  <a:cubicBezTo>
                    <a:pt x="23124" y="4068"/>
                    <a:pt x="22755" y="2674"/>
                    <a:pt x="22221" y="1340"/>
                  </a:cubicBezTo>
                  <a:cubicBezTo>
                    <a:pt x="21126" y="2519"/>
                    <a:pt x="20006" y="3674"/>
                    <a:pt x="18862" y="4806"/>
                  </a:cubicBezTo>
                  <a:cubicBezTo>
                    <a:pt x="17694" y="3212"/>
                    <a:pt x="16418" y="1539"/>
                    <a:pt x="1518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5688375" y="651775"/>
              <a:ext cx="601650" cy="533600"/>
            </a:xfrm>
            <a:custGeom>
              <a:avLst/>
              <a:gdLst/>
              <a:ahLst/>
              <a:cxnLst/>
              <a:rect l="l" t="t" r="r" b="b"/>
              <a:pathLst>
                <a:path w="24066" h="21344" extrusionOk="0">
                  <a:moveTo>
                    <a:pt x="2373" y="18021"/>
                  </a:moveTo>
                  <a:cubicBezTo>
                    <a:pt x="2384" y="18021"/>
                    <a:pt x="2396" y="18023"/>
                    <a:pt x="2407" y="18026"/>
                  </a:cubicBezTo>
                  <a:lnTo>
                    <a:pt x="2484" y="18275"/>
                  </a:lnTo>
                  <a:lnTo>
                    <a:pt x="2482" y="18275"/>
                  </a:lnTo>
                  <a:lnTo>
                    <a:pt x="2365" y="18021"/>
                  </a:lnTo>
                  <a:close/>
                  <a:moveTo>
                    <a:pt x="15526" y="0"/>
                  </a:moveTo>
                  <a:lnTo>
                    <a:pt x="15360" y="473"/>
                  </a:lnTo>
                  <a:cubicBezTo>
                    <a:pt x="14788" y="2094"/>
                    <a:pt x="14473" y="3750"/>
                    <a:pt x="14170" y="5570"/>
                  </a:cubicBezTo>
                  <a:cubicBezTo>
                    <a:pt x="13567" y="5239"/>
                    <a:pt x="12952" y="4889"/>
                    <a:pt x="12337" y="4538"/>
                  </a:cubicBezTo>
                  <a:cubicBezTo>
                    <a:pt x="11599" y="4119"/>
                    <a:pt x="10861" y="3699"/>
                    <a:pt x="10145" y="3311"/>
                  </a:cubicBezTo>
                  <a:lnTo>
                    <a:pt x="9761" y="3102"/>
                  </a:lnTo>
                  <a:lnTo>
                    <a:pt x="9734" y="3541"/>
                  </a:lnTo>
                  <a:cubicBezTo>
                    <a:pt x="9650" y="4962"/>
                    <a:pt x="9676" y="6389"/>
                    <a:pt x="9814" y="7807"/>
                  </a:cubicBezTo>
                  <a:cubicBezTo>
                    <a:pt x="8291" y="7401"/>
                    <a:pt x="6793" y="6908"/>
                    <a:pt x="5327" y="6331"/>
                  </a:cubicBezTo>
                  <a:lnTo>
                    <a:pt x="4836" y="6138"/>
                  </a:lnTo>
                  <a:lnTo>
                    <a:pt x="4952" y="6652"/>
                  </a:lnTo>
                  <a:cubicBezTo>
                    <a:pt x="5287" y="8127"/>
                    <a:pt x="5744" y="9571"/>
                    <a:pt x="6321" y="10970"/>
                  </a:cubicBezTo>
                  <a:cubicBezTo>
                    <a:pt x="6221" y="10970"/>
                    <a:pt x="6121" y="10971"/>
                    <a:pt x="6021" y="10971"/>
                  </a:cubicBezTo>
                  <a:cubicBezTo>
                    <a:pt x="4970" y="10971"/>
                    <a:pt x="3912" y="10924"/>
                    <a:pt x="2871" y="10829"/>
                  </a:cubicBezTo>
                  <a:lnTo>
                    <a:pt x="2471" y="10793"/>
                  </a:lnTo>
                  <a:lnTo>
                    <a:pt x="2577" y="11181"/>
                  </a:lnTo>
                  <a:cubicBezTo>
                    <a:pt x="2901" y="12372"/>
                    <a:pt x="3416" y="13503"/>
                    <a:pt x="4101" y="14531"/>
                  </a:cubicBezTo>
                  <a:lnTo>
                    <a:pt x="1" y="14553"/>
                  </a:lnTo>
                  <a:lnTo>
                    <a:pt x="193" y="14951"/>
                  </a:lnTo>
                  <a:cubicBezTo>
                    <a:pt x="762" y="16130"/>
                    <a:pt x="1395" y="17298"/>
                    <a:pt x="2072" y="18421"/>
                  </a:cubicBezTo>
                  <a:cubicBezTo>
                    <a:pt x="2143" y="18540"/>
                    <a:pt x="2259" y="18581"/>
                    <a:pt x="2374" y="18581"/>
                  </a:cubicBezTo>
                  <a:cubicBezTo>
                    <a:pt x="2464" y="18581"/>
                    <a:pt x="2554" y="18556"/>
                    <a:pt x="2621" y="18523"/>
                  </a:cubicBezTo>
                  <a:lnTo>
                    <a:pt x="2757" y="18166"/>
                  </a:lnTo>
                  <a:lnTo>
                    <a:pt x="2501" y="18053"/>
                  </a:lnTo>
                  <a:cubicBezTo>
                    <a:pt x="1927" y="17095"/>
                    <a:pt x="1386" y="16106"/>
                    <a:pt x="890" y="15107"/>
                  </a:cubicBezTo>
                  <a:lnTo>
                    <a:pt x="5185" y="15081"/>
                  </a:lnTo>
                  <a:lnTo>
                    <a:pt x="4860" y="14640"/>
                  </a:lnTo>
                  <a:cubicBezTo>
                    <a:pt x="4140" y="13666"/>
                    <a:pt x="3588" y="12577"/>
                    <a:pt x="3228" y="11420"/>
                  </a:cubicBezTo>
                  <a:lnTo>
                    <a:pt x="3228" y="11420"/>
                  </a:lnTo>
                  <a:cubicBezTo>
                    <a:pt x="4146" y="11492"/>
                    <a:pt x="5074" y="11528"/>
                    <a:pt x="5999" y="11528"/>
                  </a:cubicBezTo>
                  <a:cubicBezTo>
                    <a:pt x="6248" y="11528"/>
                    <a:pt x="6496" y="11525"/>
                    <a:pt x="6745" y="11520"/>
                  </a:cubicBezTo>
                  <a:lnTo>
                    <a:pt x="7159" y="11511"/>
                  </a:lnTo>
                  <a:lnTo>
                    <a:pt x="6995" y="11130"/>
                  </a:lnTo>
                  <a:cubicBezTo>
                    <a:pt x="6425" y="9808"/>
                    <a:pt x="5964" y="8440"/>
                    <a:pt x="5619" y="7041"/>
                  </a:cubicBezTo>
                  <a:lnTo>
                    <a:pt x="5619" y="7041"/>
                  </a:lnTo>
                  <a:cubicBezTo>
                    <a:pt x="7073" y="7593"/>
                    <a:pt x="8557" y="8063"/>
                    <a:pt x="10064" y="8449"/>
                  </a:cubicBezTo>
                  <a:lnTo>
                    <a:pt x="10457" y="8549"/>
                  </a:lnTo>
                  <a:lnTo>
                    <a:pt x="10411" y="8148"/>
                  </a:lnTo>
                  <a:cubicBezTo>
                    <a:pt x="10257" y="6776"/>
                    <a:pt x="10209" y="5394"/>
                    <a:pt x="10268" y="4014"/>
                  </a:cubicBezTo>
                  <a:lnTo>
                    <a:pt x="10268" y="4014"/>
                  </a:lnTo>
                  <a:cubicBezTo>
                    <a:pt x="10858" y="4339"/>
                    <a:pt x="11460" y="4682"/>
                    <a:pt x="12062" y="5024"/>
                  </a:cubicBezTo>
                  <a:cubicBezTo>
                    <a:pt x="12798" y="5443"/>
                    <a:pt x="13533" y="5862"/>
                    <a:pt x="14247" y="6249"/>
                  </a:cubicBezTo>
                  <a:lnTo>
                    <a:pt x="14593" y="6436"/>
                  </a:lnTo>
                  <a:lnTo>
                    <a:pt x="14655" y="6050"/>
                  </a:lnTo>
                  <a:cubicBezTo>
                    <a:pt x="14945" y="4286"/>
                    <a:pt x="15230" y="2684"/>
                    <a:pt x="15726" y="1139"/>
                  </a:cubicBezTo>
                  <a:cubicBezTo>
                    <a:pt x="16802" y="2491"/>
                    <a:pt x="17955" y="4002"/>
                    <a:pt x="19081" y="5535"/>
                  </a:cubicBezTo>
                  <a:lnTo>
                    <a:pt x="19272" y="5796"/>
                  </a:lnTo>
                  <a:lnTo>
                    <a:pt x="19502" y="5569"/>
                  </a:lnTo>
                  <a:cubicBezTo>
                    <a:pt x="20536" y="4545"/>
                    <a:pt x="21565" y="3488"/>
                    <a:pt x="22565" y="2421"/>
                  </a:cubicBezTo>
                  <a:cubicBezTo>
                    <a:pt x="22980" y="3541"/>
                    <a:pt x="23279" y="4702"/>
                    <a:pt x="23455" y="5883"/>
                  </a:cubicBezTo>
                  <a:cubicBezTo>
                    <a:pt x="22532" y="6278"/>
                    <a:pt x="18565" y="8027"/>
                    <a:pt x="14629" y="10506"/>
                  </a:cubicBezTo>
                  <a:cubicBezTo>
                    <a:pt x="8569" y="14322"/>
                    <a:pt x="5455" y="17962"/>
                    <a:pt x="5376" y="21330"/>
                  </a:cubicBezTo>
                  <a:lnTo>
                    <a:pt x="5935" y="21343"/>
                  </a:lnTo>
                  <a:cubicBezTo>
                    <a:pt x="6113" y="13736"/>
                    <a:pt x="23691" y="6387"/>
                    <a:pt x="23867" y="6313"/>
                  </a:cubicBezTo>
                  <a:lnTo>
                    <a:pt x="24065" y="6231"/>
                  </a:lnTo>
                  <a:lnTo>
                    <a:pt x="24036" y="6017"/>
                  </a:lnTo>
                  <a:cubicBezTo>
                    <a:pt x="23841" y="4571"/>
                    <a:pt x="23466" y="3155"/>
                    <a:pt x="22924" y="1800"/>
                  </a:cubicBezTo>
                  <a:lnTo>
                    <a:pt x="22759" y="1393"/>
                  </a:lnTo>
                  <a:lnTo>
                    <a:pt x="22460" y="1714"/>
                  </a:lnTo>
                  <a:cubicBezTo>
                    <a:pt x="21444" y="2808"/>
                    <a:pt x="20394" y="3892"/>
                    <a:pt x="19337" y="4943"/>
                  </a:cubicBezTo>
                  <a:cubicBezTo>
                    <a:pt x="18157" y="3341"/>
                    <a:pt x="16952" y="1772"/>
                    <a:pt x="15840" y="390"/>
                  </a:cubicBezTo>
                  <a:lnTo>
                    <a:pt x="15526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4057425" y="786150"/>
              <a:ext cx="2688425" cy="1981500"/>
            </a:xfrm>
            <a:custGeom>
              <a:avLst/>
              <a:gdLst/>
              <a:ahLst/>
              <a:cxnLst/>
              <a:rect l="l" t="t" r="r" b="b"/>
              <a:pathLst>
                <a:path w="107537" h="79260" extrusionOk="0">
                  <a:moveTo>
                    <a:pt x="83932" y="1"/>
                  </a:moveTo>
                  <a:cubicBezTo>
                    <a:pt x="69298" y="1"/>
                    <a:pt x="65081" y="21243"/>
                    <a:pt x="65081" y="21243"/>
                  </a:cubicBezTo>
                  <a:cubicBezTo>
                    <a:pt x="65081" y="21243"/>
                    <a:pt x="56279" y="52690"/>
                    <a:pt x="32717" y="52690"/>
                  </a:cubicBezTo>
                  <a:cubicBezTo>
                    <a:pt x="31528" y="52690"/>
                    <a:pt x="30300" y="52610"/>
                    <a:pt x="29035" y="52442"/>
                  </a:cubicBezTo>
                  <a:cubicBezTo>
                    <a:pt x="13054" y="50315"/>
                    <a:pt x="11700" y="40517"/>
                    <a:pt x="13104" y="33143"/>
                  </a:cubicBezTo>
                  <a:cubicBezTo>
                    <a:pt x="13873" y="29117"/>
                    <a:pt x="15682" y="25366"/>
                    <a:pt x="18214" y="22143"/>
                  </a:cubicBezTo>
                  <a:cubicBezTo>
                    <a:pt x="27271" y="10619"/>
                    <a:pt x="21048" y="2264"/>
                    <a:pt x="21048" y="2263"/>
                  </a:cubicBezTo>
                  <a:lnTo>
                    <a:pt x="21048" y="2263"/>
                  </a:lnTo>
                  <a:cubicBezTo>
                    <a:pt x="20617" y="9607"/>
                    <a:pt x="17435" y="12909"/>
                    <a:pt x="10741" y="20301"/>
                  </a:cubicBezTo>
                  <a:cubicBezTo>
                    <a:pt x="4046" y="27694"/>
                    <a:pt x="1" y="41640"/>
                    <a:pt x="3906" y="57958"/>
                  </a:cubicBezTo>
                  <a:cubicBezTo>
                    <a:pt x="6692" y="69598"/>
                    <a:pt x="17219" y="79260"/>
                    <a:pt x="31320" y="79260"/>
                  </a:cubicBezTo>
                  <a:cubicBezTo>
                    <a:pt x="36988" y="79260"/>
                    <a:pt x="43233" y="77699"/>
                    <a:pt x="49785" y="74080"/>
                  </a:cubicBezTo>
                  <a:cubicBezTo>
                    <a:pt x="74547" y="60400"/>
                    <a:pt x="77510" y="25451"/>
                    <a:pt x="77155" y="21288"/>
                  </a:cubicBezTo>
                  <a:cubicBezTo>
                    <a:pt x="76891" y="18184"/>
                    <a:pt x="78498" y="15769"/>
                    <a:pt x="80837" y="15769"/>
                  </a:cubicBezTo>
                  <a:cubicBezTo>
                    <a:pt x="81636" y="15769"/>
                    <a:pt x="82520" y="16051"/>
                    <a:pt x="83445" y="16682"/>
                  </a:cubicBezTo>
                  <a:cubicBezTo>
                    <a:pt x="86190" y="18557"/>
                    <a:pt x="94204" y="21142"/>
                    <a:pt x="99595" y="21142"/>
                  </a:cubicBezTo>
                  <a:cubicBezTo>
                    <a:pt x="101334" y="21142"/>
                    <a:pt x="102800" y="20873"/>
                    <a:pt x="103728" y="20225"/>
                  </a:cubicBezTo>
                  <a:cubicBezTo>
                    <a:pt x="107537" y="17568"/>
                    <a:pt x="103197" y="12962"/>
                    <a:pt x="103197" y="12962"/>
                  </a:cubicBezTo>
                  <a:cubicBezTo>
                    <a:pt x="103197" y="12962"/>
                    <a:pt x="105460" y="10470"/>
                    <a:pt x="103600" y="8610"/>
                  </a:cubicBezTo>
                  <a:cubicBezTo>
                    <a:pt x="102817" y="7826"/>
                    <a:pt x="101986" y="7599"/>
                    <a:pt x="101288" y="7599"/>
                  </a:cubicBezTo>
                  <a:cubicBezTo>
                    <a:pt x="100328" y="7599"/>
                    <a:pt x="99617" y="8027"/>
                    <a:pt x="99617" y="8027"/>
                  </a:cubicBezTo>
                  <a:cubicBezTo>
                    <a:pt x="94436" y="904"/>
                    <a:pt x="85586" y="89"/>
                    <a:pt x="85586" y="89"/>
                  </a:cubicBezTo>
                  <a:cubicBezTo>
                    <a:pt x="85021" y="29"/>
                    <a:pt x="84469" y="1"/>
                    <a:pt x="83932" y="1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4943050" y="786175"/>
              <a:ext cx="595600" cy="922525"/>
            </a:xfrm>
            <a:custGeom>
              <a:avLst/>
              <a:gdLst/>
              <a:ahLst/>
              <a:cxnLst/>
              <a:rect l="l" t="t" r="r" b="b"/>
              <a:pathLst>
                <a:path w="23824" h="36901" extrusionOk="0">
                  <a:moveTo>
                    <a:pt x="3070" y="1"/>
                  </a:moveTo>
                  <a:lnTo>
                    <a:pt x="3070" y="1"/>
                  </a:lnTo>
                  <a:cubicBezTo>
                    <a:pt x="4325" y="9965"/>
                    <a:pt x="1" y="12073"/>
                    <a:pt x="1" y="12074"/>
                  </a:cubicBezTo>
                  <a:cubicBezTo>
                    <a:pt x="11158" y="16815"/>
                    <a:pt x="4045" y="24605"/>
                    <a:pt x="4045" y="24605"/>
                  </a:cubicBezTo>
                  <a:cubicBezTo>
                    <a:pt x="11018" y="25142"/>
                    <a:pt x="9066" y="30318"/>
                    <a:pt x="9066" y="30318"/>
                  </a:cubicBezTo>
                  <a:cubicBezTo>
                    <a:pt x="19945" y="30849"/>
                    <a:pt x="22350" y="36901"/>
                    <a:pt x="22350" y="36901"/>
                  </a:cubicBezTo>
                  <a:lnTo>
                    <a:pt x="23824" y="34514"/>
                  </a:lnTo>
                  <a:cubicBezTo>
                    <a:pt x="19334" y="28781"/>
                    <a:pt x="19248" y="17512"/>
                    <a:pt x="19248" y="17512"/>
                  </a:cubicBezTo>
                  <a:cubicBezTo>
                    <a:pt x="14646" y="15699"/>
                    <a:pt x="3071" y="2"/>
                    <a:pt x="3070" y="1"/>
                  </a:cubicBez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4969775" y="1092750"/>
              <a:ext cx="446450" cy="313750"/>
            </a:xfrm>
            <a:custGeom>
              <a:avLst/>
              <a:gdLst/>
              <a:ahLst/>
              <a:cxnLst/>
              <a:rect l="l" t="t" r="r" b="b"/>
              <a:pathLst>
                <a:path w="17858" h="12550" extrusionOk="0">
                  <a:moveTo>
                    <a:pt x="267" y="1"/>
                  </a:moveTo>
                  <a:cubicBezTo>
                    <a:pt x="167" y="1"/>
                    <a:pt x="74" y="65"/>
                    <a:pt x="41" y="166"/>
                  </a:cubicBezTo>
                  <a:cubicBezTo>
                    <a:pt x="1" y="292"/>
                    <a:pt x="70" y="427"/>
                    <a:pt x="195" y="467"/>
                  </a:cubicBezTo>
                  <a:lnTo>
                    <a:pt x="4435" y="1929"/>
                  </a:lnTo>
                  <a:lnTo>
                    <a:pt x="8687" y="3355"/>
                  </a:lnTo>
                  <a:cubicBezTo>
                    <a:pt x="11237" y="4185"/>
                    <a:pt x="13782" y="5034"/>
                    <a:pt x="16337" y="5850"/>
                  </a:cubicBezTo>
                  <a:lnTo>
                    <a:pt x="16337" y="5850"/>
                  </a:lnTo>
                  <a:cubicBezTo>
                    <a:pt x="14731" y="6793"/>
                    <a:pt x="13120" y="7730"/>
                    <a:pt x="11525" y="8693"/>
                  </a:cubicBezTo>
                  <a:lnTo>
                    <a:pt x="8732" y="10368"/>
                  </a:lnTo>
                  <a:lnTo>
                    <a:pt x="5952" y="12068"/>
                  </a:lnTo>
                  <a:cubicBezTo>
                    <a:pt x="5833" y="12143"/>
                    <a:pt x="5794" y="12299"/>
                    <a:pt x="5864" y="12421"/>
                  </a:cubicBezTo>
                  <a:cubicBezTo>
                    <a:pt x="5913" y="12504"/>
                    <a:pt x="6000" y="12550"/>
                    <a:pt x="6090" y="12550"/>
                  </a:cubicBezTo>
                  <a:cubicBezTo>
                    <a:pt x="6132" y="12550"/>
                    <a:pt x="6175" y="12540"/>
                    <a:pt x="6214" y="12519"/>
                  </a:cubicBezTo>
                  <a:lnTo>
                    <a:pt x="9064" y="10940"/>
                  </a:lnTo>
                  <a:lnTo>
                    <a:pt x="11900" y="9338"/>
                  </a:lnTo>
                  <a:cubicBezTo>
                    <a:pt x="13794" y="8275"/>
                    <a:pt x="15667" y="7176"/>
                    <a:pt x="17548" y="6094"/>
                  </a:cubicBezTo>
                  <a:cubicBezTo>
                    <a:pt x="17858" y="5916"/>
                    <a:pt x="17809" y="5457"/>
                    <a:pt x="17471" y="5346"/>
                  </a:cubicBezTo>
                  <a:lnTo>
                    <a:pt x="17468" y="5345"/>
                  </a:lnTo>
                  <a:cubicBezTo>
                    <a:pt x="14626" y="4413"/>
                    <a:pt x="11771" y="3529"/>
                    <a:pt x="8923" y="2622"/>
                  </a:cubicBezTo>
                  <a:lnTo>
                    <a:pt x="4638" y="1299"/>
                  </a:lnTo>
                  <a:lnTo>
                    <a:pt x="341" y="13"/>
                  </a:lnTo>
                  <a:cubicBezTo>
                    <a:pt x="317" y="5"/>
                    <a:pt x="292" y="1"/>
                    <a:pt x="26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5303950" y="1227450"/>
              <a:ext cx="111325" cy="322600"/>
            </a:xfrm>
            <a:custGeom>
              <a:avLst/>
              <a:gdLst/>
              <a:ahLst/>
              <a:cxnLst/>
              <a:rect l="l" t="t" r="r" b="b"/>
              <a:pathLst>
                <a:path w="4453" h="12904" extrusionOk="0">
                  <a:moveTo>
                    <a:pt x="4189" y="1"/>
                  </a:moveTo>
                  <a:cubicBezTo>
                    <a:pt x="4093" y="1"/>
                    <a:pt x="4003" y="60"/>
                    <a:pt x="3966" y="154"/>
                  </a:cubicBezTo>
                  <a:cubicBezTo>
                    <a:pt x="3966" y="154"/>
                    <a:pt x="3671" y="913"/>
                    <a:pt x="3263" y="2067"/>
                  </a:cubicBezTo>
                  <a:cubicBezTo>
                    <a:pt x="3065" y="2646"/>
                    <a:pt x="2820" y="3315"/>
                    <a:pt x="2583" y="4042"/>
                  </a:cubicBezTo>
                  <a:cubicBezTo>
                    <a:pt x="2347" y="4768"/>
                    <a:pt x="2093" y="5542"/>
                    <a:pt x="1840" y="6316"/>
                  </a:cubicBezTo>
                  <a:lnTo>
                    <a:pt x="1137" y="8604"/>
                  </a:lnTo>
                  <a:cubicBezTo>
                    <a:pt x="909" y="9333"/>
                    <a:pt x="728" y="10024"/>
                    <a:pt x="556" y="10609"/>
                  </a:cubicBezTo>
                  <a:cubicBezTo>
                    <a:pt x="225" y="11787"/>
                    <a:pt x="33" y="12580"/>
                    <a:pt x="33" y="12580"/>
                  </a:cubicBezTo>
                  <a:cubicBezTo>
                    <a:pt x="1" y="12714"/>
                    <a:pt x="78" y="12849"/>
                    <a:pt x="209" y="12891"/>
                  </a:cubicBezTo>
                  <a:cubicBezTo>
                    <a:pt x="235" y="12899"/>
                    <a:pt x="261" y="12903"/>
                    <a:pt x="287" y="12903"/>
                  </a:cubicBezTo>
                  <a:cubicBezTo>
                    <a:pt x="392" y="12903"/>
                    <a:pt x="490" y="12839"/>
                    <a:pt x="530" y="12737"/>
                  </a:cubicBezTo>
                  <a:cubicBezTo>
                    <a:pt x="530" y="12737"/>
                    <a:pt x="827" y="11976"/>
                    <a:pt x="1230" y="10822"/>
                  </a:cubicBezTo>
                  <a:cubicBezTo>
                    <a:pt x="1425" y="10242"/>
                    <a:pt x="1671" y="9573"/>
                    <a:pt x="1902" y="8845"/>
                  </a:cubicBezTo>
                  <a:cubicBezTo>
                    <a:pt x="2136" y="8117"/>
                    <a:pt x="2386" y="7342"/>
                    <a:pt x="2635" y="6566"/>
                  </a:cubicBezTo>
                  <a:cubicBezTo>
                    <a:pt x="2872" y="5787"/>
                    <a:pt x="3110" y="5008"/>
                    <a:pt x="3329" y="4276"/>
                  </a:cubicBezTo>
                  <a:cubicBezTo>
                    <a:pt x="3549" y="3544"/>
                    <a:pt x="3733" y="2856"/>
                    <a:pt x="3902" y="2267"/>
                  </a:cubicBezTo>
                  <a:cubicBezTo>
                    <a:pt x="4229" y="1090"/>
                    <a:pt x="4422" y="296"/>
                    <a:pt x="4422" y="296"/>
                  </a:cubicBezTo>
                  <a:cubicBezTo>
                    <a:pt x="4452" y="174"/>
                    <a:pt x="4382" y="50"/>
                    <a:pt x="4261" y="12"/>
                  </a:cubicBezTo>
                  <a:cubicBezTo>
                    <a:pt x="4237" y="4"/>
                    <a:pt x="4213" y="1"/>
                    <a:pt x="418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4786625" y="2077525"/>
              <a:ext cx="207575" cy="149725"/>
            </a:xfrm>
            <a:custGeom>
              <a:avLst/>
              <a:gdLst/>
              <a:ahLst/>
              <a:cxnLst/>
              <a:rect l="l" t="t" r="r" b="b"/>
              <a:pathLst>
                <a:path w="8303" h="5989" extrusionOk="0">
                  <a:moveTo>
                    <a:pt x="8298" y="0"/>
                  </a:moveTo>
                  <a:lnTo>
                    <a:pt x="61" y="403"/>
                  </a:lnTo>
                  <a:cubicBezTo>
                    <a:pt x="1" y="1768"/>
                    <a:pt x="413" y="4052"/>
                    <a:pt x="1409" y="4984"/>
                  </a:cubicBezTo>
                  <a:cubicBezTo>
                    <a:pt x="2119" y="5648"/>
                    <a:pt x="3090" y="5989"/>
                    <a:pt x="4062" y="5989"/>
                  </a:cubicBezTo>
                  <a:cubicBezTo>
                    <a:pt x="4611" y="5989"/>
                    <a:pt x="5160" y="5880"/>
                    <a:pt x="5662" y="5660"/>
                  </a:cubicBezTo>
                  <a:cubicBezTo>
                    <a:pt x="7055" y="5048"/>
                    <a:pt x="8043" y="3648"/>
                    <a:pt x="8244" y="2141"/>
                  </a:cubicBezTo>
                  <a:cubicBezTo>
                    <a:pt x="8303" y="1695"/>
                    <a:pt x="8302" y="451"/>
                    <a:pt x="8298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4779650" y="2077475"/>
              <a:ext cx="221725" cy="156750"/>
            </a:xfrm>
            <a:custGeom>
              <a:avLst/>
              <a:gdLst/>
              <a:ahLst/>
              <a:cxnLst/>
              <a:rect l="l" t="t" r="r" b="b"/>
              <a:pathLst>
                <a:path w="8869" h="6270" extrusionOk="0">
                  <a:moveTo>
                    <a:pt x="8855" y="0"/>
                  </a:moveTo>
                  <a:lnTo>
                    <a:pt x="8297" y="5"/>
                  </a:lnTo>
                  <a:cubicBezTo>
                    <a:pt x="8303" y="602"/>
                    <a:pt x="8298" y="1714"/>
                    <a:pt x="8246" y="2107"/>
                  </a:cubicBezTo>
                  <a:cubicBezTo>
                    <a:pt x="8054" y="3551"/>
                    <a:pt x="7105" y="4848"/>
                    <a:pt x="5830" y="5407"/>
                  </a:cubicBezTo>
                  <a:cubicBezTo>
                    <a:pt x="5359" y="5613"/>
                    <a:pt x="4849" y="5713"/>
                    <a:pt x="4342" y="5713"/>
                  </a:cubicBezTo>
                  <a:cubicBezTo>
                    <a:pt x="3430" y="5713"/>
                    <a:pt x="2527" y="5390"/>
                    <a:pt x="1879" y="4783"/>
                  </a:cubicBezTo>
                  <a:cubicBezTo>
                    <a:pt x="927" y="3893"/>
                    <a:pt x="564" y="1651"/>
                    <a:pt x="618" y="418"/>
                  </a:cubicBezTo>
                  <a:lnTo>
                    <a:pt x="61" y="393"/>
                  </a:lnTo>
                  <a:lnTo>
                    <a:pt x="61" y="393"/>
                  </a:lnTo>
                  <a:cubicBezTo>
                    <a:pt x="1" y="1770"/>
                    <a:pt x="407" y="4169"/>
                    <a:pt x="1497" y="5191"/>
                  </a:cubicBezTo>
                  <a:cubicBezTo>
                    <a:pt x="2250" y="5895"/>
                    <a:pt x="3294" y="6269"/>
                    <a:pt x="4347" y="6269"/>
                  </a:cubicBezTo>
                  <a:cubicBezTo>
                    <a:pt x="4350" y="6269"/>
                    <a:pt x="4353" y="6269"/>
                    <a:pt x="4356" y="6269"/>
                  </a:cubicBezTo>
                  <a:cubicBezTo>
                    <a:pt x="4940" y="6269"/>
                    <a:pt x="5518" y="6150"/>
                    <a:pt x="6054" y="5917"/>
                  </a:cubicBezTo>
                  <a:cubicBezTo>
                    <a:pt x="7503" y="5281"/>
                    <a:pt x="8581" y="3815"/>
                    <a:pt x="8799" y="2180"/>
                  </a:cubicBezTo>
                  <a:cubicBezTo>
                    <a:pt x="8868" y="1660"/>
                    <a:pt x="8857" y="168"/>
                    <a:pt x="885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4379350" y="2070675"/>
              <a:ext cx="162100" cy="164675"/>
            </a:xfrm>
            <a:custGeom>
              <a:avLst/>
              <a:gdLst/>
              <a:ahLst/>
              <a:cxnLst/>
              <a:rect l="l" t="t" r="r" b="b"/>
              <a:pathLst>
                <a:path w="6484" h="6587" extrusionOk="0">
                  <a:moveTo>
                    <a:pt x="2973" y="1"/>
                  </a:moveTo>
                  <a:cubicBezTo>
                    <a:pt x="2445" y="1"/>
                    <a:pt x="1915" y="144"/>
                    <a:pt x="1468" y="425"/>
                  </a:cubicBezTo>
                  <a:cubicBezTo>
                    <a:pt x="543" y="1008"/>
                    <a:pt x="0" y="2121"/>
                    <a:pt x="40" y="3215"/>
                  </a:cubicBezTo>
                  <a:cubicBezTo>
                    <a:pt x="80" y="4307"/>
                    <a:pt x="674" y="5350"/>
                    <a:pt x="1551" y="6004"/>
                  </a:cubicBezTo>
                  <a:cubicBezTo>
                    <a:pt x="1941" y="6294"/>
                    <a:pt x="2392" y="6515"/>
                    <a:pt x="2875" y="6571"/>
                  </a:cubicBezTo>
                  <a:cubicBezTo>
                    <a:pt x="2960" y="6581"/>
                    <a:pt x="3044" y="6586"/>
                    <a:pt x="3128" y="6586"/>
                  </a:cubicBezTo>
                  <a:cubicBezTo>
                    <a:pt x="3661" y="6586"/>
                    <a:pt x="4188" y="6396"/>
                    <a:pt x="4635" y="6104"/>
                  </a:cubicBezTo>
                  <a:cubicBezTo>
                    <a:pt x="5847" y="5313"/>
                    <a:pt x="6483" y="3732"/>
                    <a:pt x="6158" y="2321"/>
                  </a:cubicBezTo>
                  <a:cubicBezTo>
                    <a:pt x="6026" y="1745"/>
                    <a:pt x="5739" y="1195"/>
                    <a:pt x="5294" y="806"/>
                  </a:cubicBezTo>
                  <a:cubicBezTo>
                    <a:pt x="4996" y="546"/>
                    <a:pt x="4624" y="365"/>
                    <a:pt x="4235" y="302"/>
                  </a:cubicBezTo>
                  <a:lnTo>
                    <a:pt x="4235" y="302"/>
                  </a:lnTo>
                  <a:cubicBezTo>
                    <a:pt x="3849" y="100"/>
                    <a:pt x="3412" y="1"/>
                    <a:pt x="297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4372250" y="2063650"/>
              <a:ext cx="176575" cy="178650"/>
            </a:xfrm>
            <a:custGeom>
              <a:avLst/>
              <a:gdLst/>
              <a:ahLst/>
              <a:cxnLst/>
              <a:rect l="l" t="t" r="r" b="b"/>
              <a:pathLst>
                <a:path w="7063" h="7146" extrusionOk="0">
                  <a:moveTo>
                    <a:pt x="3253" y="563"/>
                  </a:moveTo>
                  <a:cubicBezTo>
                    <a:pt x="3489" y="563"/>
                    <a:pt x="3723" y="594"/>
                    <a:pt x="3950" y="658"/>
                  </a:cubicBezTo>
                  <a:lnTo>
                    <a:pt x="3983" y="856"/>
                  </a:lnTo>
                  <a:cubicBezTo>
                    <a:pt x="4064" y="844"/>
                    <a:pt x="4146" y="837"/>
                    <a:pt x="4228" y="837"/>
                  </a:cubicBezTo>
                  <a:cubicBezTo>
                    <a:pt x="4295" y="837"/>
                    <a:pt x="4362" y="842"/>
                    <a:pt x="4429" y="850"/>
                  </a:cubicBezTo>
                  <a:cubicBezTo>
                    <a:pt x="4513" y="897"/>
                    <a:pt x="4595" y="949"/>
                    <a:pt x="4674" y="1006"/>
                  </a:cubicBezTo>
                  <a:lnTo>
                    <a:pt x="4737" y="920"/>
                  </a:lnTo>
                  <a:cubicBezTo>
                    <a:pt x="4980" y="1001"/>
                    <a:pt x="5203" y="1128"/>
                    <a:pt x="5394" y="1297"/>
                  </a:cubicBezTo>
                  <a:cubicBezTo>
                    <a:pt x="5766" y="1622"/>
                    <a:pt x="6041" y="2108"/>
                    <a:pt x="6171" y="2665"/>
                  </a:cubicBezTo>
                  <a:cubicBezTo>
                    <a:pt x="6469" y="3958"/>
                    <a:pt x="5878" y="5425"/>
                    <a:pt x="4766" y="6151"/>
                  </a:cubicBezTo>
                  <a:cubicBezTo>
                    <a:pt x="4328" y="6436"/>
                    <a:pt x="3854" y="6587"/>
                    <a:pt x="3408" y="6587"/>
                  </a:cubicBezTo>
                  <a:cubicBezTo>
                    <a:pt x="3335" y="6587"/>
                    <a:pt x="3263" y="6583"/>
                    <a:pt x="3192" y="6575"/>
                  </a:cubicBezTo>
                  <a:cubicBezTo>
                    <a:pt x="2799" y="6528"/>
                    <a:pt x="2398" y="6355"/>
                    <a:pt x="2001" y="6060"/>
                  </a:cubicBezTo>
                  <a:cubicBezTo>
                    <a:pt x="1175" y="5443"/>
                    <a:pt x="638" y="4456"/>
                    <a:pt x="603" y="3484"/>
                  </a:cubicBezTo>
                  <a:cubicBezTo>
                    <a:pt x="566" y="2459"/>
                    <a:pt x="1074" y="1461"/>
                    <a:pt x="1902" y="942"/>
                  </a:cubicBezTo>
                  <a:cubicBezTo>
                    <a:pt x="2304" y="688"/>
                    <a:pt x="2781" y="563"/>
                    <a:pt x="3253" y="563"/>
                  </a:cubicBezTo>
                  <a:close/>
                  <a:moveTo>
                    <a:pt x="3255" y="0"/>
                  </a:moveTo>
                  <a:cubicBezTo>
                    <a:pt x="2682" y="0"/>
                    <a:pt x="2103" y="156"/>
                    <a:pt x="1605" y="470"/>
                  </a:cubicBezTo>
                  <a:cubicBezTo>
                    <a:pt x="612" y="1093"/>
                    <a:pt x="0" y="2284"/>
                    <a:pt x="45" y="3504"/>
                  </a:cubicBezTo>
                  <a:cubicBezTo>
                    <a:pt x="87" y="4659"/>
                    <a:pt x="694" y="5782"/>
                    <a:pt x="1669" y="6507"/>
                  </a:cubicBezTo>
                  <a:cubicBezTo>
                    <a:pt x="2146" y="6862"/>
                    <a:pt x="2635" y="7071"/>
                    <a:pt x="3128" y="7129"/>
                  </a:cubicBezTo>
                  <a:cubicBezTo>
                    <a:pt x="3222" y="7140"/>
                    <a:pt x="3316" y="7145"/>
                    <a:pt x="3410" y="7146"/>
                  </a:cubicBezTo>
                  <a:cubicBezTo>
                    <a:pt x="3964" y="7146"/>
                    <a:pt x="4544" y="6962"/>
                    <a:pt x="5070" y="6617"/>
                  </a:cubicBezTo>
                  <a:cubicBezTo>
                    <a:pt x="6372" y="5768"/>
                    <a:pt x="7062" y="4052"/>
                    <a:pt x="6713" y="2539"/>
                  </a:cubicBezTo>
                  <a:cubicBezTo>
                    <a:pt x="6558" y="1869"/>
                    <a:pt x="6220" y="1278"/>
                    <a:pt x="5760" y="876"/>
                  </a:cubicBezTo>
                  <a:cubicBezTo>
                    <a:pt x="5434" y="589"/>
                    <a:pt x="5036" y="395"/>
                    <a:pt x="4609" y="315"/>
                  </a:cubicBezTo>
                  <a:cubicBezTo>
                    <a:pt x="4194" y="105"/>
                    <a:pt x="3726" y="0"/>
                    <a:pt x="325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4395400" y="2330375"/>
              <a:ext cx="203750" cy="150150"/>
            </a:xfrm>
            <a:custGeom>
              <a:avLst/>
              <a:gdLst/>
              <a:ahLst/>
              <a:cxnLst/>
              <a:rect l="l" t="t" r="r" b="b"/>
              <a:pathLst>
                <a:path w="8150" h="6006" extrusionOk="0">
                  <a:moveTo>
                    <a:pt x="4683" y="0"/>
                  </a:moveTo>
                  <a:cubicBezTo>
                    <a:pt x="4247" y="0"/>
                    <a:pt x="3803" y="88"/>
                    <a:pt x="3380" y="205"/>
                  </a:cubicBezTo>
                  <a:cubicBezTo>
                    <a:pt x="2643" y="409"/>
                    <a:pt x="1917" y="702"/>
                    <a:pt x="1325" y="1188"/>
                  </a:cubicBezTo>
                  <a:cubicBezTo>
                    <a:pt x="733" y="1672"/>
                    <a:pt x="66" y="2875"/>
                    <a:pt x="1" y="3638"/>
                  </a:cubicBezTo>
                  <a:lnTo>
                    <a:pt x="7708" y="6005"/>
                  </a:lnTo>
                  <a:cubicBezTo>
                    <a:pt x="8150" y="4523"/>
                    <a:pt x="7850" y="2362"/>
                    <a:pt x="6884" y="1155"/>
                  </a:cubicBezTo>
                  <a:cubicBezTo>
                    <a:pt x="6525" y="708"/>
                    <a:pt x="6073" y="318"/>
                    <a:pt x="5530" y="132"/>
                  </a:cubicBezTo>
                  <a:cubicBezTo>
                    <a:pt x="5256" y="39"/>
                    <a:pt x="4971" y="0"/>
                    <a:pt x="468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4388475" y="2323400"/>
              <a:ext cx="218525" cy="159075"/>
            </a:xfrm>
            <a:custGeom>
              <a:avLst/>
              <a:gdLst/>
              <a:ahLst/>
              <a:cxnLst/>
              <a:rect l="l" t="t" r="r" b="b"/>
              <a:pathLst>
                <a:path w="8741" h="6363" extrusionOk="0">
                  <a:moveTo>
                    <a:pt x="4958" y="1"/>
                  </a:moveTo>
                  <a:cubicBezTo>
                    <a:pt x="4443" y="1"/>
                    <a:pt x="3956" y="112"/>
                    <a:pt x="3583" y="215"/>
                  </a:cubicBezTo>
                  <a:cubicBezTo>
                    <a:pt x="2677" y="466"/>
                    <a:pt x="1970" y="804"/>
                    <a:pt x="1426" y="1251"/>
                  </a:cubicBezTo>
                  <a:cubicBezTo>
                    <a:pt x="761" y="1794"/>
                    <a:pt x="70" y="3078"/>
                    <a:pt x="0" y="3892"/>
                  </a:cubicBezTo>
                  <a:lnTo>
                    <a:pt x="557" y="3940"/>
                  </a:lnTo>
                  <a:cubicBezTo>
                    <a:pt x="614" y="3272"/>
                    <a:pt x="1230" y="2132"/>
                    <a:pt x="1778" y="1683"/>
                  </a:cubicBezTo>
                  <a:cubicBezTo>
                    <a:pt x="2263" y="1286"/>
                    <a:pt x="2902" y="981"/>
                    <a:pt x="3731" y="753"/>
                  </a:cubicBezTo>
                  <a:cubicBezTo>
                    <a:pt x="4068" y="660"/>
                    <a:pt x="4508" y="559"/>
                    <a:pt x="4959" y="559"/>
                  </a:cubicBezTo>
                  <a:cubicBezTo>
                    <a:pt x="5213" y="559"/>
                    <a:pt x="5471" y="591"/>
                    <a:pt x="5716" y="675"/>
                  </a:cubicBezTo>
                  <a:cubicBezTo>
                    <a:pt x="6153" y="824"/>
                    <a:pt x="6566" y="1138"/>
                    <a:pt x="6943" y="1608"/>
                  </a:cubicBezTo>
                  <a:cubicBezTo>
                    <a:pt x="7805" y="2685"/>
                    <a:pt x="8151" y="4746"/>
                    <a:pt x="7718" y="6204"/>
                  </a:cubicBezTo>
                  <a:lnTo>
                    <a:pt x="8252" y="6363"/>
                  </a:lnTo>
                  <a:cubicBezTo>
                    <a:pt x="8741" y="4724"/>
                    <a:pt x="8357" y="2482"/>
                    <a:pt x="7379" y="1260"/>
                  </a:cubicBezTo>
                  <a:cubicBezTo>
                    <a:pt x="6935" y="706"/>
                    <a:pt x="6436" y="331"/>
                    <a:pt x="5897" y="147"/>
                  </a:cubicBezTo>
                  <a:cubicBezTo>
                    <a:pt x="5587" y="41"/>
                    <a:pt x="5267" y="1"/>
                    <a:pt x="495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5121975" y="1888625"/>
              <a:ext cx="252425" cy="222400"/>
            </a:xfrm>
            <a:custGeom>
              <a:avLst/>
              <a:gdLst/>
              <a:ahLst/>
              <a:cxnLst/>
              <a:rect l="l" t="t" r="r" b="b"/>
              <a:pathLst>
                <a:path w="10097" h="8896" extrusionOk="0">
                  <a:moveTo>
                    <a:pt x="9017" y="1"/>
                  </a:moveTo>
                  <a:lnTo>
                    <a:pt x="1" y="6374"/>
                  </a:lnTo>
                  <a:cubicBezTo>
                    <a:pt x="889" y="7812"/>
                    <a:pt x="2901" y="8896"/>
                    <a:pt x="4635" y="8896"/>
                  </a:cubicBezTo>
                  <a:cubicBezTo>
                    <a:pt x="4779" y="8896"/>
                    <a:pt x="4921" y="8889"/>
                    <a:pt x="5061" y="8873"/>
                  </a:cubicBezTo>
                  <a:cubicBezTo>
                    <a:pt x="6880" y="8674"/>
                    <a:pt x="8530" y="7438"/>
                    <a:pt x="9314" y="5784"/>
                  </a:cubicBezTo>
                  <a:cubicBezTo>
                    <a:pt x="10097" y="4130"/>
                    <a:pt x="9844" y="1634"/>
                    <a:pt x="901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5116075" y="1885500"/>
              <a:ext cx="266875" cy="232525"/>
            </a:xfrm>
            <a:custGeom>
              <a:avLst/>
              <a:gdLst/>
              <a:ahLst/>
              <a:cxnLst/>
              <a:rect l="l" t="t" r="r" b="b"/>
              <a:pathLst>
                <a:path w="10675" h="9301" extrusionOk="0">
                  <a:moveTo>
                    <a:pt x="9502" y="0"/>
                  </a:moveTo>
                  <a:lnTo>
                    <a:pt x="9004" y="253"/>
                  </a:lnTo>
                  <a:cubicBezTo>
                    <a:pt x="9735" y="1695"/>
                    <a:pt x="10085" y="4125"/>
                    <a:pt x="9298" y="5790"/>
                  </a:cubicBezTo>
                  <a:cubicBezTo>
                    <a:pt x="8543" y="7384"/>
                    <a:pt x="6960" y="8534"/>
                    <a:pt x="5267" y="8722"/>
                  </a:cubicBezTo>
                  <a:cubicBezTo>
                    <a:pt x="5137" y="8736"/>
                    <a:pt x="5004" y="8743"/>
                    <a:pt x="4870" y="8743"/>
                  </a:cubicBezTo>
                  <a:cubicBezTo>
                    <a:pt x="3245" y="8743"/>
                    <a:pt x="1312" y="7710"/>
                    <a:pt x="474" y="6353"/>
                  </a:cubicBezTo>
                  <a:lnTo>
                    <a:pt x="0" y="6646"/>
                  </a:lnTo>
                  <a:cubicBezTo>
                    <a:pt x="946" y="8178"/>
                    <a:pt x="3053" y="9300"/>
                    <a:pt x="4874" y="9300"/>
                  </a:cubicBezTo>
                  <a:cubicBezTo>
                    <a:pt x="5026" y="9300"/>
                    <a:pt x="5177" y="9292"/>
                    <a:pt x="5328" y="9276"/>
                  </a:cubicBezTo>
                  <a:cubicBezTo>
                    <a:pt x="7210" y="9068"/>
                    <a:pt x="8965" y="7794"/>
                    <a:pt x="9802" y="6029"/>
                  </a:cubicBezTo>
                  <a:cubicBezTo>
                    <a:pt x="10675" y="4185"/>
                    <a:pt x="10312" y="1600"/>
                    <a:pt x="9502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5097350" y="2216200"/>
              <a:ext cx="245025" cy="195150"/>
            </a:xfrm>
            <a:custGeom>
              <a:avLst/>
              <a:gdLst/>
              <a:ahLst/>
              <a:cxnLst/>
              <a:rect l="l" t="t" r="r" b="b"/>
              <a:pathLst>
                <a:path w="9801" h="7806" extrusionOk="0">
                  <a:moveTo>
                    <a:pt x="4660" y="1"/>
                  </a:moveTo>
                  <a:cubicBezTo>
                    <a:pt x="4204" y="1"/>
                    <a:pt x="3751" y="54"/>
                    <a:pt x="3322" y="203"/>
                  </a:cubicBezTo>
                  <a:cubicBezTo>
                    <a:pt x="2451" y="505"/>
                    <a:pt x="1750" y="1174"/>
                    <a:pt x="1206" y="1917"/>
                  </a:cubicBezTo>
                  <a:cubicBezTo>
                    <a:pt x="633" y="2699"/>
                    <a:pt x="196" y="3604"/>
                    <a:pt x="96" y="4566"/>
                  </a:cubicBezTo>
                  <a:cubicBezTo>
                    <a:pt x="0" y="5483"/>
                    <a:pt x="946" y="7686"/>
                    <a:pt x="987" y="7800"/>
                  </a:cubicBezTo>
                  <a:lnTo>
                    <a:pt x="987" y="7800"/>
                  </a:lnTo>
                  <a:lnTo>
                    <a:pt x="9800" y="2764"/>
                  </a:lnTo>
                  <a:cubicBezTo>
                    <a:pt x="9055" y="1486"/>
                    <a:pt x="6959" y="214"/>
                    <a:pt x="5489" y="51"/>
                  </a:cubicBezTo>
                  <a:cubicBezTo>
                    <a:pt x="5215" y="20"/>
                    <a:pt x="4937" y="1"/>
                    <a:pt x="4660" y="1"/>
                  </a:cubicBezTo>
                  <a:close/>
                  <a:moveTo>
                    <a:pt x="987" y="7800"/>
                  </a:moveTo>
                  <a:lnTo>
                    <a:pt x="986" y="7801"/>
                  </a:lnTo>
                  <a:cubicBezTo>
                    <a:pt x="987" y="7804"/>
                    <a:pt x="988" y="7805"/>
                    <a:pt x="988" y="7805"/>
                  </a:cubicBezTo>
                  <a:cubicBezTo>
                    <a:pt x="989" y="7805"/>
                    <a:pt x="988" y="7804"/>
                    <a:pt x="987" y="780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5091250" y="2209225"/>
              <a:ext cx="257150" cy="211225"/>
            </a:xfrm>
            <a:custGeom>
              <a:avLst/>
              <a:gdLst/>
              <a:ahLst/>
              <a:cxnLst/>
              <a:rect l="l" t="t" r="r" b="b"/>
              <a:pathLst>
                <a:path w="10286" h="8449" extrusionOk="0">
                  <a:moveTo>
                    <a:pt x="4907" y="0"/>
                  </a:moveTo>
                  <a:cubicBezTo>
                    <a:pt x="4363" y="0"/>
                    <a:pt x="3897" y="73"/>
                    <a:pt x="3474" y="219"/>
                  </a:cubicBezTo>
                  <a:cubicBezTo>
                    <a:pt x="2654" y="503"/>
                    <a:pt x="1898" y="1113"/>
                    <a:pt x="1225" y="2031"/>
                  </a:cubicBezTo>
                  <a:cubicBezTo>
                    <a:pt x="550" y="2954"/>
                    <a:pt x="158" y="3890"/>
                    <a:pt x="62" y="4816"/>
                  </a:cubicBezTo>
                  <a:cubicBezTo>
                    <a:pt x="0" y="5411"/>
                    <a:pt x="294" y="6512"/>
                    <a:pt x="936" y="8092"/>
                  </a:cubicBezTo>
                  <a:lnTo>
                    <a:pt x="969" y="8174"/>
                  </a:lnTo>
                  <a:lnTo>
                    <a:pt x="1203" y="8095"/>
                  </a:lnTo>
                  <a:lnTo>
                    <a:pt x="1203" y="8095"/>
                  </a:lnTo>
                  <a:lnTo>
                    <a:pt x="983" y="8209"/>
                  </a:lnTo>
                  <a:lnTo>
                    <a:pt x="1109" y="8449"/>
                  </a:lnTo>
                  <a:lnTo>
                    <a:pt x="1349" y="8337"/>
                  </a:lnTo>
                  <a:cubicBezTo>
                    <a:pt x="1592" y="8225"/>
                    <a:pt x="1491" y="7976"/>
                    <a:pt x="1453" y="7883"/>
                  </a:cubicBezTo>
                  <a:cubicBezTo>
                    <a:pt x="657" y="5924"/>
                    <a:pt x="587" y="5157"/>
                    <a:pt x="617" y="4876"/>
                  </a:cubicBezTo>
                  <a:cubicBezTo>
                    <a:pt x="703" y="4049"/>
                    <a:pt x="1059" y="3203"/>
                    <a:pt x="1676" y="2362"/>
                  </a:cubicBezTo>
                  <a:cubicBezTo>
                    <a:pt x="2280" y="1537"/>
                    <a:pt x="2946" y="993"/>
                    <a:pt x="3658" y="747"/>
                  </a:cubicBezTo>
                  <a:cubicBezTo>
                    <a:pt x="4019" y="621"/>
                    <a:pt x="4425" y="559"/>
                    <a:pt x="4903" y="559"/>
                  </a:cubicBezTo>
                  <a:cubicBezTo>
                    <a:pt x="5149" y="559"/>
                    <a:pt x="5414" y="575"/>
                    <a:pt x="5702" y="608"/>
                  </a:cubicBezTo>
                  <a:cubicBezTo>
                    <a:pt x="7132" y="766"/>
                    <a:pt x="9125" y="2019"/>
                    <a:pt x="9804" y="3184"/>
                  </a:cubicBezTo>
                  <a:lnTo>
                    <a:pt x="10286" y="2903"/>
                  </a:lnTo>
                  <a:cubicBezTo>
                    <a:pt x="9520" y="1590"/>
                    <a:pt x="7364" y="231"/>
                    <a:pt x="5763" y="52"/>
                  </a:cubicBezTo>
                  <a:cubicBezTo>
                    <a:pt x="5457" y="18"/>
                    <a:pt x="5172" y="0"/>
                    <a:pt x="490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4109575" y="1842450"/>
              <a:ext cx="112875" cy="196850"/>
            </a:xfrm>
            <a:custGeom>
              <a:avLst/>
              <a:gdLst/>
              <a:ahLst/>
              <a:cxnLst/>
              <a:rect l="l" t="t" r="r" b="b"/>
              <a:pathLst>
                <a:path w="4515" h="7874" extrusionOk="0">
                  <a:moveTo>
                    <a:pt x="57" y="1"/>
                  </a:moveTo>
                  <a:cubicBezTo>
                    <a:pt x="38" y="1"/>
                    <a:pt x="19" y="1"/>
                    <a:pt x="1" y="1"/>
                  </a:cubicBezTo>
                  <a:lnTo>
                    <a:pt x="1" y="7873"/>
                  </a:lnTo>
                  <a:cubicBezTo>
                    <a:pt x="1796" y="7814"/>
                    <a:pt x="4090" y="6321"/>
                    <a:pt x="4349" y="4544"/>
                  </a:cubicBezTo>
                  <a:cubicBezTo>
                    <a:pt x="4515" y="3411"/>
                    <a:pt x="4161" y="2213"/>
                    <a:pt x="3406" y="1353"/>
                  </a:cubicBezTo>
                  <a:cubicBezTo>
                    <a:pt x="2663" y="505"/>
                    <a:pt x="1193" y="1"/>
                    <a:pt x="5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4109350" y="1835425"/>
              <a:ext cx="120325" cy="210850"/>
            </a:xfrm>
            <a:custGeom>
              <a:avLst/>
              <a:gdLst/>
              <a:ahLst/>
              <a:cxnLst/>
              <a:rect l="l" t="t" r="r" b="b"/>
              <a:pathLst>
                <a:path w="4813" h="8434" extrusionOk="0">
                  <a:moveTo>
                    <a:pt x="5" y="0"/>
                  </a:moveTo>
                  <a:lnTo>
                    <a:pt x="14" y="560"/>
                  </a:lnTo>
                  <a:cubicBezTo>
                    <a:pt x="31" y="559"/>
                    <a:pt x="48" y="559"/>
                    <a:pt x="66" y="559"/>
                  </a:cubicBezTo>
                  <a:cubicBezTo>
                    <a:pt x="1063" y="559"/>
                    <a:pt x="2484" y="995"/>
                    <a:pt x="3205" y="1816"/>
                  </a:cubicBezTo>
                  <a:cubicBezTo>
                    <a:pt x="3909" y="2618"/>
                    <a:pt x="4238" y="3727"/>
                    <a:pt x="4083" y="4783"/>
                  </a:cubicBezTo>
                  <a:cubicBezTo>
                    <a:pt x="3841" y="6428"/>
                    <a:pt x="1653" y="7819"/>
                    <a:pt x="0" y="7875"/>
                  </a:cubicBezTo>
                  <a:lnTo>
                    <a:pt x="18" y="8433"/>
                  </a:lnTo>
                  <a:cubicBezTo>
                    <a:pt x="1921" y="8370"/>
                    <a:pt x="4351" y="6798"/>
                    <a:pt x="4635" y="4864"/>
                  </a:cubicBezTo>
                  <a:cubicBezTo>
                    <a:pt x="4813" y="3648"/>
                    <a:pt x="4435" y="2372"/>
                    <a:pt x="3625" y="1448"/>
                  </a:cubicBezTo>
                  <a:cubicBezTo>
                    <a:pt x="2772" y="475"/>
                    <a:pt x="1160" y="8"/>
                    <a:pt x="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4"/>
            <p:cNvSpPr/>
            <p:nvPr/>
          </p:nvSpPr>
          <p:spPr>
            <a:xfrm>
              <a:off x="4296775" y="1763925"/>
              <a:ext cx="150300" cy="176725"/>
            </a:xfrm>
            <a:custGeom>
              <a:avLst/>
              <a:gdLst/>
              <a:ahLst/>
              <a:cxnLst/>
              <a:rect l="l" t="t" r="r" b="b"/>
              <a:pathLst>
                <a:path w="6012" h="7069" extrusionOk="0">
                  <a:moveTo>
                    <a:pt x="3223" y="0"/>
                  </a:moveTo>
                  <a:cubicBezTo>
                    <a:pt x="2154" y="0"/>
                    <a:pt x="911" y="719"/>
                    <a:pt x="478" y="1661"/>
                  </a:cubicBezTo>
                  <a:cubicBezTo>
                    <a:pt x="1" y="2697"/>
                    <a:pt x="129" y="3944"/>
                    <a:pt x="633" y="4967"/>
                  </a:cubicBezTo>
                  <a:cubicBezTo>
                    <a:pt x="895" y="5500"/>
                    <a:pt x="1258" y="5989"/>
                    <a:pt x="1720" y="6362"/>
                  </a:cubicBezTo>
                  <a:cubicBezTo>
                    <a:pt x="2310" y="6840"/>
                    <a:pt x="3168" y="7068"/>
                    <a:pt x="4025" y="7068"/>
                  </a:cubicBezTo>
                  <a:cubicBezTo>
                    <a:pt x="4741" y="7068"/>
                    <a:pt x="5456" y="6908"/>
                    <a:pt x="6012" y="6601"/>
                  </a:cubicBezTo>
                  <a:lnTo>
                    <a:pt x="3543" y="23"/>
                  </a:lnTo>
                  <a:cubicBezTo>
                    <a:pt x="3439" y="8"/>
                    <a:pt x="3332" y="0"/>
                    <a:pt x="32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4290325" y="1756950"/>
              <a:ext cx="160100" cy="190625"/>
            </a:xfrm>
            <a:custGeom>
              <a:avLst/>
              <a:gdLst/>
              <a:ahLst/>
              <a:cxnLst/>
              <a:rect l="l" t="t" r="r" b="b"/>
              <a:pathLst>
                <a:path w="6404" h="7625" extrusionOk="0">
                  <a:moveTo>
                    <a:pt x="3479" y="1"/>
                  </a:moveTo>
                  <a:cubicBezTo>
                    <a:pt x="2291" y="1"/>
                    <a:pt x="958" y="787"/>
                    <a:pt x="481" y="1823"/>
                  </a:cubicBezTo>
                  <a:cubicBezTo>
                    <a:pt x="0" y="2868"/>
                    <a:pt x="60" y="4193"/>
                    <a:pt x="639" y="5369"/>
                  </a:cubicBezTo>
                  <a:cubicBezTo>
                    <a:pt x="939" y="5974"/>
                    <a:pt x="1329" y="6476"/>
                    <a:pt x="1803" y="6859"/>
                  </a:cubicBezTo>
                  <a:cubicBezTo>
                    <a:pt x="2427" y="7364"/>
                    <a:pt x="3358" y="7625"/>
                    <a:pt x="4299" y="7625"/>
                  </a:cubicBezTo>
                  <a:cubicBezTo>
                    <a:pt x="5045" y="7625"/>
                    <a:pt x="5796" y="7460"/>
                    <a:pt x="6404" y="7123"/>
                  </a:cubicBezTo>
                  <a:lnTo>
                    <a:pt x="6133" y="6636"/>
                  </a:lnTo>
                  <a:cubicBezTo>
                    <a:pt x="5609" y="6926"/>
                    <a:pt x="4949" y="7067"/>
                    <a:pt x="4295" y="7067"/>
                  </a:cubicBezTo>
                  <a:cubicBezTo>
                    <a:pt x="3481" y="7067"/>
                    <a:pt x="2676" y="6848"/>
                    <a:pt x="2153" y="6425"/>
                  </a:cubicBezTo>
                  <a:cubicBezTo>
                    <a:pt x="1749" y="6098"/>
                    <a:pt x="1399" y="5647"/>
                    <a:pt x="1139" y="5123"/>
                  </a:cubicBezTo>
                  <a:cubicBezTo>
                    <a:pt x="633" y="4096"/>
                    <a:pt x="577" y="2949"/>
                    <a:pt x="987" y="2056"/>
                  </a:cubicBezTo>
                  <a:cubicBezTo>
                    <a:pt x="1369" y="1228"/>
                    <a:pt x="2517" y="559"/>
                    <a:pt x="3480" y="559"/>
                  </a:cubicBezTo>
                  <a:cubicBezTo>
                    <a:pt x="3575" y="559"/>
                    <a:pt x="3669" y="565"/>
                    <a:pt x="3759" y="579"/>
                  </a:cubicBezTo>
                  <a:lnTo>
                    <a:pt x="3842" y="27"/>
                  </a:lnTo>
                  <a:cubicBezTo>
                    <a:pt x="3723" y="9"/>
                    <a:pt x="3601" y="1"/>
                    <a:pt x="347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5760575" y="1958100"/>
              <a:ext cx="139600" cy="278450"/>
            </a:xfrm>
            <a:custGeom>
              <a:avLst/>
              <a:gdLst/>
              <a:ahLst/>
              <a:cxnLst/>
              <a:rect l="l" t="t" r="r" b="b"/>
              <a:pathLst>
                <a:path w="5584" h="11138" extrusionOk="0">
                  <a:moveTo>
                    <a:pt x="2614" y="0"/>
                  </a:moveTo>
                  <a:lnTo>
                    <a:pt x="1" y="6466"/>
                  </a:lnTo>
                  <a:cubicBezTo>
                    <a:pt x="499" y="7916"/>
                    <a:pt x="1330" y="9228"/>
                    <a:pt x="2428" y="10298"/>
                  </a:cubicBezTo>
                  <a:cubicBezTo>
                    <a:pt x="2871" y="10729"/>
                    <a:pt x="3437" y="11138"/>
                    <a:pt x="4033" y="11138"/>
                  </a:cubicBezTo>
                  <a:cubicBezTo>
                    <a:pt x="4123" y="11138"/>
                    <a:pt x="4214" y="11128"/>
                    <a:pt x="4306" y="11108"/>
                  </a:cubicBezTo>
                  <a:cubicBezTo>
                    <a:pt x="4858" y="10986"/>
                    <a:pt x="5264" y="10485"/>
                    <a:pt x="5423" y="9944"/>
                  </a:cubicBezTo>
                  <a:cubicBezTo>
                    <a:pt x="5584" y="9403"/>
                    <a:pt x="5539" y="8823"/>
                    <a:pt x="5470" y="8262"/>
                  </a:cubicBezTo>
                  <a:cubicBezTo>
                    <a:pt x="5109" y="5338"/>
                    <a:pt x="4136" y="2522"/>
                    <a:pt x="2614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4863700" y="2702700"/>
              <a:ext cx="279650" cy="183325"/>
            </a:xfrm>
            <a:custGeom>
              <a:avLst/>
              <a:gdLst/>
              <a:ahLst/>
              <a:cxnLst/>
              <a:rect l="l" t="t" r="r" b="b"/>
              <a:pathLst>
                <a:path w="11186" h="7333" extrusionOk="0">
                  <a:moveTo>
                    <a:pt x="11186" y="0"/>
                  </a:moveTo>
                  <a:lnTo>
                    <a:pt x="333" y="1057"/>
                  </a:lnTo>
                  <a:cubicBezTo>
                    <a:pt x="0" y="2560"/>
                    <a:pt x="58" y="4123"/>
                    <a:pt x="500" y="5598"/>
                  </a:cubicBezTo>
                  <a:cubicBezTo>
                    <a:pt x="690" y="6223"/>
                    <a:pt x="992" y="6878"/>
                    <a:pt x="1578" y="7168"/>
                  </a:cubicBezTo>
                  <a:cubicBezTo>
                    <a:pt x="1823" y="7289"/>
                    <a:pt x="2093" y="7333"/>
                    <a:pt x="2368" y="7333"/>
                  </a:cubicBezTo>
                  <a:cubicBezTo>
                    <a:pt x="2558" y="7333"/>
                    <a:pt x="2750" y="7311"/>
                    <a:pt x="2937" y="7280"/>
                  </a:cubicBezTo>
                  <a:cubicBezTo>
                    <a:pt x="5065" y="6925"/>
                    <a:pt x="6802" y="5404"/>
                    <a:pt x="8247" y="3803"/>
                  </a:cubicBezTo>
                  <a:cubicBezTo>
                    <a:pt x="9321" y="2610"/>
                    <a:pt x="10304" y="1340"/>
                    <a:pt x="11186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4129125" y="1183800"/>
              <a:ext cx="1914450" cy="1583900"/>
            </a:xfrm>
            <a:custGeom>
              <a:avLst/>
              <a:gdLst/>
              <a:ahLst/>
              <a:cxnLst/>
              <a:rect l="l" t="t" r="r" b="b"/>
              <a:pathLst>
                <a:path w="76578" h="63356" extrusionOk="0">
                  <a:moveTo>
                    <a:pt x="76490" y="1"/>
                  </a:moveTo>
                  <a:cubicBezTo>
                    <a:pt x="74583" y="407"/>
                    <a:pt x="73410" y="2287"/>
                    <a:pt x="72531" y="4028"/>
                  </a:cubicBezTo>
                  <a:cubicBezTo>
                    <a:pt x="69547" y="9940"/>
                    <a:pt x="67384" y="16233"/>
                    <a:pt x="64492" y="22190"/>
                  </a:cubicBezTo>
                  <a:cubicBezTo>
                    <a:pt x="59460" y="32558"/>
                    <a:pt x="51952" y="42062"/>
                    <a:pt x="41809" y="47535"/>
                  </a:cubicBezTo>
                  <a:cubicBezTo>
                    <a:pt x="36433" y="50437"/>
                    <a:pt x="30254" y="52048"/>
                    <a:pt x="24156" y="52048"/>
                  </a:cubicBezTo>
                  <a:cubicBezTo>
                    <a:pt x="18750" y="52048"/>
                    <a:pt x="13408" y="50782"/>
                    <a:pt x="8746" y="48026"/>
                  </a:cubicBezTo>
                  <a:cubicBezTo>
                    <a:pt x="4633" y="45595"/>
                    <a:pt x="1340" y="42534"/>
                    <a:pt x="305" y="37871"/>
                  </a:cubicBezTo>
                  <a:lnTo>
                    <a:pt x="0" y="36542"/>
                  </a:lnTo>
                  <a:lnTo>
                    <a:pt x="0" y="36542"/>
                  </a:lnTo>
                  <a:cubicBezTo>
                    <a:pt x="244" y="38345"/>
                    <a:pt x="590" y="40183"/>
                    <a:pt x="1038" y="42054"/>
                  </a:cubicBezTo>
                  <a:cubicBezTo>
                    <a:pt x="3824" y="53694"/>
                    <a:pt x="14350" y="63355"/>
                    <a:pt x="28452" y="63355"/>
                  </a:cubicBezTo>
                  <a:cubicBezTo>
                    <a:pt x="34119" y="63355"/>
                    <a:pt x="40364" y="61795"/>
                    <a:pt x="46917" y="58175"/>
                  </a:cubicBezTo>
                  <a:cubicBezTo>
                    <a:pt x="71679" y="44495"/>
                    <a:pt x="74642" y="9546"/>
                    <a:pt x="74287" y="5383"/>
                  </a:cubicBezTo>
                  <a:cubicBezTo>
                    <a:pt x="74079" y="2944"/>
                    <a:pt x="75026" y="932"/>
                    <a:pt x="76577" y="181"/>
                  </a:cubicBezTo>
                  <a:lnTo>
                    <a:pt x="76490" y="1"/>
                  </a:ln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6168925" y="920000"/>
              <a:ext cx="126025" cy="74175"/>
            </a:xfrm>
            <a:custGeom>
              <a:avLst/>
              <a:gdLst/>
              <a:ahLst/>
              <a:cxnLst/>
              <a:rect l="l" t="t" r="r" b="b"/>
              <a:pathLst>
                <a:path w="5041" h="2967" extrusionOk="0">
                  <a:moveTo>
                    <a:pt x="2890" y="1"/>
                  </a:moveTo>
                  <a:cubicBezTo>
                    <a:pt x="2736" y="1"/>
                    <a:pt x="2583" y="14"/>
                    <a:pt x="2432" y="39"/>
                  </a:cubicBezTo>
                  <a:cubicBezTo>
                    <a:pt x="2316" y="59"/>
                    <a:pt x="2203" y="86"/>
                    <a:pt x="2090" y="119"/>
                  </a:cubicBezTo>
                  <a:lnTo>
                    <a:pt x="1942" y="168"/>
                  </a:lnTo>
                  <a:lnTo>
                    <a:pt x="1782" y="231"/>
                  </a:lnTo>
                  <a:cubicBezTo>
                    <a:pt x="1381" y="402"/>
                    <a:pt x="1061" y="643"/>
                    <a:pt x="807" y="860"/>
                  </a:cubicBezTo>
                  <a:cubicBezTo>
                    <a:pt x="553" y="1078"/>
                    <a:pt x="373" y="1287"/>
                    <a:pt x="245" y="1428"/>
                  </a:cubicBezTo>
                  <a:lnTo>
                    <a:pt x="54" y="1659"/>
                  </a:lnTo>
                  <a:cubicBezTo>
                    <a:pt x="1" y="1723"/>
                    <a:pt x="5" y="1818"/>
                    <a:pt x="66" y="1876"/>
                  </a:cubicBezTo>
                  <a:cubicBezTo>
                    <a:pt x="97" y="1906"/>
                    <a:pt x="136" y="1920"/>
                    <a:pt x="176" y="1920"/>
                  </a:cubicBezTo>
                  <a:cubicBezTo>
                    <a:pt x="214" y="1920"/>
                    <a:pt x="253" y="1906"/>
                    <a:pt x="283" y="1878"/>
                  </a:cubicBezTo>
                  <a:lnTo>
                    <a:pt x="286" y="1877"/>
                  </a:lnTo>
                  <a:lnTo>
                    <a:pt x="502" y="1683"/>
                  </a:lnTo>
                  <a:cubicBezTo>
                    <a:pt x="638" y="1560"/>
                    <a:pt x="839" y="1393"/>
                    <a:pt x="1085" y="1211"/>
                  </a:cubicBezTo>
                  <a:cubicBezTo>
                    <a:pt x="1360" y="1005"/>
                    <a:pt x="1660" y="838"/>
                    <a:pt x="1979" y="713"/>
                  </a:cubicBezTo>
                  <a:lnTo>
                    <a:pt x="2102" y="668"/>
                  </a:lnTo>
                  <a:lnTo>
                    <a:pt x="2247" y="625"/>
                  </a:lnTo>
                  <a:cubicBezTo>
                    <a:pt x="2336" y="602"/>
                    <a:pt x="2425" y="584"/>
                    <a:pt x="2516" y="572"/>
                  </a:cubicBezTo>
                  <a:cubicBezTo>
                    <a:pt x="2618" y="557"/>
                    <a:pt x="2722" y="550"/>
                    <a:pt x="2826" y="550"/>
                  </a:cubicBezTo>
                  <a:cubicBezTo>
                    <a:pt x="2911" y="550"/>
                    <a:pt x="2995" y="554"/>
                    <a:pt x="3080" y="564"/>
                  </a:cubicBezTo>
                  <a:cubicBezTo>
                    <a:pt x="3454" y="599"/>
                    <a:pt x="3806" y="748"/>
                    <a:pt x="4042" y="981"/>
                  </a:cubicBezTo>
                  <a:cubicBezTo>
                    <a:pt x="4160" y="1097"/>
                    <a:pt x="4260" y="1229"/>
                    <a:pt x="4341" y="1372"/>
                  </a:cubicBezTo>
                  <a:cubicBezTo>
                    <a:pt x="4413" y="1506"/>
                    <a:pt x="4470" y="1650"/>
                    <a:pt x="4510" y="1798"/>
                  </a:cubicBezTo>
                  <a:cubicBezTo>
                    <a:pt x="4571" y="2027"/>
                    <a:pt x="4603" y="2264"/>
                    <a:pt x="4605" y="2502"/>
                  </a:cubicBezTo>
                  <a:cubicBezTo>
                    <a:pt x="4604" y="2677"/>
                    <a:pt x="4596" y="2778"/>
                    <a:pt x="4596" y="2778"/>
                  </a:cubicBezTo>
                  <a:cubicBezTo>
                    <a:pt x="4588" y="2868"/>
                    <a:pt x="4650" y="2948"/>
                    <a:pt x="4739" y="2963"/>
                  </a:cubicBezTo>
                  <a:cubicBezTo>
                    <a:pt x="4750" y="2965"/>
                    <a:pt x="4761" y="2966"/>
                    <a:pt x="4772" y="2966"/>
                  </a:cubicBezTo>
                  <a:cubicBezTo>
                    <a:pt x="4848" y="2966"/>
                    <a:pt x="4916" y="2915"/>
                    <a:pt x="4937" y="2840"/>
                  </a:cubicBezTo>
                  <a:lnTo>
                    <a:pt x="4939" y="2834"/>
                  </a:lnTo>
                  <a:cubicBezTo>
                    <a:pt x="4964" y="2733"/>
                    <a:pt x="4983" y="2630"/>
                    <a:pt x="4994" y="2526"/>
                  </a:cubicBezTo>
                  <a:cubicBezTo>
                    <a:pt x="5014" y="2329"/>
                    <a:pt x="5040" y="2038"/>
                    <a:pt x="4969" y="1692"/>
                  </a:cubicBezTo>
                  <a:cubicBezTo>
                    <a:pt x="4933" y="1504"/>
                    <a:pt x="4873" y="1320"/>
                    <a:pt x="4794" y="1145"/>
                  </a:cubicBezTo>
                  <a:cubicBezTo>
                    <a:pt x="4702" y="944"/>
                    <a:pt x="4576" y="760"/>
                    <a:pt x="4420" y="603"/>
                  </a:cubicBezTo>
                  <a:cubicBezTo>
                    <a:pt x="4089" y="266"/>
                    <a:pt x="3615" y="57"/>
                    <a:pt x="3139" y="12"/>
                  </a:cubicBezTo>
                  <a:cubicBezTo>
                    <a:pt x="3056" y="5"/>
                    <a:pt x="2973" y="1"/>
                    <a:pt x="289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6231800" y="1091075"/>
              <a:ext cx="269225" cy="225725"/>
            </a:xfrm>
            <a:custGeom>
              <a:avLst/>
              <a:gdLst/>
              <a:ahLst/>
              <a:cxnLst/>
              <a:rect l="l" t="t" r="r" b="b"/>
              <a:pathLst>
                <a:path w="10769" h="9029" extrusionOk="0">
                  <a:moveTo>
                    <a:pt x="169" y="1"/>
                  </a:moveTo>
                  <a:cubicBezTo>
                    <a:pt x="162" y="1"/>
                    <a:pt x="154" y="1"/>
                    <a:pt x="147" y="3"/>
                  </a:cubicBezTo>
                  <a:cubicBezTo>
                    <a:pt x="61" y="16"/>
                    <a:pt x="1" y="94"/>
                    <a:pt x="11" y="180"/>
                  </a:cubicBezTo>
                  <a:cubicBezTo>
                    <a:pt x="11" y="180"/>
                    <a:pt x="19" y="236"/>
                    <a:pt x="31" y="338"/>
                  </a:cubicBezTo>
                  <a:cubicBezTo>
                    <a:pt x="51" y="495"/>
                    <a:pt x="81" y="651"/>
                    <a:pt x="119" y="805"/>
                  </a:cubicBezTo>
                  <a:cubicBezTo>
                    <a:pt x="214" y="1197"/>
                    <a:pt x="409" y="1748"/>
                    <a:pt x="752" y="2343"/>
                  </a:cubicBezTo>
                  <a:cubicBezTo>
                    <a:pt x="935" y="2661"/>
                    <a:pt x="1134" y="2969"/>
                    <a:pt x="1349" y="3268"/>
                  </a:cubicBezTo>
                  <a:cubicBezTo>
                    <a:pt x="1560" y="3579"/>
                    <a:pt x="1822" y="3917"/>
                    <a:pt x="2096" y="4239"/>
                  </a:cubicBezTo>
                  <a:cubicBezTo>
                    <a:pt x="2373" y="4564"/>
                    <a:pt x="2675" y="4881"/>
                    <a:pt x="2991" y="5198"/>
                  </a:cubicBezTo>
                  <a:cubicBezTo>
                    <a:pt x="3313" y="5508"/>
                    <a:pt x="3652" y="5810"/>
                    <a:pt x="4002" y="6099"/>
                  </a:cubicBezTo>
                  <a:cubicBezTo>
                    <a:pt x="4698" y="6653"/>
                    <a:pt x="5442" y="7145"/>
                    <a:pt x="6225" y="7565"/>
                  </a:cubicBezTo>
                  <a:cubicBezTo>
                    <a:pt x="6583" y="7763"/>
                    <a:pt x="6952" y="7941"/>
                    <a:pt x="7329" y="8097"/>
                  </a:cubicBezTo>
                  <a:cubicBezTo>
                    <a:pt x="7687" y="8253"/>
                    <a:pt x="8033" y="8377"/>
                    <a:pt x="8353" y="8491"/>
                  </a:cubicBezTo>
                  <a:cubicBezTo>
                    <a:pt x="8997" y="8709"/>
                    <a:pt x="9552" y="8831"/>
                    <a:pt x="9937" y="8913"/>
                  </a:cubicBezTo>
                  <a:lnTo>
                    <a:pt x="10548" y="9026"/>
                  </a:lnTo>
                  <a:cubicBezTo>
                    <a:pt x="10559" y="9028"/>
                    <a:pt x="10569" y="9029"/>
                    <a:pt x="10579" y="9029"/>
                  </a:cubicBezTo>
                  <a:cubicBezTo>
                    <a:pt x="10659" y="9029"/>
                    <a:pt x="10732" y="8972"/>
                    <a:pt x="10749" y="8892"/>
                  </a:cubicBezTo>
                  <a:cubicBezTo>
                    <a:pt x="10768" y="8800"/>
                    <a:pt x="10712" y="8709"/>
                    <a:pt x="10622" y="8686"/>
                  </a:cubicBezTo>
                  <a:lnTo>
                    <a:pt x="10612" y="8684"/>
                  </a:lnTo>
                  <a:lnTo>
                    <a:pt x="10025" y="8539"/>
                  </a:lnTo>
                  <a:cubicBezTo>
                    <a:pt x="9653" y="8441"/>
                    <a:pt x="9130" y="8273"/>
                    <a:pt x="8513" y="8046"/>
                  </a:cubicBezTo>
                  <a:cubicBezTo>
                    <a:pt x="8206" y="7927"/>
                    <a:pt x="7875" y="7796"/>
                    <a:pt x="7536" y="7633"/>
                  </a:cubicBezTo>
                  <a:cubicBezTo>
                    <a:pt x="7194" y="7476"/>
                    <a:pt x="6840" y="7295"/>
                    <a:pt x="6481" y="7097"/>
                  </a:cubicBezTo>
                  <a:cubicBezTo>
                    <a:pt x="6120" y="6901"/>
                    <a:pt x="5760" y="6678"/>
                    <a:pt x="5401" y="6438"/>
                  </a:cubicBezTo>
                  <a:cubicBezTo>
                    <a:pt x="5044" y="6199"/>
                    <a:pt x="4695" y="5935"/>
                    <a:pt x="4350" y="5665"/>
                  </a:cubicBezTo>
                  <a:cubicBezTo>
                    <a:pt x="4008" y="5392"/>
                    <a:pt x="3679" y="5105"/>
                    <a:pt x="3365" y="4810"/>
                  </a:cubicBezTo>
                  <a:cubicBezTo>
                    <a:pt x="3057" y="4509"/>
                    <a:pt x="2759" y="4206"/>
                    <a:pt x="2490" y="3897"/>
                  </a:cubicBezTo>
                  <a:cubicBezTo>
                    <a:pt x="2223" y="3584"/>
                    <a:pt x="1971" y="3297"/>
                    <a:pt x="1742" y="2981"/>
                  </a:cubicBezTo>
                  <a:cubicBezTo>
                    <a:pt x="1525" y="2703"/>
                    <a:pt x="1323" y="2414"/>
                    <a:pt x="1136" y="2114"/>
                  </a:cubicBezTo>
                  <a:cubicBezTo>
                    <a:pt x="792" y="1561"/>
                    <a:pt x="569" y="1068"/>
                    <a:pt x="463" y="708"/>
                  </a:cubicBezTo>
                  <a:cubicBezTo>
                    <a:pt x="420" y="571"/>
                    <a:pt x="383" y="431"/>
                    <a:pt x="354" y="290"/>
                  </a:cubicBezTo>
                  <a:cubicBezTo>
                    <a:pt x="336" y="187"/>
                    <a:pt x="327" y="133"/>
                    <a:pt x="327" y="133"/>
                  </a:cubicBezTo>
                  <a:cubicBezTo>
                    <a:pt x="313" y="56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4"/>
            <p:cNvSpPr/>
            <p:nvPr/>
          </p:nvSpPr>
          <p:spPr>
            <a:xfrm>
              <a:off x="6572775" y="1014300"/>
              <a:ext cx="58725" cy="49975"/>
            </a:xfrm>
            <a:custGeom>
              <a:avLst/>
              <a:gdLst/>
              <a:ahLst/>
              <a:cxnLst/>
              <a:rect l="l" t="t" r="r" b="b"/>
              <a:pathLst>
                <a:path w="2349" h="1999" extrusionOk="0">
                  <a:moveTo>
                    <a:pt x="1218" y="1"/>
                  </a:moveTo>
                  <a:cubicBezTo>
                    <a:pt x="817" y="1"/>
                    <a:pt x="409" y="143"/>
                    <a:pt x="196" y="473"/>
                  </a:cubicBezTo>
                  <a:cubicBezTo>
                    <a:pt x="0" y="774"/>
                    <a:pt x="14" y="1188"/>
                    <a:pt x="206" y="1491"/>
                  </a:cubicBezTo>
                  <a:cubicBezTo>
                    <a:pt x="396" y="1794"/>
                    <a:pt x="749" y="1983"/>
                    <a:pt x="1108" y="1997"/>
                  </a:cubicBezTo>
                  <a:cubicBezTo>
                    <a:pt x="1123" y="1998"/>
                    <a:pt x="1138" y="1998"/>
                    <a:pt x="1153" y="1998"/>
                  </a:cubicBezTo>
                  <a:cubicBezTo>
                    <a:pt x="1643" y="1998"/>
                    <a:pt x="2133" y="1656"/>
                    <a:pt x="2239" y="1177"/>
                  </a:cubicBezTo>
                  <a:cubicBezTo>
                    <a:pt x="2348" y="684"/>
                    <a:pt x="1973" y="120"/>
                    <a:pt x="1469" y="85"/>
                  </a:cubicBezTo>
                  <a:lnTo>
                    <a:pt x="1495" y="67"/>
                  </a:lnTo>
                  <a:lnTo>
                    <a:pt x="1495" y="67"/>
                  </a:lnTo>
                  <a:cubicBezTo>
                    <a:pt x="1485" y="76"/>
                    <a:pt x="1505" y="88"/>
                    <a:pt x="1522" y="88"/>
                  </a:cubicBezTo>
                  <a:cubicBezTo>
                    <a:pt x="1532" y="88"/>
                    <a:pt x="1540" y="84"/>
                    <a:pt x="1540" y="72"/>
                  </a:cubicBezTo>
                  <a:cubicBezTo>
                    <a:pt x="1540" y="38"/>
                    <a:pt x="1498" y="23"/>
                    <a:pt x="1465" y="19"/>
                  </a:cubicBezTo>
                  <a:cubicBezTo>
                    <a:pt x="1385" y="7"/>
                    <a:pt x="1301" y="1"/>
                    <a:pt x="121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4"/>
            <p:cNvSpPr/>
            <p:nvPr/>
          </p:nvSpPr>
          <p:spPr>
            <a:xfrm>
              <a:off x="6565550" y="1007300"/>
              <a:ext cx="71800" cy="63950"/>
            </a:xfrm>
            <a:custGeom>
              <a:avLst/>
              <a:gdLst/>
              <a:ahLst/>
              <a:cxnLst/>
              <a:rect l="l" t="t" r="r" b="b"/>
              <a:pathLst>
                <a:path w="2872" h="2558" extrusionOk="0">
                  <a:moveTo>
                    <a:pt x="1510" y="560"/>
                  </a:moveTo>
                  <a:cubicBezTo>
                    <a:pt x="1531" y="560"/>
                    <a:pt x="1550" y="560"/>
                    <a:pt x="1570" y="561"/>
                  </a:cubicBezTo>
                  <a:lnTo>
                    <a:pt x="1624" y="680"/>
                  </a:lnTo>
                  <a:lnTo>
                    <a:pt x="1802" y="653"/>
                  </a:lnTo>
                  <a:cubicBezTo>
                    <a:pt x="1924" y="679"/>
                    <a:pt x="2040" y="759"/>
                    <a:pt x="2128" y="876"/>
                  </a:cubicBezTo>
                  <a:cubicBezTo>
                    <a:pt x="2245" y="1034"/>
                    <a:pt x="2293" y="1229"/>
                    <a:pt x="2256" y="1398"/>
                  </a:cubicBezTo>
                  <a:cubicBezTo>
                    <a:pt x="2179" y="1742"/>
                    <a:pt x="1800" y="2000"/>
                    <a:pt x="1423" y="2000"/>
                  </a:cubicBezTo>
                  <a:cubicBezTo>
                    <a:pt x="1419" y="2000"/>
                    <a:pt x="1415" y="1999"/>
                    <a:pt x="1410" y="1999"/>
                  </a:cubicBezTo>
                  <a:cubicBezTo>
                    <a:pt x="1134" y="1986"/>
                    <a:pt x="869" y="1840"/>
                    <a:pt x="730" y="1621"/>
                  </a:cubicBezTo>
                  <a:cubicBezTo>
                    <a:pt x="592" y="1404"/>
                    <a:pt x="588" y="1108"/>
                    <a:pt x="719" y="904"/>
                  </a:cubicBezTo>
                  <a:cubicBezTo>
                    <a:pt x="878" y="659"/>
                    <a:pt x="1205" y="560"/>
                    <a:pt x="1510" y="560"/>
                  </a:cubicBezTo>
                  <a:close/>
                  <a:moveTo>
                    <a:pt x="1505" y="1"/>
                  </a:moveTo>
                  <a:cubicBezTo>
                    <a:pt x="972" y="1"/>
                    <a:pt x="496" y="222"/>
                    <a:pt x="251" y="602"/>
                  </a:cubicBezTo>
                  <a:cubicBezTo>
                    <a:pt x="1" y="988"/>
                    <a:pt x="4" y="1519"/>
                    <a:pt x="259" y="1920"/>
                  </a:cubicBezTo>
                  <a:cubicBezTo>
                    <a:pt x="493" y="2292"/>
                    <a:pt x="925" y="2536"/>
                    <a:pt x="1386" y="2556"/>
                  </a:cubicBezTo>
                  <a:cubicBezTo>
                    <a:pt x="1405" y="2557"/>
                    <a:pt x="1425" y="2557"/>
                    <a:pt x="1444" y="2557"/>
                  </a:cubicBezTo>
                  <a:cubicBezTo>
                    <a:pt x="2081" y="2557"/>
                    <a:pt x="2670" y="2111"/>
                    <a:pt x="2801" y="1517"/>
                  </a:cubicBezTo>
                  <a:cubicBezTo>
                    <a:pt x="2872" y="1193"/>
                    <a:pt x="2788" y="828"/>
                    <a:pt x="2575" y="543"/>
                  </a:cubicBezTo>
                  <a:cubicBezTo>
                    <a:pt x="2437" y="354"/>
                    <a:pt x="2245" y="212"/>
                    <a:pt x="2024" y="136"/>
                  </a:cubicBezTo>
                  <a:cubicBezTo>
                    <a:pt x="1972" y="80"/>
                    <a:pt x="1897" y="38"/>
                    <a:pt x="1794" y="22"/>
                  </a:cubicBezTo>
                  <a:cubicBezTo>
                    <a:pt x="1697" y="8"/>
                    <a:pt x="1600" y="1"/>
                    <a:pt x="1505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5604275" y="1757025"/>
              <a:ext cx="116100" cy="290975"/>
            </a:xfrm>
            <a:custGeom>
              <a:avLst/>
              <a:gdLst/>
              <a:ahLst/>
              <a:cxnLst/>
              <a:rect l="l" t="t" r="r" b="b"/>
              <a:pathLst>
                <a:path w="4644" h="11639" extrusionOk="0">
                  <a:moveTo>
                    <a:pt x="3390" y="1"/>
                  </a:moveTo>
                  <a:lnTo>
                    <a:pt x="1" y="5830"/>
                  </a:lnTo>
                  <a:cubicBezTo>
                    <a:pt x="471" y="7635"/>
                    <a:pt x="1159" y="9375"/>
                    <a:pt x="2051" y="11015"/>
                  </a:cubicBezTo>
                  <a:cubicBezTo>
                    <a:pt x="2193" y="11276"/>
                    <a:pt x="2372" y="11558"/>
                    <a:pt x="2662" y="11625"/>
                  </a:cubicBezTo>
                  <a:cubicBezTo>
                    <a:pt x="2704" y="11634"/>
                    <a:pt x="2747" y="11638"/>
                    <a:pt x="2790" y="11638"/>
                  </a:cubicBezTo>
                  <a:cubicBezTo>
                    <a:pt x="2917" y="11638"/>
                    <a:pt x="3045" y="11601"/>
                    <a:pt x="3162" y="11551"/>
                  </a:cubicBezTo>
                  <a:cubicBezTo>
                    <a:pt x="3762" y="11298"/>
                    <a:pt x="4183" y="10727"/>
                    <a:pt x="4395" y="10110"/>
                  </a:cubicBezTo>
                  <a:cubicBezTo>
                    <a:pt x="4608" y="9494"/>
                    <a:pt x="4636" y="8832"/>
                    <a:pt x="4637" y="8181"/>
                  </a:cubicBezTo>
                  <a:cubicBezTo>
                    <a:pt x="4644" y="5406"/>
                    <a:pt x="4224" y="2647"/>
                    <a:pt x="3390" y="1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4863875" y="2493775"/>
              <a:ext cx="121950" cy="219075"/>
            </a:xfrm>
            <a:custGeom>
              <a:avLst/>
              <a:gdLst/>
              <a:ahLst/>
              <a:cxnLst/>
              <a:rect l="l" t="t" r="r" b="b"/>
              <a:pathLst>
                <a:path w="4878" h="8763" extrusionOk="0">
                  <a:moveTo>
                    <a:pt x="295" y="1"/>
                  </a:moveTo>
                  <a:cubicBezTo>
                    <a:pt x="286" y="1"/>
                    <a:pt x="278" y="1"/>
                    <a:pt x="269" y="2"/>
                  </a:cubicBezTo>
                  <a:cubicBezTo>
                    <a:pt x="115" y="14"/>
                    <a:pt x="1" y="148"/>
                    <a:pt x="13" y="303"/>
                  </a:cubicBezTo>
                  <a:cubicBezTo>
                    <a:pt x="263" y="3544"/>
                    <a:pt x="1833" y="6603"/>
                    <a:pt x="4319" y="8698"/>
                  </a:cubicBezTo>
                  <a:cubicBezTo>
                    <a:pt x="4368" y="8740"/>
                    <a:pt x="4433" y="8763"/>
                    <a:pt x="4499" y="8763"/>
                  </a:cubicBezTo>
                  <a:cubicBezTo>
                    <a:pt x="4759" y="8763"/>
                    <a:pt x="4877" y="8438"/>
                    <a:pt x="4679" y="8270"/>
                  </a:cubicBezTo>
                  <a:cubicBezTo>
                    <a:pt x="2305" y="6272"/>
                    <a:pt x="809" y="3353"/>
                    <a:pt x="568" y="259"/>
                  </a:cubicBezTo>
                  <a:cubicBezTo>
                    <a:pt x="558" y="114"/>
                    <a:pt x="451" y="1"/>
                    <a:pt x="295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4"/>
            <p:cNvSpPr/>
            <p:nvPr/>
          </p:nvSpPr>
          <p:spPr>
            <a:xfrm>
              <a:off x="5881900" y="1446275"/>
              <a:ext cx="70325" cy="34875"/>
            </a:xfrm>
            <a:custGeom>
              <a:avLst/>
              <a:gdLst/>
              <a:ahLst/>
              <a:cxnLst/>
              <a:rect l="l" t="t" r="r" b="b"/>
              <a:pathLst>
                <a:path w="2813" h="1395" extrusionOk="0">
                  <a:moveTo>
                    <a:pt x="202" y="0"/>
                  </a:moveTo>
                  <a:cubicBezTo>
                    <a:pt x="179" y="0"/>
                    <a:pt x="157" y="5"/>
                    <a:pt x="135" y="13"/>
                  </a:cubicBezTo>
                  <a:cubicBezTo>
                    <a:pt x="45" y="49"/>
                    <a:pt x="0" y="153"/>
                    <a:pt x="36" y="245"/>
                  </a:cubicBezTo>
                  <a:cubicBezTo>
                    <a:pt x="36" y="245"/>
                    <a:pt x="110" y="427"/>
                    <a:pt x="303" y="650"/>
                  </a:cubicBezTo>
                  <a:cubicBezTo>
                    <a:pt x="491" y="877"/>
                    <a:pt x="816" y="1111"/>
                    <a:pt x="1182" y="1254"/>
                  </a:cubicBezTo>
                  <a:cubicBezTo>
                    <a:pt x="1449" y="1349"/>
                    <a:pt x="1731" y="1394"/>
                    <a:pt x="1976" y="1394"/>
                  </a:cubicBezTo>
                  <a:cubicBezTo>
                    <a:pt x="2070" y="1394"/>
                    <a:pt x="2159" y="1388"/>
                    <a:pt x="2239" y="1374"/>
                  </a:cubicBezTo>
                  <a:cubicBezTo>
                    <a:pt x="2356" y="1360"/>
                    <a:pt x="2472" y="1333"/>
                    <a:pt x="2583" y="1294"/>
                  </a:cubicBezTo>
                  <a:lnTo>
                    <a:pt x="2698" y="1249"/>
                  </a:lnTo>
                  <a:cubicBezTo>
                    <a:pt x="2770" y="1220"/>
                    <a:pt x="2812" y="1144"/>
                    <a:pt x="2797" y="1066"/>
                  </a:cubicBezTo>
                  <a:cubicBezTo>
                    <a:pt x="2781" y="991"/>
                    <a:pt x="2715" y="937"/>
                    <a:pt x="2638" y="937"/>
                  </a:cubicBezTo>
                  <a:cubicBezTo>
                    <a:pt x="2638" y="937"/>
                    <a:pt x="2637" y="937"/>
                    <a:pt x="2636" y="937"/>
                  </a:cubicBezTo>
                  <a:lnTo>
                    <a:pt x="2513" y="940"/>
                  </a:lnTo>
                  <a:cubicBezTo>
                    <a:pt x="2494" y="941"/>
                    <a:pt x="2476" y="941"/>
                    <a:pt x="2457" y="941"/>
                  </a:cubicBezTo>
                  <a:cubicBezTo>
                    <a:pt x="2390" y="941"/>
                    <a:pt x="2319" y="934"/>
                    <a:pt x="2222" y="929"/>
                  </a:cubicBezTo>
                  <a:cubicBezTo>
                    <a:pt x="2102" y="926"/>
                    <a:pt x="1964" y="895"/>
                    <a:pt x="1821" y="870"/>
                  </a:cubicBezTo>
                  <a:cubicBezTo>
                    <a:pt x="1670" y="838"/>
                    <a:pt x="1522" y="793"/>
                    <a:pt x="1380" y="735"/>
                  </a:cubicBezTo>
                  <a:cubicBezTo>
                    <a:pt x="1236" y="681"/>
                    <a:pt x="1097" y="615"/>
                    <a:pt x="964" y="537"/>
                  </a:cubicBezTo>
                  <a:cubicBezTo>
                    <a:pt x="843" y="455"/>
                    <a:pt x="719" y="389"/>
                    <a:pt x="630" y="310"/>
                  </a:cubicBezTo>
                  <a:cubicBezTo>
                    <a:pt x="538" y="235"/>
                    <a:pt x="457" y="174"/>
                    <a:pt x="407" y="123"/>
                  </a:cubicBezTo>
                  <a:lnTo>
                    <a:pt x="323" y="48"/>
                  </a:lnTo>
                  <a:cubicBezTo>
                    <a:pt x="289" y="17"/>
                    <a:pt x="246" y="0"/>
                    <a:pt x="202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4"/>
            <p:cNvSpPr/>
            <p:nvPr/>
          </p:nvSpPr>
          <p:spPr>
            <a:xfrm>
              <a:off x="5861425" y="1542875"/>
              <a:ext cx="77050" cy="25050"/>
            </a:xfrm>
            <a:custGeom>
              <a:avLst/>
              <a:gdLst/>
              <a:ahLst/>
              <a:cxnLst/>
              <a:rect l="l" t="t" r="r" b="b"/>
              <a:pathLst>
                <a:path w="3082" h="1002" extrusionOk="0">
                  <a:moveTo>
                    <a:pt x="198" y="1"/>
                  </a:moveTo>
                  <a:cubicBezTo>
                    <a:pt x="149" y="1"/>
                    <a:pt x="102" y="20"/>
                    <a:pt x="68" y="57"/>
                  </a:cubicBezTo>
                  <a:cubicBezTo>
                    <a:pt x="0" y="128"/>
                    <a:pt x="4" y="240"/>
                    <a:pt x="76" y="307"/>
                  </a:cubicBezTo>
                  <a:cubicBezTo>
                    <a:pt x="76" y="307"/>
                    <a:pt x="215" y="440"/>
                    <a:pt x="464" y="585"/>
                  </a:cubicBezTo>
                  <a:cubicBezTo>
                    <a:pt x="710" y="734"/>
                    <a:pt x="1073" y="872"/>
                    <a:pt x="1450" y="949"/>
                  </a:cubicBezTo>
                  <a:cubicBezTo>
                    <a:pt x="1659" y="985"/>
                    <a:pt x="1871" y="1002"/>
                    <a:pt x="2066" y="1002"/>
                  </a:cubicBezTo>
                  <a:cubicBezTo>
                    <a:pt x="2225" y="1002"/>
                    <a:pt x="2373" y="990"/>
                    <a:pt x="2499" y="969"/>
                  </a:cubicBezTo>
                  <a:cubicBezTo>
                    <a:pt x="2614" y="952"/>
                    <a:pt x="2728" y="928"/>
                    <a:pt x="2839" y="894"/>
                  </a:cubicBezTo>
                  <a:lnTo>
                    <a:pt x="2958" y="855"/>
                  </a:lnTo>
                  <a:lnTo>
                    <a:pt x="2962" y="854"/>
                  </a:lnTo>
                  <a:cubicBezTo>
                    <a:pt x="3037" y="829"/>
                    <a:pt x="3082" y="754"/>
                    <a:pt x="3070" y="675"/>
                  </a:cubicBezTo>
                  <a:cubicBezTo>
                    <a:pt x="3058" y="598"/>
                    <a:pt x="2991" y="540"/>
                    <a:pt x="2913" y="540"/>
                  </a:cubicBezTo>
                  <a:cubicBezTo>
                    <a:pt x="2913" y="540"/>
                    <a:pt x="2724" y="538"/>
                    <a:pt x="2476" y="522"/>
                  </a:cubicBezTo>
                  <a:cubicBezTo>
                    <a:pt x="2348" y="521"/>
                    <a:pt x="2200" y="499"/>
                    <a:pt x="2043" y="483"/>
                  </a:cubicBezTo>
                  <a:cubicBezTo>
                    <a:pt x="1880" y="466"/>
                    <a:pt x="1717" y="440"/>
                    <a:pt x="1556" y="403"/>
                  </a:cubicBezTo>
                  <a:cubicBezTo>
                    <a:pt x="1225" y="343"/>
                    <a:pt x="905" y="240"/>
                    <a:pt x="663" y="158"/>
                  </a:cubicBezTo>
                  <a:lnTo>
                    <a:pt x="258" y="11"/>
                  </a:lnTo>
                  <a:cubicBezTo>
                    <a:pt x="238" y="4"/>
                    <a:pt x="218" y="1"/>
                    <a:pt x="19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5833950" y="1628600"/>
              <a:ext cx="83650" cy="30125"/>
            </a:xfrm>
            <a:custGeom>
              <a:avLst/>
              <a:gdLst/>
              <a:ahLst/>
              <a:cxnLst/>
              <a:rect l="l" t="t" r="r" b="b"/>
              <a:pathLst>
                <a:path w="3346" h="1205" extrusionOk="0">
                  <a:moveTo>
                    <a:pt x="201" y="0"/>
                  </a:moveTo>
                  <a:cubicBezTo>
                    <a:pt x="145" y="0"/>
                    <a:pt x="91" y="26"/>
                    <a:pt x="57" y="73"/>
                  </a:cubicBezTo>
                  <a:cubicBezTo>
                    <a:pt x="0" y="153"/>
                    <a:pt x="18" y="262"/>
                    <a:pt x="97" y="319"/>
                  </a:cubicBezTo>
                  <a:cubicBezTo>
                    <a:pt x="237" y="417"/>
                    <a:pt x="382" y="504"/>
                    <a:pt x="534" y="581"/>
                  </a:cubicBezTo>
                  <a:cubicBezTo>
                    <a:pt x="803" y="728"/>
                    <a:pt x="1184" y="876"/>
                    <a:pt x="1574" y="993"/>
                  </a:cubicBezTo>
                  <a:cubicBezTo>
                    <a:pt x="1968" y="1098"/>
                    <a:pt x="2369" y="1172"/>
                    <a:pt x="2674" y="1191"/>
                  </a:cubicBezTo>
                  <a:cubicBezTo>
                    <a:pt x="2782" y="1200"/>
                    <a:pt x="2890" y="1204"/>
                    <a:pt x="2997" y="1204"/>
                  </a:cubicBezTo>
                  <a:cubicBezTo>
                    <a:pt x="3059" y="1204"/>
                    <a:pt x="3120" y="1203"/>
                    <a:pt x="3182" y="1200"/>
                  </a:cubicBezTo>
                  <a:lnTo>
                    <a:pt x="3190" y="1200"/>
                  </a:lnTo>
                  <a:cubicBezTo>
                    <a:pt x="3267" y="1194"/>
                    <a:pt x="3329" y="1133"/>
                    <a:pt x="3338" y="1056"/>
                  </a:cubicBezTo>
                  <a:cubicBezTo>
                    <a:pt x="3346" y="979"/>
                    <a:pt x="3298" y="907"/>
                    <a:pt x="3223" y="885"/>
                  </a:cubicBezTo>
                  <a:cubicBezTo>
                    <a:pt x="3223" y="885"/>
                    <a:pt x="3028" y="828"/>
                    <a:pt x="2750" y="750"/>
                  </a:cubicBezTo>
                  <a:lnTo>
                    <a:pt x="2273" y="619"/>
                  </a:lnTo>
                  <a:cubicBezTo>
                    <a:pt x="2098" y="573"/>
                    <a:pt x="1912" y="520"/>
                    <a:pt x="1730" y="461"/>
                  </a:cubicBezTo>
                  <a:cubicBezTo>
                    <a:pt x="1359" y="357"/>
                    <a:pt x="994" y="233"/>
                    <a:pt x="716" y="148"/>
                  </a:cubicBezTo>
                  <a:cubicBezTo>
                    <a:pt x="438" y="60"/>
                    <a:pt x="248" y="6"/>
                    <a:pt x="248" y="6"/>
                  </a:cubicBezTo>
                  <a:cubicBezTo>
                    <a:pt x="232" y="2"/>
                    <a:pt x="216" y="0"/>
                    <a:pt x="201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5788675" y="1725950"/>
              <a:ext cx="98275" cy="52750"/>
            </a:xfrm>
            <a:custGeom>
              <a:avLst/>
              <a:gdLst/>
              <a:ahLst/>
              <a:cxnLst/>
              <a:rect l="l" t="t" r="r" b="b"/>
              <a:pathLst>
                <a:path w="3931" h="2110" extrusionOk="0">
                  <a:moveTo>
                    <a:pt x="194" y="1"/>
                  </a:moveTo>
                  <a:cubicBezTo>
                    <a:pt x="147" y="1"/>
                    <a:pt x="101" y="19"/>
                    <a:pt x="67" y="55"/>
                  </a:cubicBezTo>
                  <a:cubicBezTo>
                    <a:pt x="0" y="125"/>
                    <a:pt x="4" y="236"/>
                    <a:pt x="74" y="303"/>
                  </a:cubicBezTo>
                  <a:cubicBezTo>
                    <a:pt x="232" y="449"/>
                    <a:pt x="398" y="585"/>
                    <a:pt x="572" y="712"/>
                  </a:cubicBezTo>
                  <a:cubicBezTo>
                    <a:pt x="878" y="947"/>
                    <a:pt x="1321" y="1213"/>
                    <a:pt x="1780" y="1448"/>
                  </a:cubicBezTo>
                  <a:cubicBezTo>
                    <a:pt x="2245" y="1670"/>
                    <a:pt x="2727" y="1856"/>
                    <a:pt x="3099" y="1960"/>
                  </a:cubicBezTo>
                  <a:cubicBezTo>
                    <a:pt x="3304" y="2020"/>
                    <a:pt x="3513" y="2070"/>
                    <a:pt x="3723" y="2107"/>
                  </a:cubicBezTo>
                  <a:lnTo>
                    <a:pt x="3730" y="2107"/>
                  </a:lnTo>
                  <a:cubicBezTo>
                    <a:pt x="3739" y="2109"/>
                    <a:pt x="3747" y="2109"/>
                    <a:pt x="3755" y="2109"/>
                  </a:cubicBezTo>
                  <a:cubicBezTo>
                    <a:pt x="3824" y="2109"/>
                    <a:pt x="3887" y="2064"/>
                    <a:pt x="3908" y="1996"/>
                  </a:cubicBezTo>
                  <a:cubicBezTo>
                    <a:pt x="3931" y="1919"/>
                    <a:pt x="3895" y="1838"/>
                    <a:pt x="3822" y="1804"/>
                  </a:cubicBezTo>
                  <a:lnTo>
                    <a:pt x="3254" y="1540"/>
                  </a:lnTo>
                  <a:lnTo>
                    <a:pt x="2680" y="1270"/>
                  </a:lnTo>
                  <a:cubicBezTo>
                    <a:pt x="2468" y="1174"/>
                    <a:pt x="2247" y="1065"/>
                    <a:pt x="2028" y="950"/>
                  </a:cubicBezTo>
                  <a:cubicBezTo>
                    <a:pt x="1585" y="733"/>
                    <a:pt x="1153" y="492"/>
                    <a:pt x="825" y="316"/>
                  </a:cubicBezTo>
                  <a:cubicBezTo>
                    <a:pt x="499" y="136"/>
                    <a:pt x="276" y="20"/>
                    <a:pt x="276" y="20"/>
                  </a:cubicBezTo>
                  <a:cubicBezTo>
                    <a:pt x="250" y="7"/>
                    <a:pt x="222" y="1"/>
                    <a:pt x="194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5743475" y="1843725"/>
              <a:ext cx="105525" cy="59450"/>
            </a:xfrm>
            <a:custGeom>
              <a:avLst/>
              <a:gdLst/>
              <a:ahLst/>
              <a:cxnLst/>
              <a:rect l="l" t="t" r="r" b="b"/>
              <a:pathLst>
                <a:path w="4221" h="2378" extrusionOk="0">
                  <a:moveTo>
                    <a:pt x="193" y="0"/>
                  </a:moveTo>
                  <a:cubicBezTo>
                    <a:pt x="140" y="0"/>
                    <a:pt x="88" y="25"/>
                    <a:pt x="53" y="70"/>
                  </a:cubicBezTo>
                  <a:cubicBezTo>
                    <a:pt x="0" y="140"/>
                    <a:pt x="7" y="239"/>
                    <a:pt x="71" y="300"/>
                  </a:cubicBezTo>
                  <a:lnTo>
                    <a:pt x="74" y="303"/>
                  </a:lnTo>
                  <a:cubicBezTo>
                    <a:pt x="244" y="465"/>
                    <a:pt x="423" y="615"/>
                    <a:pt x="610" y="756"/>
                  </a:cubicBezTo>
                  <a:cubicBezTo>
                    <a:pt x="941" y="1017"/>
                    <a:pt x="1417" y="1319"/>
                    <a:pt x="1911" y="1584"/>
                  </a:cubicBezTo>
                  <a:cubicBezTo>
                    <a:pt x="2411" y="1839"/>
                    <a:pt x="2929" y="2059"/>
                    <a:pt x="3330" y="2187"/>
                  </a:cubicBezTo>
                  <a:cubicBezTo>
                    <a:pt x="3551" y="2261"/>
                    <a:pt x="3777" y="2324"/>
                    <a:pt x="4006" y="2374"/>
                  </a:cubicBezTo>
                  <a:lnTo>
                    <a:pt x="4012" y="2374"/>
                  </a:lnTo>
                  <a:cubicBezTo>
                    <a:pt x="4022" y="2376"/>
                    <a:pt x="4033" y="2377"/>
                    <a:pt x="4044" y="2377"/>
                  </a:cubicBezTo>
                  <a:cubicBezTo>
                    <a:pt x="4111" y="2377"/>
                    <a:pt x="4173" y="2335"/>
                    <a:pt x="4195" y="2269"/>
                  </a:cubicBezTo>
                  <a:cubicBezTo>
                    <a:pt x="4221" y="2193"/>
                    <a:pt x="4187" y="2110"/>
                    <a:pt x="4114" y="2073"/>
                  </a:cubicBezTo>
                  <a:lnTo>
                    <a:pt x="3499" y="1771"/>
                  </a:lnTo>
                  <a:lnTo>
                    <a:pt x="2876" y="1462"/>
                  </a:lnTo>
                  <a:cubicBezTo>
                    <a:pt x="2648" y="1350"/>
                    <a:pt x="2409" y="1224"/>
                    <a:pt x="2172" y="1094"/>
                  </a:cubicBezTo>
                  <a:cubicBezTo>
                    <a:pt x="1692" y="843"/>
                    <a:pt x="1225" y="568"/>
                    <a:pt x="872" y="364"/>
                  </a:cubicBezTo>
                  <a:lnTo>
                    <a:pt x="280" y="24"/>
                  </a:lnTo>
                  <a:cubicBezTo>
                    <a:pt x="253" y="8"/>
                    <a:pt x="223" y="0"/>
                    <a:pt x="19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5733000" y="1974350"/>
              <a:ext cx="80725" cy="48225"/>
            </a:xfrm>
            <a:custGeom>
              <a:avLst/>
              <a:gdLst/>
              <a:ahLst/>
              <a:cxnLst/>
              <a:rect l="l" t="t" r="r" b="b"/>
              <a:pathLst>
                <a:path w="3229" h="1929" extrusionOk="0">
                  <a:moveTo>
                    <a:pt x="234" y="1"/>
                  </a:moveTo>
                  <a:cubicBezTo>
                    <a:pt x="106" y="1"/>
                    <a:pt x="1" y="151"/>
                    <a:pt x="90" y="279"/>
                  </a:cubicBezTo>
                  <a:lnTo>
                    <a:pt x="92" y="281"/>
                  </a:lnTo>
                  <a:cubicBezTo>
                    <a:pt x="92" y="281"/>
                    <a:pt x="216" y="460"/>
                    <a:pt x="448" y="687"/>
                  </a:cubicBezTo>
                  <a:cubicBezTo>
                    <a:pt x="676" y="920"/>
                    <a:pt x="1025" y="1183"/>
                    <a:pt x="1401" y="1399"/>
                  </a:cubicBezTo>
                  <a:cubicBezTo>
                    <a:pt x="1784" y="1605"/>
                    <a:pt x="2190" y="1762"/>
                    <a:pt x="2508" y="1836"/>
                  </a:cubicBezTo>
                  <a:cubicBezTo>
                    <a:pt x="2828" y="1915"/>
                    <a:pt x="3035" y="1927"/>
                    <a:pt x="3035" y="1927"/>
                  </a:cubicBezTo>
                  <a:lnTo>
                    <a:pt x="3045" y="1928"/>
                  </a:lnTo>
                  <a:cubicBezTo>
                    <a:pt x="3048" y="1928"/>
                    <a:pt x="3052" y="1928"/>
                    <a:pt x="3055" y="1928"/>
                  </a:cubicBezTo>
                  <a:cubicBezTo>
                    <a:pt x="3128" y="1928"/>
                    <a:pt x="3193" y="1877"/>
                    <a:pt x="3211" y="1805"/>
                  </a:cubicBezTo>
                  <a:cubicBezTo>
                    <a:pt x="3229" y="1730"/>
                    <a:pt x="3190" y="1651"/>
                    <a:pt x="3119" y="1620"/>
                  </a:cubicBezTo>
                  <a:lnTo>
                    <a:pt x="2653" y="1413"/>
                  </a:lnTo>
                  <a:cubicBezTo>
                    <a:pt x="2512" y="1356"/>
                    <a:pt x="2358" y="1274"/>
                    <a:pt x="2189" y="1192"/>
                  </a:cubicBezTo>
                  <a:cubicBezTo>
                    <a:pt x="2021" y="1111"/>
                    <a:pt x="1846" y="1017"/>
                    <a:pt x="1674" y="916"/>
                  </a:cubicBezTo>
                  <a:cubicBezTo>
                    <a:pt x="1326" y="722"/>
                    <a:pt x="998" y="498"/>
                    <a:pt x="750" y="326"/>
                  </a:cubicBezTo>
                  <a:lnTo>
                    <a:pt x="336" y="35"/>
                  </a:lnTo>
                  <a:cubicBezTo>
                    <a:pt x="302" y="11"/>
                    <a:pt x="267" y="1"/>
                    <a:pt x="234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5584025" y="2072175"/>
              <a:ext cx="134525" cy="88525"/>
            </a:xfrm>
            <a:custGeom>
              <a:avLst/>
              <a:gdLst/>
              <a:ahLst/>
              <a:cxnLst/>
              <a:rect l="l" t="t" r="r" b="b"/>
              <a:pathLst>
                <a:path w="5381" h="3541" extrusionOk="0">
                  <a:moveTo>
                    <a:pt x="193" y="1"/>
                  </a:moveTo>
                  <a:cubicBezTo>
                    <a:pt x="150" y="1"/>
                    <a:pt x="106" y="17"/>
                    <a:pt x="73" y="48"/>
                  </a:cubicBezTo>
                  <a:cubicBezTo>
                    <a:pt x="3" y="114"/>
                    <a:pt x="0" y="224"/>
                    <a:pt x="65" y="294"/>
                  </a:cubicBezTo>
                  <a:cubicBezTo>
                    <a:pt x="65" y="294"/>
                    <a:pt x="324" y="574"/>
                    <a:pt x="753" y="950"/>
                  </a:cubicBezTo>
                  <a:cubicBezTo>
                    <a:pt x="1177" y="1331"/>
                    <a:pt x="1785" y="1788"/>
                    <a:pt x="2424" y="2202"/>
                  </a:cubicBezTo>
                  <a:cubicBezTo>
                    <a:pt x="3070" y="2605"/>
                    <a:pt x="3742" y="2961"/>
                    <a:pt x="4267" y="3186"/>
                  </a:cubicBezTo>
                  <a:cubicBezTo>
                    <a:pt x="4791" y="3417"/>
                    <a:pt x="5148" y="3531"/>
                    <a:pt x="5148" y="3531"/>
                  </a:cubicBezTo>
                  <a:lnTo>
                    <a:pt x="5152" y="3533"/>
                  </a:lnTo>
                  <a:cubicBezTo>
                    <a:pt x="5168" y="3538"/>
                    <a:pt x="5185" y="3540"/>
                    <a:pt x="5201" y="3540"/>
                  </a:cubicBezTo>
                  <a:cubicBezTo>
                    <a:pt x="5263" y="3540"/>
                    <a:pt x="5322" y="3504"/>
                    <a:pt x="5348" y="3444"/>
                  </a:cubicBezTo>
                  <a:cubicBezTo>
                    <a:pt x="5380" y="3370"/>
                    <a:pt x="5351" y="3281"/>
                    <a:pt x="5279" y="3242"/>
                  </a:cubicBezTo>
                  <a:lnTo>
                    <a:pt x="4466" y="2785"/>
                  </a:lnTo>
                  <a:cubicBezTo>
                    <a:pt x="4221" y="2653"/>
                    <a:pt x="3945" y="2483"/>
                    <a:pt x="3646" y="2308"/>
                  </a:cubicBezTo>
                  <a:cubicBezTo>
                    <a:pt x="3346" y="2133"/>
                    <a:pt x="3032" y="1937"/>
                    <a:pt x="2724" y="1734"/>
                  </a:cubicBezTo>
                  <a:cubicBezTo>
                    <a:pt x="2100" y="1337"/>
                    <a:pt x="1497" y="908"/>
                    <a:pt x="1046" y="582"/>
                  </a:cubicBezTo>
                  <a:lnTo>
                    <a:pt x="296" y="33"/>
                  </a:lnTo>
                  <a:cubicBezTo>
                    <a:pt x="265" y="11"/>
                    <a:pt x="229" y="1"/>
                    <a:pt x="19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5507650" y="2155300"/>
              <a:ext cx="130875" cy="96500"/>
            </a:xfrm>
            <a:custGeom>
              <a:avLst/>
              <a:gdLst/>
              <a:ahLst/>
              <a:cxnLst/>
              <a:rect l="l" t="t" r="r" b="b"/>
              <a:pathLst>
                <a:path w="5235" h="3860" extrusionOk="0">
                  <a:moveTo>
                    <a:pt x="197" y="0"/>
                  </a:moveTo>
                  <a:cubicBezTo>
                    <a:pt x="159" y="0"/>
                    <a:pt x="120" y="13"/>
                    <a:pt x="87" y="39"/>
                  </a:cubicBezTo>
                  <a:cubicBezTo>
                    <a:pt x="12" y="99"/>
                    <a:pt x="0" y="209"/>
                    <a:pt x="61" y="284"/>
                  </a:cubicBezTo>
                  <a:cubicBezTo>
                    <a:pt x="61" y="284"/>
                    <a:pt x="299" y="586"/>
                    <a:pt x="705" y="995"/>
                  </a:cubicBezTo>
                  <a:cubicBezTo>
                    <a:pt x="1107" y="1410"/>
                    <a:pt x="1690" y="1913"/>
                    <a:pt x="2311" y="2369"/>
                  </a:cubicBezTo>
                  <a:cubicBezTo>
                    <a:pt x="2939" y="2813"/>
                    <a:pt x="3601" y="3208"/>
                    <a:pt x="4121" y="3461"/>
                  </a:cubicBezTo>
                  <a:cubicBezTo>
                    <a:pt x="4640" y="3718"/>
                    <a:pt x="4996" y="3848"/>
                    <a:pt x="4996" y="3848"/>
                  </a:cubicBezTo>
                  <a:lnTo>
                    <a:pt x="5000" y="3850"/>
                  </a:lnTo>
                  <a:cubicBezTo>
                    <a:pt x="5018" y="3856"/>
                    <a:pt x="5036" y="3859"/>
                    <a:pt x="5054" y="3859"/>
                  </a:cubicBezTo>
                  <a:cubicBezTo>
                    <a:pt x="5114" y="3859"/>
                    <a:pt x="5170" y="3825"/>
                    <a:pt x="5198" y="3769"/>
                  </a:cubicBezTo>
                  <a:cubicBezTo>
                    <a:pt x="5234" y="3696"/>
                    <a:pt x="5208" y="3607"/>
                    <a:pt x="5139" y="3563"/>
                  </a:cubicBezTo>
                  <a:lnTo>
                    <a:pt x="4338" y="3069"/>
                  </a:lnTo>
                  <a:cubicBezTo>
                    <a:pt x="4098" y="2926"/>
                    <a:pt x="3827" y="2741"/>
                    <a:pt x="3535" y="2549"/>
                  </a:cubicBezTo>
                  <a:cubicBezTo>
                    <a:pt x="3242" y="2355"/>
                    <a:pt x="2937" y="2142"/>
                    <a:pt x="2638" y="1918"/>
                  </a:cubicBezTo>
                  <a:cubicBezTo>
                    <a:pt x="2032" y="1483"/>
                    <a:pt x="1455" y="1010"/>
                    <a:pt x="1025" y="650"/>
                  </a:cubicBezTo>
                  <a:lnTo>
                    <a:pt x="311" y="41"/>
                  </a:lnTo>
                  <a:cubicBezTo>
                    <a:pt x="278" y="14"/>
                    <a:pt x="238" y="0"/>
                    <a:pt x="19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5426200" y="2219725"/>
              <a:ext cx="145500" cy="124650"/>
            </a:xfrm>
            <a:custGeom>
              <a:avLst/>
              <a:gdLst/>
              <a:ahLst/>
              <a:cxnLst/>
              <a:rect l="l" t="t" r="r" b="b"/>
              <a:pathLst>
                <a:path w="5820" h="4986" extrusionOk="0">
                  <a:moveTo>
                    <a:pt x="197" y="0"/>
                  </a:moveTo>
                  <a:cubicBezTo>
                    <a:pt x="165" y="0"/>
                    <a:pt x="132" y="9"/>
                    <a:pt x="103" y="27"/>
                  </a:cubicBezTo>
                  <a:cubicBezTo>
                    <a:pt x="27" y="76"/>
                    <a:pt x="1" y="175"/>
                    <a:pt x="42" y="254"/>
                  </a:cubicBezTo>
                  <a:cubicBezTo>
                    <a:pt x="42" y="254"/>
                    <a:pt x="252" y="670"/>
                    <a:pt x="659" y="1238"/>
                  </a:cubicBezTo>
                  <a:cubicBezTo>
                    <a:pt x="1057" y="1810"/>
                    <a:pt x="1682" y="2508"/>
                    <a:pt x="2389" y="3117"/>
                  </a:cubicBezTo>
                  <a:cubicBezTo>
                    <a:pt x="3104" y="3716"/>
                    <a:pt x="3892" y="4221"/>
                    <a:pt x="4521" y="4524"/>
                  </a:cubicBezTo>
                  <a:cubicBezTo>
                    <a:pt x="4829" y="4683"/>
                    <a:pt x="5109" y="4794"/>
                    <a:pt x="5290" y="4866"/>
                  </a:cubicBezTo>
                  <a:lnTo>
                    <a:pt x="5585" y="4976"/>
                  </a:lnTo>
                  <a:cubicBezTo>
                    <a:pt x="5602" y="4982"/>
                    <a:pt x="5620" y="4985"/>
                    <a:pt x="5638" y="4985"/>
                  </a:cubicBezTo>
                  <a:cubicBezTo>
                    <a:pt x="5699" y="4985"/>
                    <a:pt x="5758" y="4950"/>
                    <a:pt x="5784" y="4892"/>
                  </a:cubicBezTo>
                  <a:cubicBezTo>
                    <a:pt x="5819" y="4815"/>
                    <a:pt x="5789" y="4726"/>
                    <a:pt x="5716" y="4686"/>
                  </a:cubicBezTo>
                  <a:lnTo>
                    <a:pt x="5440" y="4536"/>
                  </a:lnTo>
                  <a:cubicBezTo>
                    <a:pt x="5260" y="4443"/>
                    <a:pt x="5026" y="4307"/>
                    <a:pt x="4736" y="4132"/>
                  </a:cubicBezTo>
                  <a:cubicBezTo>
                    <a:pt x="4444" y="3965"/>
                    <a:pt x="4123" y="3740"/>
                    <a:pt x="3780" y="3504"/>
                  </a:cubicBezTo>
                  <a:cubicBezTo>
                    <a:pt x="3438" y="3262"/>
                    <a:pt x="3087" y="2987"/>
                    <a:pt x="2750" y="2694"/>
                  </a:cubicBezTo>
                  <a:cubicBezTo>
                    <a:pt x="2413" y="2403"/>
                    <a:pt x="2085" y="2101"/>
                    <a:pt x="1796" y="1799"/>
                  </a:cubicBezTo>
                  <a:cubicBezTo>
                    <a:pt x="1513" y="1492"/>
                    <a:pt x="1239" y="1212"/>
                    <a:pt x="1031" y="949"/>
                  </a:cubicBezTo>
                  <a:cubicBezTo>
                    <a:pt x="817" y="690"/>
                    <a:pt x="640" y="473"/>
                    <a:pt x="524" y="315"/>
                  </a:cubicBezTo>
                  <a:lnTo>
                    <a:pt x="336" y="69"/>
                  </a:lnTo>
                  <a:cubicBezTo>
                    <a:pt x="302" y="24"/>
                    <a:pt x="250" y="0"/>
                    <a:pt x="19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5366325" y="2334550"/>
              <a:ext cx="120475" cy="117425"/>
            </a:xfrm>
            <a:custGeom>
              <a:avLst/>
              <a:gdLst/>
              <a:ahLst/>
              <a:cxnLst/>
              <a:rect l="l" t="t" r="r" b="b"/>
              <a:pathLst>
                <a:path w="4819" h="4697" extrusionOk="0">
                  <a:moveTo>
                    <a:pt x="199" y="1"/>
                  </a:moveTo>
                  <a:cubicBezTo>
                    <a:pt x="168" y="1"/>
                    <a:pt x="137" y="9"/>
                    <a:pt x="109" y="26"/>
                  </a:cubicBezTo>
                  <a:cubicBezTo>
                    <a:pt x="27" y="75"/>
                    <a:pt x="0" y="183"/>
                    <a:pt x="50" y="265"/>
                  </a:cubicBezTo>
                  <a:cubicBezTo>
                    <a:pt x="50" y="265"/>
                    <a:pt x="251" y="608"/>
                    <a:pt x="609" y="1086"/>
                  </a:cubicBezTo>
                  <a:cubicBezTo>
                    <a:pt x="960" y="1567"/>
                    <a:pt x="1485" y="2168"/>
                    <a:pt x="2050" y="2730"/>
                  </a:cubicBezTo>
                  <a:cubicBezTo>
                    <a:pt x="2624" y="3281"/>
                    <a:pt x="3237" y="3789"/>
                    <a:pt x="3725" y="4131"/>
                  </a:cubicBezTo>
                  <a:cubicBezTo>
                    <a:pt x="4215" y="4479"/>
                    <a:pt x="4557" y="4672"/>
                    <a:pt x="4557" y="4672"/>
                  </a:cubicBezTo>
                  <a:lnTo>
                    <a:pt x="4561" y="4675"/>
                  </a:lnTo>
                  <a:cubicBezTo>
                    <a:pt x="4586" y="4689"/>
                    <a:pt x="4613" y="4696"/>
                    <a:pt x="4640" y="4696"/>
                  </a:cubicBezTo>
                  <a:cubicBezTo>
                    <a:pt x="4690" y="4696"/>
                    <a:pt x="4740" y="4672"/>
                    <a:pt x="4772" y="4628"/>
                  </a:cubicBezTo>
                  <a:cubicBezTo>
                    <a:pt x="4819" y="4561"/>
                    <a:pt x="4807" y="4468"/>
                    <a:pt x="4744" y="4415"/>
                  </a:cubicBezTo>
                  <a:lnTo>
                    <a:pt x="4004" y="3780"/>
                  </a:lnTo>
                  <a:cubicBezTo>
                    <a:pt x="3780" y="3594"/>
                    <a:pt x="3532" y="3362"/>
                    <a:pt x="3263" y="3118"/>
                  </a:cubicBezTo>
                  <a:cubicBezTo>
                    <a:pt x="2993" y="2875"/>
                    <a:pt x="2713" y="2608"/>
                    <a:pt x="2440" y="2333"/>
                  </a:cubicBezTo>
                  <a:cubicBezTo>
                    <a:pt x="1886" y="1793"/>
                    <a:pt x="1363" y="1221"/>
                    <a:pt x="975" y="788"/>
                  </a:cubicBezTo>
                  <a:lnTo>
                    <a:pt x="330" y="59"/>
                  </a:lnTo>
                  <a:cubicBezTo>
                    <a:pt x="295" y="21"/>
                    <a:pt x="247" y="1"/>
                    <a:pt x="19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5252350" y="2375825"/>
              <a:ext cx="138400" cy="147825"/>
            </a:xfrm>
            <a:custGeom>
              <a:avLst/>
              <a:gdLst/>
              <a:ahLst/>
              <a:cxnLst/>
              <a:rect l="l" t="t" r="r" b="b"/>
              <a:pathLst>
                <a:path w="5536" h="5913" extrusionOk="0">
                  <a:moveTo>
                    <a:pt x="196" y="1"/>
                  </a:moveTo>
                  <a:cubicBezTo>
                    <a:pt x="165" y="1"/>
                    <a:pt x="134" y="9"/>
                    <a:pt x="106" y="26"/>
                  </a:cubicBezTo>
                  <a:cubicBezTo>
                    <a:pt x="28" y="73"/>
                    <a:pt x="0" y="172"/>
                    <a:pt x="42" y="253"/>
                  </a:cubicBezTo>
                  <a:lnTo>
                    <a:pt x="43" y="257"/>
                  </a:lnTo>
                  <a:cubicBezTo>
                    <a:pt x="43" y="257"/>
                    <a:pt x="263" y="689"/>
                    <a:pt x="661" y="1298"/>
                  </a:cubicBezTo>
                  <a:cubicBezTo>
                    <a:pt x="1054" y="1910"/>
                    <a:pt x="1650" y="2681"/>
                    <a:pt x="2308" y="3397"/>
                  </a:cubicBezTo>
                  <a:cubicBezTo>
                    <a:pt x="2974" y="4105"/>
                    <a:pt x="3699" y="4754"/>
                    <a:pt x="4280" y="5192"/>
                  </a:cubicBezTo>
                  <a:cubicBezTo>
                    <a:pt x="4861" y="5637"/>
                    <a:pt x="5269" y="5887"/>
                    <a:pt x="5269" y="5887"/>
                  </a:cubicBezTo>
                  <a:lnTo>
                    <a:pt x="5275" y="5890"/>
                  </a:lnTo>
                  <a:cubicBezTo>
                    <a:pt x="5301" y="5905"/>
                    <a:pt x="5329" y="5913"/>
                    <a:pt x="5357" y="5913"/>
                  </a:cubicBezTo>
                  <a:cubicBezTo>
                    <a:pt x="5407" y="5913"/>
                    <a:pt x="5456" y="5889"/>
                    <a:pt x="5487" y="5846"/>
                  </a:cubicBezTo>
                  <a:cubicBezTo>
                    <a:pt x="5535" y="5779"/>
                    <a:pt x="5524" y="5685"/>
                    <a:pt x="5462" y="5632"/>
                  </a:cubicBezTo>
                  <a:cubicBezTo>
                    <a:pt x="5462" y="5632"/>
                    <a:pt x="5091" y="5321"/>
                    <a:pt x="4566" y="4848"/>
                  </a:cubicBezTo>
                  <a:cubicBezTo>
                    <a:pt x="4297" y="4615"/>
                    <a:pt x="4000" y="4326"/>
                    <a:pt x="3681" y="4018"/>
                  </a:cubicBezTo>
                  <a:cubicBezTo>
                    <a:pt x="3362" y="3709"/>
                    <a:pt x="3034" y="3369"/>
                    <a:pt x="2715" y="3019"/>
                  </a:cubicBezTo>
                  <a:cubicBezTo>
                    <a:pt x="2071" y="2328"/>
                    <a:pt x="1477" y="1591"/>
                    <a:pt x="1047" y="1026"/>
                  </a:cubicBezTo>
                  <a:cubicBezTo>
                    <a:pt x="615" y="461"/>
                    <a:pt x="337" y="73"/>
                    <a:pt x="337" y="73"/>
                  </a:cubicBezTo>
                  <a:cubicBezTo>
                    <a:pt x="304" y="26"/>
                    <a:pt x="251" y="1"/>
                    <a:pt x="196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5121350" y="2434525"/>
              <a:ext cx="122375" cy="160575"/>
            </a:xfrm>
            <a:custGeom>
              <a:avLst/>
              <a:gdLst/>
              <a:ahLst/>
              <a:cxnLst/>
              <a:rect l="l" t="t" r="r" b="b"/>
              <a:pathLst>
                <a:path w="4895" h="6423" extrusionOk="0">
                  <a:moveTo>
                    <a:pt x="194" y="0"/>
                  </a:moveTo>
                  <a:cubicBezTo>
                    <a:pt x="173" y="0"/>
                    <a:pt x="151" y="4"/>
                    <a:pt x="130" y="13"/>
                  </a:cubicBezTo>
                  <a:cubicBezTo>
                    <a:pt x="45" y="45"/>
                    <a:pt x="0" y="138"/>
                    <a:pt x="27" y="225"/>
                  </a:cubicBezTo>
                  <a:cubicBezTo>
                    <a:pt x="27" y="225"/>
                    <a:pt x="165" y="695"/>
                    <a:pt x="464" y="1366"/>
                  </a:cubicBezTo>
                  <a:cubicBezTo>
                    <a:pt x="757" y="2040"/>
                    <a:pt x="1247" y="2894"/>
                    <a:pt x="1829" y="3684"/>
                  </a:cubicBezTo>
                  <a:cubicBezTo>
                    <a:pt x="2421" y="4466"/>
                    <a:pt x="3101" y="5178"/>
                    <a:pt x="3663" y="5650"/>
                  </a:cubicBezTo>
                  <a:cubicBezTo>
                    <a:pt x="3937" y="5892"/>
                    <a:pt x="4192" y="6078"/>
                    <a:pt x="4357" y="6202"/>
                  </a:cubicBezTo>
                  <a:lnTo>
                    <a:pt x="4628" y="6393"/>
                  </a:lnTo>
                  <a:lnTo>
                    <a:pt x="4627" y="6393"/>
                  </a:lnTo>
                  <a:cubicBezTo>
                    <a:pt x="4655" y="6413"/>
                    <a:pt x="4687" y="6422"/>
                    <a:pt x="4718" y="6422"/>
                  </a:cubicBezTo>
                  <a:cubicBezTo>
                    <a:pt x="4765" y="6422"/>
                    <a:pt x="4811" y="6402"/>
                    <a:pt x="4842" y="6363"/>
                  </a:cubicBezTo>
                  <a:cubicBezTo>
                    <a:pt x="4895" y="6298"/>
                    <a:pt x="4889" y="6203"/>
                    <a:pt x="4829" y="6147"/>
                  </a:cubicBezTo>
                  <a:cubicBezTo>
                    <a:pt x="4829" y="6147"/>
                    <a:pt x="4739" y="6065"/>
                    <a:pt x="4585" y="5921"/>
                  </a:cubicBezTo>
                  <a:cubicBezTo>
                    <a:pt x="4426" y="5778"/>
                    <a:pt x="4220" y="5575"/>
                    <a:pt x="3967" y="5323"/>
                  </a:cubicBezTo>
                  <a:cubicBezTo>
                    <a:pt x="3711" y="5075"/>
                    <a:pt x="3437" y="4765"/>
                    <a:pt x="3141" y="4435"/>
                  </a:cubicBezTo>
                  <a:cubicBezTo>
                    <a:pt x="2849" y="4102"/>
                    <a:pt x="2554" y="3732"/>
                    <a:pt x="2275" y="3353"/>
                  </a:cubicBezTo>
                  <a:cubicBezTo>
                    <a:pt x="1995" y="2972"/>
                    <a:pt x="1727" y="2583"/>
                    <a:pt x="1493" y="2206"/>
                  </a:cubicBezTo>
                  <a:cubicBezTo>
                    <a:pt x="1269" y="1826"/>
                    <a:pt x="1048" y="1474"/>
                    <a:pt x="887" y="1158"/>
                  </a:cubicBezTo>
                  <a:cubicBezTo>
                    <a:pt x="720" y="844"/>
                    <a:pt x="581" y="580"/>
                    <a:pt x="494" y="393"/>
                  </a:cubicBezTo>
                  <a:cubicBezTo>
                    <a:pt x="403" y="206"/>
                    <a:pt x="351" y="99"/>
                    <a:pt x="351" y="99"/>
                  </a:cubicBezTo>
                  <a:cubicBezTo>
                    <a:pt x="321" y="37"/>
                    <a:pt x="259" y="0"/>
                    <a:pt x="194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5000175" y="2489950"/>
              <a:ext cx="115250" cy="160825"/>
            </a:xfrm>
            <a:custGeom>
              <a:avLst/>
              <a:gdLst/>
              <a:ahLst/>
              <a:cxnLst/>
              <a:rect l="l" t="t" r="r" b="b"/>
              <a:pathLst>
                <a:path w="4610" h="6433" extrusionOk="0">
                  <a:moveTo>
                    <a:pt x="193" y="1"/>
                  </a:moveTo>
                  <a:cubicBezTo>
                    <a:pt x="172" y="1"/>
                    <a:pt x="149" y="5"/>
                    <a:pt x="128" y="14"/>
                  </a:cubicBezTo>
                  <a:cubicBezTo>
                    <a:pt x="45" y="47"/>
                    <a:pt x="0" y="139"/>
                    <a:pt x="27" y="226"/>
                  </a:cubicBezTo>
                  <a:cubicBezTo>
                    <a:pt x="27" y="226"/>
                    <a:pt x="164" y="683"/>
                    <a:pt x="453" y="1337"/>
                  </a:cubicBezTo>
                  <a:cubicBezTo>
                    <a:pt x="736" y="1995"/>
                    <a:pt x="1198" y="2834"/>
                    <a:pt x="1741" y="3620"/>
                  </a:cubicBezTo>
                  <a:cubicBezTo>
                    <a:pt x="2294" y="4398"/>
                    <a:pt x="2922" y="5122"/>
                    <a:pt x="3441" y="5614"/>
                  </a:cubicBezTo>
                  <a:cubicBezTo>
                    <a:pt x="3695" y="5864"/>
                    <a:pt x="3929" y="6059"/>
                    <a:pt x="4084" y="6191"/>
                  </a:cubicBezTo>
                  <a:lnTo>
                    <a:pt x="4335" y="6396"/>
                  </a:lnTo>
                  <a:lnTo>
                    <a:pt x="4334" y="6396"/>
                  </a:lnTo>
                  <a:cubicBezTo>
                    <a:pt x="4364" y="6421"/>
                    <a:pt x="4399" y="6433"/>
                    <a:pt x="4435" y="6433"/>
                  </a:cubicBezTo>
                  <a:cubicBezTo>
                    <a:pt x="4478" y="6433"/>
                    <a:pt x="4521" y="6415"/>
                    <a:pt x="4553" y="6382"/>
                  </a:cubicBezTo>
                  <a:cubicBezTo>
                    <a:pt x="4609" y="6320"/>
                    <a:pt x="4609" y="6225"/>
                    <a:pt x="4552" y="6164"/>
                  </a:cubicBezTo>
                  <a:lnTo>
                    <a:pt x="4330" y="5928"/>
                  </a:lnTo>
                  <a:cubicBezTo>
                    <a:pt x="4185" y="5779"/>
                    <a:pt x="3997" y="5566"/>
                    <a:pt x="3765" y="5305"/>
                  </a:cubicBezTo>
                  <a:cubicBezTo>
                    <a:pt x="3530" y="5049"/>
                    <a:pt x="3275" y="4733"/>
                    <a:pt x="3004" y="4395"/>
                  </a:cubicBezTo>
                  <a:cubicBezTo>
                    <a:pt x="2734" y="4056"/>
                    <a:pt x="2459" y="3683"/>
                    <a:pt x="2197" y="3303"/>
                  </a:cubicBezTo>
                  <a:cubicBezTo>
                    <a:pt x="1935" y="2923"/>
                    <a:pt x="1681" y="2537"/>
                    <a:pt x="1460" y="2164"/>
                  </a:cubicBezTo>
                  <a:cubicBezTo>
                    <a:pt x="1245" y="1788"/>
                    <a:pt x="1034" y="1441"/>
                    <a:pt x="877" y="1131"/>
                  </a:cubicBezTo>
                  <a:cubicBezTo>
                    <a:pt x="716" y="824"/>
                    <a:pt x="579" y="567"/>
                    <a:pt x="493" y="383"/>
                  </a:cubicBezTo>
                  <a:lnTo>
                    <a:pt x="349" y="97"/>
                  </a:lnTo>
                  <a:cubicBezTo>
                    <a:pt x="318" y="36"/>
                    <a:pt x="257" y="1"/>
                    <a:pt x="19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4741775" y="2548450"/>
              <a:ext cx="84825" cy="166950"/>
            </a:xfrm>
            <a:custGeom>
              <a:avLst/>
              <a:gdLst/>
              <a:ahLst/>
              <a:cxnLst/>
              <a:rect l="l" t="t" r="r" b="b"/>
              <a:pathLst>
                <a:path w="3393" h="6678" extrusionOk="0">
                  <a:moveTo>
                    <a:pt x="191" y="1"/>
                  </a:moveTo>
                  <a:cubicBezTo>
                    <a:pt x="181" y="1"/>
                    <a:pt x="170" y="2"/>
                    <a:pt x="159" y="4"/>
                  </a:cubicBezTo>
                  <a:cubicBezTo>
                    <a:pt x="64" y="21"/>
                    <a:pt x="1" y="111"/>
                    <a:pt x="19" y="207"/>
                  </a:cubicBezTo>
                  <a:cubicBezTo>
                    <a:pt x="19" y="207"/>
                    <a:pt x="95" y="647"/>
                    <a:pt x="253" y="1303"/>
                  </a:cubicBezTo>
                  <a:cubicBezTo>
                    <a:pt x="407" y="1960"/>
                    <a:pt x="660" y="2830"/>
                    <a:pt x="1010" y="3675"/>
                  </a:cubicBezTo>
                  <a:cubicBezTo>
                    <a:pt x="1194" y="4092"/>
                    <a:pt x="1397" y="4503"/>
                    <a:pt x="1616" y="4874"/>
                  </a:cubicBezTo>
                  <a:cubicBezTo>
                    <a:pt x="1818" y="5212"/>
                    <a:pt x="2047" y="5532"/>
                    <a:pt x="2300" y="5834"/>
                  </a:cubicBezTo>
                  <a:cubicBezTo>
                    <a:pt x="2513" y="6100"/>
                    <a:pt x="2739" y="6309"/>
                    <a:pt x="2879" y="6437"/>
                  </a:cubicBezTo>
                  <a:lnTo>
                    <a:pt x="3113" y="6638"/>
                  </a:lnTo>
                  <a:cubicBezTo>
                    <a:pt x="3143" y="6664"/>
                    <a:pt x="3180" y="6677"/>
                    <a:pt x="3218" y="6677"/>
                  </a:cubicBezTo>
                  <a:cubicBezTo>
                    <a:pt x="3258" y="6677"/>
                    <a:pt x="3299" y="6661"/>
                    <a:pt x="3330" y="6630"/>
                  </a:cubicBezTo>
                  <a:cubicBezTo>
                    <a:pt x="3389" y="6570"/>
                    <a:pt x="3393" y="6476"/>
                    <a:pt x="3337" y="6412"/>
                  </a:cubicBezTo>
                  <a:lnTo>
                    <a:pt x="3134" y="6180"/>
                  </a:lnTo>
                  <a:cubicBezTo>
                    <a:pt x="3000" y="6030"/>
                    <a:pt x="2843" y="5829"/>
                    <a:pt x="2652" y="5560"/>
                  </a:cubicBezTo>
                  <a:cubicBezTo>
                    <a:pt x="2458" y="5300"/>
                    <a:pt x="2268" y="4971"/>
                    <a:pt x="2069" y="4617"/>
                  </a:cubicBezTo>
                  <a:cubicBezTo>
                    <a:pt x="1871" y="4259"/>
                    <a:pt x="1688" y="3864"/>
                    <a:pt x="1522" y="3460"/>
                  </a:cubicBezTo>
                  <a:cubicBezTo>
                    <a:pt x="1353" y="3056"/>
                    <a:pt x="1198" y="2644"/>
                    <a:pt x="1064" y="2253"/>
                  </a:cubicBezTo>
                  <a:cubicBezTo>
                    <a:pt x="933" y="1859"/>
                    <a:pt x="811" y="1491"/>
                    <a:pt x="706" y="1177"/>
                  </a:cubicBezTo>
                  <a:cubicBezTo>
                    <a:pt x="502" y="541"/>
                    <a:pt x="355" y="117"/>
                    <a:pt x="355" y="117"/>
                  </a:cubicBezTo>
                  <a:cubicBezTo>
                    <a:pt x="330" y="46"/>
                    <a:pt x="264" y="1"/>
                    <a:pt x="191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4621650" y="2517250"/>
              <a:ext cx="81350" cy="189275"/>
            </a:xfrm>
            <a:custGeom>
              <a:avLst/>
              <a:gdLst/>
              <a:ahLst/>
              <a:cxnLst/>
              <a:rect l="l" t="t" r="r" b="b"/>
              <a:pathLst>
                <a:path w="3254" h="7571" extrusionOk="0">
                  <a:moveTo>
                    <a:pt x="183" y="0"/>
                  </a:moveTo>
                  <a:cubicBezTo>
                    <a:pt x="173" y="0"/>
                    <a:pt x="163" y="1"/>
                    <a:pt x="153" y="3"/>
                  </a:cubicBezTo>
                  <a:cubicBezTo>
                    <a:pt x="64" y="18"/>
                    <a:pt x="1" y="100"/>
                    <a:pt x="9" y="191"/>
                  </a:cubicBezTo>
                  <a:lnTo>
                    <a:pt x="9" y="195"/>
                  </a:lnTo>
                  <a:cubicBezTo>
                    <a:pt x="9" y="195"/>
                    <a:pt x="58" y="690"/>
                    <a:pt x="213" y="1421"/>
                  </a:cubicBezTo>
                  <a:cubicBezTo>
                    <a:pt x="361" y="2153"/>
                    <a:pt x="645" y="3111"/>
                    <a:pt x="1012" y="4038"/>
                  </a:cubicBezTo>
                  <a:cubicBezTo>
                    <a:pt x="1390" y="4960"/>
                    <a:pt x="1848" y="5848"/>
                    <a:pt x="2246" y="6478"/>
                  </a:cubicBezTo>
                  <a:cubicBezTo>
                    <a:pt x="2643" y="7117"/>
                    <a:pt x="2945" y="7504"/>
                    <a:pt x="2945" y="7504"/>
                  </a:cubicBezTo>
                  <a:lnTo>
                    <a:pt x="2949" y="7510"/>
                  </a:lnTo>
                  <a:cubicBezTo>
                    <a:pt x="2980" y="7550"/>
                    <a:pt x="3027" y="7571"/>
                    <a:pt x="3074" y="7571"/>
                  </a:cubicBezTo>
                  <a:cubicBezTo>
                    <a:pt x="3105" y="7571"/>
                    <a:pt x="3136" y="7562"/>
                    <a:pt x="3163" y="7544"/>
                  </a:cubicBezTo>
                  <a:cubicBezTo>
                    <a:pt x="3232" y="7498"/>
                    <a:pt x="3254" y="7406"/>
                    <a:pt x="3213" y="7334"/>
                  </a:cubicBezTo>
                  <a:cubicBezTo>
                    <a:pt x="3213" y="7334"/>
                    <a:pt x="2967" y="6902"/>
                    <a:pt x="2635" y="6259"/>
                  </a:cubicBezTo>
                  <a:cubicBezTo>
                    <a:pt x="2461" y="5937"/>
                    <a:pt x="2284" y="5551"/>
                    <a:pt x="2088" y="5141"/>
                  </a:cubicBezTo>
                  <a:cubicBezTo>
                    <a:pt x="1895" y="4729"/>
                    <a:pt x="1706" y="4282"/>
                    <a:pt x="1528" y="3832"/>
                  </a:cubicBezTo>
                  <a:cubicBezTo>
                    <a:pt x="1350" y="3381"/>
                    <a:pt x="1180" y="2927"/>
                    <a:pt x="1038" y="2495"/>
                  </a:cubicBezTo>
                  <a:cubicBezTo>
                    <a:pt x="903" y="2062"/>
                    <a:pt x="763" y="1659"/>
                    <a:pt x="670" y="1307"/>
                  </a:cubicBezTo>
                  <a:cubicBezTo>
                    <a:pt x="471" y="607"/>
                    <a:pt x="352" y="132"/>
                    <a:pt x="352" y="132"/>
                  </a:cubicBezTo>
                  <a:cubicBezTo>
                    <a:pt x="332" y="54"/>
                    <a:pt x="262" y="0"/>
                    <a:pt x="18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4511800" y="2520925"/>
              <a:ext cx="42800" cy="122700"/>
            </a:xfrm>
            <a:custGeom>
              <a:avLst/>
              <a:gdLst/>
              <a:ahLst/>
              <a:cxnLst/>
              <a:rect l="l" t="t" r="r" b="b"/>
              <a:pathLst>
                <a:path w="1712" h="4908" extrusionOk="0">
                  <a:moveTo>
                    <a:pt x="182" y="1"/>
                  </a:moveTo>
                  <a:cubicBezTo>
                    <a:pt x="176" y="1"/>
                    <a:pt x="170" y="1"/>
                    <a:pt x="163" y="2"/>
                  </a:cubicBezTo>
                  <a:cubicBezTo>
                    <a:pt x="75" y="10"/>
                    <a:pt x="8" y="84"/>
                    <a:pt x="6" y="172"/>
                  </a:cubicBezTo>
                  <a:lnTo>
                    <a:pt x="6" y="175"/>
                  </a:lnTo>
                  <a:cubicBezTo>
                    <a:pt x="6" y="175"/>
                    <a:pt x="0" y="483"/>
                    <a:pt x="50" y="942"/>
                  </a:cubicBezTo>
                  <a:cubicBezTo>
                    <a:pt x="93" y="1402"/>
                    <a:pt x="215" y="2007"/>
                    <a:pt x="387" y="2599"/>
                  </a:cubicBezTo>
                  <a:cubicBezTo>
                    <a:pt x="570" y="3188"/>
                    <a:pt x="802" y="3760"/>
                    <a:pt x="1016" y="4168"/>
                  </a:cubicBezTo>
                  <a:cubicBezTo>
                    <a:pt x="1229" y="4582"/>
                    <a:pt x="1399" y="4832"/>
                    <a:pt x="1399" y="4832"/>
                  </a:cubicBezTo>
                  <a:lnTo>
                    <a:pt x="1402" y="4837"/>
                  </a:lnTo>
                  <a:cubicBezTo>
                    <a:pt x="1432" y="4883"/>
                    <a:pt x="1482" y="4908"/>
                    <a:pt x="1534" y="4908"/>
                  </a:cubicBezTo>
                  <a:cubicBezTo>
                    <a:pt x="1558" y="4908"/>
                    <a:pt x="1583" y="4902"/>
                    <a:pt x="1607" y="4890"/>
                  </a:cubicBezTo>
                  <a:cubicBezTo>
                    <a:pt x="1678" y="4853"/>
                    <a:pt x="1712" y="4768"/>
                    <a:pt x="1684" y="4692"/>
                  </a:cubicBezTo>
                  <a:lnTo>
                    <a:pt x="1426" y="3990"/>
                  </a:lnTo>
                  <a:cubicBezTo>
                    <a:pt x="1345" y="3783"/>
                    <a:pt x="1266" y="3535"/>
                    <a:pt x="1176" y="3272"/>
                  </a:cubicBezTo>
                  <a:cubicBezTo>
                    <a:pt x="1086" y="3008"/>
                    <a:pt x="999" y="2726"/>
                    <a:pt x="920" y="2442"/>
                  </a:cubicBezTo>
                  <a:cubicBezTo>
                    <a:pt x="748" y="1875"/>
                    <a:pt x="612" y="1302"/>
                    <a:pt x="515" y="864"/>
                  </a:cubicBezTo>
                  <a:cubicBezTo>
                    <a:pt x="417" y="428"/>
                    <a:pt x="352" y="137"/>
                    <a:pt x="352" y="137"/>
                  </a:cubicBezTo>
                  <a:cubicBezTo>
                    <a:pt x="334" y="57"/>
                    <a:pt x="263" y="1"/>
                    <a:pt x="182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4413375" y="2455425"/>
              <a:ext cx="36425" cy="138700"/>
            </a:xfrm>
            <a:custGeom>
              <a:avLst/>
              <a:gdLst/>
              <a:ahLst/>
              <a:cxnLst/>
              <a:rect l="l" t="t" r="r" b="b"/>
              <a:pathLst>
                <a:path w="1457" h="5548" extrusionOk="0">
                  <a:moveTo>
                    <a:pt x="289" y="1"/>
                  </a:moveTo>
                  <a:cubicBezTo>
                    <a:pt x="207" y="1"/>
                    <a:pt x="135" y="59"/>
                    <a:pt x="119" y="142"/>
                  </a:cubicBezTo>
                  <a:lnTo>
                    <a:pt x="119" y="146"/>
                  </a:lnTo>
                  <a:cubicBezTo>
                    <a:pt x="119" y="146"/>
                    <a:pt x="53" y="485"/>
                    <a:pt x="30" y="1003"/>
                  </a:cubicBezTo>
                  <a:cubicBezTo>
                    <a:pt x="1" y="1520"/>
                    <a:pt x="47" y="2215"/>
                    <a:pt x="172" y="2896"/>
                  </a:cubicBezTo>
                  <a:cubicBezTo>
                    <a:pt x="310" y="3575"/>
                    <a:pt x="525" y="4236"/>
                    <a:pt x="742" y="4705"/>
                  </a:cubicBezTo>
                  <a:cubicBezTo>
                    <a:pt x="959" y="5184"/>
                    <a:pt x="1140" y="5466"/>
                    <a:pt x="1140" y="5466"/>
                  </a:cubicBezTo>
                  <a:lnTo>
                    <a:pt x="1145" y="5475"/>
                  </a:lnTo>
                  <a:cubicBezTo>
                    <a:pt x="1175" y="5522"/>
                    <a:pt x="1226" y="5548"/>
                    <a:pt x="1278" y="5548"/>
                  </a:cubicBezTo>
                  <a:cubicBezTo>
                    <a:pt x="1302" y="5548"/>
                    <a:pt x="1327" y="5542"/>
                    <a:pt x="1350" y="5530"/>
                  </a:cubicBezTo>
                  <a:cubicBezTo>
                    <a:pt x="1422" y="5494"/>
                    <a:pt x="1456" y="5408"/>
                    <a:pt x="1428" y="5332"/>
                  </a:cubicBezTo>
                  <a:cubicBezTo>
                    <a:pt x="1428" y="5332"/>
                    <a:pt x="1309" y="5012"/>
                    <a:pt x="1160" y="4545"/>
                  </a:cubicBezTo>
                  <a:cubicBezTo>
                    <a:pt x="1078" y="4312"/>
                    <a:pt x="1004" y="4033"/>
                    <a:pt x="925" y="3734"/>
                  </a:cubicBezTo>
                  <a:cubicBezTo>
                    <a:pt x="845" y="3437"/>
                    <a:pt x="774" y="3116"/>
                    <a:pt x="717" y="2792"/>
                  </a:cubicBezTo>
                  <a:cubicBezTo>
                    <a:pt x="591" y="2148"/>
                    <a:pt x="529" y="1492"/>
                    <a:pt x="501" y="1000"/>
                  </a:cubicBezTo>
                  <a:cubicBezTo>
                    <a:pt x="472" y="505"/>
                    <a:pt x="465" y="172"/>
                    <a:pt x="465" y="172"/>
                  </a:cubicBezTo>
                  <a:cubicBezTo>
                    <a:pt x="463" y="83"/>
                    <a:pt x="394" y="9"/>
                    <a:pt x="305" y="2"/>
                  </a:cubicBezTo>
                  <a:cubicBezTo>
                    <a:pt x="300" y="1"/>
                    <a:pt x="294" y="1"/>
                    <a:pt x="28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4325200" y="2403625"/>
              <a:ext cx="28875" cy="122175"/>
            </a:xfrm>
            <a:custGeom>
              <a:avLst/>
              <a:gdLst/>
              <a:ahLst/>
              <a:cxnLst/>
              <a:rect l="l" t="t" r="r" b="b"/>
              <a:pathLst>
                <a:path w="1155" h="4887" extrusionOk="0">
                  <a:moveTo>
                    <a:pt x="249" y="1"/>
                  </a:moveTo>
                  <a:cubicBezTo>
                    <a:pt x="163" y="1"/>
                    <a:pt x="88" y="64"/>
                    <a:pt x="75" y="151"/>
                  </a:cubicBezTo>
                  <a:lnTo>
                    <a:pt x="75" y="153"/>
                  </a:lnTo>
                  <a:cubicBezTo>
                    <a:pt x="75" y="153"/>
                    <a:pt x="30" y="448"/>
                    <a:pt x="17" y="895"/>
                  </a:cubicBezTo>
                  <a:cubicBezTo>
                    <a:pt x="1" y="1342"/>
                    <a:pt x="42" y="1938"/>
                    <a:pt x="132" y="2528"/>
                  </a:cubicBezTo>
                  <a:cubicBezTo>
                    <a:pt x="235" y="3116"/>
                    <a:pt x="388" y="3694"/>
                    <a:pt x="547" y="4112"/>
                  </a:cubicBezTo>
                  <a:cubicBezTo>
                    <a:pt x="701" y="4536"/>
                    <a:pt x="836" y="4795"/>
                    <a:pt x="836" y="4795"/>
                  </a:cubicBezTo>
                  <a:lnTo>
                    <a:pt x="839" y="4800"/>
                  </a:lnTo>
                  <a:cubicBezTo>
                    <a:pt x="866" y="4854"/>
                    <a:pt x="922" y="4886"/>
                    <a:pt x="980" y="4886"/>
                  </a:cubicBezTo>
                  <a:cubicBezTo>
                    <a:pt x="999" y="4886"/>
                    <a:pt x="1017" y="4883"/>
                    <a:pt x="1036" y="4876"/>
                  </a:cubicBezTo>
                  <a:cubicBezTo>
                    <a:pt x="1112" y="4848"/>
                    <a:pt x="1154" y="4769"/>
                    <a:pt x="1136" y="4690"/>
                  </a:cubicBezTo>
                  <a:cubicBezTo>
                    <a:pt x="1136" y="4690"/>
                    <a:pt x="1072" y="4409"/>
                    <a:pt x="975" y="3986"/>
                  </a:cubicBezTo>
                  <a:cubicBezTo>
                    <a:pt x="922" y="3777"/>
                    <a:pt x="877" y="3529"/>
                    <a:pt x="824" y="3267"/>
                  </a:cubicBezTo>
                  <a:cubicBezTo>
                    <a:pt x="771" y="3004"/>
                    <a:pt x="720" y="2722"/>
                    <a:pt x="681" y="2440"/>
                  </a:cubicBezTo>
                  <a:cubicBezTo>
                    <a:pt x="586" y="1876"/>
                    <a:pt x="527" y="1310"/>
                    <a:pt x="489" y="879"/>
                  </a:cubicBezTo>
                  <a:cubicBezTo>
                    <a:pt x="449" y="449"/>
                    <a:pt x="423" y="162"/>
                    <a:pt x="423" y="162"/>
                  </a:cubicBezTo>
                  <a:cubicBezTo>
                    <a:pt x="416" y="73"/>
                    <a:pt x="344" y="5"/>
                    <a:pt x="254" y="1"/>
                  </a:cubicBezTo>
                  <a:cubicBezTo>
                    <a:pt x="253" y="1"/>
                    <a:pt x="251" y="1"/>
                    <a:pt x="24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4680850" y="2399325"/>
              <a:ext cx="307450" cy="197075"/>
            </a:xfrm>
            <a:custGeom>
              <a:avLst/>
              <a:gdLst/>
              <a:ahLst/>
              <a:cxnLst/>
              <a:rect l="l" t="t" r="r" b="b"/>
              <a:pathLst>
                <a:path w="12298" h="7883" extrusionOk="0">
                  <a:moveTo>
                    <a:pt x="12297" y="0"/>
                  </a:moveTo>
                  <a:lnTo>
                    <a:pt x="1135" y="1263"/>
                  </a:lnTo>
                  <a:cubicBezTo>
                    <a:pt x="562" y="3058"/>
                    <a:pt x="0" y="5063"/>
                    <a:pt x="808" y="6766"/>
                  </a:cubicBezTo>
                  <a:cubicBezTo>
                    <a:pt x="978" y="7120"/>
                    <a:pt x="1212" y="7458"/>
                    <a:pt x="1551" y="7655"/>
                  </a:cubicBezTo>
                  <a:cubicBezTo>
                    <a:pt x="1857" y="7832"/>
                    <a:pt x="2222" y="7880"/>
                    <a:pt x="2576" y="7882"/>
                  </a:cubicBezTo>
                  <a:cubicBezTo>
                    <a:pt x="2588" y="7882"/>
                    <a:pt x="2599" y="7882"/>
                    <a:pt x="2611" y="7882"/>
                  </a:cubicBezTo>
                  <a:cubicBezTo>
                    <a:pt x="4823" y="7882"/>
                    <a:pt x="6702" y="6319"/>
                    <a:pt x="8299" y="4784"/>
                  </a:cubicBezTo>
                  <a:cubicBezTo>
                    <a:pt x="9803" y="3339"/>
                    <a:pt x="11270" y="1816"/>
                    <a:pt x="12297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4349550" y="1292375"/>
              <a:ext cx="29725" cy="28300"/>
            </a:xfrm>
            <a:custGeom>
              <a:avLst/>
              <a:gdLst/>
              <a:ahLst/>
              <a:cxnLst/>
              <a:rect l="l" t="t" r="r" b="b"/>
              <a:pathLst>
                <a:path w="1189" h="1132" extrusionOk="0">
                  <a:moveTo>
                    <a:pt x="549" y="1"/>
                  </a:moveTo>
                  <a:cubicBezTo>
                    <a:pt x="490" y="1"/>
                    <a:pt x="432" y="9"/>
                    <a:pt x="376" y="26"/>
                  </a:cubicBezTo>
                  <a:cubicBezTo>
                    <a:pt x="149" y="97"/>
                    <a:pt x="0" y="313"/>
                    <a:pt x="15" y="550"/>
                  </a:cubicBezTo>
                  <a:cubicBezTo>
                    <a:pt x="21" y="616"/>
                    <a:pt x="36" y="680"/>
                    <a:pt x="62" y="742"/>
                  </a:cubicBezTo>
                  <a:cubicBezTo>
                    <a:pt x="105" y="849"/>
                    <a:pt x="178" y="942"/>
                    <a:pt x="269" y="1014"/>
                  </a:cubicBezTo>
                  <a:cubicBezTo>
                    <a:pt x="360" y="1082"/>
                    <a:pt x="470" y="1124"/>
                    <a:pt x="585" y="1131"/>
                  </a:cubicBezTo>
                  <a:cubicBezTo>
                    <a:pt x="597" y="1131"/>
                    <a:pt x="609" y="1132"/>
                    <a:pt x="621" y="1132"/>
                  </a:cubicBezTo>
                  <a:cubicBezTo>
                    <a:pt x="674" y="1132"/>
                    <a:pt x="727" y="1125"/>
                    <a:pt x="778" y="1110"/>
                  </a:cubicBezTo>
                  <a:cubicBezTo>
                    <a:pt x="1026" y="1033"/>
                    <a:pt x="1189" y="796"/>
                    <a:pt x="1172" y="538"/>
                  </a:cubicBezTo>
                  <a:cubicBezTo>
                    <a:pt x="1166" y="472"/>
                    <a:pt x="1149" y="410"/>
                    <a:pt x="1122" y="349"/>
                  </a:cubicBezTo>
                  <a:cubicBezTo>
                    <a:pt x="1074" y="245"/>
                    <a:pt x="997" y="158"/>
                    <a:pt x="900" y="97"/>
                  </a:cubicBezTo>
                  <a:cubicBezTo>
                    <a:pt x="801" y="36"/>
                    <a:pt x="687" y="4"/>
                    <a:pt x="571" y="1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4330125" y="1340550"/>
              <a:ext cx="47650" cy="38400"/>
            </a:xfrm>
            <a:custGeom>
              <a:avLst/>
              <a:gdLst/>
              <a:ahLst/>
              <a:cxnLst/>
              <a:rect l="l" t="t" r="r" b="b"/>
              <a:pathLst>
                <a:path w="1906" h="1536" extrusionOk="0">
                  <a:moveTo>
                    <a:pt x="433" y="1"/>
                  </a:moveTo>
                  <a:cubicBezTo>
                    <a:pt x="393" y="1"/>
                    <a:pt x="353" y="8"/>
                    <a:pt x="316" y="20"/>
                  </a:cubicBezTo>
                  <a:cubicBezTo>
                    <a:pt x="110" y="89"/>
                    <a:pt x="0" y="310"/>
                    <a:pt x="68" y="516"/>
                  </a:cubicBezTo>
                  <a:cubicBezTo>
                    <a:pt x="103" y="609"/>
                    <a:pt x="149" y="696"/>
                    <a:pt x="206" y="778"/>
                  </a:cubicBezTo>
                  <a:cubicBezTo>
                    <a:pt x="318" y="941"/>
                    <a:pt x="455" y="1086"/>
                    <a:pt x="613" y="1207"/>
                  </a:cubicBezTo>
                  <a:cubicBezTo>
                    <a:pt x="782" y="1335"/>
                    <a:pt x="972" y="1432"/>
                    <a:pt x="1132" y="1482"/>
                  </a:cubicBezTo>
                  <a:cubicBezTo>
                    <a:pt x="1226" y="1512"/>
                    <a:pt x="1323" y="1530"/>
                    <a:pt x="1421" y="1535"/>
                  </a:cubicBezTo>
                  <a:cubicBezTo>
                    <a:pt x="1469" y="1535"/>
                    <a:pt x="1516" y="1528"/>
                    <a:pt x="1562" y="1513"/>
                  </a:cubicBezTo>
                  <a:cubicBezTo>
                    <a:pt x="1785" y="1438"/>
                    <a:pt x="1905" y="1196"/>
                    <a:pt x="1830" y="973"/>
                  </a:cubicBezTo>
                  <a:cubicBezTo>
                    <a:pt x="1795" y="882"/>
                    <a:pt x="1748" y="795"/>
                    <a:pt x="1690" y="715"/>
                  </a:cubicBezTo>
                  <a:cubicBezTo>
                    <a:pt x="1594" y="577"/>
                    <a:pt x="1441" y="426"/>
                    <a:pt x="1268" y="305"/>
                  </a:cubicBezTo>
                  <a:cubicBezTo>
                    <a:pt x="1104" y="193"/>
                    <a:pt x="923" y="106"/>
                    <a:pt x="734" y="51"/>
                  </a:cubicBezTo>
                  <a:cubicBezTo>
                    <a:pt x="638" y="22"/>
                    <a:pt x="540" y="5"/>
                    <a:pt x="443" y="1"/>
                  </a:cubicBezTo>
                  <a:cubicBezTo>
                    <a:pt x="439" y="1"/>
                    <a:pt x="436" y="1"/>
                    <a:pt x="43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4285800" y="1359425"/>
              <a:ext cx="26550" cy="26225"/>
            </a:xfrm>
            <a:custGeom>
              <a:avLst/>
              <a:gdLst/>
              <a:ahLst/>
              <a:cxnLst/>
              <a:rect l="l" t="t" r="r" b="b"/>
              <a:pathLst>
                <a:path w="1062" h="1049" extrusionOk="0">
                  <a:moveTo>
                    <a:pt x="507" y="1"/>
                  </a:moveTo>
                  <a:cubicBezTo>
                    <a:pt x="459" y="1"/>
                    <a:pt x="412" y="10"/>
                    <a:pt x="367" y="29"/>
                  </a:cubicBezTo>
                  <a:lnTo>
                    <a:pt x="305" y="59"/>
                  </a:lnTo>
                  <a:cubicBezTo>
                    <a:pt x="116" y="151"/>
                    <a:pt x="0" y="345"/>
                    <a:pt x="10" y="554"/>
                  </a:cubicBezTo>
                  <a:cubicBezTo>
                    <a:pt x="10" y="554"/>
                    <a:pt x="13" y="647"/>
                    <a:pt x="21" y="723"/>
                  </a:cubicBezTo>
                  <a:cubicBezTo>
                    <a:pt x="33" y="805"/>
                    <a:pt x="61" y="886"/>
                    <a:pt x="111" y="941"/>
                  </a:cubicBezTo>
                  <a:cubicBezTo>
                    <a:pt x="164" y="996"/>
                    <a:pt x="236" y="1033"/>
                    <a:pt x="313" y="1041"/>
                  </a:cubicBezTo>
                  <a:cubicBezTo>
                    <a:pt x="348" y="1046"/>
                    <a:pt x="383" y="1048"/>
                    <a:pt x="418" y="1048"/>
                  </a:cubicBezTo>
                  <a:cubicBezTo>
                    <a:pt x="437" y="1048"/>
                    <a:pt x="456" y="1048"/>
                    <a:pt x="475" y="1046"/>
                  </a:cubicBezTo>
                  <a:lnTo>
                    <a:pt x="559" y="1036"/>
                  </a:lnTo>
                  <a:cubicBezTo>
                    <a:pt x="784" y="1013"/>
                    <a:pt x="974" y="857"/>
                    <a:pt x="1041" y="642"/>
                  </a:cubicBezTo>
                  <a:cubicBezTo>
                    <a:pt x="1058" y="578"/>
                    <a:pt x="1062" y="513"/>
                    <a:pt x="1052" y="448"/>
                  </a:cubicBezTo>
                  <a:cubicBezTo>
                    <a:pt x="1034" y="330"/>
                    <a:pt x="975" y="221"/>
                    <a:pt x="886" y="142"/>
                  </a:cubicBezTo>
                  <a:cubicBezTo>
                    <a:pt x="795" y="61"/>
                    <a:pt x="680" y="13"/>
                    <a:pt x="559" y="5"/>
                  </a:cubicBezTo>
                  <a:cubicBezTo>
                    <a:pt x="542" y="2"/>
                    <a:pt x="524" y="1"/>
                    <a:pt x="50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4285350" y="1407225"/>
              <a:ext cx="35250" cy="29800"/>
            </a:xfrm>
            <a:custGeom>
              <a:avLst/>
              <a:gdLst/>
              <a:ahLst/>
              <a:cxnLst/>
              <a:rect l="l" t="t" r="r" b="b"/>
              <a:pathLst>
                <a:path w="1410" h="1192" extrusionOk="0">
                  <a:moveTo>
                    <a:pt x="550" y="0"/>
                  </a:moveTo>
                  <a:cubicBezTo>
                    <a:pt x="482" y="0"/>
                    <a:pt x="416" y="12"/>
                    <a:pt x="353" y="35"/>
                  </a:cubicBezTo>
                  <a:lnTo>
                    <a:pt x="326" y="47"/>
                  </a:lnTo>
                  <a:cubicBezTo>
                    <a:pt x="109" y="140"/>
                    <a:pt x="0" y="384"/>
                    <a:pt x="76" y="608"/>
                  </a:cubicBezTo>
                  <a:cubicBezTo>
                    <a:pt x="99" y="674"/>
                    <a:pt x="128" y="738"/>
                    <a:pt x="164" y="798"/>
                  </a:cubicBezTo>
                  <a:cubicBezTo>
                    <a:pt x="228" y="903"/>
                    <a:pt x="314" y="993"/>
                    <a:pt x="416" y="1063"/>
                  </a:cubicBezTo>
                  <a:cubicBezTo>
                    <a:pt x="516" y="1129"/>
                    <a:pt x="631" y="1173"/>
                    <a:pt x="750" y="1187"/>
                  </a:cubicBezTo>
                  <a:cubicBezTo>
                    <a:pt x="778" y="1190"/>
                    <a:pt x="806" y="1192"/>
                    <a:pt x="834" y="1192"/>
                  </a:cubicBezTo>
                  <a:cubicBezTo>
                    <a:pt x="875" y="1192"/>
                    <a:pt x="915" y="1189"/>
                    <a:pt x="956" y="1181"/>
                  </a:cubicBezTo>
                  <a:lnTo>
                    <a:pt x="986" y="1176"/>
                  </a:lnTo>
                  <a:cubicBezTo>
                    <a:pt x="1238" y="1125"/>
                    <a:pt x="1410" y="888"/>
                    <a:pt x="1380" y="632"/>
                  </a:cubicBezTo>
                  <a:cubicBezTo>
                    <a:pt x="1367" y="557"/>
                    <a:pt x="1342" y="484"/>
                    <a:pt x="1303" y="418"/>
                  </a:cubicBezTo>
                  <a:cubicBezTo>
                    <a:pt x="1243" y="307"/>
                    <a:pt x="1132" y="192"/>
                    <a:pt x="998" y="115"/>
                  </a:cubicBezTo>
                  <a:cubicBezTo>
                    <a:pt x="870" y="42"/>
                    <a:pt x="725" y="2"/>
                    <a:pt x="579" y="1"/>
                  </a:cubicBezTo>
                  <a:cubicBezTo>
                    <a:pt x="569" y="1"/>
                    <a:pt x="559" y="0"/>
                    <a:pt x="55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4244700" y="1435950"/>
              <a:ext cx="42075" cy="32700"/>
            </a:xfrm>
            <a:custGeom>
              <a:avLst/>
              <a:gdLst/>
              <a:ahLst/>
              <a:cxnLst/>
              <a:rect l="l" t="t" r="r" b="b"/>
              <a:pathLst>
                <a:path w="1683" h="1308" extrusionOk="0">
                  <a:moveTo>
                    <a:pt x="523" y="1"/>
                  </a:moveTo>
                  <a:cubicBezTo>
                    <a:pt x="483" y="1"/>
                    <a:pt x="443" y="4"/>
                    <a:pt x="402" y="9"/>
                  </a:cubicBezTo>
                  <a:cubicBezTo>
                    <a:pt x="384" y="13"/>
                    <a:pt x="365" y="17"/>
                    <a:pt x="347" y="23"/>
                  </a:cubicBezTo>
                  <a:cubicBezTo>
                    <a:pt x="125" y="93"/>
                    <a:pt x="0" y="329"/>
                    <a:pt x="70" y="552"/>
                  </a:cubicBezTo>
                  <a:cubicBezTo>
                    <a:pt x="98" y="633"/>
                    <a:pt x="137" y="708"/>
                    <a:pt x="186" y="778"/>
                  </a:cubicBezTo>
                  <a:cubicBezTo>
                    <a:pt x="279" y="912"/>
                    <a:pt x="399" y="1028"/>
                    <a:pt x="535" y="1117"/>
                  </a:cubicBezTo>
                  <a:cubicBezTo>
                    <a:pt x="680" y="1212"/>
                    <a:pt x="846" y="1274"/>
                    <a:pt x="985" y="1296"/>
                  </a:cubicBezTo>
                  <a:cubicBezTo>
                    <a:pt x="1031" y="1304"/>
                    <a:pt x="1078" y="1308"/>
                    <a:pt x="1125" y="1308"/>
                  </a:cubicBezTo>
                  <a:cubicBezTo>
                    <a:pt x="1161" y="1308"/>
                    <a:pt x="1198" y="1305"/>
                    <a:pt x="1235" y="1301"/>
                  </a:cubicBezTo>
                  <a:cubicBezTo>
                    <a:pt x="1511" y="1255"/>
                    <a:pt x="1683" y="976"/>
                    <a:pt x="1598" y="709"/>
                  </a:cubicBezTo>
                  <a:cubicBezTo>
                    <a:pt x="1570" y="629"/>
                    <a:pt x="1531" y="555"/>
                    <a:pt x="1480" y="488"/>
                  </a:cubicBezTo>
                  <a:cubicBezTo>
                    <a:pt x="1399" y="373"/>
                    <a:pt x="1267" y="255"/>
                    <a:pt x="1118" y="169"/>
                  </a:cubicBezTo>
                  <a:cubicBezTo>
                    <a:pt x="975" y="87"/>
                    <a:pt x="818" y="34"/>
                    <a:pt x="656" y="11"/>
                  </a:cubicBezTo>
                  <a:cubicBezTo>
                    <a:pt x="612" y="4"/>
                    <a:pt x="567" y="1"/>
                    <a:pt x="52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4228800" y="1494375"/>
              <a:ext cx="57650" cy="36500"/>
            </a:xfrm>
            <a:custGeom>
              <a:avLst/>
              <a:gdLst/>
              <a:ahLst/>
              <a:cxnLst/>
              <a:rect l="l" t="t" r="r" b="b"/>
              <a:pathLst>
                <a:path w="2306" h="1460" extrusionOk="0">
                  <a:moveTo>
                    <a:pt x="409" y="1"/>
                  </a:moveTo>
                  <a:cubicBezTo>
                    <a:pt x="368" y="1"/>
                    <a:pt x="328" y="7"/>
                    <a:pt x="288" y="21"/>
                  </a:cubicBezTo>
                  <a:cubicBezTo>
                    <a:pt x="99" y="88"/>
                    <a:pt x="1" y="295"/>
                    <a:pt x="67" y="484"/>
                  </a:cubicBezTo>
                  <a:lnTo>
                    <a:pt x="78" y="516"/>
                  </a:lnTo>
                  <a:cubicBezTo>
                    <a:pt x="78" y="516"/>
                    <a:pt x="125" y="649"/>
                    <a:pt x="275" y="814"/>
                  </a:cubicBezTo>
                  <a:cubicBezTo>
                    <a:pt x="413" y="976"/>
                    <a:pt x="635" y="1154"/>
                    <a:pt x="887" y="1274"/>
                  </a:cubicBezTo>
                  <a:cubicBezTo>
                    <a:pt x="1140" y="1394"/>
                    <a:pt x="1417" y="1457"/>
                    <a:pt x="1630" y="1458"/>
                  </a:cubicBezTo>
                  <a:cubicBezTo>
                    <a:pt x="1648" y="1459"/>
                    <a:pt x="1666" y="1459"/>
                    <a:pt x="1684" y="1459"/>
                  </a:cubicBezTo>
                  <a:cubicBezTo>
                    <a:pt x="1787" y="1459"/>
                    <a:pt x="1890" y="1445"/>
                    <a:pt x="1989" y="1417"/>
                  </a:cubicBezTo>
                  <a:cubicBezTo>
                    <a:pt x="2051" y="1398"/>
                    <a:pt x="2105" y="1363"/>
                    <a:pt x="2150" y="1318"/>
                  </a:cubicBezTo>
                  <a:cubicBezTo>
                    <a:pt x="2306" y="1160"/>
                    <a:pt x="2303" y="906"/>
                    <a:pt x="2146" y="750"/>
                  </a:cubicBezTo>
                  <a:lnTo>
                    <a:pt x="2132" y="737"/>
                  </a:lnTo>
                  <a:cubicBezTo>
                    <a:pt x="2057" y="666"/>
                    <a:pt x="1975" y="603"/>
                    <a:pt x="1889" y="546"/>
                  </a:cubicBezTo>
                  <a:cubicBezTo>
                    <a:pt x="1717" y="436"/>
                    <a:pt x="1537" y="341"/>
                    <a:pt x="1349" y="261"/>
                  </a:cubicBezTo>
                  <a:cubicBezTo>
                    <a:pt x="1160" y="180"/>
                    <a:pt x="966" y="114"/>
                    <a:pt x="767" y="62"/>
                  </a:cubicBezTo>
                  <a:cubicBezTo>
                    <a:pt x="605" y="23"/>
                    <a:pt x="456" y="4"/>
                    <a:pt x="456" y="4"/>
                  </a:cubicBezTo>
                  <a:cubicBezTo>
                    <a:pt x="441" y="2"/>
                    <a:pt x="425" y="1"/>
                    <a:pt x="40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4205200" y="1528550"/>
              <a:ext cx="27550" cy="27450"/>
            </a:xfrm>
            <a:custGeom>
              <a:avLst/>
              <a:gdLst/>
              <a:ahLst/>
              <a:cxnLst/>
              <a:rect l="l" t="t" r="r" b="b"/>
              <a:pathLst>
                <a:path w="1102" h="1098" extrusionOk="0">
                  <a:moveTo>
                    <a:pt x="570" y="1"/>
                  </a:moveTo>
                  <a:cubicBezTo>
                    <a:pt x="559" y="1"/>
                    <a:pt x="548" y="1"/>
                    <a:pt x="538" y="2"/>
                  </a:cubicBezTo>
                  <a:cubicBezTo>
                    <a:pt x="475" y="5"/>
                    <a:pt x="413" y="19"/>
                    <a:pt x="354" y="40"/>
                  </a:cubicBezTo>
                  <a:cubicBezTo>
                    <a:pt x="138" y="127"/>
                    <a:pt x="0" y="342"/>
                    <a:pt x="10" y="575"/>
                  </a:cubicBezTo>
                  <a:cubicBezTo>
                    <a:pt x="13" y="638"/>
                    <a:pt x="28" y="700"/>
                    <a:pt x="51" y="758"/>
                  </a:cubicBezTo>
                  <a:cubicBezTo>
                    <a:pt x="88" y="858"/>
                    <a:pt x="155" y="944"/>
                    <a:pt x="241" y="1008"/>
                  </a:cubicBezTo>
                  <a:cubicBezTo>
                    <a:pt x="325" y="1066"/>
                    <a:pt x="424" y="1097"/>
                    <a:pt x="527" y="1097"/>
                  </a:cubicBezTo>
                  <a:cubicBezTo>
                    <a:pt x="529" y="1097"/>
                    <a:pt x="531" y="1097"/>
                    <a:pt x="533" y="1097"/>
                  </a:cubicBezTo>
                  <a:cubicBezTo>
                    <a:pt x="595" y="1096"/>
                    <a:pt x="656" y="1085"/>
                    <a:pt x="714" y="1063"/>
                  </a:cubicBezTo>
                  <a:cubicBezTo>
                    <a:pt x="951" y="968"/>
                    <a:pt x="1102" y="734"/>
                    <a:pt x="1090" y="479"/>
                  </a:cubicBezTo>
                  <a:cubicBezTo>
                    <a:pt x="1086" y="417"/>
                    <a:pt x="1070" y="357"/>
                    <a:pt x="1046" y="300"/>
                  </a:cubicBezTo>
                  <a:cubicBezTo>
                    <a:pt x="1004" y="205"/>
                    <a:pt x="934" y="124"/>
                    <a:pt x="843" y="72"/>
                  </a:cubicBezTo>
                  <a:cubicBezTo>
                    <a:pt x="760" y="25"/>
                    <a:pt x="665" y="1"/>
                    <a:pt x="57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4237050" y="1565700"/>
              <a:ext cx="41075" cy="30350"/>
            </a:xfrm>
            <a:custGeom>
              <a:avLst/>
              <a:gdLst/>
              <a:ahLst/>
              <a:cxnLst/>
              <a:rect l="l" t="t" r="r" b="b"/>
              <a:pathLst>
                <a:path w="1643" h="1214" extrusionOk="0">
                  <a:moveTo>
                    <a:pt x="599" y="0"/>
                  </a:moveTo>
                  <a:cubicBezTo>
                    <a:pt x="518" y="0"/>
                    <a:pt x="438" y="11"/>
                    <a:pt x="361" y="34"/>
                  </a:cubicBezTo>
                  <a:cubicBezTo>
                    <a:pt x="351" y="36"/>
                    <a:pt x="341" y="40"/>
                    <a:pt x="332" y="44"/>
                  </a:cubicBezTo>
                  <a:cubicBezTo>
                    <a:pt x="108" y="133"/>
                    <a:pt x="1" y="387"/>
                    <a:pt x="90" y="610"/>
                  </a:cubicBezTo>
                  <a:cubicBezTo>
                    <a:pt x="123" y="684"/>
                    <a:pt x="165" y="753"/>
                    <a:pt x="218" y="814"/>
                  </a:cubicBezTo>
                  <a:cubicBezTo>
                    <a:pt x="316" y="933"/>
                    <a:pt x="438" y="1029"/>
                    <a:pt x="574" y="1099"/>
                  </a:cubicBezTo>
                  <a:cubicBezTo>
                    <a:pt x="711" y="1169"/>
                    <a:pt x="861" y="1208"/>
                    <a:pt x="1013" y="1213"/>
                  </a:cubicBezTo>
                  <a:cubicBezTo>
                    <a:pt x="1024" y="1213"/>
                    <a:pt x="1035" y="1214"/>
                    <a:pt x="1045" y="1214"/>
                  </a:cubicBezTo>
                  <a:cubicBezTo>
                    <a:pt x="1114" y="1214"/>
                    <a:pt x="1183" y="1204"/>
                    <a:pt x="1250" y="1184"/>
                  </a:cubicBezTo>
                  <a:cubicBezTo>
                    <a:pt x="1259" y="1182"/>
                    <a:pt x="1271" y="1177"/>
                    <a:pt x="1281" y="1173"/>
                  </a:cubicBezTo>
                  <a:cubicBezTo>
                    <a:pt x="1524" y="1075"/>
                    <a:pt x="1642" y="797"/>
                    <a:pt x="1543" y="555"/>
                  </a:cubicBezTo>
                  <a:cubicBezTo>
                    <a:pt x="1512" y="482"/>
                    <a:pt x="1467" y="415"/>
                    <a:pt x="1414" y="355"/>
                  </a:cubicBezTo>
                  <a:cubicBezTo>
                    <a:pt x="1312" y="242"/>
                    <a:pt x="1187" y="151"/>
                    <a:pt x="1047" y="92"/>
                  </a:cubicBezTo>
                  <a:cubicBezTo>
                    <a:pt x="905" y="32"/>
                    <a:pt x="753" y="0"/>
                    <a:pt x="599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4182575" y="1597525"/>
              <a:ext cx="61450" cy="36250"/>
            </a:xfrm>
            <a:custGeom>
              <a:avLst/>
              <a:gdLst/>
              <a:ahLst/>
              <a:cxnLst/>
              <a:rect l="l" t="t" r="r" b="b"/>
              <a:pathLst>
                <a:path w="2458" h="1450" extrusionOk="0">
                  <a:moveTo>
                    <a:pt x="587" y="0"/>
                  </a:moveTo>
                  <a:cubicBezTo>
                    <a:pt x="510" y="0"/>
                    <a:pt x="429" y="11"/>
                    <a:pt x="346" y="40"/>
                  </a:cubicBezTo>
                  <a:cubicBezTo>
                    <a:pt x="267" y="68"/>
                    <a:pt x="197" y="115"/>
                    <a:pt x="142" y="178"/>
                  </a:cubicBezTo>
                  <a:cubicBezTo>
                    <a:pt x="115" y="213"/>
                    <a:pt x="129" y="208"/>
                    <a:pt x="124" y="212"/>
                  </a:cubicBezTo>
                  <a:lnTo>
                    <a:pt x="122" y="213"/>
                  </a:lnTo>
                  <a:cubicBezTo>
                    <a:pt x="0" y="336"/>
                    <a:pt x="0" y="537"/>
                    <a:pt x="124" y="660"/>
                  </a:cubicBezTo>
                  <a:cubicBezTo>
                    <a:pt x="186" y="723"/>
                    <a:pt x="268" y="754"/>
                    <a:pt x="350" y="754"/>
                  </a:cubicBezTo>
                  <a:cubicBezTo>
                    <a:pt x="430" y="754"/>
                    <a:pt x="510" y="724"/>
                    <a:pt x="572" y="664"/>
                  </a:cubicBezTo>
                  <a:lnTo>
                    <a:pt x="572" y="664"/>
                  </a:lnTo>
                  <a:cubicBezTo>
                    <a:pt x="571" y="664"/>
                    <a:pt x="571" y="664"/>
                    <a:pt x="572" y="664"/>
                  </a:cubicBezTo>
                  <a:cubicBezTo>
                    <a:pt x="573" y="664"/>
                    <a:pt x="580" y="659"/>
                    <a:pt x="585" y="659"/>
                  </a:cubicBezTo>
                  <a:cubicBezTo>
                    <a:pt x="587" y="659"/>
                    <a:pt x="589" y="661"/>
                    <a:pt x="588" y="666"/>
                  </a:cubicBezTo>
                  <a:cubicBezTo>
                    <a:pt x="550" y="708"/>
                    <a:pt x="532" y="730"/>
                    <a:pt x="497" y="750"/>
                  </a:cubicBezTo>
                  <a:cubicBezTo>
                    <a:pt x="429" y="788"/>
                    <a:pt x="421" y="801"/>
                    <a:pt x="458" y="851"/>
                  </a:cubicBezTo>
                  <a:cubicBezTo>
                    <a:pt x="636" y="1002"/>
                    <a:pt x="833" y="1129"/>
                    <a:pt x="1044" y="1228"/>
                  </a:cubicBezTo>
                  <a:cubicBezTo>
                    <a:pt x="1272" y="1334"/>
                    <a:pt x="1515" y="1406"/>
                    <a:pt x="1708" y="1432"/>
                  </a:cubicBezTo>
                  <a:cubicBezTo>
                    <a:pt x="1781" y="1443"/>
                    <a:pt x="1853" y="1449"/>
                    <a:pt x="1926" y="1449"/>
                  </a:cubicBezTo>
                  <a:cubicBezTo>
                    <a:pt x="1966" y="1449"/>
                    <a:pt x="2007" y="1447"/>
                    <a:pt x="2047" y="1444"/>
                  </a:cubicBezTo>
                  <a:cubicBezTo>
                    <a:pt x="2113" y="1435"/>
                    <a:pt x="2176" y="1411"/>
                    <a:pt x="2230" y="1374"/>
                  </a:cubicBezTo>
                  <a:cubicBezTo>
                    <a:pt x="2413" y="1245"/>
                    <a:pt x="2457" y="992"/>
                    <a:pt x="2329" y="808"/>
                  </a:cubicBezTo>
                  <a:cubicBezTo>
                    <a:pt x="2261" y="719"/>
                    <a:pt x="2182" y="637"/>
                    <a:pt x="2094" y="566"/>
                  </a:cubicBezTo>
                  <a:cubicBezTo>
                    <a:pt x="1944" y="440"/>
                    <a:pt x="1728" y="308"/>
                    <a:pt x="1497" y="211"/>
                  </a:cubicBezTo>
                  <a:cubicBezTo>
                    <a:pt x="1282" y="120"/>
                    <a:pt x="1055" y="58"/>
                    <a:pt x="823" y="28"/>
                  </a:cubicBezTo>
                  <a:cubicBezTo>
                    <a:pt x="753" y="13"/>
                    <a:pt x="673" y="0"/>
                    <a:pt x="58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5753350" y="1170750"/>
              <a:ext cx="29275" cy="28000"/>
            </a:xfrm>
            <a:custGeom>
              <a:avLst/>
              <a:gdLst/>
              <a:ahLst/>
              <a:cxnLst/>
              <a:rect l="l" t="t" r="r" b="b"/>
              <a:pathLst>
                <a:path w="1171" h="1120" extrusionOk="0">
                  <a:moveTo>
                    <a:pt x="569" y="1"/>
                  </a:moveTo>
                  <a:cubicBezTo>
                    <a:pt x="565" y="1"/>
                    <a:pt x="560" y="1"/>
                    <a:pt x="556" y="1"/>
                  </a:cubicBezTo>
                  <a:cubicBezTo>
                    <a:pt x="490" y="2"/>
                    <a:pt x="426" y="13"/>
                    <a:pt x="364" y="33"/>
                  </a:cubicBezTo>
                  <a:cubicBezTo>
                    <a:pt x="141" y="114"/>
                    <a:pt x="0" y="333"/>
                    <a:pt x="18" y="569"/>
                  </a:cubicBezTo>
                  <a:cubicBezTo>
                    <a:pt x="36" y="747"/>
                    <a:pt x="129" y="910"/>
                    <a:pt x="274" y="1018"/>
                  </a:cubicBezTo>
                  <a:cubicBezTo>
                    <a:pt x="365" y="1082"/>
                    <a:pt x="474" y="1117"/>
                    <a:pt x="585" y="1119"/>
                  </a:cubicBezTo>
                  <a:cubicBezTo>
                    <a:pt x="588" y="1119"/>
                    <a:pt x="592" y="1119"/>
                    <a:pt x="595" y="1119"/>
                  </a:cubicBezTo>
                  <a:cubicBezTo>
                    <a:pt x="656" y="1119"/>
                    <a:pt x="716" y="1110"/>
                    <a:pt x="773" y="1090"/>
                  </a:cubicBezTo>
                  <a:cubicBezTo>
                    <a:pt x="1016" y="1003"/>
                    <a:pt x="1171" y="764"/>
                    <a:pt x="1151" y="507"/>
                  </a:cubicBezTo>
                  <a:cubicBezTo>
                    <a:pt x="1144" y="443"/>
                    <a:pt x="1127" y="381"/>
                    <a:pt x="1099" y="323"/>
                  </a:cubicBezTo>
                  <a:cubicBezTo>
                    <a:pt x="1051" y="223"/>
                    <a:pt x="975" y="139"/>
                    <a:pt x="879" y="83"/>
                  </a:cubicBezTo>
                  <a:cubicBezTo>
                    <a:pt x="784" y="28"/>
                    <a:pt x="678" y="1"/>
                    <a:pt x="56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5767150" y="1231600"/>
              <a:ext cx="43075" cy="34575"/>
            </a:xfrm>
            <a:custGeom>
              <a:avLst/>
              <a:gdLst/>
              <a:ahLst/>
              <a:cxnLst/>
              <a:rect l="l" t="t" r="r" b="b"/>
              <a:pathLst>
                <a:path w="1723" h="1383" extrusionOk="0">
                  <a:moveTo>
                    <a:pt x="405" y="0"/>
                  </a:moveTo>
                  <a:cubicBezTo>
                    <a:pt x="399" y="0"/>
                    <a:pt x="393" y="1"/>
                    <a:pt x="387" y="1"/>
                  </a:cubicBezTo>
                  <a:cubicBezTo>
                    <a:pt x="170" y="8"/>
                    <a:pt x="0" y="188"/>
                    <a:pt x="7" y="404"/>
                  </a:cubicBezTo>
                  <a:lnTo>
                    <a:pt x="9" y="451"/>
                  </a:lnTo>
                  <a:cubicBezTo>
                    <a:pt x="9" y="451"/>
                    <a:pt x="12" y="566"/>
                    <a:pt x="100" y="723"/>
                  </a:cubicBezTo>
                  <a:cubicBezTo>
                    <a:pt x="178" y="874"/>
                    <a:pt x="324" y="1046"/>
                    <a:pt x="505" y="1169"/>
                  </a:cubicBezTo>
                  <a:cubicBezTo>
                    <a:pt x="685" y="1292"/>
                    <a:pt x="898" y="1365"/>
                    <a:pt x="1067" y="1377"/>
                  </a:cubicBezTo>
                  <a:cubicBezTo>
                    <a:pt x="1097" y="1380"/>
                    <a:pt x="1128" y="1382"/>
                    <a:pt x="1159" y="1382"/>
                  </a:cubicBezTo>
                  <a:cubicBezTo>
                    <a:pt x="1225" y="1382"/>
                    <a:pt x="1292" y="1373"/>
                    <a:pt x="1358" y="1356"/>
                  </a:cubicBezTo>
                  <a:cubicBezTo>
                    <a:pt x="1384" y="1348"/>
                    <a:pt x="1411" y="1337"/>
                    <a:pt x="1438" y="1322"/>
                  </a:cubicBezTo>
                  <a:cubicBezTo>
                    <a:pt x="1646" y="1208"/>
                    <a:pt x="1723" y="945"/>
                    <a:pt x="1608" y="736"/>
                  </a:cubicBezTo>
                  <a:lnTo>
                    <a:pt x="1588" y="701"/>
                  </a:lnTo>
                  <a:cubicBezTo>
                    <a:pt x="1549" y="633"/>
                    <a:pt x="1500" y="567"/>
                    <a:pt x="1447" y="509"/>
                  </a:cubicBezTo>
                  <a:cubicBezTo>
                    <a:pt x="1348" y="402"/>
                    <a:pt x="1235" y="309"/>
                    <a:pt x="1109" y="234"/>
                  </a:cubicBezTo>
                  <a:cubicBezTo>
                    <a:pt x="982" y="158"/>
                    <a:pt x="846" y="99"/>
                    <a:pt x="704" y="56"/>
                  </a:cubicBezTo>
                  <a:cubicBezTo>
                    <a:pt x="585" y="25"/>
                    <a:pt x="463" y="6"/>
                    <a:pt x="463" y="6"/>
                  </a:cubicBezTo>
                  <a:cubicBezTo>
                    <a:pt x="443" y="2"/>
                    <a:pt x="424" y="0"/>
                    <a:pt x="40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5726300" y="1243450"/>
              <a:ext cx="40000" cy="30450"/>
            </a:xfrm>
            <a:custGeom>
              <a:avLst/>
              <a:gdLst/>
              <a:ahLst/>
              <a:cxnLst/>
              <a:rect l="l" t="t" r="r" b="b"/>
              <a:pathLst>
                <a:path w="1600" h="1218" extrusionOk="0">
                  <a:moveTo>
                    <a:pt x="600" y="0"/>
                  </a:moveTo>
                  <a:cubicBezTo>
                    <a:pt x="595" y="0"/>
                    <a:pt x="590" y="0"/>
                    <a:pt x="584" y="0"/>
                  </a:cubicBezTo>
                  <a:cubicBezTo>
                    <a:pt x="581" y="0"/>
                    <a:pt x="578" y="0"/>
                    <a:pt x="575" y="0"/>
                  </a:cubicBezTo>
                  <a:cubicBezTo>
                    <a:pt x="495" y="0"/>
                    <a:pt x="416" y="15"/>
                    <a:pt x="343" y="43"/>
                  </a:cubicBezTo>
                  <a:lnTo>
                    <a:pt x="320" y="52"/>
                  </a:lnTo>
                  <a:lnTo>
                    <a:pt x="305" y="60"/>
                  </a:lnTo>
                  <a:cubicBezTo>
                    <a:pt x="92" y="162"/>
                    <a:pt x="1" y="418"/>
                    <a:pt x="104" y="633"/>
                  </a:cubicBezTo>
                  <a:cubicBezTo>
                    <a:pt x="200" y="828"/>
                    <a:pt x="354" y="988"/>
                    <a:pt x="545" y="1094"/>
                  </a:cubicBezTo>
                  <a:cubicBezTo>
                    <a:pt x="664" y="1160"/>
                    <a:pt x="797" y="1202"/>
                    <a:pt x="935" y="1214"/>
                  </a:cubicBezTo>
                  <a:cubicBezTo>
                    <a:pt x="960" y="1217"/>
                    <a:pt x="985" y="1218"/>
                    <a:pt x="1010" y="1218"/>
                  </a:cubicBezTo>
                  <a:cubicBezTo>
                    <a:pt x="1059" y="1218"/>
                    <a:pt x="1109" y="1213"/>
                    <a:pt x="1158" y="1203"/>
                  </a:cubicBezTo>
                  <a:lnTo>
                    <a:pt x="1180" y="1199"/>
                  </a:lnTo>
                  <a:cubicBezTo>
                    <a:pt x="1187" y="1197"/>
                    <a:pt x="1193" y="1196"/>
                    <a:pt x="1199" y="1194"/>
                  </a:cubicBezTo>
                  <a:cubicBezTo>
                    <a:pt x="1450" y="1126"/>
                    <a:pt x="1599" y="868"/>
                    <a:pt x="1531" y="618"/>
                  </a:cubicBezTo>
                  <a:cubicBezTo>
                    <a:pt x="1507" y="539"/>
                    <a:pt x="1470" y="465"/>
                    <a:pt x="1419" y="400"/>
                  </a:cubicBezTo>
                  <a:cubicBezTo>
                    <a:pt x="1339" y="288"/>
                    <a:pt x="1205" y="175"/>
                    <a:pt x="1051" y="102"/>
                  </a:cubicBezTo>
                  <a:cubicBezTo>
                    <a:pt x="909" y="35"/>
                    <a:pt x="755" y="0"/>
                    <a:pt x="60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5714650" y="1287025"/>
              <a:ext cx="48500" cy="39975"/>
            </a:xfrm>
            <a:custGeom>
              <a:avLst/>
              <a:gdLst/>
              <a:ahLst/>
              <a:cxnLst/>
              <a:rect l="l" t="t" r="r" b="b"/>
              <a:pathLst>
                <a:path w="1940" h="1599" extrusionOk="0">
                  <a:moveTo>
                    <a:pt x="387" y="1"/>
                  </a:moveTo>
                  <a:cubicBezTo>
                    <a:pt x="378" y="1"/>
                    <a:pt x="369" y="1"/>
                    <a:pt x="361" y="2"/>
                  </a:cubicBezTo>
                  <a:cubicBezTo>
                    <a:pt x="155" y="16"/>
                    <a:pt x="1" y="194"/>
                    <a:pt x="15" y="399"/>
                  </a:cubicBezTo>
                  <a:lnTo>
                    <a:pt x="18" y="438"/>
                  </a:lnTo>
                  <a:cubicBezTo>
                    <a:pt x="18" y="438"/>
                    <a:pt x="27" y="567"/>
                    <a:pt x="125" y="747"/>
                  </a:cubicBezTo>
                  <a:cubicBezTo>
                    <a:pt x="212" y="921"/>
                    <a:pt x="373" y="1124"/>
                    <a:pt x="574" y="1278"/>
                  </a:cubicBezTo>
                  <a:cubicBezTo>
                    <a:pt x="776" y="1433"/>
                    <a:pt x="1012" y="1538"/>
                    <a:pt x="1204" y="1574"/>
                  </a:cubicBezTo>
                  <a:cubicBezTo>
                    <a:pt x="1276" y="1590"/>
                    <a:pt x="1350" y="1598"/>
                    <a:pt x="1424" y="1598"/>
                  </a:cubicBezTo>
                  <a:cubicBezTo>
                    <a:pt x="1461" y="1598"/>
                    <a:pt x="1498" y="1596"/>
                    <a:pt x="1535" y="1592"/>
                  </a:cubicBezTo>
                  <a:cubicBezTo>
                    <a:pt x="1585" y="1584"/>
                    <a:pt x="1634" y="1567"/>
                    <a:pt x="1678" y="1541"/>
                  </a:cubicBezTo>
                  <a:cubicBezTo>
                    <a:pt x="1874" y="1426"/>
                    <a:pt x="1939" y="1173"/>
                    <a:pt x="1825" y="978"/>
                  </a:cubicBezTo>
                  <a:lnTo>
                    <a:pt x="1811" y="955"/>
                  </a:lnTo>
                  <a:cubicBezTo>
                    <a:pt x="1762" y="875"/>
                    <a:pt x="1705" y="801"/>
                    <a:pt x="1641" y="734"/>
                  </a:cubicBezTo>
                  <a:cubicBezTo>
                    <a:pt x="1519" y="603"/>
                    <a:pt x="1384" y="485"/>
                    <a:pt x="1236" y="383"/>
                  </a:cubicBezTo>
                  <a:cubicBezTo>
                    <a:pt x="1088" y="279"/>
                    <a:pt x="930" y="190"/>
                    <a:pt x="765" y="115"/>
                  </a:cubicBezTo>
                  <a:cubicBezTo>
                    <a:pt x="629" y="57"/>
                    <a:pt x="496" y="17"/>
                    <a:pt x="496" y="17"/>
                  </a:cubicBezTo>
                  <a:cubicBezTo>
                    <a:pt x="461" y="7"/>
                    <a:pt x="424" y="1"/>
                    <a:pt x="38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5697400" y="1330825"/>
              <a:ext cx="21050" cy="27125"/>
            </a:xfrm>
            <a:custGeom>
              <a:avLst/>
              <a:gdLst/>
              <a:ahLst/>
              <a:cxnLst/>
              <a:rect l="l" t="t" r="r" b="b"/>
              <a:pathLst>
                <a:path w="842" h="1085" extrusionOk="0">
                  <a:moveTo>
                    <a:pt x="470" y="0"/>
                  </a:moveTo>
                  <a:cubicBezTo>
                    <a:pt x="401" y="0"/>
                    <a:pt x="334" y="19"/>
                    <a:pt x="273" y="54"/>
                  </a:cubicBezTo>
                  <a:cubicBezTo>
                    <a:pt x="220" y="80"/>
                    <a:pt x="176" y="119"/>
                    <a:pt x="146" y="170"/>
                  </a:cubicBezTo>
                  <a:lnTo>
                    <a:pt x="95" y="267"/>
                  </a:lnTo>
                  <a:cubicBezTo>
                    <a:pt x="8" y="434"/>
                    <a:pt x="1" y="630"/>
                    <a:pt x="77" y="803"/>
                  </a:cubicBezTo>
                  <a:cubicBezTo>
                    <a:pt x="77" y="803"/>
                    <a:pt x="112" y="882"/>
                    <a:pt x="131" y="942"/>
                  </a:cubicBezTo>
                  <a:cubicBezTo>
                    <a:pt x="160" y="1006"/>
                    <a:pt x="195" y="1058"/>
                    <a:pt x="238" y="1076"/>
                  </a:cubicBezTo>
                  <a:cubicBezTo>
                    <a:pt x="250" y="1082"/>
                    <a:pt x="264" y="1084"/>
                    <a:pt x="278" y="1084"/>
                  </a:cubicBezTo>
                  <a:cubicBezTo>
                    <a:pt x="312" y="1084"/>
                    <a:pt x="350" y="1070"/>
                    <a:pt x="390" y="1046"/>
                  </a:cubicBezTo>
                  <a:cubicBezTo>
                    <a:pt x="430" y="1021"/>
                    <a:pt x="468" y="993"/>
                    <a:pt x="505" y="961"/>
                  </a:cubicBezTo>
                  <a:lnTo>
                    <a:pt x="612" y="868"/>
                  </a:lnTo>
                  <a:cubicBezTo>
                    <a:pt x="761" y="738"/>
                    <a:pt x="842" y="547"/>
                    <a:pt x="833" y="349"/>
                  </a:cubicBezTo>
                  <a:cubicBezTo>
                    <a:pt x="830" y="291"/>
                    <a:pt x="813" y="235"/>
                    <a:pt x="785" y="183"/>
                  </a:cubicBezTo>
                  <a:cubicBezTo>
                    <a:pt x="737" y="98"/>
                    <a:pt x="656" y="35"/>
                    <a:pt x="559" y="11"/>
                  </a:cubicBezTo>
                  <a:cubicBezTo>
                    <a:pt x="530" y="4"/>
                    <a:pt x="500" y="0"/>
                    <a:pt x="47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5680350" y="1372250"/>
              <a:ext cx="58400" cy="38975"/>
            </a:xfrm>
            <a:custGeom>
              <a:avLst/>
              <a:gdLst/>
              <a:ahLst/>
              <a:cxnLst/>
              <a:rect l="l" t="t" r="r" b="b"/>
              <a:pathLst>
                <a:path w="2336" h="1559" extrusionOk="0">
                  <a:moveTo>
                    <a:pt x="423" y="0"/>
                  </a:moveTo>
                  <a:cubicBezTo>
                    <a:pt x="418" y="0"/>
                    <a:pt x="413" y="0"/>
                    <a:pt x="408" y="0"/>
                  </a:cubicBezTo>
                  <a:cubicBezTo>
                    <a:pt x="345" y="3"/>
                    <a:pt x="284" y="21"/>
                    <a:pt x="231" y="53"/>
                  </a:cubicBezTo>
                  <a:cubicBezTo>
                    <a:pt x="56" y="158"/>
                    <a:pt x="0" y="386"/>
                    <a:pt x="106" y="561"/>
                  </a:cubicBezTo>
                  <a:cubicBezTo>
                    <a:pt x="167" y="657"/>
                    <a:pt x="241" y="748"/>
                    <a:pt x="324" y="828"/>
                  </a:cubicBezTo>
                  <a:cubicBezTo>
                    <a:pt x="493" y="996"/>
                    <a:pt x="684" y="1139"/>
                    <a:pt x="892" y="1256"/>
                  </a:cubicBezTo>
                  <a:cubicBezTo>
                    <a:pt x="1114" y="1382"/>
                    <a:pt x="1355" y="1475"/>
                    <a:pt x="1549" y="1517"/>
                  </a:cubicBezTo>
                  <a:cubicBezTo>
                    <a:pt x="1661" y="1545"/>
                    <a:pt x="1775" y="1558"/>
                    <a:pt x="1891" y="1558"/>
                  </a:cubicBezTo>
                  <a:cubicBezTo>
                    <a:pt x="1959" y="1556"/>
                    <a:pt x="2025" y="1535"/>
                    <a:pt x="2084" y="1500"/>
                  </a:cubicBezTo>
                  <a:cubicBezTo>
                    <a:pt x="2275" y="1386"/>
                    <a:pt x="2335" y="1138"/>
                    <a:pt x="2219" y="947"/>
                  </a:cubicBezTo>
                  <a:cubicBezTo>
                    <a:pt x="2158" y="851"/>
                    <a:pt x="2083" y="762"/>
                    <a:pt x="1998" y="684"/>
                  </a:cubicBezTo>
                  <a:cubicBezTo>
                    <a:pt x="1857" y="544"/>
                    <a:pt x="1647" y="394"/>
                    <a:pt x="1420" y="277"/>
                  </a:cubicBezTo>
                  <a:cubicBezTo>
                    <a:pt x="1208" y="167"/>
                    <a:pt x="984" y="86"/>
                    <a:pt x="751" y="36"/>
                  </a:cubicBezTo>
                  <a:cubicBezTo>
                    <a:pt x="643" y="12"/>
                    <a:pt x="533" y="0"/>
                    <a:pt x="4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5669425" y="1413775"/>
              <a:ext cx="28250" cy="27500"/>
            </a:xfrm>
            <a:custGeom>
              <a:avLst/>
              <a:gdLst/>
              <a:ahLst/>
              <a:cxnLst/>
              <a:rect l="l" t="t" r="r" b="b"/>
              <a:pathLst>
                <a:path w="1130" h="1100" extrusionOk="0">
                  <a:moveTo>
                    <a:pt x="590" y="0"/>
                  </a:moveTo>
                  <a:cubicBezTo>
                    <a:pt x="558" y="0"/>
                    <a:pt x="527" y="3"/>
                    <a:pt x="495" y="9"/>
                  </a:cubicBezTo>
                  <a:cubicBezTo>
                    <a:pt x="434" y="19"/>
                    <a:pt x="373" y="39"/>
                    <a:pt x="318" y="68"/>
                  </a:cubicBezTo>
                  <a:cubicBezTo>
                    <a:pt x="113" y="179"/>
                    <a:pt x="0" y="406"/>
                    <a:pt x="34" y="637"/>
                  </a:cubicBezTo>
                  <a:cubicBezTo>
                    <a:pt x="45" y="698"/>
                    <a:pt x="65" y="757"/>
                    <a:pt x="94" y="813"/>
                  </a:cubicBezTo>
                  <a:cubicBezTo>
                    <a:pt x="143" y="907"/>
                    <a:pt x="216" y="987"/>
                    <a:pt x="308" y="1040"/>
                  </a:cubicBezTo>
                  <a:cubicBezTo>
                    <a:pt x="381" y="1079"/>
                    <a:pt x="462" y="1100"/>
                    <a:pt x="543" y="1100"/>
                  </a:cubicBezTo>
                  <a:cubicBezTo>
                    <a:pt x="564" y="1100"/>
                    <a:pt x="586" y="1098"/>
                    <a:pt x="607" y="1096"/>
                  </a:cubicBezTo>
                  <a:cubicBezTo>
                    <a:pt x="668" y="1088"/>
                    <a:pt x="727" y="1069"/>
                    <a:pt x="782" y="1041"/>
                  </a:cubicBezTo>
                  <a:cubicBezTo>
                    <a:pt x="1006" y="921"/>
                    <a:pt x="1130" y="672"/>
                    <a:pt x="1092" y="419"/>
                  </a:cubicBezTo>
                  <a:cubicBezTo>
                    <a:pt x="1081" y="359"/>
                    <a:pt x="1060" y="301"/>
                    <a:pt x="1029" y="248"/>
                  </a:cubicBezTo>
                  <a:cubicBezTo>
                    <a:pt x="977" y="157"/>
                    <a:pt x="899" y="86"/>
                    <a:pt x="805" y="44"/>
                  </a:cubicBezTo>
                  <a:cubicBezTo>
                    <a:pt x="736" y="15"/>
                    <a:pt x="663" y="0"/>
                    <a:pt x="59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5653650" y="1450775"/>
              <a:ext cx="40350" cy="33425"/>
            </a:xfrm>
            <a:custGeom>
              <a:avLst/>
              <a:gdLst/>
              <a:ahLst/>
              <a:cxnLst/>
              <a:rect l="l" t="t" r="r" b="b"/>
              <a:pathLst>
                <a:path w="1614" h="1337" extrusionOk="0">
                  <a:moveTo>
                    <a:pt x="403" y="1"/>
                  </a:moveTo>
                  <a:cubicBezTo>
                    <a:pt x="183" y="1"/>
                    <a:pt x="3" y="179"/>
                    <a:pt x="2" y="401"/>
                  </a:cubicBezTo>
                  <a:lnTo>
                    <a:pt x="2" y="448"/>
                  </a:lnTo>
                  <a:cubicBezTo>
                    <a:pt x="2" y="448"/>
                    <a:pt x="1" y="560"/>
                    <a:pt x="79" y="709"/>
                  </a:cubicBezTo>
                  <a:cubicBezTo>
                    <a:pt x="148" y="853"/>
                    <a:pt x="280" y="1016"/>
                    <a:pt x="446" y="1133"/>
                  </a:cubicBezTo>
                  <a:cubicBezTo>
                    <a:pt x="614" y="1250"/>
                    <a:pt x="811" y="1320"/>
                    <a:pt x="969" y="1332"/>
                  </a:cubicBezTo>
                  <a:cubicBezTo>
                    <a:pt x="996" y="1335"/>
                    <a:pt x="1022" y="1336"/>
                    <a:pt x="1048" y="1336"/>
                  </a:cubicBezTo>
                  <a:cubicBezTo>
                    <a:pt x="1114" y="1336"/>
                    <a:pt x="1180" y="1328"/>
                    <a:pt x="1244" y="1310"/>
                  </a:cubicBezTo>
                  <a:cubicBezTo>
                    <a:pt x="1262" y="1306"/>
                    <a:pt x="1279" y="1298"/>
                    <a:pt x="1296" y="1290"/>
                  </a:cubicBezTo>
                  <a:cubicBezTo>
                    <a:pt x="1518" y="1187"/>
                    <a:pt x="1613" y="923"/>
                    <a:pt x="1509" y="702"/>
                  </a:cubicBezTo>
                  <a:lnTo>
                    <a:pt x="1491" y="662"/>
                  </a:lnTo>
                  <a:cubicBezTo>
                    <a:pt x="1457" y="594"/>
                    <a:pt x="1416" y="531"/>
                    <a:pt x="1369" y="473"/>
                  </a:cubicBezTo>
                  <a:cubicBezTo>
                    <a:pt x="1283" y="368"/>
                    <a:pt x="1180" y="279"/>
                    <a:pt x="1065" y="208"/>
                  </a:cubicBezTo>
                  <a:cubicBezTo>
                    <a:pt x="948" y="136"/>
                    <a:pt x="821" y="82"/>
                    <a:pt x="688" y="47"/>
                  </a:cubicBezTo>
                  <a:cubicBezTo>
                    <a:pt x="576" y="20"/>
                    <a:pt x="458" y="5"/>
                    <a:pt x="458" y="5"/>
                  </a:cubicBezTo>
                  <a:cubicBezTo>
                    <a:pt x="442" y="2"/>
                    <a:pt x="425" y="1"/>
                    <a:pt x="408" y="1"/>
                  </a:cubicBezTo>
                  <a:cubicBezTo>
                    <a:pt x="406" y="1"/>
                    <a:pt x="405" y="1"/>
                    <a:pt x="40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670;p44"/>
          <p:cNvGrpSpPr/>
          <p:nvPr/>
        </p:nvGrpSpPr>
        <p:grpSpPr>
          <a:xfrm>
            <a:off x="7101444" y="3788228"/>
            <a:ext cx="937243" cy="773303"/>
            <a:chOff x="4326071" y="1924680"/>
            <a:chExt cx="1824439" cy="2328094"/>
          </a:xfrm>
        </p:grpSpPr>
        <p:sp>
          <p:nvSpPr>
            <p:cNvPr id="1671" name="Google Shape;1671;p44"/>
            <p:cNvSpPr/>
            <p:nvPr/>
          </p:nvSpPr>
          <p:spPr>
            <a:xfrm>
              <a:off x="5564044" y="2271505"/>
              <a:ext cx="416063" cy="452297"/>
            </a:xfrm>
            <a:custGeom>
              <a:avLst/>
              <a:gdLst/>
              <a:ahLst/>
              <a:cxnLst/>
              <a:rect l="l" t="t" r="r" b="b"/>
              <a:pathLst>
                <a:path w="23850" h="25927" extrusionOk="0">
                  <a:moveTo>
                    <a:pt x="21744" y="0"/>
                  </a:moveTo>
                  <a:cubicBezTo>
                    <a:pt x="16978" y="6920"/>
                    <a:pt x="12100" y="12138"/>
                    <a:pt x="1" y="18443"/>
                  </a:cubicBezTo>
                  <a:cubicBezTo>
                    <a:pt x="862" y="20778"/>
                    <a:pt x="2055" y="25927"/>
                    <a:pt x="2385" y="25927"/>
                  </a:cubicBezTo>
                  <a:cubicBezTo>
                    <a:pt x="2391" y="25927"/>
                    <a:pt x="2397" y="25925"/>
                    <a:pt x="2403" y="25921"/>
                  </a:cubicBezTo>
                  <a:cubicBezTo>
                    <a:pt x="5741" y="23654"/>
                    <a:pt x="15762" y="17594"/>
                    <a:pt x="23849" y="3052"/>
                  </a:cubicBezTo>
                  <a:cubicBezTo>
                    <a:pt x="22615" y="2193"/>
                    <a:pt x="22705" y="1177"/>
                    <a:pt x="21744" y="0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5838681" y="2122245"/>
              <a:ext cx="311829" cy="274776"/>
            </a:xfrm>
            <a:custGeom>
              <a:avLst/>
              <a:gdLst/>
              <a:ahLst/>
              <a:cxnLst/>
              <a:rect l="l" t="t" r="r" b="b"/>
              <a:pathLst>
                <a:path w="17875" h="15751" extrusionOk="0">
                  <a:moveTo>
                    <a:pt x="5053" y="1"/>
                  </a:moveTo>
                  <a:cubicBezTo>
                    <a:pt x="2978" y="1"/>
                    <a:pt x="1922" y="2327"/>
                    <a:pt x="1300" y="3830"/>
                  </a:cubicBezTo>
                  <a:cubicBezTo>
                    <a:pt x="1" y="6973"/>
                    <a:pt x="271" y="11539"/>
                    <a:pt x="2761" y="14017"/>
                  </a:cubicBezTo>
                  <a:cubicBezTo>
                    <a:pt x="4006" y="15257"/>
                    <a:pt x="5576" y="15751"/>
                    <a:pt x="7222" y="15751"/>
                  </a:cubicBezTo>
                  <a:cubicBezTo>
                    <a:pt x="9872" y="15751"/>
                    <a:pt x="12717" y="14471"/>
                    <a:pt x="14709" y="12967"/>
                  </a:cubicBezTo>
                  <a:cubicBezTo>
                    <a:pt x="17707" y="10700"/>
                    <a:pt x="17875" y="7454"/>
                    <a:pt x="14231" y="7454"/>
                  </a:cubicBezTo>
                  <a:cubicBezTo>
                    <a:pt x="13920" y="7454"/>
                    <a:pt x="13582" y="7477"/>
                    <a:pt x="13216" y="7527"/>
                  </a:cubicBezTo>
                  <a:cubicBezTo>
                    <a:pt x="13216" y="7527"/>
                    <a:pt x="16125" y="3867"/>
                    <a:pt x="13465" y="1670"/>
                  </a:cubicBezTo>
                  <a:cubicBezTo>
                    <a:pt x="13086" y="1357"/>
                    <a:pt x="12683" y="1230"/>
                    <a:pt x="12270" y="1230"/>
                  </a:cubicBezTo>
                  <a:cubicBezTo>
                    <a:pt x="10731" y="1230"/>
                    <a:pt x="9042" y="2999"/>
                    <a:pt x="7806" y="3519"/>
                  </a:cubicBezTo>
                  <a:cubicBezTo>
                    <a:pt x="7320" y="1901"/>
                    <a:pt x="7391" y="251"/>
                    <a:pt x="5386" y="20"/>
                  </a:cubicBezTo>
                  <a:cubicBezTo>
                    <a:pt x="5272" y="7"/>
                    <a:pt x="5161" y="1"/>
                    <a:pt x="5053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5879730" y="2237191"/>
              <a:ext cx="182091" cy="122813"/>
            </a:xfrm>
            <a:custGeom>
              <a:avLst/>
              <a:gdLst/>
              <a:ahLst/>
              <a:cxnLst/>
              <a:rect l="l" t="t" r="r" b="b"/>
              <a:pathLst>
                <a:path w="10438" h="7040" extrusionOk="0">
                  <a:moveTo>
                    <a:pt x="4348" y="1"/>
                  </a:moveTo>
                  <a:cubicBezTo>
                    <a:pt x="776" y="1"/>
                    <a:pt x="1" y="4622"/>
                    <a:pt x="3997" y="6545"/>
                  </a:cubicBezTo>
                  <a:cubicBezTo>
                    <a:pt x="4713" y="6889"/>
                    <a:pt x="5373" y="7040"/>
                    <a:pt x="5964" y="7040"/>
                  </a:cubicBezTo>
                  <a:cubicBezTo>
                    <a:pt x="9337" y="7040"/>
                    <a:pt x="10438" y="2138"/>
                    <a:pt x="6543" y="495"/>
                  </a:cubicBezTo>
                  <a:cubicBezTo>
                    <a:pt x="5728" y="151"/>
                    <a:pt x="4993" y="1"/>
                    <a:pt x="4348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5878386" y="2144767"/>
              <a:ext cx="93872" cy="63465"/>
            </a:xfrm>
            <a:custGeom>
              <a:avLst/>
              <a:gdLst/>
              <a:ahLst/>
              <a:cxnLst/>
              <a:rect l="l" t="t" r="r" b="b"/>
              <a:pathLst>
                <a:path w="5381" h="3638" extrusionOk="0">
                  <a:moveTo>
                    <a:pt x="2882" y="0"/>
                  </a:moveTo>
                  <a:cubicBezTo>
                    <a:pt x="2860" y="0"/>
                    <a:pt x="2839" y="1"/>
                    <a:pt x="2817" y="1"/>
                  </a:cubicBezTo>
                  <a:cubicBezTo>
                    <a:pt x="673" y="54"/>
                    <a:pt x="1" y="3238"/>
                    <a:pt x="2304" y="3608"/>
                  </a:cubicBezTo>
                  <a:cubicBezTo>
                    <a:pt x="2427" y="3628"/>
                    <a:pt x="2546" y="3638"/>
                    <a:pt x="2660" y="3638"/>
                  </a:cubicBezTo>
                  <a:cubicBezTo>
                    <a:pt x="4899" y="3638"/>
                    <a:pt x="5381" y="0"/>
                    <a:pt x="2882" y="0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5997170" y="2162282"/>
              <a:ext cx="102594" cy="70949"/>
            </a:xfrm>
            <a:custGeom>
              <a:avLst/>
              <a:gdLst/>
              <a:ahLst/>
              <a:cxnLst/>
              <a:rect l="l" t="t" r="r" b="b"/>
              <a:pathLst>
                <a:path w="5881" h="4067" extrusionOk="0">
                  <a:moveTo>
                    <a:pt x="3061" y="1"/>
                  </a:moveTo>
                  <a:cubicBezTo>
                    <a:pt x="654" y="1"/>
                    <a:pt x="0" y="3793"/>
                    <a:pt x="2736" y="4056"/>
                  </a:cubicBezTo>
                  <a:cubicBezTo>
                    <a:pt x="2812" y="4063"/>
                    <a:pt x="2886" y="4066"/>
                    <a:pt x="2959" y="4066"/>
                  </a:cubicBezTo>
                  <a:cubicBezTo>
                    <a:pt x="5339" y="4066"/>
                    <a:pt x="5881" y="287"/>
                    <a:pt x="3315" y="14"/>
                  </a:cubicBezTo>
                  <a:cubicBezTo>
                    <a:pt x="3228" y="5"/>
                    <a:pt x="3143" y="1"/>
                    <a:pt x="3061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6057268" y="2266184"/>
              <a:ext cx="78241" cy="54097"/>
            </a:xfrm>
            <a:custGeom>
              <a:avLst/>
              <a:gdLst/>
              <a:ahLst/>
              <a:cxnLst/>
              <a:rect l="l" t="t" r="r" b="b"/>
              <a:pathLst>
                <a:path w="4485" h="3101" extrusionOk="0">
                  <a:moveTo>
                    <a:pt x="2335" y="1"/>
                  </a:moveTo>
                  <a:cubicBezTo>
                    <a:pt x="500" y="1"/>
                    <a:pt x="0" y="2893"/>
                    <a:pt x="2088" y="3093"/>
                  </a:cubicBezTo>
                  <a:cubicBezTo>
                    <a:pt x="2146" y="3098"/>
                    <a:pt x="2202" y="3101"/>
                    <a:pt x="2258" y="3101"/>
                  </a:cubicBezTo>
                  <a:cubicBezTo>
                    <a:pt x="4072" y="3101"/>
                    <a:pt x="4484" y="220"/>
                    <a:pt x="2528" y="11"/>
                  </a:cubicBezTo>
                  <a:cubicBezTo>
                    <a:pt x="2462" y="4"/>
                    <a:pt x="2398" y="1"/>
                    <a:pt x="233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4496492" y="2271505"/>
              <a:ext cx="416046" cy="452297"/>
            </a:xfrm>
            <a:custGeom>
              <a:avLst/>
              <a:gdLst/>
              <a:ahLst/>
              <a:cxnLst/>
              <a:rect l="l" t="t" r="r" b="b"/>
              <a:pathLst>
                <a:path w="23849" h="25927" extrusionOk="0">
                  <a:moveTo>
                    <a:pt x="2106" y="0"/>
                  </a:moveTo>
                  <a:cubicBezTo>
                    <a:pt x="1145" y="1177"/>
                    <a:pt x="1234" y="2193"/>
                    <a:pt x="0" y="3052"/>
                  </a:cubicBezTo>
                  <a:cubicBezTo>
                    <a:pt x="8089" y="17594"/>
                    <a:pt x="18108" y="23654"/>
                    <a:pt x="21447" y="25921"/>
                  </a:cubicBezTo>
                  <a:cubicBezTo>
                    <a:pt x="21452" y="25925"/>
                    <a:pt x="21458" y="25927"/>
                    <a:pt x="21465" y="25927"/>
                  </a:cubicBezTo>
                  <a:cubicBezTo>
                    <a:pt x="21795" y="25927"/>
                    <a:pt x="22988" y="20778"/>
                    <a:pt x="23848" y="18443"/>
                  </a:cubicBezTo>
                  <a:cubicBezTo>
                    <a:pt x="11749" y="12138"/>
                    <a:pt x="6871" y="6920"/>
                    <a:pt x="2106" y="0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4504325" y="2144767"/>
              <a:ext cx="93906" cy="63465"/>
            </a:xfrm>
            <a:custGeom>
              <a:avLst/>
              <a:gdLst/>
              <a:ahLst/>
              <a:cxnLst/>
              <a:rect l="l" t="t" r="r" b="b"/>
              <a:pathLst>
                <a:path w="5383" h="3638" extrusionOk="0">
                  <a:moveTo>
                    <a:pt x="2500" y="0"/>
                  </a:moveTo>
                  <a:cubicBezTo>
                    <a:pt x="1" y="0"/>
                    <a:pt x="483" y="3638"/>
                    <a:pt x="2722" y="3638"/>
                  </a:cubicBezTo>
                  <a:cubicBezTo>
                    <a:pt x="2836" y="3638"/>
                    <a:pt x="2955" y="3628"/>
                    <a:pt x="3078" y="3608"/>
                  </a:cubicBezTo>
                  <a:cubicBezTo>
                    <a:pt x="5382" y="3238"/>
                    <a:pt x="4708" y="54"/>
                    <a:pt x="2565" y="1"/>
                  </a:cubicBezTo>
                  <a:cubicBezTo>
                    <a:pt x="2543" y="1"/>
                    <a:pt x="2521" y="0"/>
                    <a:pt x="2500" y="0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4326071" y="2122245"/>
              <a:ext cx="311829" cy="274776"/>
            </a:xfrm>
            <a:custGeom>
              <a:avLst/>
              <a:gdLst/>
              <a:ahLst/>
              <a:cxnLst/>
              <a:rect l="l" t="t" r="r" b="b"/>
              <a:pathLst>
                <a:path w="17875" h="15751" extrusionOk="0">
                  <a:moveTo>
                    <a:pt x="12823" y="1"/>
                  </a:moveTo>
                  <a:cubicBezTo>
                    <a:pt x="12714" y="1"/>
                    <a:pt x="12603" y="7"/>
                    <a:pt x="12490" y="20"/>
                  </a:cubicBezTo>
                  <a:cubicBezTo>
                    <a:pt x="10486" y="251"/>
                    <a:pt x="10556" y="1901"/>
                    <a:pt x="10070" y="3519"/>
                  </a:cubicBezTo>
                  <a:cubicBezTo>
                    <a:pt x="8833" y="2999"/>
                    <a:pt x="7144" y="1230"/>
                    <a:pt x="5606" y="1230"/>
                  </a:cubicBezTo>
                  <a:cubicBezTo>
                    <a:pt x="5193" y="1230"/>
                    <a:pt x="4791" y="1357"/>
                    <a:pt x="4412" y="1670"/>
                  </a:cubicBezTo>
                  <a:cubicBezTo>
                    <a:pt x="1752" y="3867"/>
                    <a:pt x="4658" y="7527"/>
                    <a:pt x="4659" y="7527"/>
                  </a:cubicBezTo>
                  <a:cubicBezTo>
                    <a:pt x="4293" y="7477"/>
                    <a:pt x="3955" y="7454"/>
                    <a:pt x="3645" y="7454"/>
                  </a:cubicBezTo>
                  <a:cubicBezTo>
                    <a:pt x="1" y="7454"/>
                    <a:pt x="169" y="10700"/>
                    <a:pt x="3168" y="12967"/>
                  </a:cubicBezTo>
                  <a:cubicBezTo>
                    <a:pt x="5159" y="14471"/>
                    <a:pt x="8004" y="15751"/>
                    <a:pt x="10654" y="15751"/>
                  </a:cubicBezTo>
                  <a:cubicBezTo>
                    <a:pt x="12299" y="15751"/>
                    <a:pt x="13870" y="15257"/>
                    <a:pt x="15114" y="14017"/>
                  </a:cubicBezTo>
                  <a:cubicBezTo>
                    <a:pt x="17604" y="11539"/>
                    <a:pt x="17874" y="6973"/>
                    <a:pt x="16576" y="3830"/>
                  </a:cubicBezTo>
                  <a:cubicBezTo>
                    <a:pt x="15955" y="2327"/>
                    <a:pt x="14899" y="1"/>
                    <a:pt x="12823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4983472" y="3342928"/>
              <a:ext cx="232786" cy="812693"/>
            </a:xfrm>
            <a:custGeom>
              <a:avLst/>
              <a:gdLst/>
              <a:ahLst/>
              <a:cxnLst/>
              <a:rect l="l" t="t" r="r" b="b"/>
              <a:pathLst>
                <a:path w="13344" h="46586" extrusionOk="0">
                  <a:moveTo>
                    <a:pt x="1" y="1"/>
                  </a:moveTo>
                  <a:cubicBezTo>
                    <a:pt x="219" y="3225"/>
                    <a:pt x="1352" y="6415"/>
                    <a:pt x="2036" y="9585"/>
                  </a:cubicBezTo>
                  <a:cubicBezTo>
                    <a:pt x="3550" y="16592"/>
                    <a:pt x="4836" y="23627"/>
                    <a:pt x="6261" y="30656"/>
                  </a:cubicBezTo>
                  <a:cubicBezTo>
                    <a:pt x="7151" y="35043"/>
                    <a:pt x="9419" y="42299"/>
                    <a:pt x="7227" y="46586"/>
                  </a:cubicBezTo>
                  <a:cubicBezTo>
                    <a:pt x="8153" y="46081"/>
                    <a:pt x="8893" y="45955"/>
                    <a:pt x="9647" y="45955"/>
                  </a:cubicBezTo>
                  <a:cubicBezTo>
                    <a:pt x="10390" y="45955"/>
                    <a:pt x="11147" y="46077"/>
                    <a:pt x="12107" y="46077"/>
                  </a:cubicBezTo>
                  <a:cubicBezTo>
                    <a:pt x="12239" y="46077"/>
                    <a:pt x="12374" y="46075"/>
                    <a:pt x="12514" y="46070"/>
                  </a:cubicBezTo>
                  <a:cubicBezTo>
                    <a:pt x="13343" y="30794"/>
                    <a:pt x="8098" y="14901"/>
                    <a:pt x="7415" y="1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4827233" y="3979254"/>
              <a:ext cx="428118" cy="273520"/>
            </a:xfrm>
            <a:custGeom>
              <a:avLst/>
              <a:gdLst/>
              <a:ahLst/>
              <a:cxnLst/>
              <a:rect l="l" t="t" r="r" b="b"/>
              <a:pathLst>
                <a:path w="24541" h="15679" extrusionOk="0">
                  <a:moveTo>
                    <a:pt x="10860" y="1"/>
                  </a:moveTo>
                  <a:cubicBezTo>
                    <a:pt x="10865" y="1894"/>
                    <a:pt x="12890" y="3413"/>
                    <a:pt x="14217" y="4490"/>
                  </a:cubicBezTo>
                  <a:cubicBezTo>
                    <a:pt x="13938" y="4493"/>
                    <a:pt x="13655" y="4499"/>
                    <a:pt x="13372" y="4499"/>
                  </a:cubicBezTo>
                  <a:cubicBezTo>
                    <a:pt x="12666" y="4499"/>
                    <a:pt x="11965" y="4460"/>
                    <a:pt x="11357" y="4233"/>
                  </a:cubicBezTo>
                  <a:lnTo>
                    <a:pt x="11357" y="4233"/>
                  </a:lnTo>
                  <a:cubicBezTo>
                    <a:pt x="11516" y="4701"/>
                    <a:pt x="11399" y="5223"/>
                    <a:pt x="11716" y="5765"/>
                  </a:cubicBezTo>
                  <a:cubicBezTo>
                    <a:pt x="10541" y="5174"/>
                    <a:pt x="9131" y="4853"/>
                    <a:pt x="7727" y="4853"/>
                  </a:cubicBezTo>
                  <a:cubicBezTo>
                    <a:pt x="4972" y="4853"/>
                    <a:pt x="2242" y="6089"/>
                    <a:pt x="1358" y="8954"/>
                  </a:cubicBezTo>
                  <a:cubicBezTo>
                    <a:pt x="1" y="13360"/>
                    <a:pt x="5852" y="15047"/>
                    <a:pt x="9341" y="15047"/>
                  </a:cubicBezTo>
                  <a:cubicBezTo>
                    <a:pt x="9504" y="15047"/>
                    <a:pt x="9661" y="15043"/>
                    <a:pt x="9813" y="15036"/>
                  </a:cubicBezTo>
                  <a:cubicBezTo>
                    <a:pt x="15412" y="14772"/>
                    <a:pt x="19667" y="15678"/>
                    <a:pt x="22571" y="12461"/>
                  </a:cubicBezTo>
                  <a:cubicBezTo>
                    <a:pt x="24504" y="10322"/>
                    <a:pt x="24540" y="3931"/>
                    <a:pt x="21508" y="2093"/>
                  </a:cubicBezTo>
                  <a:lnTo>
                    <a:pt x="16781" y="2093"/>
                  </a:lnTo>
                  <a:cubicBezTo>
                    <a:pt x="16531" y="2115"/>
                    <a:pt x="16269" y="2127"/>
                    <a:pt x="15999" y="2127"/>
                  </a:cubicBezTo>
                  <a:cubicBezTo>
                    <a:pt x="14121" y="2127"/>
                    <a:pt x="11887" y="1545"/>
                    <a:pt x="10860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5290296" y="3342928"/>
              <a:ext cx="232769" cy="812693"/>
            </a:xfrm>
            <a:custGeom>
              <a:avLst/>
              <a:gdLst/>
              <a:ahLst/>
              <a:cxnLst/>
              <a:rect l="l" t="t" r="r" b="b"/>
              <a:pathLst>
                <a:path w="13343" h="46586" extrusionOk="0">
                  <a:moveTo>
                    <a:pt x="5928" y="1"/>
                  </a:moveTo>
                  <a:cubicBezTo>
                    <a:pt x="3798" y="14435"/>
                    <a:pt x="0" y="30794"/>
                    <a:pt x="829" y="46070"/>
                  </a:cubicBezTo>
                  <a:cubicBezTo>
                    <a:pt x="969" y="46075"/>
                    <a:pt x="1105" y="46077"/>
                    <a:pt x="1237" y="46077"/>
                  </a:cubicBezTo>
                  <a:cubicBezTo>
                    <a:pt x="2197" y="46077"/>
                    <a:pt x="2953" y="45955"/>
                    <a:pt x="3696" y="45955"/>
                  </a:cubicBezTo>
                  <a:cubicBezTo>
                    <a:pt x="4450" y="45955"/>
                    <a:pt x="5190" y="46081"/>
                    <a:pt x="6115" y="46586"/>
                  </a:cubicBezTo>
                  <a:cubicBezTo>
                    <a:pt x="3924" y="42299"/>
                    <a:pt x="6192" y="35043"/>
                    <a:pt x="7082" y="30656"/>
                  </a:cubicBezTo>
                  <a:cubicBezTo>
                    <a:pt x="8508" y="23627"/>
                    <a:pt x="9793" y="16592"/>
                    <a:pt x="11307" y="9585"/>
                  </a:cubicBezTo>
                  <a:cubicBezTo>
                    <a:pt x="11990" y="6415"/>
                    <a:pt x="13124" y="3225"/>
                    <a:pt x="13343" y="1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5251201" y="3979254"/>
              <a:ext cx="428100" cy="273520"/>
            </a:xfrm>
            <a:custGeom>
              <a:avLst/>
              <a:gdLst/>
              <a:ahLst/>
              <a:cxnLst/>
              <a:rect l="l" t="t" r="r" b="b"/>
              <a:pathLst>
                <a:path w="24540" h="15679" extrusionOk="0">
                  <a:moveTo>
                    <a:pt x="13682" y="1"/>
                  </a:moveTo>
                  <a:lnTo>
                    <a:pt x="13682" y="1"/>
                  </a:lnTo>
                  <a:cubicBezTo>
                    <a:pt x="12654" y="1545"/>
                    <a:pt x="10420" y="2127"/>
                    <a:pt x="8542" y="2127"/>
                  </a:cubicBezTo>
                  <a:cubicBezTo>
                    <a:pt x="8273" y="2127"/>
                    <a:pt x="8011" y="2115"/>
                    <a:pt x="7761" y="2093"/>
                  </a:cubicBezTo>
                  <a:lnTo>
                    <a:pt x="3032" y="2093"/>
                  </a:lnTo>
                  <a:cubicBezTo>
                    <a:pt x="0" y="3931"/>
                    <a:pt x="37" y="10322"/>
                    <a:pt x="1969" y="12461"/>
                  </a:cubicBezTo>
                  <a:cubicBezTo>
                    <a:pt x="4873" y="15678"/>
                    <a:pt x="9129" y="14772"/>
                    <a:pt x="14728" y="15036"/>
                  </a:cubicBezTo>
                  <a:cubicBezTo>
                    <a:pt x="14879" y="15043"/>
                    <a:pt x="15037" y="15047"/>
                    <a:pt x="15200" y="15047"/>
                  </a:cubicBezTo>
                  <a:cubicBezTo>
                    <a:pt x="18688" y="15047"/>
                    <a:pt x="24540" y="13360"/>
                    <a:pt x="23182" y="8954"/>
                  </a:cubicBezTo>
                  <a:cubicBezTo>
                    <a:pt x="22298" y="6089"/>
                    <a:pt x="19568" y="4853"/>
                    <a:pt x="16814" y="4853"/>
                  </a:cubicBezTo>
                  <a:cubicBezTo>
                    <a:pt x="15410" y="4853"/>
                    <a:pt x="13999" y="5174"/>
                    <a:pt x="12824" y="5765"/>
                  </a:cubicBezTo>
                  <a:cubicBezTo>
                    <a:pt x="13141" y="5223"/>
                    <a:pt x="13026" y="4701"/>
                    <a:pt x="13184" y="4233"/>
                  </a:cubicBezTo>
                  <a:lnTo>
                    <a:pt x="13184" y="4233"/>
                  </a:lnTo>
                  <a:cubicBezTo>
                    <a:pt x="12575" y="4460"/>
                    <a:pt x="11874" y="4499"/>
                    <a:pt x="11168" y="4499"/>
                  </a:cubicBezTo>
                  <a:cubicBezTo>
                    <a:pt x="10886" y="4499"/>
                    <a:pt x="10602" y="4493"/>
                    <a:pt x="10324" y="4490"/>
                  </a:cubicBezTo>
                  <a:cubicBezTo>
                    <a:pt x="11650" y="3413"/>
                    <a:pt x="13677" y="1894"/>
                    <a:pt x="13682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4710997" y="1993257"/>
              <a:ext cx="365665" cy="438184"/>
            </a:xfrm>
            <a:custGeom>
              <a:avLst/>
              <a:gdLst/>
              <a:ahLst/>
              <a:cxnLst/>
              <a:rect l="l" t="t" r="r" b="b"/>
              <a:pathLst>
                <a:path w="20961" h="25118" extrusionOk="0">
                  <a:moveTo>
                    <a:pt x="2545" y="1"/>
                  </a:moveTo>
                  <a:cubicBezTo>
                    <a:pt x="1" y="3915"/>
                    <a:pt x="1024" y="11552"/>
                    <a:pt x="2474" y="15613"/>
                  </a:cubicBezTo>
                  <a:cubicBezTo>
                    <a:pt x="3262" y="17820"/>
                    <a:pt x="6993" y="25118"/>
                    <a:pt x="10081" y="25118"/>
                  </a:cubicBezTo>
                  <a:cubicBezTo>
                    <a:pt x="10141" y="25118"/>
                    <a:pt x="10201" y="25115"/>
                    <a:pt x="10261" y="25109"/>
                  </a:cubicBezTo>
                  <a:lnTo>
                    <a:pt x="20960" y="12169"/>
                  </a:lnTo>
                  <a:cubicBezTo>
                    <a:pt x="19263" y="12134"/>
                    <a:pt x="18560" y="9811"/>
                    <a:pt x="17422" y="8686"/>
                  </a:cubicBezTo>
                  <a:cubicBezTo>
                    <a:pt x="15771" y="7053"/>
                    <a:pt x="13339" y="6155"/>
                    <a:pt x="11249" y="5134"/>
                  </a:cubicBezTo>
                  <a:cubicBezTo>
                    <a:pt x="8082" y="3584"/>
                    <a:pt x="4983" y="2339"/>
                    <a:pt x="2545" y="1"/>
                  </a:cubicBezTo>
                  <a:close/>
                </a:path>
              </a:pathLst>
            </a:custGeom>
            <a:solidFill>
              <a:srgbClr val="5FA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4781074" y="2112197"/>
              <a:ext cx="219633" cy="238805"/>
            </a:xfrm>
            <a:custGeom>
              <a:avLst/>
              <a:gdLst/>
              <a:ahLst/>
              <a:cxnLst/>
              <a:rect l="l" t="t" r="r" b="b"/>
              <a:pathLst>
                <a:path w="12590" h="13689" extrusionOk="0">
                  <a:moveTo>
                    <a:pt x="1375" y="1"/>
                  </a:moveTo>
                  <a:lnTo>
                    <a:pt x="1375" y="1"/>
                  </a:lnTo>
                  <a:cubicBezTo>
                    <a:pt x="1" y="9935"/>
                    <a:pt x="6867" y="13688"/>
                    <a:pt x="6867" y="13688"/>
                  </a:cubicBezTo>
                  <a:lnTo>
                    <a:pt x="12589" y="8610"/>
                  </a:lnTo>
                  <a:cubicBezTo>
                    <a:pt x="12360" y="2430"/>
                    <a:pt x="1375" y="1"/>
                    <a:pt x="137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5365083" y="1993257"/>
              <a:ext cx="365647" cy="438184"/>
            </a:xfrm>
            <a:custGeom>
              <a:avLst/>
              <a:gdLst/>
              <a:ahLst/>
              <a:cxnLst/>
              <a:rect l="l" t="t" r="r" b="b"/>
              <a:pathLst>
                <a:path w="20960" h="25118" extrusionOk="0">
                  <a:moveTo>
                    <a:pt x="18415" y="1"/>
                  </a:moveTo>
                  <a:cubicBezTo>
                    <a:pt x="15977" y="2339"/>
                    <a:pt x="12879" y="3584"/>
                    <a:pt x="9712" y="5134"/>
                  </a:cubicBezTo>
                  <a:cubicBezTo>
                    <a:pt x="7621" y="6155"/>
                    <a:pt x="5189" y="7053"/>
                    <a:pt x="3539" y="8686"/>
                  </a:cubicBezTo>
                  <a:cubicBezTo>
                    <a:pt x="2400" y="9811"/>
                    <a:pt x="1698" y="12134"/>
                    <a:pt x="0" y="12169"/>
                  </a:cubicBezTo>
                  <a:lnTo>
                    <a:pt x="10700" y="25109"/>
                  </a:lnTo>
                  <a:cubicBezTo>
                    <a:pt x="10760" y="25115"/>
                    <a:pt x="10820" y="25118"/>
                    <a:pt x="10880" y="25118"/>
                  </a:cubicBezTo>
                  <a:cubicBezTo>
                    <a:pt x="13968" y="25118"/>
                    <a:pt x="17697" y="17820"/>
                    <a:pt x="18487" y="15613"/>
                  </a:cubicBezTo>
                  <a:cubicBezTo>
                    <a:pt x="19936" y="11552"/>
                    <a:pt x="20960" y="3915"/>
                    <a:pt x="18415" y="1"/>
                  </a:cubicBezTo>
                  <a:close/>
                </a:path>
              </a:pathLst>
            </a:custGeom>
            <a:solidFill>
              <a:srgbClr val="5FA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5441038" y="2112197"/>
              <a:ext cx="219615" cy="238805"/>
            </a:xfrm>
            <a:custGeom>
              <a:avLst/>
              <a:gdLst/>
              <a:ahLst/>
              <a:cxnLst/>
              <a:rect l="l" t="t" r="r" b="b"/>
              <a:pathLst>
                <a:path w="12589" h="13689" extrusionOk="0">
                  <a:moveTo>
                    <a:pt x="11215" y="1"/>
                  </a:moveTo>
                  <a:cubicBezTo>
                    <a:pt x="11214" y="1"/>
                    <a:pt x="229" y="2430"/>
                    <a:pt x="0" y="8610"/>
                  </a:cubicBezTo>
                  <a:lnTo>
                    <a:pt x="5722" y="13688"/>
                  </a:lnTo>
                  <a:cubicBezTo>
                    <a:pt x="5722" y="13688"/>
                    <a:pt x="12589" y="9935"/>
                    <a:pt x="1121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4"/>
            <p:cNvSpPr/>
            <p:nvPr/>
          </p:nvSpPr>
          <p:spPr>
            <a:xfrm>
              <a:off x="4682056" y="1924680"/>
              <a:ext cx="1071018" cy="1504684"/>
            </a:xfrm>
            <a:custGeom>
              <a:avLst/>
              <a:gdLst/>
              <a:ahLst/>
              <a:cxnLst/>
              <a:rect l="l" t="t" r="r" b="b"/>
              <a:pathLst>
                <a:path w="61394" h="86253" extrusionOk="0">
                  <a:moveTo>
                    <a:pt x="28089" y="0"/>
                  </a:moveTo>
                  <a:cubicBezTo>
                    <a:pt x="27497" y="2062"/>
                    <a:pt x="27271" y="4097"/>
                    <a:pt x="26298" y="6097"/>
                  </a:cubicBezTo>
                  <a:cubicBezTo>
                    <a:pt x="25540" y="7653"/>
                    <a:pt x="23993" y="8921"/>
                    <a:pt x="23562" y="10537"/>
                  </a:cubicBezTo>
                  <a:cubicBezTo>
                    <a:pt x="23148" y="9485"/>
                    <a:pt x="22959" y="8187"/>
                    <a:pt x="23070" y="6968"/>
                  </a:cubicBezTo>
                  <a:lnTo>
                    <a:pt x="23070" y="6968"/>
                  </a:lnTo>
                  <a:cubicBezTo>
                    <a:pt x="22026" y="9299"/>
                    <a:pt x="19431" y="11230"/>
                    <a:pt x="19331" y="13797"/>
                  </a:cubicBezTo>
                  <a:cubicBezTo>
                    <a:pt x="18780" y="14075"/>
                    <a:pt x="18243" y="14374"/>
                    <a:pt x="17726" y="14695"/>
                  </a:cubicBezTo>
                  <a:cubicBezTo>
                    <a:pt x="17543" y="14811"/>
                    <a:pt x="17362" y="14931"/>
                    <a:pt x="17183" y="15051"/>
                  </a:cubicBezTo>
                  <a:cubicBezTo>
                    <a:pt x="15180" y="15055"/>
                    <a:pt x="13058" y="15277"/>
                    <a:pt x="11138" y="15403"/>
                  </a:cubicBezTo>
                  <a:cubicBezTo>
                    <a:pt x="11669" y="15998"/>
                    <a:pt x="12014" y="16548"/>
                    <a:pt x="12777" y="16857"/>
                  </a:cubicBezTo>
                  <a:cubicBezTo>
                    <a:pt x="11912" y="16631"/>
                    <a:pt x="11053" y="16303"/>
                    <a:pt x="10203" y="16077"/>
                  </a:cubicBezTo>
                  <a:lnTo>
                    <a:pt x="10203" y="16077"/>
                  </a:lnTo>
                  <a:cubicBezTo>
                    <a:pt x="10288" y="17502"/>
                    <a:pt x="11016" y="18618"/>
                    <a:pt x="12080" y="19534"/>
                  </a:cubicBezTo>
                  <a:cubicBezTo>
                    <a:pt x="11998" y="19541"/>
                    <a:pt x="11916" y="19544"/>
                    <a:pt x="11833" y="19544"/>
                  </a:cubicBezTo>
                  <a:cubicBezTo>
                    <a:pt x="10752" y="19544"/>
                    <a:pt x="9638" y="18958"/>
                    <a:pt x="9047" y="18365"/>
                  </a:cubicBezTo>
                  <a:lnTo>
                    <a:pt x="9047" y="18365"/>
                  </a:lnTo>
                  <a:cubicBezTo>
                    <a:pt x="9433" y="20010"/>
                    <a:pt x="10529" y="20727"/>
                    <a:pt x="11749" y="21351"/>
                  </a:cubicBezTo>
                  <a:cubicBezTo>
                    <a:pt x="11185" y="22614"/>
                    <a:pt x="10802" y="23950"/>
                    <a:pt x="10612" y="25319"/>
                  </a:cubicBezTo>
                  <a:cubicBezTo>
                    <a:pt x="9896" y="30420"/>
                    <a:pt x="10231" y="35573"/>
                    <a:pt x="9202" y="40649"/>
                  </a:cubicBezTo>
                  <a:cubicBezTo>
                    <a:pt x="8795" y="42659"/>
                    <a:pt x="8205" y="44627"/>
                    <a:pt x="7585" y="46587"/>
                  </a:cubicBezTo>
                  <a:cubicBezTo>
                    <a:pt x="6638" y="48260"/>
                    <a:pt x="5996" y="50204"/>
                    <a:pt x="4891" y="51867"/>
                  </a:cubicBezTo>
                  <a:cubicBezTo>
                    <a:pt x="3488" y="53972"/>
                    <a:pt x="1416" y="55474"/>
                    <a:pt x="1" y="57422"/>
                  </a:cubicBezTo>
                  <a:cubicBezTo>
                    <a:pt x="805" y="57866"/>
                    <a:pt x="1880" y="57945"/>
                    <a:pt x="2873" y="57957"/>
                  </a:cubicBezTo>
                  <a:cubicBezTo>
                    <a:pt x="924" y="61492"/>
                    <a:pt x="1239" y="68346"/>
                    <a:pt x="2389" y="71630"/>
                  </a:cubicBezTo>
                  <a:cubicBezTo>
                    <a:pt x="2680" y="70620"/>
                    <a:pt x="3215" y="69647"/>
                    <a:pt x="4094" y="69131"/>
                  </a:cubicBezTo>
                  <a:lnTo>
                    <a:pt x="4094" y="69131"/>
                  </a:lnTo>
                  <a:cubicBezTo>
                    <a:pt x="4013" y="73497"/>
                    <a:pt x="7480" y="78595"/>
                    <a:pt x="10887" y="81204"/>
                  </a:cubicBezTo>
                  <a:cubicBezTo>
                    <a:pt x="10628" y="80453"/>
                    <a:pt x="10564" y="79741"/>
                    <a:pt x="10596" y="78886"/>
                  </a:cubicBezTo>
                  <a:lnTo>
                    <a:pt x="10596" y="78886"/>
                  </a:lnTo>
                  <a:cubicBezTo>
                    <a:pt x="12020" y="81769"/>
                    <a:pt x="16788" y="85133"/>
                    <a:pt x="19975" y="85238"/>
                  </a:cubicBezTo>
                  <a:cubicBezTo>
                    <a:pt x="19955" y="85238"/>
                    <a:pt x="19978" y="83977"/>
                    <a:pt x="20038" y="83882"/>
                  </a:cubicBezTo>
                  <a:cubicBezTo>
                    <a:pt x="20231" y="83589"/>
                    <a:pt x="20654" y="83473"/>
                    <a:pt x="21213" y="83473"/>
                  </a:cubicBezTo>
                  <a:cubicBezTo>
                    <a:pt x="23298" y="83473"/>
                    <a:pt x="27274" y="85098"/>
                    <a:pt x="28203" y="85220"/>
                  </a:cubicBezTo>
                  <a:cubicBezTo>
                    <a:pt x="28922" y="85314"/>
                    <a:pt x="31314" y="85628"/>
                    <a:pt x="33604" y="85628"/>
                  </a:cubicBezTo>
                  <a:cubicBezTo>
                    <a:pt x="36001" y="85628"/>
                    <a:pt x="38286" y="85284"/>
                    <a:pt x="38423" y="83984"/>
                  </a:cubicBezTo>
                  <a:lnTo>
                    <a:pt x="38423" y="83984"/>
                  </a:lnTo>
                  <a:cubicBezTo>
                    <a:pt x="38341" y="84765"/>
                    <a:pt x="38068" y="85607"/>
                    <a:pt x="37597" y="86252"/>
                  </a:cubicBezTo>
                  <a:cubicBezTo>
                    <a:pt x="40981" y="84494"/>
                    <a:pt x="44737" y="83717"/>
                    <a:pt x="47656" y="81075"/>
                  </a:cubicBezTo>
                  <a:lnTo>
                    <a:pt x="47656" y="81075"/>
                  </a:lnTo>
                  <a:cubicBezTo>
                    <a:pt x="47316" y="82147"/>
                    <a:pt x="46956" y="83230"/>
                    <a:pt x="46736" y="84253"/>
                  </a:cubicBezTo>
                  <a:cubicBezTo>
                    <a:pt x="50615" y="83725"/>
                    <a:pt x="52554" y="78080"/>
                    <a:pt x="55364" y="75836"/>
                  </a:cubicBezTo>
                  <a:lnTo>
                    <a:pt x="55364" y="75836"/>
                  </a:lnTo>
                  <a:cubicBezTo>
                    <a:pt x="55192" y="76819"/>
                    <a:pt x="55021" y="78004"/>
                    <a:pt x="55209" y="79040"/>
                  </a:cubicBezTo>
                  <a:cubicBezTo>
                    <a:pt x="59064" y="76266"/>
                    <a:pt x="59671" y="70013"/>
                    <a:pt x="59930" y="65697"/>
                  </a:cubicBezTo>
                  <a:cubicBezTo>
                    <a:pt x="60515" y="66380"/>
                    <a:pt x="61016" y="67748"/>
                    <a:pt x="61130" y="68150"/>
                  </a:cubicBezTo>
                  <a:cubicBezTo>
                    <a:pt x="61137" y="62015"/>
                    <a:pt x="61394" y="51700"/>
                    <a:pt x="55992" y="47501"/>
                  </a:cubicBezTo>
                  <a:lnTo>
                    <a:pt x="55992" y="47501"/>
                  </a:lnTo>
                  <a:cubicBezTo>
                    <a:pt x="56691" y="47897"/>
                    <a:pt x="57568" y="48146"/>
                    <a:pt x="58356" y="48164"/>
                  </a:cubicBezTo>
                  <a:cubicBezTo>
                    <a:pt x="57553" y="48146"/>
                    <a:pt x="54388" y="40264"/>
                    <a:pt x="54057" y="39168"/>
                  </a:cubicBezTo>
                  <a:cubicBezTo>
                    <a:pt x="52701" y="34668"/>
                    <a:pt x="52945" y="29931"/>
                    <a:pt x="52296" y="25321"/>
                  </a:cubicBezTo>
                  <a:cubicBezTo>
                    <a:pt x="52038" y="23482"/>
                    <a:pt x="51471" y="21829"/>
                    <a:pt x="50664" y="20357"/>
                  </a:cubicBezTo>
                  <a:cubicBezTo>
                    <a:pt x="50998" y="19575"/>
                    <a:pt x="51497" y="18878"/>
                    <a:pt x="52203" y="18340"/>
                  </a:cubicBezTo>
                  <a:cubicBezTo>
                    <a:pt x="51523" y="17614"/>
                    <a:pt x="50451" y="17279"/>
                    <a:pt x="49422" y="17279"/>
                  </a:cubicBezTo>
                  <a:cubicBezTo>
                    <a:pt x="49269" y="17279"/>
                    <a:pt x="49118" y="17286"/>
                    <a:pt x="48969" y="17301"/>
                  </a:cubicBezTo>
                  <a:cubicBezTo>
                    <a:pt x="49303" y="16891"/>
                    <a:pt x="49814" y="15807"/>
                    <a:pt x="50151" y="15397"/>
                  </a:cubicBezTo>
                  <a:cubicBezTo>
                    <a:pt x="49754" y="15336"/>
                    <a:pt x="49351" y="15310"/>
                    <a:pt x="48943" y="15310"/>
                  </a:cubicBezTo>
                  <a:cubicBezTo>
                    <a:pt x="48116" y="15310"/>
                    <a:pt x="47273" y="15417"/>
                    <a:pt x="46439" y="15556"/>
                  </a:cubicBezTo>
                  <a:cubicBezTo>
                    <a:pt x="46035" y="15254"/>
                    <a:pt x="45616" y="14966"/>
                    <a:pt x="45183" y="14697"/>
                  </a:cubicBezTo>
                  <a:cubicBezTo>
                    <a:pt x="44596" y="14333"/>
                    <a:pt x="43990" y="13999"/>
                    <a:pt x="43369" y="13695"/>
                  </a:cubicBezTo>
                  <a:cubicBezTo>
                    <a:pt x="43213" y="11840"/>
                    <a:pt x="42823" y="10492"/>
                    <a:pt x="41209" y="8697"/>
                  </a:cubicBezTo>
                  <a:cubicBezTo>
                    <a:pt x="40234" y="7612"/>
                    <a:pt x="38505" y="5696"/>
                    <a:pt x="37500" y="5696"/>
                  </a:cubicBezTo>
                  <a:cubicBezTo>
                    <a:pt x="36929" y="5696"/>
                    <a:pt x="36591" y="6313"/>
                    <a:pt x="36756" y="8049"/>
                  </a:cubicBezTo>
                  <a:cubicBezTo>
                    <a:pt x="36176" y="6230"/>
                    <a:pt x="34817" y="4488"/>
                    <a:pt x="32999" y="3622"/>
                  </a:cubicBezTo>
                  <a:cubicBezTo>
                    <a:pt x="32259" y="4550"/>
                    <a:pt x="31787" y="5817"/>
                    <a:pt x="31768" y="7067"/>
                  </a:cubicBezTo>
                  <a:cubicBezTo>
                    <a:pt x="31736" y="4422"/>
                    <a:pt x="29346" y="2195"/>
                    <a:pt x="28089" y="0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4961857" y="2416666"/>
              <a:ext cx="234408" cy="234391"/>
            </a:xfrm>
            <a:custGeom>
              <a:avLst/>
              <a:gdLst/>
              <a:ahLst/>
              <a:cxnLst/>
              <a:rect l="l" t="t" r="r" b="b"/>
              <a:pathLst>
                <a:path w="13437" h="13436" extrusionOk="0">
                  <a:moveTo>
                    <a:pt x="6718" y="0"/>
                  </a:moveTo>
                  <a:cubicBezTo>
                    <a:pt x="3008" y="0"/>
                    <a:pt x="1" y="3009"/>
                    <a:pt x="1" y="6718"/>
                  </a:cubicBezTo>
                  <a:cubicBezTo>
                    <a:pt x="1" y="10428"/>
                    <a:pt x="3007" y="13436"/>
                    <a:pt x="6718" y="13436"/>
                  </a:cubicBezTo>
                  <a:cubicBezTo>
                    <a:pt x="10429" y="13436"/>
                    <a:pt x="13436" y="10430"/>
                    <a:pt x="13436" y="6719"/>
                  </a:cubicBezTo>
                  <a:cubicBezTo>
                    <a:pt x="13436" y="3008"/>
                    <a:pt x="10427" y="0"/>
                    <a:pt x="6718" y="0"/>
                  </a:cubicBezTo>
                  <a:close/>
                </a:path>
              </a:pathLst>
            </a:custGeom>
            <a:solidFill>
              <a:srgbClr val="6AB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4979442" y="2443130"/>
              <a:ext cx="190360" cy="181498"/>
            </a:xfrm>
            <a:custGeom>
              <a:avLst/>
              <a:gdLst/>
              <a:ahLst/>
              <a:cxnLst/>
              <a:rect l="l" t="t" r="r" b="b"/>
              <a:pathLst>
                <a:path w="10912" h="10404" extrusionOk="0">
                  <a:moveTo>
                    <a:pt x="5710" y="1"/>
                  </a:moveTo>
                  <a:cubicBezTo>
                    <a:pt x="4379" y="1"/>
                    <a:pt x="3048" y="508"/>
                    <a:pt x="2032" y="1524"/>
                  </a:cubicBezTo>
                  <a:cubicBezTo>
                    <a:pt x="1" y="3555"/>
                    <a:pt x="1" y="6848"/>
                    <a:pt x="2032" y="8879"/>
                  </a:cubicBezTo>
                  <a:cubicBezTo>
                    <a:pt x="3007" y="9855"/>
                    <a:pt x="4330" y="10404"/>
                    <a:pt x="5710" y="10404"/>
                  </a:cubicBezTo>
                  <a:cubicBezTo>
                    <a:pt x="7089" y="10404"/>
                    <a:pt x="8413" y="9855"/>
                    <a:pt x="9387" y="8879"/>
                  </a:cubicBezTo>
                  <a:cubicBezTo>
                    <a:pt x="10364" y="7905"/>
                    <a:pt x="10912" y="6581"/>
                    <a:pt x="10912" y="5202"/>
                  </a:cubicBezTo>
                  <a:cubicBezTo>
                    <a:pt x="10912" y="3822"/>
                    <a:pt x="10364" y="2499"/>
                    <a:pt x="9387" y="1524"/>
                  </a:cubicBezTo>
                  <a:cubicBezTo>
                    <a:pt x="8372" y="508"/>
                    <a:pt x="7041" y="1"/>
                    <a:pt x="5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5016687" y="2471478"/>
              <a:ext cx="124749" cy="124784"/>
            </a:xfrm>
            <a:custGeom>
              <a:avLst/>
              <a:gdLst/>
              <a:ahLst/>
              <a:cxnLst/>
              <a:rect l="l" t="t" r="r" b="b"/>
              <a:pathLst>
                <a:path w="7151" h="7153" extrusionOk="0">
                  <a:moveTo>
                    <a:pt x="3575" y="1"/>
                  </a:moveTo>
                  <a:cubicBezTo>
                    <a:pt x="1600" y="1"/>
                    <a:pt x="0" y="1602"/>
                    <a:pt x="0" y="3577"/>
                  </a:cubicBezTo>
                  <a:cubicBezTo>
                    <a:pt x="0" y="5553"/>
                    <a:pt x="1600" y="7153"/>
                    <a:pt x="3574" y="7153"/>
                  </a:cubicBezTo>
                  <a:cubicBezTo>
                    <a:pt x="5549" y="7153"/>
                    <a:pt x="7151" y="5553"/>
                    <a:pt x="7151" y="3577"/>
                  </a:cubicBezTo>
                  <a:cubicBezTo>
                    <a:pt x="7151" y="1602"/>
                    <a:pt x="5551" y="1"/>
                    <a:pt x="3575" y="1"/>
                  </a:cubicBezTo>
                  <a:close/>
                </a:path>
              </a:pathLst>
            </a:custGeom>
            <a:solidFill>
              <a:srgbClr val="F59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5034184" y="2492272"/>
              <a:ext cx="86457" cy="83195"/>
            </a:xfrm>
            <a:custGeom>
              <a:avLst/>
              <a:gdLst/>
              <a:ahLst/>
              <a:cxnLst/>
              <a:rect l="l" t="t" r="r" b="b"/>
              <a:pathLst>
                <a:path w="4956" h="4769" extrusionOk="0">
                  <a:moveTo>
                    <a:pt x="2572" y="0"/>
                  </a:moveTo>
                  <a:cubicBezTo>
                    <a:pt x="1607" y="0"/>
                    <a:pt x="739" y="582"/>
                    <a:pt x="370" y="1472"/>
                  </a:cubicBezTo>
                  <a:cubicBezTo>
                    <a:pt x="1" y="2363"/>
                    <a:pt x="204" y="3389"/>
                    <a:pt x="886" y="4071"/>
                  </a:cubicBezTo>
                  <a:cubicBezTo>
                    <a:pt x="1342" y="4526"/>
                    <a:pt x="1952" y="4768"/>
                    <a:pt x="2572" y="4768"/>
                  </a:cubicBezTo>
                  <a:cubicBezTo>
                    <a:pt x="2880" y="4768"/>
                    <a:pt x="3190" y="4709"/>
                    <a:pt x="3485" y="4587"/>
                  </a:cubicBezTo>
                  <a:cubicBezTo>
                    <a:pt x="4374" y="4218"/>
                    <a:pt x="4956" y="3349"/>
                    <a:pt x="4956" y="2385"/>
                  </a:cubicBezTo>
                  <a:cubicBezTo>
                    <a:pt x="4956" y="1068"/>
                    <a:pt x="3889" y="0"/>
                    <a:pt x="2572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5083100" y="2477148"/>
              <a:ext cx="58982" cy="56731"/>
            </a:xfrm>
            <a:custGeom>
              <a:avLst/>
              <a:gdLst/>
              <a:ahLst/>
              <a:cxnLst/>
              <a:rect l="l" t="t" r="r" b="b"/>
              <a:pathLst>
                <a:path w="3381" h="3252" extrusionOk="0">
                  <a:moveTo>
                    <a:pt x="1754" y="1"/>
                  </a:moveTo>
                  <a:cubicBezTo>
                    <a:pt x="1097" y="1"/>
                    <a:pt x="505" y="397"/>
                    <a:pt x="253" y="1004"/>
                  </a:cubicBezTo>
                  <a:cubicBezTo>
                    <a:pt x="1" y="1611"/>
                    <a:pt x="140" y="2311"/>
                    <a:pt x="605" y="2776"/>
                  </a:cubicBezTo>
                  <a:cubicBezTo>
                    <a:pt x="916" y="3086"/>
                    <a:pt x="1332" y="3252"/>
                    <a:pt x="1755" y="3252"/>
                  </a:cubicBezTo>
                  <a:cubicBezTo>
                    <a:pt x="1964" y="3252"/>
                    <a:pt x="2176" y="3211"/>
                    <a:pt x="2377" y="3128"/>
                  </a:cubicBezTo>
                  <a:cubicBezTo>
                    <a:pt x="2984" y="2876"/>
                    <a:pt x="3380" y="2284"/>
                    <a:pt x="3380" y="1627"/>
                  </a:cubicBezTo>
                  <a:cubicBezTo>
                    <a:pt x="3380" y="728"/>
                    <a:pt x="2653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5248951" y="2446462"/>
              <a:ext cx="186696" cy="186696"/>
            </a:xfrm>
            <a:custGeom>
              <a:avLst/>
              <a:gdLst/>
              <a:ahLst/>
              <a:cxnLst/>
              <a:rect l="l" t="t" r="r" b="b"/>
              <a:pathLst>
                <a:path w="10702" h="10702" extrusionOk="0">
                  <a:moveTo>
                    <a:pt x="5350" y="0"/>
                  </a:moveTo>
                  <a:cubicBezTo>
                    <a:pt x="2396" y="0"/>
                    <a:pt x="0" y="2397"/>
                    <a:pt x="0" y="5351"/>
                  </a:cubicBezTo>
                  <a:cubicBezTo>
                    <a:pt x="0" y="8307"/>
                    <a:pt x="2396" y="10701"/>
                    <a:pt x="5350" y="10701"/>
                  </a:cubicBezTo>
                  <a:cubicBezTo>
                    <a:pt x="8306" y="10701"/>
                    <a:pt x="10702" y="8307"/>
                    <a:pt x="10702" y="5351"/>
                  </a:cubicBezTo>
                  <a:cubicBezTo>
                    <a:pt x="10702" y="2397"/>
                    <a:pt x="8306" y="0"/>
                    <a:pt x="5350" y="0"/>
                  </a:cubicBezTo>
                  <a:close/>
                </a:path>
              </a:pathLst>
            </a:custGeom>
            <a:solidFill>
              <a:srgbClr val="6AB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5270059" y="2467570"/>
              <a:ext cx="144514" cy="144532"/>
            </a:xfrm>
            <a:custGeom>
              <a:avLst/>
              <a:gdLst/>
              <a:ahLst/>
              <a:cxnLst/>
              <a:rect l="l" t="t" r="r" b="b"/>
              <a:pathLst>
                <a:path w="8284" h="8285" extrusionOk="0">
                  <a:moveTo>
                    <a:pt x="4142" y="0"/>
                  </a:moveTo>
                  <a:cubicBezTo>
                    <a:pt x="1854" y="0"/>
                    <a:pt x="0" y="1855"/>
                    <a:pt x="0" y="4141"/>
                  </a:cubicBezTo>
                  <a:cubicBezTo>
                    <a:pt x="0" y="6429"/>
                    <a:pt x="1854" y="8284"/>
                    <a:pt x="4142" y="8284"/>
                  </a:cubicBezTo>
                  <a:cubicBezTo>
                    <a:pt x="6429" y="8284"/>
                    <a:pt x="8283" y="6429"/>
                    <a:pt x="8283" y="4141"/>
                  </a:cubicBezTo>
                  <a:cubicBezTo>
                    <a:pt x="8283" y="1854"/>
                    <a:pt x="6429" y="0"/>
                    <a:pt x="4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5288691" y="2490127"/>
              <a:ext cx="103309" cy="99384"/>
            </a:xfrm>
            <a:custGeom>
              <a:avLst/>
              <a:gdLst/>
              <a:ahLst/>
              <a:cxnLst/>
              <a:rect l="l" t="t" r="r" b="b"/>
              <a:pathLst>
                <a:path w="5922" h="5697" extrusionOk="0">
                  <a:moveTo>
                    <a:pt x="3074" y="0"/>
                  </a:moveTo>
                  <a:cubicBezTo>
                    <a:pt x="1921" y="0"/>
                    <a:pt x="883" y="694"/>
                    <a:pt x="443" y="1758"/>
                  </a:cubicBezTo>
                  <a:cubicBezTo>
                    <a:pt x="1" y="2823"/>
                    <a:pt x="245" y="4048"/>
                    <a:pt x="1059" y="4863"/>
                  </a:cubicBezTo>
                  <a:cubicBezTo>
                    <a:pt x="1604" y="5407"/>
                    <a:pt x="2333" y="5697"/>
                    <a:pt x="3074" y="5697"/>
                  </a:cubicBezTo>
                  <a:cubicBezTo>
                    <a:pt x="3441" y="5697"/>
                    <a:pt x="3811" y="5626"/>
                    <a:pt x="4164" y="5479"/>
                  </a:cubicBezTo>
                  <a:cubicBezTo>
                    <a:pt x="5228" y="5039"/>
                    <a:pt x="5922" y="4001"/>
                    <a:pt x="5922" y="2848"/>
                  </a:cubicBezTo>
                  <a:cubicBezTo>
                    <a:pt x="5922" y="1276"/>
                    <a:pt x="4646" y="0"/>
                    <a:pt x="3074" y="0"/>
                  </a:cubicBezTo>
                  <a:close/>
                </a:path>
              </a:pathLst>
            </a:custGeom>
            <a:solidFill>
              <a:srgbClr val="F59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5306607" y="2506699"/>
              <a:ext cx="68838" cy="66221"/>
            </a:xfrm>
            <a:custGeom>
              <a:avLst/>
              <a:gdLst/>
              <a:ahLst/>
              <a:cxnLst/>
              <a:rect l="l" t="t" r="r" b="b"/>
              <a:pathLst>
                <a:path w="3946" h="3796" extrusionOk="0">
                  <a:moveTo>
                    <a:pt x="2049" y="1"/>
                  </a:moveTo>
                  <a:cubicBezTo>
                    <a:pt x="2049" y="1"/>
                    <a:pt x="2048" y="1"/>
                    <a:pt x="2047" y="1"/>
                  </a:cubicBezTo>
                  <a:cubicBezTo>
                    <a:pt x="1280" y="1"/>
                    <a:pt x="588" y="462"/>
                    <a:pt x="295" y="1171"/>
                  </a:cubicBezTo>
                  <a:cubicBezTo>
                    <a:pt x="0" y="1880"/>
                    <a:pt x="163" y="2697"/>
                    <a:pt x="705" y="3239"/>
                  </a:cubicBezTo>
                  <a:cubicBezTo>
                    <a:pt x="1068" y="3603"/>
                    <a:pt x="1554" y="3796"/>
                    <a:pt x="2048" y="3796"/>
                  </a:cubicBezTo>
                  <a:cubicBezTo>
                    <a:pt x="2292" y="3796"/>
                    <a:pt x="2538" y="3749"/>
                    <a:pt x="2772" y="3652"/>
                  </a:cubicBezTo>
                  <a:cubicBezTo>
                    <a:pt x="3481" y="3357"/>
                    <a:pt x="3944" y="2667"/>
                    <a:pt x="3944" y="1898"/>
                  </a:cubicBezTo>
                  <a:cubicBezTo>
                    <a:pt x="3946" y="852"/>
                    <a:pt x="3097" y="1"/>
                    <a:pt x="2049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5345527" y="2494680"/>
              <a:ext cx="46979" cy="45165"/>
            </a:xfrm>
            <a:custGeom>
              <a:avLst/>
              <a:gdLst/>
              <a:ahLst/>
              <a:cxnLst/>
              <a:rect l="l" t="t" r="r" b="b"/>
              <a:pathLst>
                <a:path w="2693" h="2589" extrusionOk="0">
                  <a:moveTo>
                    <a:pt x="1394" y="1"/>
                  </a:moveTo>
                  <a:cubicBezTo>
                    <a:pt x="872" y="1"/>
                    <a:pt x="401" y="316"/>
                    <a:pt x="201" y="799"/>
                  </a:cubicBezTo>
                  <a:cubicBezTo>
                    <a:pt x="1" y="1282"/>
                    <a:pt x="112" y="1839"/>
                    <a:pt x="482" y="2209"/>
                  </a:cubicBezTo>
                  <a:cubicBezTo>
                    <a:pt x="730" y="2457"/>
                    <a:pt x="1061" y="2589"/>
                    <a:pt x="1398" y="2589"/>
                  </a:cubicBezTo>
                  <a:cubicBezTo>
                    <a:pt x="1565" y="2589"/>
                    <a:pt x="1733" y="2557"/>
                    <a:pt x="1892" y="2490"/>
                  </a:cubicBezTo>
                  <a:cubicBezTo>
                    <a:pt x="2377" y="2290"/>
                    <a:pt x="2693" y="1818"/>
                    <a:pt x="2693" y="1294"/>
                  </a:cubicBezTo>
                  <a:cubicBezTo>
                    <a:pt x="2693" y="579"/>
                    <a:pt x="2113" y="1"/>
                    <a:pt x="1398" y="1"/>
                  </a:cubicBezTo>
                  <a:cubicBezTo>
                    <a:pt x="1396" y="1"/>
                    <a:pt x="1395" y="1"/>
                    <a:pt x="13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4913534" y="2339977"/>
              <a:ext cx="289988" cy="139124"/>
            </a:xfrm>
            <a:custGeom>
              <a:avLst/>
              <a:gdLst/>
              <a:ahLst/>
              <a:cxnLst/>
              <a:rect l="l" t="t" r="r" b="b"/>
              <a:pathLst>
                <a:path w="16623" h="7975" extrusionOk="0">
                  <a:moveTo>
                    <a:pt x="7590" y="1"/>
                  </a:moveTo>
                  <a:cubicBezTo>
                    <a:pt x="7552" y="1"/>
                    <a:pt x="7518" y="4"/>
                    <a:pt x="7488" y="10"/>
                  </a:cubicBezTo>
                  <a:cubicBezTo>
                    <a:pt x="7715" y="993"/>
                    <a:pt x="8209" y="1829"/>
                    <a:pt x="8707" y="2713"/>
                  </a:cubicBezTo>
                  <a:cubicBezTo>
                    <a:pt x="7260" y="2162"/>
                    <a:pt x="5875" y="1081"/>
                    <a:pt x="4383" y="895"/>
                  </a:cubicBezTo>
                  <a:lnTo>
                    <a:pt x="4383" y="895"/>
                  </a:lnTo>
                  <a:cubicBezTo>
                    <a:pt x="4568" y="2078"/>
                    <a:pt x="5004" y="3253"/>
                    <a:pt x="6106" y="3757"/>
                  </a:cubicBezTo>
                  <a:cubicBezTo>
                    <a:pt x="4761" y="3725"/>
                    <a:pt x="3137" y="3135"/>
                    <a:pt x="1675" y="3135"/>
                  </a:cubicBezTo>
                  <a:cubicBezTo>
                    <a:pt x="1146" y="3135"/>
                    <a:pt x="638" y="3213"/>
                    <a:pt x="172" y="3422"/>
                  </a:cubicBezTo>
                  <a:cubicBezTo>
                    <a:pt x="0" y="3497"/>
                    <a:pt x="6243" y="6828"/>
                    <a:pt x="7053" y="7020"/>
                  </a:cubicBezTo>
                  <a:cubicBezTo>
                    <a:pt x="8420" y="7341"/>
                    <a:pt x="10301" y="7974"/>
                    <a:pt x="12005" y="7974"/>
                  </a:cubicBezTo>
                  <a:cubicBezTo>
                    <a:pt x="12602" y="7974"/>
                    <a:pt x="13178" y="7896"/>
                    <a:pt x="13703" y="7700"/>
                  </a:cubicBezTo>
                  <a:cubicBezTo>
                    <a:pt x="14016" y="7584"/>
                    <a:pt x="14309" y="7422"/>
                    <a:pt x="14573" y="7218"/>
                  </a:cubicBezTo>
                  <a:cubicBezTo>
                    <a:pt x="16622" y="5626"/>
                    <a:pt x="15443" y="3733"/>
                    <a:pt x="13417" y="2735"/>
                  </a:cubicBezTo>
                  <a:cubicBezTo>
                    <a:pt x="12335" y="2203"/>
                    <a:pt x="8607" y="1"/>
                    <a:pt x="7590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5227127" y="2372512"/>
              <a:ext cx="289988" cy="139141"/>
            </a:xfrm>
            <a:custGeom>
              <a:avLst/>
              <a:gdLst/>
              <a:ahLst/>
              <a:cxnLst/>
              <a:rect l="l" t="t" r="r" b="b"/>
              <a:pathLst>
                <a:path w="16623" h="7976" extrusionOk="0">
                  <a:moveTo>
                    <a:pt x="9032" y="0"/>
                  </a:moveTo>
                  <a:cubicBezTo>
                    <a:pt x="8016" y="0"/>
                    <a:pt x="4288" y="2204"/>
                    <a:pt x="3205" y="2736"/>
                  </a:cubicBezTo>
                  <a:cubicBezTo>
                    <a:pt x="1180" y="3734"/>
                    <a:pt x="0" y="5625"/>
                    <a:pt x="2050" y="7218"/>
                  </a:cubicBezTo>
                  <a:cubicBezTo>
                    <a:pt x="2314" y="7423"/>
                    <a:pt x="2607" y="7585"/>
                    <a:pt x="2920" y="7700"/>
                  </a:cubicBezTo>
                  <a:cubicBezTo>
                    <a:pt x="3444" y="7897"/>
                    <a:pt x="4021" y="7975"/>
                    <a:pt x="4619" y="7975"/>
                  </a:cubicBezTo>
                  <a:cubicBezTo>
                    <a:pt x="6322" y="7975"/>
                    <a:pt x="8202" y="7343"/>
                    <a:pt x="9569" y="7020"/>
                  </a:cubicBezTo>
                  <a:cubicBezTo>
                    <a:pt x="10380" y="6831"/>
                    <a:pt x="16622" y="3498"/>
                    <a:pt x="16451" y="3422"/>
                  </a:cubicBezTo>
                  <a:cubicBezTo>
                    <a:pt x="15985" y="3213"/>
                    <a:pt x="15477" y="3136"/>
                    <a:pt x="14948" y="3136"/>
                  </a:cubicBezTo>
                  <a:cubicBezTo>
                    <a:pt x="13486" y="3136"/>
                    <a:pt x="11861" y="3727"/>
                    <a:pt x="10515" y="3759"/>
                  </a:cubicBezTo>
                  <a:cubicBezTo>
                    <a:pt x="11619" y="3254"/>
                    <a:pt x="12054" y="2080"/>
                    <a:pt x="12239" y="898"/>
                  </a:cubicBezTo>
                  <a:lnTo>
                    <a:pt x="12239" y="898"/>
                  </a:lnTo>
                  <a:cubicBezTo>
                    <a:pt x="10747" y="1081"/>
                    <a:pt x="9363" y="2164"/>
                    <a:pt x="7916" y="2713"/>
                  </a:cubicBezTo>
                  <a:cubicBezTo>
                    <a:pt x="8414" y="1830"/>
                    <a:pt x="8907" y="995"/>
                    <a:pt x="9135" y="10"/>
                  </a:cubicBezTo>
                  <a:cubicBezTo>
                    <a:pt x="9105" y="3"/>
                    <a:pt x="9070" y="0"/>
                    <a:pt x="9032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4976738" y="2724326"/>
              <a:ext cx="181864" cy="111718"/>
            </a:xfrm>
            <a:custGeom>
              <a:avLst/>
              <a:gdLst/>
              <a:ahLst/>
              <a:cxnLst/>
              <a:rect l="l" t="t" r="r" b="b"/>
              <a:pathLst>
                <a:path w="10425" h="6404" extrusionOk="0">
                  <a:moveTo>
                    <a:pt x="3878" y="0"/>
                  </a:moveTo>
                  <a:cubicBezTo>
                    <a:pt x="3878" y="0"/>
                    <a:pt x="1" y="3876"/>
                    <a:pt x="5170" y="5922"/>
                  </a:cubicBezTo>
                  <a:cubicBezTo>
                    <a:pt x="6025" y="6261"/>
                    <a:pt x="6739" y="6403"/>
                    <a:pt x="7335" y="6403"/>
                  </a:cubicBezTo>
                  <a:cubicBezTo>
                    <a:pt x="10425" y="6403"/>
                    <a:pt x="10339" y="2584"/>
                    <a:pt x="10339" y="2584"/>
                  </a:cubicBezTo>
                  <a:lnTo>
                    <a:pt x="3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5269780" y="2724326"/>
              <a:ext cx="181864" cy="111718"/>
            </a:xfrm>
            <a:custGeom>
              <a:avLst/>
              <a:gdLst/>
              <a:ahLst/>
              <a:cxnLst/>
              <a:rect l="l" t="t" r="r" b="b"/>
              <a:pathLst>
                <a:path w="10425" h="6404" extrusionOk="0">
                  <a:moveTo>
                    <a:pt x="6547" y="0"/>
                  </a:moveTo>
                  <a:lnTo>
                    <a:pt x="86" y="2584"/>
                  </a:lnTo>
                  <a:cubicBezTo>
                    <a:pt x="86" y="2584"/>
                    <a:pt x="1" y="6403"/>
                    <a:pt x="3091" y="6403"/>
                  </a:cubicBezTo>
                  <a:cubicBezTo>
                    <a:pt x="3686" y="6403"/>
                    <a:pt x="4400" y="6261"/>
                    <a:pt x="5255" y="5922"/>
                  </a:cubicBezTo>
                  <a:cubicBezTo>
                    <a:pt x="10424" y="3876"/>
                    <a:pt x="6547" y="0"/>
                    <a:pt x="6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4953763" y="2594413"/>
              <a:ext cx="509499" cy="186435"/>
            </a:xfrm>
            <a:custGeom>
              <a:avLst/>
              <a:gdLst/>
              <a:ahLst/>
              <a:cxnLst/>
              <a:rect l="l" t="t" r="r" b="b"/>
              <a:pathLst>
                <a:path w="29206" h="10687" extrusionOk="0">
                  <a:moveTo>
                    <a:pt x="27753" y="0"/>
                  </a:moveTo>
                  <a:cubicBezTo>
                    <a:pt x="27197" y="0"/>
                    <a:pt x="26682" y="361"/>
                    <a:pt x="26511" y="922"/>
                  </a:cubicBezTo>
                  <a:cubicBezTo>
                    <a:pt x="26490" y="991"/>
                    <a:pt x="24293" y="7878"/>
                    <a:pt x="15385" y="8085"/>
                  </a:cubicBezTo>
                  <a:cubicBezTo>
                    <a:pt x="15241" y="8088"/>
                    <a:pt x="15098" y="8090"/>
                    <a:pt x="14957" y="8090"/>
                  </a:cubicBezTo>
                  <a:cubicBezTo>
                    <a:pt x="6275" y="8090"/>
                    <a:pt x="2765" y="2078"/>
                    <a:pt x="2619" y="1820"/>
                  </a:cubicBezTo>
                  <a:cubicBezTo>
                    <a:pt x="2381" y="1393"/>
                    <a:pt x="1939" y="1153"/>
                    <a:pt x="1483" y="1153"/>
                  </a:cubicBezTo>
                  <a:cubicBezTo>
                    <a:pt x="1269" y="1153"/>
                    <a:pt x="1051" y="1206"/>
                    <a:pt x="850" y="1319"/>
                  </a:cubicBezTo>
                  <a:cubicBezTo>
                    <a:pt x="225" y="1668"/>
                    <a:pt x="0" y="2459"/>
                    <a:pt x="349" y="3086"/>
                  </a:cubicBezTo>
                  <a:cubicBezTo>
                    <a:pt x="525" y="3400"/>
                    <a:pt x="4694" y="10687"/>
                    <a:pt x="14939" y="10687"/>
                  </a:cubicBezTo>
                  <a:cubicBezTo>
                    <a:pt x="15107" y="10687"/>
                    <a:pt x="15276" y="10685"/>
                    <a:pt x="15446" y="10682"/>
                  </a:cubicBezTo>
                  <a:cubicBezTo>
                    <a:pt x="26211" y="10433"/>
                    <a:pt x="28971" y="1765"/>
                    <a:pt x="28998" y="1678"/>
                  </a:cubicBezTo>
                  <a:cubicBezTo>
                    <a:pt x="29206" y="991"/>
                    <a:pt x="28819" y="265"/>
                    <a:pt x="28133" y="57"/>
                  </a:cubicBezTo>
                  <a:cubicBezTo>
                    <a:pt x="28006" y="18"/>
                    <a:pt x="27879" y="0"/>
                    <a:pt x="27753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4864060" y="2600083"/>
              <a:ext cx="99088" cy="105228"/>
            </a:xfrm>
            <a:custGeom>
              <a:avLst/>
              <a:gdLst/>
              <a:ahLst/>
              <a:cxnLst/>
              <a:rect l="l" t="t" r="r" b="b"/>
              <a:pathLst>
                <a:path w="5680" h="6032" extrusionOk="0">
                  <a:moveTo>
                    <a:pt x="3314" y="0"/>
                  </a:moveTo>
                  <a:cubicBezTo>
                    <a:pt x="2274" y="0"/>
                    <a:pt x="1181" y="828"/>
                    <a:pt x="652" y="2120"/>
                  </a:cubicBezTo>
                  <a:cubicBezTo>
                    <a:pt x="0" y="3710"/>
                    <a:pt x="453" y="5399"/>
                    <a:pt x="1661" y="5894"/>
                  </a:cubicBezTo>
                  <a:cubicBezTo>
                    <a:pt x="1888" y="5987"/>
                    <a:pt x="2125" y="6031"/>
                    <a:pt x="2366" y="6031"/>
                  </a:cubicBezTo>
                  <a:cubicBezTo>
                    <a:pt x="3405" y="6031"/>
                    <a:pt x="4499" y="5204"/>
                    <a:pt x="5028" y="3911"/>
                  </a:cubicBezTo>
                  <a:cubicBezTo>
                    <a:pt x="5680" y="2322"/>
                    <a:pt x="5227" y="631"/>
                    <a:pt x="4019" y="137"/>
                  </a:cubicBezTo>
                  <a:cubicBezTo>
                    <a:pt x="3792" y="44"/>
                    <a:pt x="3554" y="0"/>
                    <a:pt x="3314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5575697" y="2802445"/>
              <a:ext cx="112817" cy="108578"/>
            </a:xfrm>
            <a:custGeom>
              <a:avLst/>
              <a:gdLst/>
              <a:ahLst/>
              <a:cxnLst/>
              <a:rect l="l" t="t" r="r" b="b"/>
              <a:pathLst>
                <a:path w="6467" h="6224" extrusionOk="0">
                  <a:moveTo>
                    <a:pt x="3356" y="1"/>
                  </a:moveTo>
                  <a:cubicBezTo>
                    <a:pt x="2097" y="1"/>
                    <a:pt x="963" y="760"/>
                    <a:pt x="482" y="1921"/>
                  </a:cubicBezTo>
                  <a:cubicBezTo>
                    <a:pt x="1" y="3084"/>
                    <a:pt x="267" y="4423"/>
                    <a:pt x="1156" y="5313"/>
                  </a:cubicBezTo>
                  <a:cubicBezTo>
                    <a:pt x="1751" y="5908"/>
                    <a:pt x="2547" y="6224"/>
                    <a:pt x="3357" y="6224"/>
                  </a:cubicBezTo>
                  <a:cubicBezTo>
                    <a:pt x="3757" y="6224"/>
                    <a:pt x="4162" y="6146"/>
                    <a:pt x="4546" y="5987"/>
                  </a:cubicBezTo>
                  <a:cubicBezTo>
                    <a:pt x="5709" y="5504"/>
                    <a:pt x="6467" y="4370"/>
                    <a:pt x="6467" y="3111"/>
                  </a:cubicBezTo>
                  <a:cubicBezTo>
                    <a:pt x="6467" y="1394"/>
                    <a:pt x="5075" y="1"/>
                    <a:pt x="3356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5077832" y="2242424"/>
              <a:ext cx="76723" cy="73845"/>
            </a:xfrm>
            <a:custGeom>
              <a:avLst/>
              <a:gdLst/>
              <a:ahLst/>
              <a:cxnLst/>
              <a:rect l="l" t="t" r="r" b="b"/>
              <a:pathLst>
                <a:path w="4398" h="4233" extrusionOk="0">
                  <a:moveTo>
                    <a:pt x="2282" y="0"/>
                  </a:moveTo>
                  <a:cubicBezTo>
                    <a:pt x="1426" y="0"/>
                    <a:pt x="655" y="517"/>
                    <a:pt x="327" y="1306"/>
                  </a:cubicBezTo>
                  <a:cubicBezTo>
                    <a:pt x="1" y="2097"/>
                    <a:pt x="181" y="3008"/>
                    <a:pt x="785" y="3612"/>
                  </a:cubicBezTo>
                  <a:cubicBezTo>
                    <a:pt x="1190" y="4017"/>
                    <a:pt x="1731" y="4232"/>
                    <a:pt x="2281" y="4232"/>
                  </a:cubicBezTo>
                  <a:cubicBezTo>
                    <a:pt x="2554" y="4232"/>
                    <a:pt x="2829" y="4179"/>
                    <a:pt x="3092" y="4071"/>
                  </a:cubicBezTo>
                  <a:cubicBezTo>
                    <a:pt x="3882" y="3744"/>
                    <a:pt x="4397" y="2973"/>
                    <a:pt x="4397" y="2117"/>
                  </a:cubicBezTo>
                  <a:cubicBezTo>
                    <a:pt x="4397" y="948"/>
                    <a:pt x="3451" y="0"/>
                    <a:pt x="2282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5430275" y="2902301"/>
              <a:ext cx="58685" cy="56452"/>
            </a:xfrm>
            <a:custGeom>
              <a:avLst/>
              <a:gdLst/>
              <a:ahLst/>
              <a:cxnLst/>
              <a:rect l="l" t="t" r="r" b="b"/>
              <a:pathLst>
                <a:path w="3364" h="3236" extrusionOk="0">
                  <a:moveTo>
                    <a:pt x="1747" y="0"/>
                  </a:moveTo>
                  <a:cubicBezTo>
                    <a:pt x="1092" y="0"/>
                    <a:pt x="502" y="395"/>
                    <a:pt x="251" y="999"/>
                  </a:cubicBezTo>
                  <a:cubicBezTo>
                    <a:pt x="1" y="1603"/>
                    <a:pt x="139" y="2300"/>
                    <a:pt x="602" y="2762"/>
                  </a:cubicBezTo>
                  <a:cubicBezTo>
                    <a:pt x="912" y="3072"/>
                    <a:pt x="1326" y="3236"/>
                    <a:pt x="1748" y="3236"/>
                  </a:cubicBezTo>
                  <a:cubicBezTo>
                    <a:pt x="1955" y="3236"/>
                    <a:pt x="2165" y="3196"/>
                    <a:pt x="2365" y="3114"/>
                  </a:cubicBezTo>
                  <a:cubicBezTo>
                    <a:pt x="2970" y="2863"/>
                    <a:pt x="3364" y="2273"/>
                    <a:pt x="3364" y="1618"/>
                  </a:cubicBezTo>
                  <a:cubicBezTo>
                    <a:pt x="3364" y="724"/>
                    <a:pt x="2639" y="0"/>
                    <a:pt x="1747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5082996" y="3028202"/>
              <a:ext cx="58685" cy="56452"/>
            </a:xfrm>
            <a:custGeom>
              <a:avLst/>
              <a:gdLst/>
              <a:ahLst/>
              <a:cxnLst/>
              <a:rect l="l" t="t" r="r" b="b"/>
              <a:pathLst>
                <a:path w="3364" h="3236" extrusionOk="0">
                  <a:moveTo>
                    <a:pt x="1745" y="0"/>
                  </a:moveTo>
                  <a:cubicBezTo>
                    <a:pt x="1091" y="0"/>
                    <a:pt x="500" y="395"/>
                    <a:pt x="250" y="999"/>
                  </a:cubicBezTo>
                  <a:cubicBezTo>
                    <a:pt x="1" y="1603"/>
                    <a:pt x="139" y="2299"/>
                    <a:pt x="602" y="2762"/>
                  </a:cubicBezTo>
                  <a:cubicBezTo>
                    <a:pt x="910" y="3071"/>
                    <a:pt x="1324" y="3236"/>
                    <a:pt x="1745" y="3236"/>
                  </a:cubicBezTo>
                  <a:cubicBezTo>
                    <a:pt x="1954" y="3236"/>
                    <a:pt x="2164" y="3195"/>
                    <a:pt x="2364" y="3112"/>
                  </a:cubicBezTo>
                  <a:cubicBezTo>
                    <a:pt x="2969" y="2862"/>
                    <a:pt x="3363" y="2273"/>
                    <a:pt x="3363" y="1619"/>
                  </a:cubicBezTo>
                  <a:cubicBezTo>
                    <a:pt x="3363" y="724"/>
                    <a:pt x="2639" y="0"/>
                    <a:pt x="1745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4761727" y="2858880"/>
              <a:ext cx="58702" cy="56469"/>
            </a:xfrm>
            <a:custGeom>
              <a:avLst/>
              <a:gdLst/>
              <a:ahLst/>
              <a:cxnLst/>
              <a:rect l="l" t="t" r="r" b="b"/>
              <a:pathLst>
                <a:path w="3365" h="3237" extrusionOk="0">
                  <a:moveTo>
                    <a:pt x="1746" y="1"/>
                  </a:moveTo>
                  <a:cubicBezTo>
                    <a:pt x="1092" y="1"/>
                    <a:pt x="501" y="396"/>
                    <a:pt x="251" y="1000"/>
                  </a:cubicBezTo>
                  <a:cubicBezTo>
                    <a:pt x="0" y="1604"/>
                    <a:pt x="140" y="2299"/>
                    <a:pt x="601" y="2762"/>
                  </a:cubicBezTo>
                  <a:cubicBezTo>
                    <a:pt x="911" y="3072"/>
                    <a:pt x="1325" y="3236"/>
                    <a:pt x="1746" y="3236"/>
                  </a:cubicBezTo>
                  <a:cubicBezTo>
                    <a:pt x="1954" y="3236"/>
                    <a:pt x="2165" y="3196"/>
                    <a:pt x="2365" y="3113"/>
                  </a:cubicBezTo>
                  <a:cubicBezTo>
                    <a:pt x="2970" y="2863"/>
                    <a:pt x="3364" y="2273"/>
                    <a:pt x="3364" y="1619"/>
                  </a:cubicBezTo>
                  <a:cubicBezTo>
                    <a:pt x="3364" y="725"/>
                    <a:pt x="2639" y="1"/>
                    <a:pt x="1746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5444126" y="2531977"/>
              <a:ext cx="128570" cy="145927"/>
            </a:xfrm>
            <a:custGeom>
              <a:avLst/>
              <a:gdLst/>
              <a:ahLst/>
              <a:cxnLst/>
              <a:rect l="l" t="t" r="r" b="b"/>
              <a:pathLst>
                <a:path w="7370" h="8365" extrusionOk="0">
                  <a:moveTo>
                    <a:pt x="2834" y="0"/>
                  </a:moveTo>
                  <a:cubicBezTo>
                    <a:pt x="2551" y="0"/>
                    <a:pt x="2273" y="53"/>
                    <a:pt x="2009" y="163"/>
                  </a:cubicBezTo>
                  <a:cubicBezTo>
                    <a:pt x="485" y="797"/>
                    <a:pt x="1" y="3112"/>
                    <a:pt x="925" y="5332"/>
                  </a:cubicBezTo>
                  <a:cubicBezTo>
                    <a:pt x="1690" y="7169"/>
                    <a:pt x="3180" y="8365"/>
                    <a:pt x="4535" y="8365"/>
                  </a:cubicBezTo>
                  <a:cubicBezTo>
                    <a:pt x="4819" y="8365"/>
                    <a:pt x="5096" y="8312"/>
                    <a:pt x="5360" y="8203"/>
                  </a:cubicBezTo>
                  <a:cubicBezTo>
                    <a:pt x="6884" y="7568"/>
                    <a:pt x="7370" y="5253"/>
                    <a:pt x="6445" y="3032"/>
                  </a:cubicBezTo>
                  <a:cubicBezTo>
                    <a:pt x="5679" y="1196"/>
                    <a:pt x="4189" y="0"/>
                    <a:pt x="2834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867392" y="2799811"/>
              <a:ext cx="153307" cy="148579"/>
            </a:xfrm>
            <a:custGeom>
              <a:avLst/>
              <a:gdLst/>
              <a:ahLst/>
              <a:cxnLst/>
              <a:rect l="l" t="t" r="r" b="b"/>
              <a:pathLst>
                <a:path w="8788" h="8517" extrusionOk="0">
                  <a:moveTo>
                    <a:pt x="4835" y="0"/>
                  </a:moveTo>
                  <a:cubicBezTo>
                    <a:pt x="3300" y="0"/>
                    <a:pt x="1745" y="1037"/>
                    <a:pt x="986" y="2728"/>
                  </a:cubicBezTo>
                  <a:cubicBezTo>
                    <a:pt x="1" y="4922"/>
                    <a:pt x="728" y="7386"/>
                    <a:pt x="2610" y="8231"/>
                  </a:cubicBezTo>
                  <a:cubicBezTo>
                    <a:pt x="3042" y="8425"/>
                    <a:pt x="3497" y="8517"/>
                    <a:pt x="3953" y="8517"/>
                  </a:cubicBezTo>
                  <a:cubicBezTo>
                    <a:pt x="5488" y="8517"/>
                    <a:pt x="7043" y="7479"/>
                    <a:pt x="7802" y="5789"/>
                  </a:cubicBezTo>
                  <a:cubicBezTo>
                    <a:pt x="8787" y="3595"/>
                    <a:pt x="8060" y="1131"/>
                    <a:pt x="6178" y="285"/>
                  </a:cubicBezTo>
                  <a:cubicBezTo>
                    <a:pt x="5746" y="92"/>
                    <a:pt x="5292" y="0"/>
                    <a:pt x="4835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5327070" y="2149076"/>
              <a:ext cx="76165" cy="86894"/>
            </a:xfrm>
            <a:custGeom>
              <a:avLst/>
              <a:gdLst/>
              <a:ahLst/>
              <a:cxnLst/>
              <a:rect l="l" t="t" r="r" b="b"/>
              <a:pathLst>
                <a:path w="4366" h="4981" extrusionOk="0">
                  <a:moveTo>
                    <a:pt x="1617" y="1"/>
                  </a:moveTo>
                  <a:cubicBezTo>
                    <a:pt x="1444" y="1"/>
                    <a:pt x="1276" y="34"/>
                    <a:pt x="1118" y="105"/>
                  </a:cubicBezTo>
                  <a:cubicBezTo>
                    <a:pt x="238" y="496"/>
                    <a:pt x="1" y="1886"/>
                    <a:pt x="590" y="3202"/>
                  </a:cubicBezTo>
                  <a:cubicBezTo>
                    <a:pt x="1071" y="4282"/>
                    <a:pt x="1958" y="4981"/>
                    <a:pt x="2747" y="4981"/>
                  </a:cubicBezTo>
                  <a:cubicBezTo>
                    <a:pt x="2921" y="4981"/>
                    <a:pt x="3089" y="4947"/>
                    <a:pt x="3248" y="4876"/>
                  </a:cubicBezTo>
                  <a:cubicBezTo>
                    <a:pt x="4129" y="4483"/>
                    <a:pt x="4365" y="3097"/>
                    <a:pt x="3776" y="1779"/>
                  </a:cubicBezTo>
                  <a:cubicBezTo>
                    <a:pt x="3294" y="699"/>
                    <a:pt x="2406" y="1"/>
                    <a:pt x="1617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5187841" y="2858880"/>
              <a:ext cx="94779" cy="91202"/>
            </a:xfrm>
            <a:custGeom>
              <a:avLst/>
              <a:gdLst/>
              <a:ahLst/>
              <a:cxnLst/>
              <a:rect l="l" t="t" r="r" b="b"/>
              <a:pathLst>
                <a:path w="5433" h="5228" extrusionOk="0">
                  <a:moveTo>
                    <a:pt x="2819" y="1"/>
                  </a:moveTo>
                  <a:cubicBezTo>
                    <a:pt x="1762" y="1"/>
                    <a:pt x="810" y="637"/>
                    <a:pt x="405" y="1615"/>
                  </a:cubicBezTo>
                  <a:cubicBezTo>
                    <a:pt x="1" y="2591"/>
                    <a:pt x="224" y="3714"/>
                    <a:pt x="971" y="4461"/>
                  </a:cubicBezTo>
                  <a:cubicBezTo>
                    <a:pt x="1472" y="4962"/>
                    <a:pt x="2140" y="5227"/>
                    <a:pt x="2820" y="5227"/>
                  </a:cubicBezTo>
                  <a:cubicBezTo>
                    <a:pt x="3157" y="5227"/>
                    <a:pt x="3496" y="5163"/>
                    <a:pt x="3819" y="5029"/>
                  </a:cubicBezTo>
                  <a:cubicBezTo>
                    <a:pt x="4795" y="4624"/>
                    <a:pt x="5433" y="3672"/>
                    <a:pt x="5433" y="2614"/>
                  </a:cubicBezTo>
                  <a:cubicBezTo>
                    <a:pt x="5433" y="1171"/>
                    <a:pt x="4262" y="1"/>
                    <a:pt x="2819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714;p44"/>
          <p:cNvGrpSpPr/>
          <p:nvPr/>
        </p:nvGrpSpPr>
        <p:grpSpPr>
          <a:xfrm>
            <a:off x="7837714" y="1935678"/>
            <a:ext cx="1056462" cy="904799"/>
            <a:chOff x="5841490" y="2063578"/>
            <a:chExt cx="1437642" cy="2178187"/>
          </a:xfrm>
        </p:grpSpPr>
        <p:sp>
          <p:nvSpPr>
            <p:cNvPr id="1715" name="Google Shape;1715;p44"/>
            <p:cNvSpPr/>
            <p:nvPr/>
          </p:nvSpPr>
          <p:spPr>
            <a:xfrm>
              <a:off x="5848782" y="2063578"/>
              <a:ext cx="1430350" cy="2178165"/>
            </a:xfrm>
            <a:custGeom>
              <a:avLst/>
              <a:gdLst/>
              <a:ahLst/>
              <a:cxnLst/>
              <a:rect l="l" t="t" r="r" b="b"/>
              <a:pathLst>
                <a:path w="81992" h="124859" extrusionOk="0">
                  <a:moveTo>
                    <a:pt x="41161" y="1"/>
                  </a:moveTo>
                  <a:cubicBezTo>
                    <a:pt x="32852" y="1"/>
                    <a:pt x="24209" y="5308"/>
                    <a:pt x="20774" y="12572"/>
                  </a:cubicBezTo>
                  <a:cubicBezTo>
                    <a:pt x="16399" y="21828"/>
                    <a:pt x="17448" y="32751"/>
                    <a:pt x="17624" y="42689"/>
                  </a:cubicBezTo>
                  <a:cubicBezTo>
                    <a:pt x="17861" y="56124"/>
                    <a:pt x="17920" y="69560"/>
                    <a:pt x="17802" y="82996"/>
                  </a:cubicBezTo>
                  <a:cubicBezTo>
                    <a:pt x="17735" y="91281"/>
                    <a:pt x="18599" y="101032"/>
                    <a:pt x="16383" y="109132"/>
                  </a:cubicBezTo>
                  <a:cubicBezTo>
                    <a:pt x="15270" y="113198"/>
                    <a:pt x="12022" y="116571"/>
                    <a:pt x="7668" y="116708"/>
                  </a:cubicBezTo>
                  <a:cubicBezTo>
                    <a:pt x="7623" y="116709"/>
                    <a:pt x="7578" y="116710"/>
                    <a:pt x="7534" y="116710"/>
                  </a:cubicBezTo>
                  <a:cubicBezTo>
                    <a:pt x="4973" y="116710"/>
                    <a:pt x="5227" y="114300"/>
                    <a:pt x="3365" y="114300"/>
                  </a:cubicBezTo>
                  <a:cubicBezTo>
                    <a:pt x="3243" y="114300"/>
                    <a:pt x="3112" y="114310"/>
                    <a:pt x="2971" y="114332"/>
                  </a:cubicBezTo>
                  <a:cubicBezTo>
                    <a:pt x="0" y="114791"/>
                    <a:pt x="477" y="119076"/>
                    <a:pt x="1821" y="120701"/>
                  </a:cubicBezTo>
                  <a:cubicBezTo>
                    <a:pt x="3705" y="122979"/>
                    <a:pt x="6134" y="123879"/>
                    <a:pt x="8661" y="123879"/>
                  </a:cubicBezTo>
                  <a:cubicBezTo>
                    <a:pt x="12607" y="123879"/>
                    <a:pt x="16790" y="121684"/>
                    <a:pt x="19502" y="119122"/>
                  </a:cubicBezTo>
                  <a:cubicBezTo>
                    <a:pt x="26076" y="112913"/>
                    <a:pt x="26006" y="103008"/>
                    <a:pt x="26537" y="94689"/>
                  </a:cubicBezTo>
                  <a:cubicBezTo>
                    <a:pt x="27058" y="86502"/>
                    <a:pt x="26858" y="78236"/>
                    <a:pt x="27691" y="70073"/>
                  </a:cubicBezTo>
                  <a:cubicBezTo>
                    <a:pt x="27715" y="69834"/>
                    <a:pt x="28059" y="65552"/>
                    <a:pt x="29062" y="65552"/>
                  </a:cubicBezTo>
                  <a:cubicBezTo>
                    <a:pt x="29132" y="65552"/>
                    <a:pt x="29206" y="65573"/>
                    <a:pt x="29284" y="65618"/>
                  </a:cubicBezTo>
                  <a:cubicBezTo>
                    <a:pt x="31986" y="67205"/>
                    <a:pt x="31193" y="110895"/>
                    <a:pt x="29489" y="119175"/>
                  </a:cubicBezTo>
                  <a:cubicBezTo>
                    <a:pt x="28984" y="121626"/>
                    <a:pt x="29822" y="124198"/>
                    <a:pt x="31644" y="124198"/>
                  </a:cubicBezTo>
                  <a:cubicBezTo>
                    <a:pt x="32290" y="124198"/>
                    <a:pt x="33059" y="123875"/>
                    <a:pt x="33935" y="123110"/>
                  </a:cubicBezTo>
                  <a:cubicBezTo>
                    <a:pt x="36018" y="121290"/>
                    <a:pt x="37147" y="117994"/>
                    <a:pt x="38002" y="115449"/>
                  </a:cubicBezTo>
                  <a:cubicBezTo>
                    <a:pt x="39712" y="110361"/>
                    <a:pt x="40131" y="70035"/>
                    <a:pt x="40308" y="67853"/>
                  </a:cubicBezTo>
                  <a:cubicBezTo>
                    <a:pt x="40536" y="65044"/>
                    <a:pt x="41518" y="62637"/>
                    <a:pt x="42506" y="62637"/>
                  </a:cubicBezTo>
                  <a:cubicBezTo>
                    <a:pt x="43437" y="62637"/>
                    <a:pt x="44373" y="64777"/>
                    <a:pt x="44688" y="70735"/>
                  </a:cubicBezTo>
                  <a:cubicBezTo>
                    <a:pt x="44869" y="74178"/>
                    <a:pt x="46139" y="113124"/>
                    <a:pt x="48206" y="118880"/>
                  </a:cubicBezTo>
                  <a:cubicBezTo>
                    <a:pt x="49171" y="121574"/>
                    <a:pt x="50680" y="123678"/>
                    <a:pt x="53505" y="124601"/>
                  </a:cubicBezTo>
                  <a:cubicBezTo>
                    <a:pt x="53960" y="124749"/>
                    <a:pt x="54677" y="124859"/>
                    <a:pt x="55436" y="124859"/>
                  </a:cubicBezTo>
                  <a:cubicBezTo>
                    <a:pt x="57220" y="124859"/>
                    <a:pt x="59229" y="124253"/>
                    <a:pt x="58562" y="122125"/>
                  </a:cubicBezTo>
                  <a:cubicBezTo>
                    <a:pt x="57536" y="118852"/>
                    <a:pt x="54087" y="117812"/>
                    <a:pt x="53643" y="113834"/>
                  </a:cubicBezTo>
                  <a:cubicBezTo>
                    <a:pt x="53183" y="109711"/>
                    <a:pt x="51472" y="63095"/>
                    <a:pt x="56090" y="63095"/>
                  </a:cubicBezTo>
                  <a:cubicBezTo>
                    <a:pt x="56117" y="63095"/>
                    <a:pt x="56145" y="63097"/>
                    <a:pt x="56173" y="63100"/>
                  </a:cubicBezTo>
                  <a:cubicBezTo>
                    <a:pt x="60487" y="63612"/>
                    <a:pt x="58804" y="106813"/>
                    <a:pt x="66938" y="119020"/>
                  </a:cubicBezTo>
                  <a:cubicBezTo>
                    <a:pt x="68400" y="121215"/>
                    <a:pt x="70211" y="122748"/>
                    <a:pt x="72934" y="122748"/>
                  </a:cubicBezTo>
                  <a:cubicBezTo>
                    <a:pt x="72977" y="122748"/>
                    <a:pt x="73019" y="122748"/>
                    <a:pt x="73062" y="122747"/>
                  </a:cubicBezTo>
                  <a:cubicBezTo>
                    <a:pt x="74993" y="122715"/>
                    <a:pt x="76605" y="121920"/>
                    <a:pt x="77859" y="120458"/>
                  </a:cubicBezTo>
                  <a:cubicBezTo>
                    <a:pt x="78884" y="119261"/>
                    <a:pt x="81992" y="114689"/>
                    <a:pt x="80177" y="113172"/>
                  </a:cubicBezTo>
                  <a:cubicBezTo>
                    <a:pt x="80132" y="113136"/>
                    <a:pt x="80085" y="113101"/>
                    <a:pt x="80036" y="113069"/>
                  </a:cubicBezTo>
                  <a:cubicBezTo>
                    <a:pt x="79745" y="112876"/>
                    <a:pt x="79464" y="112794"/>
                    <a:pt x="79190" y="112794"/>
                  </a:cubicBezTo>
                  <a:cubicBezTo>
                    <a:pt x="77630" y="112794"/>
                    <a:pt x="76290" y="115446"/>
                    <a:pt x="74654" y="115446"/>
                  </a:cubicBezTo>
                  <a:cubicBezTo>
                    <a:pt x="74548" y="115446"/>
                    <a:pt x="74440" y="115435"/>
                    <a:pt x="74331" y="115411"/>
                  </a:cubicBezTo>
                  <a:cubicBezTo>
                    <a:pt x="72253" y="114956"/>
                    <a:pt x="71428" y="111426"/>
                    <a:pt x="70892" y="109775"/>
                  </a:cubicBezTo>
                  <a:cubicBezTo>
                    <a:pt x="65407" y="92864"/>
                    <a:pt x="65581" y="78523"/>
                    <a:pt x="65533" y="60985"/>
                  </a:cubicBezTo>
                  <a:cubicBezTo>
                    <a:pt x="65496" y="46742"/>
                    <a:pt x="65549" y="30806"/>
                    <a:pt x="60760" y="17213"/>
                  </a:cubicBezTo>
                  <a:cubicBezTo>
                    <a:pt x="58846" y="11780"/>
                    <a:pt x="54872" y="5159"/>
                    <a:pt x="49681" y="2184"/>
                  </a:cubicBezTo>
                  <a:cubicBezTo>
                    <a:pt x="47052" y="678"/>
                    <a:pt x="44128" y="1"/>
                    <a:pt x="41161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6138004" y="2063578"/>
              <a:ext cx="747291" cy="723043"/>
            </a:xfrm>
            <a:custGeom>
              <a:avLst/>
              <a:gdLst/>
              <a:ahLst/>
              <a:cxnLst/>
              <a:rect l="l" t="t" r="r" b="b"/>
              <a:pathLst>
                <a:path w="42837" h="41447" extrusionOk="0">
                  <a:moveTo>
                    <a:pt x="24582" y="1"/>
                  </a:moveTo>
                  <a:cubicBezTo>
                    <a:pt x="16273" y="1"/>
                    <a:pt x="7630" y="5308"/>
                    <a:pt x="4195" y="12572"/>
                  </a:cubicBezTo>
                  <a:cubicBezTo>
                    <a:pt x="1" y="21444"/>
                    <a:pt x="792" y="31848"/>
                    <a:pt x="1018" y="41447"/>
                  </a:cubicBezTo>
                  <a:cubicBezTo>
                    <a:pt x="9986" y="40017"/>
                    <a:pt x="18326" y="35631"/>
                    <a:pt x="25703" y="30439"/>
                  </a:cubicBezTo>
                  <a:cubicBezTo>
                    <a:pt x="31901" y="26077"/>
                    <a:pt x="38768" y="20699"/>
                    <a:pt x="42836" y="13943"/>
                  </a:cubicBezTo>
                  <a:cubicBezTo>
                    <a:pt x="40675" y="9342"/>
                    <a:pt x="37283" y="4581"/>
                    <a:pt x="33102" y="2184"/>
                  </a:cubicBezTo>
                  <a:cubicBezTo>
                    <a:pt x="30473" y="678"/>
                    <a:pt x="27549" y="1"/>
                    <a:pt x="24582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6143063" y="2411851"/>
              <a:ext cx="273625" cy="185929"/>
            </a:xfrm>
            <a:custGeom>
              <a:avLst/>
              <a:gdLst/>
              <a:ahLst/>
              <a:cxnLst/>
              <a:rect l="l" t="t" r="r" b="b"/>
              <a:pathLst>
                <a:path w="15685" h="10658" extrusionOk="0">
                  <a:moveTo>
                    <a:pt x="9256" y="1"/>
                  </a:moveTo>
                  <a:cubicBezTo>
                    <a:pt x="8225" y="1"/>
                    <a:pt x="7267" y="164"/>
                    <a:pt x="6576" y="475"/>
                  </a:cubicBezTo>
                  <a:cubicBezTo>
                    <a:pt x="3928" y="1667"/>
                    <a:pt x="1" y="6674"/>
                    <a:pt x="2431" y="9473"/>
                  </a:cubicBezTo>
                  <a:cubicBezTo>
                    <a:pt x="3179" y="10335"/>
                    <a:pt x="4273" y="10657"/>
                    <a:pt x="5449" y="10657"/>
                  </a:cubicBezTo>
                  <a:cubicBezTo>
                    <a:pt x="7211" y="10657"/>
                    <a:pt x="9158" y="9934"/>
                    <a:pt x="10405" y="9224"/>
                  </a:cubicBezTo>
                  <a:cubicBezTo>
                    <a:pt x="12143" y="8233"/>
                    <a:pt x="15685" y="5661"/>
                    <a:pt x="15249" y="3287"/>
                  </a:cubicBezTo>
                  <a:cubicBezTo>
                    <a:pt x="14831" y="1014"/>
                    <a:pt x="11821" y="1"/>
                    <a:pt x="9256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6515638" y="2327766"/>
              <a:ext cx="304415" cy="135687"/>
            </a:xfrm>
            <a:custGeom>
              <a:avLst/>
              <a:gdLst/>
              <a:ahLst/>
              <a:cxnLst/>
              <a:rect l="l" t="t" r="r" b="b"/>
              <a:pathLst>
                <a:path w="17450" h="7778" extrusionOk="0">
                  <a:moveTo>
                    <a:pt x="10447" y="1"/>
                  </a:moveTo>
                  <a:cubicBezTo>
                    <a:pt x="10201" y="1"/>
                    <a:pt x="9938" y="10"/>
                    <a:pt x="9658" y="29"/>
                  </a:cubicBezTo>
                  <a:cubicBezTo>
                    <a:pt x="5574" y="304"/>
                    <a:pt x="0" y="7778"/>
                    <a:pt x="5903" y="7778"/>
                  </a:cubicBezTo>
                  <a:cubicBezTo>
                    <a:pt x="6097" y="7778"/>
                    <a:pt x="6303" y="7769"/>
                    <a:pt x="6521" y="7753"/>
                  </a:cubicBezTo>
                  <a:cubicBezTo>
                    <a:pt x="10958" y="7417"/>
                    <a:pt x="17449" y="1"/>
                    <a:pt x="10447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6758996" y="2354526"/>
              <a:ext cx="169635" cy="95476"/>
            </a:xfrm>
            <a:custGeom>
              <a:avLst/>
              <a:gdLst/>
              <a:ahLst/>
              <a:cxnLst/>
              <a:rect l="l" t="t" r="r" b="b"/>
              <a:pathLst>
                <a:path w="9724" h="5473" extrusionOk="0">
                  <a:moveTo>
                    <a:pt x="5371" y="0"/>
                  </a:moveTo>
                  <a:cubicBezTo>
                    <a:pt x="4305" y="0"/>
                    <a:pt x="3088" y="423"/>
                    <a:pt x="2025" y="1457"/>
                  </a:cubicBezTo>
                  <a:cubicBezTo>
                    <a:pt x="1" y="3427"/>
                    <a:pt x="1108" y="5017"/>
                    <a:pt x="2902" y="5390"/>
                  </a:cubicBezTo>
                  <a:cubicBezTo>
                    <a:pt x="3164" y="5444"/>
                    <a:pt x="3440" y="5473"/>
                    <a:pt x="3724" y="5473"/>
                  </a:cubicBezTo>
                  <a:cubicBezTo>
                    <a:pt x="4446" y="5473"/>
                    <a:pt x="5213" y="5288"/>
                    <a:pt x="5902" y="4875"/>
                  </a:cubicBezTo>
                  <a:cubicBezTo>
                    <a:pt x="9724" y="2583"/>
                    <a:pt x="8009" y="0"/>
                    <a:pt x="5371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6446555" y="2376019"/>
              <a:ext cx="122516" cy="69536"/>
            </a:xfrm>
            <a:custGeom>
              <a:avLst/>
              <a:gdLst/>
              <a:ahLst/>
              <a:cxnLst/>
              <a:rect l="l" t="t" r="r" b="b"/>
              <a:pathLst>
                <a:path w="7023" h="3986" extrusionOk="0">
                  <a:moveTo>
                    <a:pt x="3880" y="0"/>
                  </a:moveTo>
                  <a:cubicBezTo>
                    <a:pt x="3110" y="0"/>
                    <a:pt x="2231" y="308"/>
                    <a:pt x="1462" y="1061"/>
                  </a:cubicBezTo>
                  <a:cubicBezTo>
                    <a:pt x="0" y="2496"/>
                    <a:pt x="800" y="3654"/>
                    <a:pt x="2095" y="3926"/>
                  </a:cubicBezTo>
                  <a:cubicBezTo>
                    <a:pt x="2284" y="3965"/>
                    <a:pt x="2484" y="3986"/>
                    <a:pt x="2689" y="3986"/>
                  </a:cubicBezTo>
                  <a:cubicBezTo>
                    <a:pt x="3210" y="3986"/>
                    <a:pt x="3764" y="3852"/>
                    <a:pt x="4261" y="3551"/>
                  </a:cubicBezTo>
                  <a:cubicBezTo>
                    <a:pt x="7022" y="1881"/>
                    <a:pt x="5785" y="0"/>
                    <a:pt x="3880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6268319" y="2716616"/>
              <a:ext cx="122516" cy="69518"/>
            </a:xfrm>
            <a:custGeom>
              <a:avLst/>
              <a:gdLst/>
              <a:ahLst/>
              <a:cxnLst/>
              <a:rect l="l" t="t" r="r" b="b"/>
              <a:pathLst>
                <a:path w="7023" h="3985" extrusionOk="0">
                  <a:moveTo>
                    <a:pt x="3879" y="0"/>
                  </a:moveTo>
                  <a:cubicBezTo>
                    <a:pt x="3109" y="0"/>
                    <a:pt x="2229" y="308"/>
                    <a:pt x="1461" y="1062"/>
                  </a:cubicBezTo>
                  <a:cubicBezTo>
                    <a:pt x="0" y="2495"/>
                    <a:pt x="799" y="3653"/>
                    <a:pt x="2095" y="3925"/>
                  </a:cubicBezTo>
                  <a:cubicBezTo>
                    <a:pt x="2294" y="3965"/>
                    <a:pt x="2496" y="3985"/>
                    <a:pt x="2696" y="3985"/>
                  </a:cubicBezTo>
                  <a:cubicBezTo>
                    <a:pt x="3244" y="3985"/>
                    <a:pt x="3785" y="3837"/>
                    <a:pt x="4261" y="3550"/>
                  </a:cubicBezTo>
                  <a:cubicBezTo>
                    <a:pt x="7022" y="1881"/>
                    <a:pt x="5785" y="0"/>
                    <a:pt x="387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6733527" y="2188920"/>
              <a:ext cx="150393" cy="134117"/>
            </a:xfrm>
            <a:custGeom>
              <a:avLst/>
              <a:gdLst/>
              <a:ahLst/>
              <a:cxnLst/>
              <a:rect l="l" t="t" r="r" b="b"/>
              <a:pathLst>
                <a:path w="8621" h="7688" extrusionOk="0">
                  <a:moveTo>
                    <a:pt x="4547" y="1"/>
                  </a:moveTo>
                  <a:cubicBezTo>
                    <a:pt x="1561" y="2418"/>
                    <a:pt x="1" y="6766"/>
                    <a:pt x="4420" y="7619"/>
                  </a:cubicBezTo>
                  <a:cubicBezTo>
                    <a:pt x="4661" y="7665"/>
                    <a:pt x="4911" y="7688"/>
                    <a:pt x="5166" y="7688"/>
                  </a:cubicBezTo>
                  <a:cubicBezTo>
                    <a:pt x="6281" y="7688"/>
                    <a:pt x="7504" y="7263"/>
                    <a:pt x="8620" y="6593"/>
                  </a:cubicBezTo>
                  <a:cubicBezTo>
                    <a:pt x="7543" y="4326"/>
                    <a:pt x="6167" y="2029"/>
                    <a:pt x="4547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6186257" y="2063578"/>
              <a:ext cx="598154" cy="310835"/>
            </a:xfrm>
            <a:custGeom>
              <a:avLst/>
              <a:gdLst/>
              <a:ahLst/>
              <a:cxnLst/>
              <a:rect l="l" t="t" r="r" b="b"/>
              <a:pathLst>
                <a:path w="34288" h="17818" extrusionOk="0">
                  <a:moveTo>
                    <a:pt x="21815" y="1"/>
                  </a:moveTo>
                  <a:cubicBezTo>
                    <a:pt x="13507" y="1"/>
                    <a:pt x="4864" y="5308"/>
                    <a:pt x="1429" y="12572"/>
                  </a:cubicBezTo>
                  <a:cubicBezTo>
                    <a:pt x="874" y="13752"/>
                    <a:pt x="396" y="14968"/>
                    <a:pt x="1" y="16211"/>
                  </a:cubicBezTo>
                  <a:cubicBezTo>
                    <a:pt x="1884" y="17393"/>
                    <a:pt x="4448" y="17817"/>
                    <a:pt x="7128" y="17817"/>
                  </a:cubicBezTo>
                  <a:cubicBezTo>
                    <a:pt x="10672" y="17817"/>
                    <a:pt x="14418" y="17076"/>
                    <a:pt x="17059" y="16367"/>
                  </a:cubicBezTo>
                  <a:cubicBezTo>
                    <a:pt x="23350" y="14679"/>
                    <a:pt x="30377" y="11142"/>
                    <a:pt x="34127" y="5574"/>
                  </a:cubicBezTo>
                  <a:cubicBezTo>
                    <a:pt x="34182" y="5492"/>
                    <a:pt x="34235" y="5411"/>
                    <a:pt x="34288" y="5329"/>
                  </a:cubicBezTo>
                  <a:cubicBezTo>
                    <a:pt x="33072" y="4077"/>
                    <a:pt x="31748" y="2996"/>
                    <a:pt x="30335" y="2184"/>
                  </a:cubicBezTo>
                  <a:cubicBezTo>
                    <a:pt x="27706" y="678"/>
                    <a:pt x="24782" y="1"/>
                    <a:pt x="21815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6286444" y="2452777"/>
              <a:ext cx="271165" cy="269159"/>
            </a:xfrm>
            <a:custGeom>
              <a:avLst/>
              <a:gdLst/>
              <a:ahLst/>
              <a:cxnLst/>
              <a:rect l="l" t="t" r="r" b="b"/>
              <a:pathLst>
                <a:path w="15544" h="15429" extrusionOk="0">
                  <a:moveTo>
                    <a:pt x="7769" y="0"/>
                  </a:moveTo>
                  <a:cubicBezTo>
                    <a:pt x="3557" y="0"/>
                    <a:pt x="114" y="3385"/>
                    <a:pt x="59" y="7610"/>
                  </a:cubicBezTo>
                  <a:cubicBezTo>
                    <a:pt x="1" y="11871"/>
                    <a:pt x="3406" y="15372"/>
                    <a:pt x="7668" y="15428"/>
                  </a:cubicBezTo>
                  <a:cubicBezTo>
                    <a:pt x="7703" y="15429"/>
                    <a:pt x="7739" y="15429"/>
                    <a:pt x="7774" y="15429"/>
                  </a:cubicBezTo>
                  <a:cubicBezTo>
                    <a:pt x="11987" y="15429"/>
                    <a:pt x="15430" y="12044"/>
                    <a:pt x="15486" y="7819"/>
                  </a:cubicBezTo>
                  <a:cubicBezTo>
                    <a:pt x="15544" y="3559"/>
                    <a:pt x="12135" y="57"/>
                    <a:pt x="7876" y="1"/>
                  </a:cubicBezTo>
                  <a:cubicBezTo>
                    <a:pt x="7840" y="0"/>
                    <a:pt x="7804" y="0"/>
                    <a:pt x="776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6317060" y="2483183"/>
              <a:ext cx="209933" cy="208398"/>
            </a:xfrm>
            <a:custGeom>
              <a:avLst/>
              <a:gdLst/>
              <a:ahLst/>
              <a:cxnLst/>
              <a:rect l="l" t="t" r="r" b="b"/>
              <a:pathLst>
                <a:path w="12034" h="11946" extrusionOk="0">
                  <a:moveTo>
                    <a:pt x="6014" y="0"/>
                  </a:moveTo>
                  <a:cubicBezTo>
                    <a:pt x="2753" y="0"/>
                    <a:pt x="89" y="2620"/>
                    <a:pt x="45" y="5891"/>
                  </a:cubicBezTo>
                  <a:cubicBezTo>
                    <a:pt x="1" y="9190"/>
                    <a:pt x="2638" y="11900"/>
                    <a:pt x="5937" y="11945"/>
                  </a:cubicBezTo>
                  <a:cubicBezTo>
                    <a:pt x="5964" y="11946"/>
                    <a:pt x="5991" y="11946"/>
                    <a:pt x="6018" y="11946"/>
                  </a:cubicBezTo>
                  <a:cubicBezTo>
                    <a:pt x="9279" y="11946"/>
                    <a:pt x="11946" y="9324"/>
                    <a:pt x="11990" y="6053"/>
                  </a:cubicBezTo>
                  <a:cubicBezTo>
                    <a:pt x="12034" y="2755"/>
                    <a:pt x="9395" y="45"/>
                    <a:pt x="6098" y="1"/>
                  </a:cubicBezTo>
                  <a:cubicBezTo>
                    <a:pt x="6070" y="0"/>
                    <a:pt x="6042" y="0"/>
                    <a:pt x="60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6349874" y="2515736"/>
              <a:ext cx="144340" cy="143276"/>
            </a:xfrm>
            <a:custGeom>
              <a:avLst/>
              <a:gdLst/>
              <a:ahLst/>
              <a:cxnLst/>
              <a:rect l="l" t="t" r="r" b="b"/>
              <a:pathLst>
                <a:path w="8274" h="8213" extrusionOk="0">
                  <a:moveTo>
                    <a:pt x="4135" y="0"/>
                  </a:moveTo>
                  <a:cubicBezTo>
                    <a:pt x="1894" y="0"/>
                    <a:pt x="60" y="1803"/>
                    <a:pt x="30" y="4051"/>
                  </a:cubicBezTo>
                  <a:cubicBezTo>
                    <a:pt x="1" y="6319"/>
                    <a:pt x="1814" y="8182"/>
                    <a:pt x="4080" y="8212"/>
                  </a:cubicBezTo>
                  <a:cubicBezTo>
                    <a:pt x="4099" y="8212"/>
                    <a:pt x="4118" y="8212"/>
                    <a:pt x="4136" y="8212"/>
                  </a:cubicBezTo>
                  <a:cubicBezTo>
                    <a:pt x="6379" y="8212"/>
                    <a:pt x="8211" y="6411"/>
                    <a:pt x="8241" y="4162"/>
                  </a:cubicBezTo>
                  <a:cubicBezTo>
                    <a:pt x="8273" y="1894"/>
                    <a:pt x="6459" y="31"/>
                    <a:pt x="4191" y="1"/>
                  </a:cubicBezTo>
                  <a:cubicBezTo>
                    <a:pt x="4172" y="0"/>
                    <a:pt x="4154" y="0"/>
                    <a:pt x="4135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6370547" y="2539618"/>
              <a:ext cx="99594" cy="95529"/>
            </a:xfrm>
            <a:custGeom>
              <a:avLst/>
              <a:gdLst/>
              <a:ahLst/>
              <a:cxnLst/>
              <a:rect l="l" t="t" r="r" b="b"/>
              <a:pathLst>
                <a:path w="5709" h="5476" extrusionOk="0">
                  <a:moveTo>
                    <a:pt x="2950" y="1"/>
                  </a:moveTo>
                  <a:cubicBezTo>
                    <a:pt x="1858" y="1"/>
                    <a:pt x="870" y="650"/>
                    <a:pt x="437" y="1656"/>
                  </a:cubicBezTo>
                  <a:cubicBezTo>
                    <a:pt x="0" y="2673"/>
                    <a:pt x="217" y="3854"/>
                    <a:pt x="990" y="4646"/>
                  </a:cubicBezTo>
                  <a:cubicBezTo>
                    <a:pt x="1516" y="5187"/>
                    <a:pt x="2227" y="5475"/>
                    <a:pt x="2953" y="5475"/>
                  </a:cubicBezTo>
                  <a:cubicBezTo>
                    <a:pt x="3293" y="5475"/>
                    <a:pt x="3637" y="5412"/>
                    <a:pt x="3965" y="5281"/>
                  </a:cubicBezTo>
                  <a:cubicBezTo>
                    <a:pt x="4993" y="4871"/>
                    <a:pt x="5673" y="3881"/>
                    <a:pt x="5688" y="2774"/>
                  </a:cubicBezTo>
                  <a:cubicBezTo>
                    <a:pt x="5708" y="1262"/>
                    <a:pt x="4500" y="21"/>
                    <a:pt x="2988" y="1"/>
                  </a:cubicBezTo>
                  <a:cubicBezTo>
                    <a:pt x="2975" y="1"/>
                    <a:pt x="2963" y="1"/>
                    <a:pt x="2950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6427139" y="2522784"/>
              <a:ext cx="67913" cy="65140"/>
            </a:xfrm>
            <a:custGeom>
              <a:avLst/>
              <a:gdLst/>
              <a:ahLst/>
              <a:cxnLst/>
              <a:rect l="l" t="t" r="r" b="b"/>
              <a:pathLst>
                <a:path w="3893" h="3734" extrusionOk="0">
                  <a:moveTo>
                    <a:pt x="2013" y="0"/>
                  </a:moveTo>
                  <a:cubicBezTo>
                    <a:pt x="1267" y="0"/>
                    <a:pt x="593" y="444"/>
                    <a:pt x="298" y="1130"/>
                  </a:cubicBezTo>
                  <a:cubicBezTo>
                    <a:pt x="0" y="1822"/>
                    <a:pt x="149" y="2627"/>
                    <a:pt x="676" y="3169"/>
                  </a:cubicBezTo>
                  <a:cubicBezTo>
                    <a:pt x="1034" y="3537"/>
                    <a:pt x="1519" y="3734"/>
                    <a:pt x="2014" y="3734"/>
                  </a:cubicBezTo>
                  <a:cubicBezTo>
                    <a:pt x="2246" y="3734"/>
                    <a:pt x="2480" y="3690"/>
                    <a:pt x="2704" y="3601"/>
                  </a:cubicBezTo>
                  <a:cubicBezTo>
                    <a:pt x="3405" y="3322"/>
                    <a:pt x="3868" y="2646"/>
                    <a:pt x="3879" y="1892"/>
                  </a:cubicBezTo>
                  <a:cubicBezTo>
                    <a:pt x="3893" y="861"/>
                    <a:pt x="3068" y="16"/>
                    <a:pt x="2039" y="0"/>
                  </a:cubicBezTo>
                  <a:cubicBezTo>
                    <a:pt x="2030" y="0"/>
                    <a:pt x="2022" y="0"/>
                    <a:pt x="20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6582191" y="2439588"/>
              <a:ext cx="296565" cy="269159"/>
            </a:xfrm>
            <a:custGeom>
              <a:avLst/>
              <a:gdLst/>
              <a:ahLst/>
              <a:cxnLst/>
              <a:rect l="l" t="t" r="r" b="b"/>
              <a:pathLst>
                <a:path w="17000" h="15429" extrusionOk="0">
                  <a:moveTo>
                    <a:pt x="8499" y="0"/>
                  </a:moveTo>
                  <a:cubicBezTo>
                    <a:pt x="6560" y="0"/>
                    <a:pt x="4619" y="727"/>
                    <a:pt x="3119" y="2187"/>
                  </a:cubicBezTo>
                  <a:cubicBezTo>
                    <a:pt x="66" y="5158"/>
                    <a:pt x="1" y="10042"/>
                    <a:pt x="2972" y="13095"/>
                  </a:cubicBezTo>
                  <a:cubicBezTo>
                    <a:pt x="4484" y="14648"/>
                    <a:pt x="6491" y="15429"/>
                    <a:pt x="8501" y="15429"/>
                  </a:cubicBezTo>
                  <a:cubicBezTo>
                    <a:pt x="10441" y="15429"/>
                    <a:pt x="12382" y="14702"/>
                    <a:pt x="13881" y="13242"/>
                  </a:cubicBezTo>
                  <a:cubicBezTo>
                    <a:pt x="16933" y="10269"/>
                    <a:pt x="16999" y="5386"/>
                    <a:pt x="14027" y="2334"/>
                  </a:cubicBezTo>
                  <a:cubicBezTo>
                    <a:pt x="12515" y="781"/>
                    <a:pt x="10508" y="0"/>
                    <a:pt x="849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6615650" y="2469960"/>
              <a:ext cx="229594" cy="208381"/>
            </a:xfrm>
            <a:custGeom>
              <a:avLst/>
              <a:gdLst/>
              <a:ahLst/>
              <a:cxnLst/>
              <a:rect l="l" t="t" r="r" b="b"/>
              <a:pathLst>
                <a:path w="13161" h="11945" extrusionOk="0">
                  <a:moveTo>
                    <a:pt x="6580" y="1"/>
                  </a:moveTo>
                  <a:cubicBezTo>
                    <a:pt x="5079" y="1"/>
                    <a:pt x="3577" y="564"/>
                    <a:pt x="2416" y="1694"/>
                  </a:cubicBezTo>
                  <a:cubicBezTo>
                    <a:pt x="52" y="3994"/>
                    <a:pt x="0" y="7774"/>
                    <a:pt x="2302" y="10138"/>
                  </a:cubicBezTo>
                  <a:cubicBezTo>
                    <a:pt x="3472" y="11341"/>
                    <a:pt x="5026" y="11945"/>
                    <a:pt x="6582" y="11945"/>
                  </a:cubicBezTo>
                  <a:cubicBezTo>
                    <a:pt x="8083" y="11945"/>
                    <a:pt x="9586" y="11382"/>
                    <a:pt x="10747" y="10252"/>
                  </a:cubicBezTo>
                  <a:cubicBezTo>
                    <a:pt x="13111" y="7952"/>
                    <a:pt x="13161" y="4171"/>
                    <a:pt x="10861" y="1808"/>
                  </a:cubicBezTo>
                  <a:cubicBezTo>
                    <a:pt x="9690" y="605"/>
                    <a:pt x="8136" y="1"/>
                    <a:pt x="6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6651535" y="2502530"/>
              <a:ext cx="157877" cy="143293"/>
            </a:xfrm>
            <a:custGeom>
              <a:avLst/>
              <a:gdLst/>
              <a:ahLst/>
              <a:cxnLst/>
              <a:rect l="l" t="t" r="r" b="b"/>
              <a:pathLst>
                <a:path w="9050" h="8214" extrusionOk="0">
                  <a:moveTo>
                    <a:pt x="4525" y="0"/>
                  </a:moveTo>
                  <a:cubicBezTo>
                    <a:pt x="3492" y="0"/>
                    <a:pt x="2459" y="387"/>
                    <a:pt x="1661" y="1164"/>
                  </a:cubicBezTo>
                  <a:cubicBezTo>
                    <a:pt x="35" y="2746"/>
                    <a:pt x="0" y="5345"/>
                    <a:pt x="1582" y="6971"/>
                  </a:cubicBezTo>
                  <a:cubicBezTo>
                    <a:pt x="2387" y="7798"/>
                    <a:pt x="3456" y="8213"/>
                    <a:pt x="4526" y="8213"/>
                  </a:cubicBezTo>
                  <a:cubicBezTo>
                    <a:pt x="5558" y="8213"/>
                    <a:pt x="6591" y="7826"/>
                    <a:pt x="7389" y="7049"/>
                  </a:cubicBezTo>
                  <a:cubicBezTo>
                    <a:pt x="9014" y="5467"/>
                    <a:pt x="9050" y="2868"/>
                    <a:pt x="7468" y="1242"/>
                  </a:cubicBezTo>
                  <a:cubicBezTo>
                    <a:pt x="6663" y="415"/>
                    <a:pt x="5594" y="0"/>
                    <a:pt x="4525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6677824" y="2526395"/>
              <a:ext cx="100640" cy="95529"/>
            </a:xfrm>
            <a:custGeom>
              <a:avLst/>
              <a:gdLst/>
              <a:ahLst/>
              <a:cxnLst/>
              <a:rect l="l" t="t" r="r" b="b"/>
              <a:pathLst>
                <a:path w="5769" h="5476" extrusionOk="0">
                  <a:moveTo>
                    <a:pt x="3018" y="0"/>
                  </a:moveTo>
                  <a:cubicBezTo>
                    <a:pt x="2319" y="0"/>
                    <a:pt x="1630" y="269"/>
                    <a:pt x="1108" y="777"/>
                  </a:cubicBezTo>
                  <a:cubicBezTo>
                    <a:pt x="24" y="1831"/>
                    <a:pt x="1" y="3564"/>
                    <a:pt x="1056" y="4648"/>
                  </a:cubicBezTo>
                  <a:cubicBezTo>
                    <a:pt x="1581" y="5188"/>
                    <a:pt x="2293" y="5476"/>
                    <a:pt x="3018" y="5476"/>
                  </a:cubicBezTo>
                  <a:cubicBezTo>
                    <a:pt x="3358" y="5476"/>
                    <a:pt x="3702" y="5412"/>
                    <a:pt x="4030" y="5281"/>
                  </a:cubicBezTo>
                  <a:cubicBezTo>
                    <a:pt x="5059" y="4871"/>
                    <a:pt x="5739" y="3882"/>
                    <a:pt x="5755" y="2775"/>
                  </a:cubicBezTo>
                  <a:cubicBezTo>
                    <a:pt x="5768" y="1668"/>
                    <a:pt x="5115" y="662"/>
                    <a:pt x="4098" y="223"/>
                  </a:cubicBezTo>
                  <a:cubicBezTo>
                    <a:pt x="3750" y="73"/>
                    <a:pt x="3383" y="0"/>
                    <a:pt x="3018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6643475" y="2535798"/>
              <a:ext cx="68646" cy="65140"/>
            </a:xfrm>
            <a:custGeom>
              <a:avLst/>
              <a:gdLst/>
              <a:ahLst/>
              <a:cxnLst/>
              <a:rect l="l" t="t" r="r" b="b"/>
              <a:pathLst>
                <a:path w="3935" h="3734" extrusionOk="0">
                  <a:moveTo>
                    <a:pt x="2058" y="1"/>
                  </a:moveTo>
                  <a:cubicBezTo>
                    <a:pt x="1581" y="1"/>
                    <a:pt x="1112" y="183"/>
                    <a:pt x="757" y="530"/>
                  </a:cubicBezTo>
                  <a:cubicBezTo>
                    <a:pt x="18" y="1248"/>
                    <a:pt x="1" y="2430"/>
                    <a:pt x="720" y="3170"/>
                  </a:cubicBezTo>
                  <a:cubicBezTo>
                    <a:pt x="1078" y="3537"/>
                    <a:pt x="1563" y="3733"/>
                    <a:pt x="2057" y="3733"/>
                  </a:cubicBezTo>
                  <a:cubicBezTo>
                    <a:pt x="2290" y="3733"/>
                    <a:pt x="2524" y="3690"/>
                    <a:pt x="2749" y="3601"/>
                  </a:cubicBezTo>
                  <a:cubicBezTo>
                    <a:pt x="3450" y="3321"/>
                    <a:pt x="3913" y="2647"/>
                    <a:pt x="3924" y="1893"/>
                  </a:cubicBezTo>
                  <a:cubicBezTo>
                    <a:pt x="3934" y="1138"/>
                    <a:pt x="3490" y="451"/>
                    <a:pt x="2796" y="153"/>
                  </a:cubicBezTo>
                  <a:cubicBezTo>
                    <a:pt x="2558" y="50"/>
                    <a:pt x="2307" y="1"/>
                    <a:pt x="2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6557715" y="2096409"/>
              <a:ext cx="185859" cy="117510"/>
            </a:xfrm>
            <a:custGeom>
              <a:avLst/>
              <a:gdLst/>
              <a:ahLst/>
              <a:cxnLst/>
              <a:rect l="l" t="t" r="r" b="b"/>
              <a:pathLst>
                <a:path w="10654" h="6736" extrusionOk="0">
                  <a:moveTo>
                    <a:pt x="6349" y="0"/>
                  </a:moveTo>
                  <a:cubicBezTo>
                    <a:pt x="3382" y="0"/>
                    <a:pt x="1" y="2225"/>
                    <a:pt x="1249" y="5018"/>
                  </a:cubicBezTo>
                  <a:cubicBezTo>
                    <a:pt x="1816" y="6287"/>
                    <a:pt x="3394" y="6735"/>
                    <a:pt x="4891" y="6735"/>
                  </a:cubicBezTo>
                  <a:cubicBezTo>
                    <a:pt x="5816" y="6735"/>
                    <a:pt x="6711" y="6564"/>
                    <a:pt x="7316" y="6309"/>
                  </a:cubicBezTo>
                  <a:cubicBezTo>
                    <a:pt x="8840" y="5665"/>
                    <a:pt x="10654" y="4193"/>
                    <a:pt x="10035" y="2310"/>
                  </a:cubicBezTo>
                  <a:cubicBezTo>
                    <a:pt x="9497" y="677"/>
                    <a:pt x="7986" y="0"/>
                    <a:pt x="6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6222421" y="2847105"/>
              <a:ext cx="349284" cy="251173"/>
            </a:xfrm>
            <a:custGeom>
              <a:avLst/>
              <a:gdLst/>
              <a:ahLst/>
              <a:cxnLst/>
              <a:rect l="l" t="t" r="r" b="b"/>
              <a:pathLst>
                <a:path w="20022" h="14398" extrusionOk="0">
                  <a:moveTo>
                    <a:pt x="10940" y="1"/>
                  </a:moveTo>
                  <a:cubicBezTo>
                    <a:pt x="7947" y="1"/>
                    <a:pt x="4458" y="1752"/>
                    <a:pt x="2979" y="3791"/>
                  </a:cubicBezTo>
                  <a:cubicBezTo>
                    <a:pt x="0" y="7898"/>
                    <a:pt x="1646" y="11697"/>
                    <a:pt x="4895" y="13424"/>
                  </a:cubicBezTo>
                  <a:cubicBezTo>
                    <a:pt x="6064" y="14045"/>
                    <a:pt x="7443" y="14397"/>
                    <a:pt x="8887" y="14397"/>
                  </a:cubicBezTo>
                  <a:cubicBezTo>
                    <a:pt x="9938" y="14397"/>
                    <a:pt x="11024" y="14211"/>
                    <a:pt x="12091" y="13806"/>
                  </a:cubicBezTo>
                  <a:cubicBezTo>
                    <a:pt x="18072" y="11538"/>
                    <a:pt x="20021" y="3516"/>
                    <a:pt x="13354" y="477"/>
                  </a:cubicBezTo>
                  <a:cubicBezTo>
                    <a:pt x="12631" y="148"/>
                    <a:pt x="11806" y="1"/>
                    <a:pt x="10940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6478985" y="2076853"/>
              <a:ext cx="105106" cy="66500"/>
            </a:xfrm>
            <a:custGeom>
              <a:avLst/>
              <a:gdLst/>
              <a:ahLst/>
              <a:cxnLst/>
              <a:rect l="l" t="t" r="r" b="b"/>
              <a:pathLst>
                <a:path w="6025" h="3812" extrusionOk="0">
                  <a:moveTo>
                    <a:pt x="3591" y="1"/>
                  </a:moveTo>
                  <a:cubicBezTo>
                    <a:pt x="1913" y="1"/>
                    <a:pt x="0" y="1260"/>
                    <a:pt x="707" y="2839"/>
                  </a:cubicBezTo>
                  <a:cubicBezTo>
                    <a:pt x="1028" y="3557"/>
                    <a:pt x="1921" y="3811"/>
                    <a:pt x="2768" y="3811"/>
                  </a:cubicBezTo>
                  <a:cubicBezTo>
                    <a:pt x="3290" y="3811"/>
                    <a:pt x="3795" y="3714"/>
                    <a:pt x="4136" y="3571"/>
                  </a:cubicBezTo>
                  <a:cubicBezTo>
                    <a:pt x="4998" y="3206"/>
                    <a:pt x="6025" y="2373"/>
                    <a:pt x="5674" y="1307"/>
                  </a:cubicBezTo>
                  <a:cubicBezTo>
                    <a:pt x="5370" y="384"/>
                    <a:pt x="4516" y="1"/>
                    <a:pt x="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6359434" y="2758711"/>
              <a:ext cx="464177" cy="219807"/>
            </a:xfrm>
            <a:custGeom>
              <a:avLst/>
              <a:gdLst/>
              <a:ahLst/>
              <a:cxnLst/>
              <a:rect l="l" t="t" r="r" b="b"/>
              <a:pathLst>
                <a:path w="26608" h="12600" extrusionOk="0">
                  <a:moveTo>
                    <a:pt x="4755" y="0"/>
                  </a:moveTo>
                  <a:cubicBezTo>
                    <a:pt x="3357" y="0"/>
                    <a:pt x="2135" y="486"/>
                    <a:pt x="1419" y="1946"/>
                  </a:cubicBezTo>
                  <a:cubicBezTo>
                    <a:pt x="1" y="4843"/>
                    <a:pt x="2734" y="8342"/>
                    <a:pt x="5008" y="9886"/>
                  </a:cubicBezTo>
                  <a:cubicBezTo>
                    <a:pt x="7462" y="11553"/>
                    <a:pt x="11176" y="12599"/>
                    <a:pt x="14793" y="12599"/>
                  </a:cubicBezTo>
                  <a:cubicBezTo>
                    <a:pt x="18394" y="12599"/>
                    <a:pt x="21899" y="11563"/>
                    <a:pt x="23972" y="9069"/>
                  </a:cubicBezTo>
                  <a:cubicBezTo>
                    <a:pt x="25518" y="7209"/>
                    <a:pt x="26608" y="2981"/>
                    <a:pt x="24279" y="1219"/>
                  </a:cubicBezTo>
                  <a:cubicBezTo>
                    <a:pt x="23533" y="654"/>
                    <a:pt x="22628" y="448"/>
                    <a:pt x="21634" y="448"/>
                  </a:cubicBezTo>
                  <a:cubicBezTo>
                    <a:pt x="18956" y="448"/>
                    <a:pt x="15624" y="1940"/>
                    <a:pt x="12958" y="1940"/>
                  </a:cubicBezTo>
                  <a:cubicBezTo>
                    <a:pt x="12489" y="1940"/>
                    <a:pt x="12040" y="1894"/>
                    <a:pt x="11619" y="1785"/>
                  </a:cubicBezTo>
                  <a:cubicBezTo>
                    <a:pt x="10244" y="1430"/>
                    <a:pt x="8249" y="546"/>
                    <a:pt x="6344" y="171"/>
                  </a:cubicBezTo>
                  <a:cubicBezTo>
                    <a:pt x="5801" y="65"/>
                    <a:pt x="5266" y="0"/>
                    <a:pt x="4755" y="0"/>
                  </a:cubicBezTo>
                  <a:close/>
                </a:path>
              </a:pathLst>
            </a:custGeom>
            <a:solidFill>
              <a:srgbClr val="D85D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6408036" y="2838766"/>
              <a:ext cx="394815" cy="139752"/>
            </a:xfrm>
            <a:custGeom>
              <a:avLst/>
              <a:gdLst/>
              <a:ahLst/>
              <a:cxnLst/>
              <a:rect l="l" t="t" r="r" b="b"/>
              <a:pathLst>
                <a:path w="22632" h="8011" extrusionOk="0">
                  <a:moveTo>
                    <a:pt x="12751" y="0"/>
                  </a:moveTo>
                  <a:cubicBezTo>
                    <a:pt x="8165" y="0"/>
                    <a:pt x="3026" y="814"/>
                    <a:pt x="1" y="3238"/>
                  </a:cubicBezTo>
                  <a:cubicBezTo>
                    <a:pt x="682" y="4075"/>
                    <a:pt x="1476" y="4791"/>
                    <a:pt x="2222" y="5298"/>
                  </a:cubicBezTo>
                  <a:cubicBezTo>
                    <a:pt x="4676" y="6964"/>
                    <a:pt x="8390" y="8011"/>
                    <a:pt x="12007" y="8011"/>
                  </a:cubicBezTo>
                  <a:cubicBezTo>
                    <a:pt x="15608" y="8011"/>
                    <a:pt x="19113" y="6974"/>
                    <a:pt x="21186" y="4480"/>
                  </a:cubicBezTo>
                  <a:cubicBezTo>
                    <a:pt x="21807" y="3735"/>
                    <a:pt x="22349" y="2607"/>
                    <a:pt x="22631" y="1410"/>
                  </a:cubicBezTo>
                  <a:cubicBezTo>
                    <a:pt x="21736" y="938"/>
                    <a:pt x="20866" y="966"/>
                    <a:pt x="20145" y="782"/>
                  </a:cubicBezTo>
                  <a:cubicBezTo>
                    <a:pt x="18361" y="329"/>
                    <a:pt x="15668" y="0"/>
                    <a:pt x="12751" y="0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6377856" y="2728635"/>
              <a:ext cx="96122" cy="102611"/>
            </a:xfrm>
            <a:custGeom>
              <a:avLst/>
              <a:gdLst/>
              <a:ahLst/>
              <a:cxnLst/>
              <a:rect l="l" t="t" r="r" b="b"/>
              <a:pathLst>
                <a:path w="5510" h="5882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79" y="1162"/>
                    <a:pt x="0" y="5132"/>
                    <a:pt x="1963" y="5745"/>
                  </a:cubicBezTo>
                  <a:cubicBezTo>
                    <a:pt x="2262" y="5839"/>
                    <a:pt x="2531" y="5882"/>
                    <a:pt x="2774" y="5882"/>
                  </a:cubicBezTo>
                  <a:cubicBezTo>
                    <a:pt x="4981" y="5882"/>
                    <a:pt x="5031" y="2347"/>
                    <a:pt x="5509" y="1060"/>
                  </a:cubicBezTo>
                  <a:lnTo>
                    <a:pt x="7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6680214" y="2740219"/>
              <a:ext cx="2163" cy="4483"/>
            </a:xfrm>
            <a:custGeom>
              <a:avLst/>
              <a:gdLst/>
              <a:ahLst/>
              <a:cxnLst/>
              <a:rect l="l" t="t" r="r" b="b"/>
              <a:pathLst>
                <a:path w="124" h="257" extrusionOk="0">
                  <a:moveTo>
                    <a:pt x="1" y="0"/>
                  </a:moveTo>
                  <a:cubicBezTo>
                    <a:pt x="46" y="87"/>
                    <a:pt x="83" y="170"/>
                    <a:pt x="124" y="257"/>
                  </a:cubicBezTo>
                  <a:cubicBezTo>
                    <a:pt x="96" y="166"/>
                    <a:pt x="54" y="7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6615197" y="2744685"/>
              <a:ext cx="91935" cy="81520"/>
            </a:xfrm>
            <a:custGeom>
              <a:avLst/>
              <a:gdLst/>
              <a:ahLst/>
              <a:cxnLst/>
              <a:rect l="l" t="t" r="r" b="b"/>
              <a:pathLst>
                <a:path w="5270" h="4673" extrusionOk="0">
                  <a:moveTo>
                    <a:pt x="3851" y="1"/>
                  </a:moveTo>
                  <a:cubicBezTo>
                    <a:pt x="3917" y="228"/>
                    <a:pt x="3851" y="403"/>
                    <a:pt x="3872" y="676"/>
                  </a:cubicBezTo>
                  <a:lnTo>
                    <a:pt x="1" y="1139"/>
                  </a:lnTo>
                  <a:cubicBezTo>
                    <a:pt x="36" y="3577"/>
                    <a:pt x="1303" y="4673"/>
                    <a:pt x="2476" y="4673"/>
                  </a:cubicBezTo>
                  <a:cubicBezTo>
                    <a:pt x="3945" y="4673"/>
                    <a:pt x="5269" y="2955"/>
                    <a:pt x="3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6505799" y="2734671"/>
              <a:ext cx="93156" cy="102036"/>
            </a:xfrm>
            <a:custGeom>
              <a:avLst/>
              <a:gdLst/>
              <a:ahLst/>
              <a:cxnLst/>
              <a:rect l="l" t="t" r="r" b="b"/>
              <a:pathLst>
                <a:path w="5340" h="5849" extrusionOk="0">
                  <a:moveTo>
                    <a:pt x="674" y="1"/>
                  </a:moveTo>
                  <a:cubicBezTo>
                    <a:pt x="0" y="1513"/>
                    <a:pt x="50" y="5017"/>
                    <a:pt x="2091" y="5688"/>
                  </a:cubicBezTo>
                  <a:cubicBezTo>
                    <a:pt x="2425" y="5798"/>
                    <a:pt x="2724" y="5848"/>
                    <a:pt x="2991" y="5848"/>
                  </a:cubicBezTo>
                  <a:cubicBezTo>
                    <a:pt x="5339" y="5848"/>
                    <a:pt x="5256" y="1951"/>
                    <a:pt x="5110" y="93"/>
                  </a:cubicBezTo>
                  <a:cubicBezTo>
                    <a:pt x="5018" y="45"/>
                    <a:pt x="4953" y="25"/>
                    <a:pt x="4906" y="25"/>
                  </a:cubicBezTo>
                  <a:cubicBezTo>
                    <a:pt x="4737" y="25"/>
                    <a:pt x="4791" y="269"/>
                    <a:pt x="4652" y="304"/>
                  </a:cubicBez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6707970" y="2713511"/>
              <a:ext cx="93139" cy="102036"/>
            </a:xfrm>
            <a:custGeom>
              <a:avLst/>
              <a:gdLst/>
              <a:ahLst/>
              <a:cxnLst/>
              <a:rect l="l" t="t" r="r" b="b"/>
              <a:pathLst>
                <a:path w="5339" h="5849" extrusionOk="0">
                  <a:moveTo>
                    <a:pt x="673" y="1"/>
                  </a:moveTo>
                  <a:cubicBezTo>
                    <a:pt x="1" y="1514"/>
                    <a:pt x="51" y="5018"/>
                    <a:pt x="2089" y="5688"/>
                  </a:cubicBezTo>
                  <a:cubicBezTo>
                    <a:pt x="2424" y="5798"/>
                    <a:pt x="2723" y="5848"/>
                    <a:pt x="2990" y="5848"/>
                  </a:cubicBezTo>
                  <a:cubicBezTo>
                    <a:pt x="5338" y="5848"/>
                    <a:pt x="5255" y="1951"/>
                    <a:pt x="5109" y="93"/>
                  </a:cubicBezTo>
                  <a:cubicBezTo>
                    <a:pt x="5017" y="45"/>
                    <a:pt x="4952" y="25"/>
                    <a:pt x="4904" y="25"/>
                  </a:cubicBezTo>
                  <a:cubicBezTo>
                    <a:pt x="4736" y="25"/>
                    <a:pt x="4791" y="269"/>
                    <a:pt x="4652" y="304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6374280" y="3146706"/>
              <a:ext cx="220627" cy="1083509"/>
            </a:xfrm>
            <a:custGeom>
              <a:avLst/>
              <a:gdLst/>
              <a:ahLst/>
              <a:cxnLst/>
              <a:rect l="l" t="t" r="r" b="b"/>
              <a:pathLst>
                <a:path w="12647" h="62110" extrusionOk="0">
                  <a:moveTo>
                    <a:pt x="11831" y="1"/>
                  </a:moveTo>
                  <a:cubicBezTo>
                    <a:pt x="2531" y="1"/>
                    <a:pt x="8562" y="37393"/>
                    <a:pt x="6984" y="49161"/>
                  </a:cubicBezTo>
                  <a:cubicBezTo>
                    <a:pt x="5600" y="59470"/>
                    <a:pt x="106" y="60890"/>
                    <a:pt x="106" y="60890"/>
                  </a:cubicBezTo>
                  <a:cubicBezTo>
                    <a:pt x="106" y="60890"/>
                    <a:pt x="62" y="61040"/>
                    <a:pt x="0" y="61298"/>
                  </a:cubicBezTo>
                  <a:cubicBezTo>
                    <a:pt x="380" y="61802"/>
                    <a:pt x="893" y="62109"/>
                    <a:pt x="1523" y="62109"/>
                  </a:cubicBezTo>
                  <a:cubicBezTo>
                    <a:pt x="2168" y="62109"/>
                    <a:pt x="2936" y="61787"/>
                    <a:pt x="3812" y="61022"/>
                  </a:cubicBezTo>
                  <a:cubicBezTo>
                    <a:pt x="5895" y="59203"/>
                    <a:pt x="7024" y="55906"/>
                    <a:pt x="7879" y="53363"/>
                  </a:cubicBezTo>
                  <a:cubicBezTo>
                    <a:pt x="9589" y="48274"/>
                    <a:pt x="10006" y="7947"/>
                    <a:pt x="10184" y="5765"/>
                  </a:cubicBezTo>
                  <a:cubicBezTo>
                    <a:pt x="10412" y="2956"/>
                    <a:pt x="11394" y="550"/>
                    <a:pt x="12384" y="550"/>
                  </a:cubicBezTo>
                  <a:cubicBezTo>
                    <a:pt x="12471" y="550"/>
                    <a:pt x="12559" y="569"/>
                    <a:pt x="12646" y="608"/>
                  </a:cubicBezTo>
                  <a:cubicBezTo>
                    <a:pt x="12631" y="267"/>
                    <a:pt x="12622" y="84"/>
                    <a:pt x="12622" y="84"/>
                  </a:cubicBezTo>
                  <a:cubicBezTo>
                    <a:pt x="12347" y="28"/>
                    <a:pt x="12083" y="1"/>
                    <a:pt x="11831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5841490" y="3191226"/>
              <a:ext cx="541981" cy="1039670"/>
            </a:xfrm>
            <a:custGeom>
              <a:avLst/>
              <a:gdLst/>
              <a:ahLst/>
              <a:cxnLst/>
              <a:rect l="l" t="t" r="r" b="b"/>
              <a:pathLst>
                <a:path w="31068" h="59597" extrusionOk="0">
                  <a:moveTo>
                    <a:pt x="28288" y="1"/>
                  </a:moveTo>
                  <a:cubicBezTo>
                    <a:pt x="28237" y="1"/>
                    <a:pt x="28187" y="3"/>
                    <a:pt x="28138" y="8"/>
                  </a:cubicBezTo>
                  <a:cubicBezTo>
                    <a:pt x="22569" y="569"/>
                    <a:pt x="22996" y="15094"/>
                    <a:pt x="22847" y="18552"/>
                  </a:cubicBezTo>
                  <a:cubicBezTo>
                    <a:pt x="22465" y="27500"/>
                    <a:pt x="23978" y="37464"/>
                    <a:pt x="22204" y="46254"/>
                  </a:cubicBezTo>
                  <a:cubicBezTo>
                    <a:pt x="21194" y="51256"/>
                    <a:pt x="17645" y="55201"/>
                    <a:pt x="12743" y="56586"/>
                  </a:cubicBezTo>
                  <a:cubicBezTo>
                    <a:pt x="11690" y="56883"/>
                    <a:pt x="10625" y="57036"/>
                    <a:pt x="9593" y="57036"/>
                  </a:cubicBezTo>
                  <a:cubicBezTo>
                    <a:pt x="5856" y="57036"/>
                    <a:pt x="2557" y="55036"/>
                    <a:pt x="1905" y="50676"/>
                  </a:cubicBezTo>
                  <a:lnTo>
                    <a:pt x="1905" y="50676"/>
                  </a:lnTo>
                  <a:cubicBezTo>
                    <a:pt x="0" y="56536"/>
                    <a:pt x="4585" y="59597"/>
                    <a:pt x="9610" y="59597"/>
                  </a:cubicBezTo>
                  <a:cubicBezTo>
                    <a:pt x="11290" y="59597"/>
                    <a:pt x="13020" y="59255"/>
                    <a:pt x="14572" y="58561"/>
                  </a:cubicBezTo>
                  <a:cubicBezTo>
                    <a:pt x="25616" y="53626"/>
                    <a:pt x="26286" y="40849"/>
                    <a:pt x="26951" y="30423"/>
                  </a:cubicBezTo>
                  <a:cubicBezTo>
                    <a:pt x="27471" y="22235"/>
                    <a:pt x="27271" y="13971"/>
                    <a:pt x="28105" y="5808"/>
                  </a:cubicBezTo>
                  <a:cubicBezTo>
                    <a:pt x="28127" y="5569"/>
                    <a:pt x="28471" y="1285"/>
                    <a:pt x="29474" y="1285"/>
                  </a:cubicBezTo>
                  <a:cubicBezTo>
                    <a:pt x="29544" y="1285"/>
                    <a:pt x="29618" y="1307"/>
                    <a:pt x="29696" y="1352"/>
                  </a:cubicBezTo>
                  <a:cubicBezTo>
                    <a:pt x="30265" y="1686"/>
                    <a:pt x="30679" y="3898"/>
                    <a:pt x="30963" y="7250"/>
                  </a:cubicBezTo>
                  <a:cubicBezTo>
                    <a:pt x="31068" y="5011"/>
                    <a:pt x="30886" y="857"/>
                    <a:pt x="29144" y="188"/>
                  </a:cubicBezTo>
                  <a:cubicBezTo>
                    <a:pt x="28839" y="69"/>
                    <a:pt x="28553" y="1"/>
                    <a:pt x="28288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6631298" y="3370160"/>
              <a:ext cx="248452" cy="871605"/>
            </a:xfrm>
            <a:custGeom>
              <a:avLst/>
              <a:gdLst/>
              <a:ahLst/>
              <a:cxnLst/>
              <a:rect l="l" t="t" r="r" b="b"/>
              <a:pathLst>
                <a:path w="14242" h="49963" extrusionOk="0">
                  <a:moveTo>
                    <a:pt x="1" y="0"/>
                  </a:moveTo>
                  <a:lnTo>
                    <a:pt x="1" y="0"/>
                  </a:lnTo>
                  <a:cubicBezTo>
                    <a:pt x="439" y="11201"/>
                    <a:pt x="1614" y="39147"/>
                    <a:pt x="3350" y="43985"/>
                  </a:cubicBezTo>
                  <a:cubicBezTo>
                    <a:pt x="4315" y="46677"/>
                    <a:pt x="5824" y="48781"/>
                    <a:pt x="8649" y="49705"/>
                  </a:cubicBezTo>
                  <a:cubicBezTo>
                    <a:pt x="9103" y="49853"/>
                    <a:pt x="9818" y="49962"/>
                    <a:pt x="10575" y="49962"/>
                  </a:cubicBezTo>
                  <a:cubicBezTo>
                    <a:pt x="12302" y="49962"/>
                    <a:pt x="14242" y="49395"/>
                    <a:pt x="13759" y="47428"/>
                  </a:cubicBezTo>
                  <a:lnTo>
                    <a:pt x="13759" y="47428"/>
                  </a:lnTo>
                  <a:cubicBezTo>
                    <a:pt x="13046" y="47630"/>
                    <a:pt x="12396" y="47725"/>
                    <a:pt x="11804" y="47725"/>
                  </a:cubicBezTo>
                  <a:cubicBezTo>
                    <a:pt x="5542" y="47725"/>
                    <a:pt x="5644" y="37195"/>
                    <a:pt x="5197" y="31922"/>
                  </a:cubicBezTo>
                  <a:cubicBezTo>
                    <a:pt x="4682" y="25852"/>
                    <a:pt x="2952" y="3284"/>
                    <a:pt x="1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6868360" y="3282603"/>
              <a:ext cx="393856" cy="922352"/>
            </a:xfrm>
            <a:custGeom>
              <a:avLst/>
              <a:gdLst/>
              <a:ahLst/>
              <a:cxnLst/>
              <a:rect l="l" t="t" r="r" b="b"/>
              <a:pathLst>
                <a:path w="22577" h="52872" extrusionOk="0">
                  <a:moveTo>
                    <a:pt x="0" y="0"/>
                  </a:moveTo>
                  <a:lnTo>
                    <a:pt x="0" y="0"/>
                  </a:lnTo>
                  <a:cubicBezTo>
                    <a:pt x="1798" y="12999"/>
                    <a:pt x="2293" y="39837"/>
                    <a:pt x="8493" y="49144"/>
                  </a:cubicBezTo>
                  <a:cubicBezTo>
                    <a:pt x="9955" y="51338"/>
                    <a:pt x="11767" y="52872"/>
                    <a:pt x="14493" y="52872"/>
                  </a:cubicBezTo>
                  <a:cubicBezTo>
                    <a:pt x="14534" y="52872"/>
                    <a:pt x="14575" y="52871"/>
                    <a:pt x="14617" y="52871"/>
                  </a:cubicBezTo>
                  <a:cubicBezTo>
                    <a:pt x="16548" y="52837"/>
                    <a:pt x="18160" y="52043"/>
                    <a:pt x="19414" y="50581"/>
                  </a:cubicBezTo>
                  <a:cubicBezTo>
                    <a:pt x="20270" y="49581"/>
                    <a:pt x="22576" y="46229"/>
                    <a:pt x="22258" y="44267"/>
                  </a:cubicBezTo>
                  <a:lnTo>
                    <a:pt x="22258" y="44267"/>
                  </a:lnTo>
                  <a:cubicBezTo>
                    <a:pt x="20580" y="46929"/>
                    <a:pt x="17629" y="48810"/>
                    <a:pt x="14721" y="48810"/>
                  </a:cubicBezTo>
                  <a:cubicBezTo>
                    <a:pt x="13066" y="48810"/>
                    <a:pt x="11425" y="48202"/>
                    <a:pt x="10040" y="46781"/>
                  </a:cubicBezTo>
                  <a:cubicBezTo>
                    <a:pt x="5208" y="41831"/>
                    <a:pt x="5135" y="33354"/>
                    <a:pt x="4546" y="26906"/>
                  </a:cubicBezTo>
                  <a:cubicBezTo>
                    <a:pt x="3825" y="19032"/>
                    <a:pt x="4193" y="11190"/>
                    <a:pt x="1769" y="3544"/>
                  </a:cubicBezTo>
                  <a:cubicBezTo>
                    <a:pt x="1406" y="2399"/>
                    <a:pt x="688" y="1177"/>
                    <a:pt x="0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7023254" y="4081534"/>
              <a:ext cx="174712" cy="101303"/>
            </a:xfrm>
            <a:custGeom>
              <a:avLst/>
              <a:gdLst/>
              <a:ahLst/>
              <a:cxnLst/>
              <a:rect l="l" t="t" r="r" b="b"/>
              <a:pathLst>
                <a:path w="10015" h="5807" extrusionOk="0">
                  <a:moveTo>
                    <a:pt x="3693" y="1"/>
                  </a:moveTo>
                  <a:cubicBezTo>
                    <a:pt x="719" y="1"/>
                    <a:pt x="1" y="3565"/>
                    <a:pt x="3820" y="5355"/>
                  </a:cubicBezTo>
                  <a:cubicBezTo>
                    <a:pt x="4491" y="5669"/>
                    <a:pt x="5144" y="5807"/>
                    <a:pt x="5740" y="5807"/>
                  </a:cubicBezTo>
                  <a:cubicBezTo>
                    <a:pt x="8469" y="5807"/>
                    <a:pt x="10015" y="2928"/>
                    <a:pt x="6646" y="940"/>
                  </a:cubicBezTo>
                  <a:cubicBezTo>
                    <a:pt x="5520" y="276"/>
                    <a:pt x="4520" y="1"/>
                    <a:pt x="3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6365906" y="4057565"/>
              <a:ext cx="77020" cy="106676"/>
            </a:xfrm>
            <a:custGeom>
              <a:avLst/>
              <a:gdLst/>
              <a:ahLst/>
              <a:cxnLst/>
              <a:rect l="l" t="t" r="r" b="b"/>
              <a:pathLst>
                <a:path w="4415" h="6115" extrusionOk="0">
                  <a:moveTo>
                    <a:pt x="2839" y="0"/>
                  </a:moveTo>
                  <a:cubicBezTo>
                    <a:pt x="2218" y="0"/>
                    <a:pt x="1482" y="630"/>
                    <a:pt x="939" y="2132"/>
                  </a:cubicBezTo>
                  <a:cubicBezTo>
                    <a:pt x="1" y="4723"/>
                    <a:pt x="623" y="6115"/>
                    <a:pt x="1572" y="6115"/>
                  </a:cubicBezTo>
                  <a:cubicBezTo>
                    <a:pt x="2336" y="6115"/>
                    <a:pt x="3313" y="5212"/>
                    <a:pt x="3858" y="3306"/>
                  </a:cubicBezTo>
                  <a:cubicBezTo>
                    <a:pt x="4414" y="1358"/>
                    <a:pt x="3751" y="0"/>
                    <a:pt x="2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6782286" y="2659937"/>
              <a:ext cx="209933" cy="539312"/>
            </a:xfrm>
            <a:custGeom>
              <a:avLst/>
              <a:gdLst/>
              <a:ahLst/>
              <a:cxnLst/>
              <a:rect l="l" t="t" r="r" b="b"/>
              <a:pathLst>
                <a:path w="12034" h="30915" extrusionOk="0">
                  <a:moveTo>
                    <a:pt x="10960" y="1"/>
                  </a:moveTo>
                  <a:cubicBezTo>
                    <a:pt x="9868" y="769"/>
                    <a:pt x="9030" y="1379"/>
                    <a:pt x="8759" y="1643"/>
                  </a:cubicBezTo>
                  <a:cubicBezTo>
                    <a:pt x="5781" y="4534"/>
                    <a:pt x="3234" y="8018"/>
                    <a:pt x="1994" y="12020"/>
                  </a:cubicBezTo>
                  <a:cubicBezTo>
                    <a:pt x="0" y="18438"/>
                    <a:pt x="2367" y="24350"/>
                    <a:pt x="7641" y="28302"/>
                  </a:cubicBezTo>
                  <a:cubicBezTo>
                    <a:pt x="9000" y="29319"/>
                    <a:pt x="10491" y="30170"/>
                    <a:pt x="12033" y="30914"/>
                  </a:cubicBezTo>
                  <a:cubicBezTo>
                    <a:pt x="12029" y="29554"/>
                    <a:pt x="12026" y="28183"/>
                    <a:pt x="12022" y="26800"/>
                  </a:cubicBezTo>
                  <a:cubicBezTo>
                    <a:pt x="12000" y="18188"/>
                    <a:pt x="12009" y="8958"/>
                    <a:pt x="10960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751;p44"/>
          <p:cNvGrpSpPr/>
          <p:nvPr/>
        </p:nvGrpSpPr>
        <p:grpSpPr>
          <a:xfrm>
            <a:off x="8075219" y="3823855"/>
            <a:ext cx="599103" cy="1039537"/>
            <a:chOff x="7232927" y="2009097"/>
            <a:chExt cx="1180140" cy="2260529"/>
          </a:xfrm>
        </p:grpSpPr>
        <p:sp>
          <p:nvSpPr>
            <p:cNvPr id="1752" name="Google Shape;1752;p44"/>
            <p:cNvSpPr/>
            <p:nvPr/>
          </p:nvSpPr>
          <p:spPr>
            <a:xfrm>
              <a:off x="7279976" y="2035195"/>
              <a:ext cx="402264" cy="322436"/>
            </a:xfrm>
            <a:custGeom>
              <a:avLst/>
              <a:gdLst/>
              <a:ahLst/>
              <a:cxnLst/>
              <a:rect l="l" t="t" r="r" b="b"/>
              <a:pathLst>
                <a:path w="23059" h="18483" extrusionOk="0">
                  <a:moveTo>
                    <a:pt x="6444" y="0"/>
                  </a:moveTo>
                  <a:cubicBezTo>
                    <a:pt x="0" y="0"/>
                    <a:pt x="4346" y="18483"/>
                    <a:pt x="14018" y="18483"/>
                  </a:cubicBezTo>
                  <a:cubicBezTo>
                    <a:pt x="14989" y="18483"/>
                    <a:pt x="16014" y="18297"/>
                    <a:pt x="17087" y="17887"/>
                  </a:cubicBezTo>
                  <a:lnTo>
                    <a:pt x="23059" y="8183"/>
                  </a:lnTo>
                  <a:lnTo>
                    <a:pt x="23059" y="8183"/>
                  </a:lnTo>
                  <a:cubicBezTo>
                    <a:pt x="22031" y="8674"/>
                    <a:pt x="21003" y="8890"/>
                    <a:pt x="19989" y="8890"/>
                  </a:cubicBezTo>
                  <a:cubicBezTo>
                    <a:pt x="17778" y="8890"/>
                    <a:pt x="15636" y="7860"/>
                    <a:pt x="13709" y="6399"/>
                  </a:cubicBezTo>
                  <a:cubicBezTo>
                    <a:pt x="11773" y="4931"/>
                    <a:pt x="9469" y="419"/>
                    <a:pt x="7017" y="46"/>
                  </a:cubicBezTo>
                  <a:cubicBezTo>
                    <a:pt x="6817" y="15"/>
                    <a:pt x="6626" y="0"/>
                    <a:pt x="6444" y="0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7964294" y="2035195"/>
              <a:ext cx="402264" cy="322436"/>
            </a:xfrm>
            <a:custGeom>
              <a:avLst/>
              <a:gdLst/>
              <a:ahLst/>
              <a:cxnLst/>
              <a:rect l="l" t="t" r="r" b="b"/>
              <a:pathLst>
                <a:path w="23059" h="18483" extrusionOk="0">
                  <a:moveTo>
                    <a:pt x="16615" y="0"/>
                  </a:moveTo>
                  <a:cubicBezTo>
                    <a:pt x="16433" y="0"/>
                    <a:pt x="16242" y="15"/>
                    <a:pt x="16042" y="46"/>
                  </a:cubicBezTo>
                  <a:cubicBezTo>
                    <a:pt x="13590" y="419"/>
                    <a:pt x="11286" y="4931"/>
                    <a:pt x="9352" y="6399"/>
                  </a:cubicBezTo>
                  <a:cubicBezTo>
                    <a:pt x="7424" y="7860"/>
                    <a:pt x="5281" y="8890"/>
                    <a:pt x="3070" y="8890"/>
                  </a:cubicBezTo>
                  <a:cubicBezTo>
                    <a:pt x="2056" y="8890"/>
                    <a:pt x="1028" y="8674"/>
                    <a:pt x="0" y="8183"/>
                  </a:cubicBezTo>
                  <a:lnTo>
                    <a:pt x="0" y="8183"/>
                  </a:lnTo>
                  <a:lnTo>
                    <a:pt x="5972" y="17887"/>
                  </a:lnTo>
                  <a:cubicBezTo>
                    <a:pt x="7045" y="18297"/>
                    <a:pt x="8070" y="18483"/>
                    <a:pt x="9041" y="18483"/>
                  </a:cubicBezTo>
                  <a:cubicBezTo>
                    <a:pt x="18714" y="18483"/>
                    <a:pt x="23059" y="0"/>
                    <a:pt x="16615" y="0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7232927" y="3102169"/>
              <a:ext cx="481901" cy="580133"/>
            </a:xfrm>
            <a:custGeom>
              <a:avLst/>
              <a:gdLst/>
              <a:ahLst/>
              <a:cxnLst/>
              <a:rect l="l" t="t" r="r" b="b"/>
              <a:pathLst>
                <a:path w="27624" h="33255" extrusionOk="0">
                  <a:moveTo>
                    <a:pt x="26925" y="1"/>
                  </a:moveTo>
                  <a:cubicBezTo>
                    <a:pt x="19657" y="1"/>
                    <a:pt x="11275" y="7594"/>
                    <a:pt x="7757" y="13109"/>
                  </a:cubicBezTo>
                  <a:cubicBezTo>
                    <a:pt x="3863" y="19215"/>
                    <a:pt x="1" y="29141"/>
                    <a:pt x="3051" y="32807"/>
                  </a:cubicBezTo>
                  <a:cubicBezTo>
                    <a:pt x="3708" y="33118"/>
                    <a:pt x="4265" y="33254"/>
                    <a:pt x="4733" y="33254"/>
                  </a:cubicBezTo>
                  <a:cubicBezTo>
                    <a:pt x="6614" y="33254"/>
                    <a:pt x="7057" y="31051"/>
                    <a:pt x="6720" y="29085"/>
                  </a:cubicBezTo>
                  <a:lnTo>
                    <a:pt x="6720" y="29085"/>
                  </a:lnTo>
                  <a:cubicBezTo>
                    <a:pt x="7463" y="30950"/>
                    <a:pt x="8970" y="32422"/>
                    <a:pt x="10121" y="32422"/>
                  </a:cubicBezTo>
                  <a:cubicBezTo>
                    <a:pt x="11126" y="32422"/>
                    <a:pt x="11859" y="31300"/>
                    <a:pt x="11574" y="28339"/>
                  </a:cubicBezTo>
                  <a:lnTo>
                    <a:pt x="11574" y="28339"/>
                  </a:lnTo>
                  <a:cubicBezTo>
                    <a:pt x="11977" y="29252"/>
                    <a:pt x="12541" y="29639"/>
                    <a:pt x="13094" y="29639"/>
                  </a:cubicBezTo>
                  <a:cubicBezTo>
                    <a:pt x="14393" y="29639"/>
                    <a:pt x="15630" y="27502"/>
                    <a:pt x="14567" y="25043"/>
                  </a:cubicBezTo>
                  <a:cubicBezTo>
                    <a:pt x="13125" y="21710"/>
                    <a:pt x="11516" y="21178"/>
                    <a:pt x="13064" y="16841"/>
                  </a:cubicBezTo>
                  <a:cubicBezTo>
                    <a:pt x="14951" y="11559"/>
                    <a:pt x="21965" y="5426"/>
                    <a:pt x="27623" y="5250"/>
                  </a:cubicBezTo>
                  <a:lnTo>
                    <a:pt x="27623" y="25"/>
                  </a:lnTo>
                  <a:cubicBezTo>
                    <a:pt x="27392" y="9"/>
                    <a:pt x="27159" y="1"/>
                    <a:pt x="26925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7931183" y="3102169"/>
              <a:ext cx="481883" cy="580133"/>
            </a:xfrm>
            <a:custGeom>
              <a:avLst/>
              <a:gdLst/>
              <a:ahLst/>
              <a:cxnLst/>
              <a:rect l="l" t="t" r="r" b="b"/>
              <a:pathLst>
                <a:path w="27623" h="33255" extrusionOk="0">
                  <a:moveTo>
                    <a:pt x="698" y="1"/>
                  </a:moveTo>
                  <a:cubicBezTo>
                    <a:pt x="464" y="1"/>
                    <a:pt x="232" y="9"/>
                    <a:pt x="0" y="25"/>
                  </a:cubicBezTo>
                  <a:lnTo>
                    <a:pt x="0" y="5250"/>
                  </a:lnTo>
                  <a:cubicBezTo>
                    <a:pt x="5657" y="5426"/>
                    <a:pt x="12671" y="11559"/>
                    <a:pt x="14558" y="16841"/>
                  </a:cubicBezTo>
                  <a:cubicBezTo>
                    <a:pt x="16106" y="21178"/>
                    <a:pt x="14497" y="21710"/>
                    <a:pt x="13055" y="25043"/>
                  </a:cubicBezTo>
                  <a:cubicBezTo>
                    <a:pt x="11992" y="27502"/>
                    <a:pt x="13229" y="29639"/>
                    <a:pt x="14528" y="29639"/>
                  </a:cubicBezTo>
                  <a:cubicBezTo>
                    <a:pt x="15081" y="29639"/>
                    <a:pt x="15645" y="29252"/>
                    <a:pt x="16049" y="28339"/>
                  </a:cubicBezTo>
                  <a:lnTo>
                    <a:pt x="16049" y="28339"/>
                  </a:lnTo>
                  <a:cubicBezTo>
                    <a:pt x="15763" y="31300"/>
                    <a:pt x="16496" y="32422"/>
                    <a:pt x="17501" y="32422"/>
                  </a:cubicBezTo>
                  <a:cubicBezTo>
                    <a:pt x="18652" y="32422"/>
                    <a:pt x="20160" y="30950"/>
                    <a:pt x="20902" y="29085"/>
                  </a:cubicBezTo>
                  <a:lnTo>
                    <a:pt x="20902" y="29085"/>
                  </a:lnTo>
                  <a:cubicBezTo>
                    <a:pt x="20565" y="31051"/>
                    <a:pt x="21008" y="33254"/>
                    <a:pt x="22889" y="33254"/>
                  </a:cubicBezTo>
                  <a:cubicBezTo>
                    <a:pt x="23357" y="33254"/>
                    <a:pt x="23915" y="33118"/>
                    <a:pt x="24571" y="32807"/>
                  </a:cubicBezTo>
                  <a:cubicBezTo>
                    <a:pt x="27623" y="29141"/>
                    <a:pt x="23759" y="19215"/>
                    <a:pt x="19865" y="13109"/>
                  </a:cubicBezTo>
                  <a:cubicBezTo>
                    <a:pt x="16348" y="7594"/>
                    <a:pt x="7965" y="1"/>
                    <a:pt x="698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7396404" y="3818899"/>
              <a:ext cx="394170" cy="450726"/>
            </a:xfrm>
            <a:custGeom>
              <a:avLst/>
              <a:gdLst/>
              <a:ahLst/>
              <a:cxnLst/>
              <a:rect l="l" t="t" r="r" b="b"/>
              <a:pathLst>
                <a:path w="22595" h="25837" extrusionOk="0">
                  <a:moveTo>
                    <a:pt x="4585" y="0"/>
                  </a:moveTo>
                  <a:cubicBezTo>
                    <a:pt x="4858" y="6064"/>
                    <a:pt x="8296" y="12663"/>
                    <a:pt x="11829" y="17564"/>
                  </a:cubicBezTo>
                  <a:cubicBezTo>
                    <a:pt x="11198" y="17390"/>
                    <a:pt x="10456" y="17303"/>
                    <a:pt x="9662" y="17303"/>
                  </a:cubicBezTo>
                  <a:cubicBezTo>
                    <a:pt x="6722" y="17303"/>
                    <a:pt x="3088" y="18496"/>
                    <a:pt x="1888" y="20884"/>
                  </a:cubicBezTo>
                  <a:cubicBezTo>
                    <a:pt x="1" y="24647"/>
                    <a:pt x="4907" y="25837"/>
                    <a:pt x="8509" y="25837"/>
                  </a:cubicBezTo>
                  <a:cubicBezTo>
                    <a:pt x="8995" y="25837"/>
                    <a:pt x="9457" y="25815"/>
                    <a:pt x="9875" y="25775"/>
                  </a:cubicBezTo>
                  <a:cubicBezTo>
                    <a:pt x="12277" y="25546"/>
                    <a:pt x="20009" y="25248"/>
                    <a:pt x="21286" y="23173"/>
                  </a:cubicBezTo>
                  <a:cubicBezTo>
                    <a:pt x="22594" y="21048"/>
                    <a:pt x="20297" y="11107"/>
                    <a:pt x="19183" y="9133"/>
                  </a:cubicBezTo>
                  <a:lnTo>
                    <a:pt x="4585" y="0"/>
                  </a:ln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7855367" y="3812375"/>
              <a:ext cx="394170" cy="450744"/>
            </a:xfrm>
            <a:custGeom>
              <a:avLst/>
              <a:gdLst/>
              <a:ahLst/>
              <a:cxnLst/>
              <a:rect l="l" t="t" r="r" b="b"/>
              <a:pathLst>
                <a:path w="22595" h="25838" extrusionOk="0">
                  <a:moveTo>
                    <a:pt x="18010" y="1"/>
                  </a:moveTo>
                  <a:lnTo>
                    <a:pt x="3411" y="9134"/>
                  </a:lnTo>
                  <a:cubicBezTo>
                    <a:pt x="2297" y="11107"/>
                    <a:pt x="0" y="21048"/>
                    <a:pt x="1309" y="23174"/>
                  </a:cubicBezTo>
                  <a:cubicBezTo>
                    <a:pt x="2585" y="25249"/>
                    <a:pt x="10316" y="25546"/>
                    <a:pt x="12719" y="25776"/>
                  </a:cubicBezTo>
                  <a:cubicBezTo>
                    <a:pt x="13137" y="25815"/>
                    <a:pt x="13599" y="25837"/>
                    <a:pt x="14085" y="25837"/>
                  </a:cubicBezTo>
                  <a:cubicBezTo>
                    <a:pt x="17686" y="25837"/>
                    <a:pt x="22595" y="24647"/>
                    <a:pt x="20704" y="20884"/>
                  </a:cubicBezTo>
                  <a:cubicBezTo>
                    <a:pt x="19506" y="18497"/>
                    <a:pt x="15872" y="17304"/>
                    <a:pt x="12931" y="17304"/>
                  </a:cubicBezTo>
                  <a:cubicBezTo>
                    <a:pt x="12138" y="17304"/>
                    <a:pt x="11395" y="17391"/>
                    <a:pt x="10764" y="17564"/>
                  </a:cubicBezTo>
                  <a:cubicBezTo>
                    <a:pt x="14298" y="12664"/>
                    <a:pt x="17736" y="6064"/>
                    <a:pt x="18010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7460463" y="3089556"/>
              <a:ext cx="716902" cy="945275"/>
            </a:xfrm>
            <a:custGeom>
              <a:avLst/>
              <a:gdLst/>
              <a:ahLst/>
              <a:cxnLst/>
              <a:rect l="l" t="t" r="r" b="b"/>
              <a:pathLst>
                <a:path w="41095" h="54186" extrusionOk="0">
                  <a:moveTo>
                    <a:pt x="9734" y="1"/>
                  </a:moveTo>
                  <a:cubicBezTo>
                    <a:pt x="12724" y="13092"/>
                    <a:pt x="0" y="26029"/>
                    <a:pt x="395" y="39212"/>
                  </a:cubicBezTo>
                  <a:cubicBezTo>
                    <a:pt x="695" y="49217"/>
                    <a:pt x="10579" y="54186"/>
                    <a:pt x="20484" y="54186"/>
                  </a:cubicBezTo>
                  <a:cubicBezTo>
                    <a:pt x="30433" y="54186"/>
                    <a:pt x="40402" y="49172"/>
                    <a:pt x="40700" y="39212"/>
                  </a:cubicBezTo>
                  <a:cubicBezTo>
                    <a:pt x="41094" y="26029"/>
                    <a:pt x="28373" y="13092"/>
                    <a:pt x="31360" y="1"/>
                  </a:cubicBezTo>
                  <a:close/>
                </a:path>
              </a:pathLst>
            </a:custGeom>
            <a:solidFill>
              <a:srgbClr val="00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7238753" y="2009097"/>
              <a:ext cx="1136367" cy="1158610"/>
            </a:xfrm>
            <a:custGeom>
              <a:avLst/>
              <a:gdLst/>
              <a:ahLst/>
              <a:cxnLst/>
              <a:rect l="l" t="t" r="r" b="b"/>
              <a:pathLst>
                <a:path w="65140" h="66415" extrusionOk="0">
                  <a:moveTo>
                    <a:pt x="36304" y="1"/>
                  </a:moveTo>
                  <a:lnTo>
                    <a:pt x="36304" y="1"/>
                  </a:lnTo>
                  <a:cubicBezTo>
                    <a:pt x="36192" y="2070"/>
                    <a:pt x="36310" y="4214"/>
                    <a:pt x="36173" y="6278"/>
                  </a:cubicBezTo>
                  <a:cubicBezTo>
                    <a:pt x="34974" y="5241"/>
                    <a:pt x="34092" y="3634"/>
                    <a:pt x="32589" y="2996"/>
                  </a:cubicBezTo>
                  <a:cubicBezTo>
                    <a:pt x="32519" y="3781"/>
                    <a:pt x="31750" y="4760"/>
                    <a:pt x="31674" y="5531"/>
                  </a:cubicBezTo>
                  <a:cubicBezTo>
                    <a:pt x="30234" y="4370"/>
                    <a:pt x="29111" y="2497"/>
                    <a:pt x="27345" y="2267"/>
                  </a:cubicBezTo>
                  <a:lnTo>
                    <a:pt x="27345" y="2267"/>
                  </a:lnTo>
                  <a:cubicBezTo>
                    <a:pt x="27080" y="4071"/>
                    <a:pt x="27183" y="6063"/>
                    <a:pt x="28082" y="7670"/>
                  </a:cubicBezTo>
                  <a:cubicBezTo>
                    <a:pt x="26187" y="6725"/>
                    <a:pt x="23122" y="4756"/>
                    <a:pt x="22812" y="2324"/>
                  </a:cubicBezTo>
                  <a:lnTo>
                    <a:pt x="22812" y="2324"/>
                  </a:lnTo>
                  <a:cubicBezTo>
                    <a:pt x="21317" y="5569"/>
                    <a:pt x="22700" y="7955"/>
                    <a:pt x="24075" y="10061"/>
                  </a:cubicBezTo>
                  <a:lnTo>
                    <a:pt x="24075" y="10061"/>
                  </a:lnTo>
                  <a:cubicBezTo>
                    <a:pt x="23993" y="9935"/>
                    <a:pt x="23870" y="9877"/>
                    <a:pt x="23713" y="9877"/>
                  </a:cubicBezTo>
                  <a:cubicBezTo>
                    <a:pt x="21702" y="9877"/>
                    <a:pt x="14046" y="19438"/>
                    <a:pt x="13500" y="20433"/>
                  </a:cubicBezTo>
                  <a:cubicBezTo>
                    <a:pt x="10781" y="25397"/>
                    <a:pt x="8950" y="30804"/>
                    <a:pt x="5982" y="35648"/>
                  </a:cubicBezTo>
                  <a:cubicBezTo>
                    <a:pt x="2914" y="40656"/>
                    <a:pt x="1" y="45661"/>
                    <a:pt x="406" y="51743"/>
                  </a:cubicBezTo>
                  <a:cubicBezTo>
                    <a:pt x="749" y="50399"/>
                    <a:pt x="1823" y="49305"/>
                    <a:pt x="3052" y="48628"/>
                  </a:cubicBezTo>
                  <a:lnTo>
                    <a:pt x="3052" y="48628"/>
                  </a:lnTo>
                  <a:cubicBezTo>
                    <a:pt x="2527" y="52265"/>
                    <a:pt x="5109" y="57840"/>
                    <a:pt x="7532" y="60330"/>
                  </a:cubicBezTo>
                  <a:cubicBezTo>
                    <a:pt x="7508" y="59455"/>
                    <a:pt x="7885" y="58757"/>
                    <a:pt x="7869" y="57942"/>
                  </a:cubicBezTo>
                  <a:lnTo>
                    <a:pt x="7869" y="57942"/>
                  </a:lnTo>
                  <a:cubicBezTo>
                    <a:pt x="9559" y="61453"/>
                    <a:pt x="13060" y="62505"/>
                    <a:pt x="16306" y="63764"/>
                  </a:cubicBezTo>
                  <a:cubicBezTo>
                    <a:pt x="16073" y="63267"/>
                    <a:pt x="16067" y="62731"/>
                    <a:pt x="15858" y="62273"/>
                  </a:cubicBezTo>
                  <a:lnTo>
                    <a:pt x="15858" y="62273"/>
                  </a:lnTo>
                  <a:cubicBezTo>
                    <a:pt x="17825" y="62675"/>
                    <a:pt x="19802" y="62872"/>
                    <a:pt x="21797" y="62968"/>
                  </a:cubicBezTo>
                  <a:cubicBezTo>
                    <a:pt x="21924" y="63009"/>
                    <a:pt x="22052" y="63052"/>
                    <a:pt x="22179" y="63091"/>
                  </a:cubicBezTo>
                  <a:cubicBezTo>
                    <a:pt x="25571" y="64127"/>
                    <a:pt x="29613" y="64688"/>
                    <a:pt x="33815" y="64688"/>
                  </a:cubicBezTo>
                  <a:cubicBezTo>
                    <a:pt x="36751" y="64688"/>
                    <a:pt x="39765" y="64414"/>
                    <a:pt x="42691" y="63838"/>
                  </a:cubicBezTo>
                  <a:lnTo>
                    <a:pt x="42691" y="63838"/>
                  </a:lnTo>
                  <a:lnTo>
                    <a:pt x="41475" y="66414"/>
                  </a:lnTo>
                  <a:cubicBezTo>
                    <a:pt x="44373" y="64146"/>
                    <a:pt x="49949" y="66136"/>
                    <a:pt x="52326" y="62068"/>
                  </a:cubicBezTo>
                  <a:lnTo>
                    <a:pt x="52326" y="62068"/>
                  </a:lnTo>
                  <a:cubicBezTo>
                    <a:pt x="52003" y="63237"/>
                    <a:pt x="51752" y="64483"/>
                    <a:pt x="51610" y="65620"/>
                  </a:cubicBezTo>
                  <a:cubicBezTo>
                    <a:pt x="54476" y="64424"/>
                    <a:pt x="57837" y="61228"/>
                    <a:pt x="59018" y="58520"/>
                  </a:cubicBezTo>
                  <a:cubicBezTo>
                    <a:pt x="59302" y="59364"/>
                    <a:pt x="60189" y="60765"/>
                    <a:pt x="60439" y="61523"/>
                  </a:cubicBezTo>
                  <a:cubicBezTo>
                    <a:pt x="61100" y="57161"/>
                    <a:pt x="62035" y="53366"/>
                    <a:pt x="62341" y="49091"/>
                  </a:cubicBezTo>
                  <a:cubicBezTo>
                    <a:pt x="62598" y="48232"/>
                    <a:pt x="62791" y="47354"/>
                    <a:pt x="62918" y="46468"/>
                  </a:cubicBezTo>
                  <a:cubicBezTo>
                    <a:pt x="63770" y="46704"/>
                    <a:pt x="64157" y="49041"/>
                    <a:pt x="64991" y="49244"/>
                  </a:cubicBezTo>
                  <a:cubicBezTo>
                    <a:pt x="65139" y="46246"/>
                    <a:pt x="64162" y="37321"/>
                    <a:pt x="61022" y="34471"/>
                  </a:cubicBezTo>
                  <a:cubicBezTo>
                    <a:pt x="59238" y="29838"/>
                    <a:pt x="56702" y="25177"/>
                    <a:pt x="54981" y="21494"/>
                  </a:cubicBezTo>
                  <a:cubicBezTo>
                    <a:pt x="52099" y="15317"/>
                    <a:pt x="47351" y="11242"/>
                    <a:pt x="42001" y="9246"/>
                  </a:cubicBezTo>
                  <a:cubicBezTo>
                    <a:pt x="40761" y="5826"/>
                    <a:pt x="39477" y="1580"/>
                    <a:pt x="36304" y="1"/>
                  </a:cubicBezTo>
                  <a:close/>
                </a:path>
              </a:pathLst>
            </a:custGeom>
            <a:solidFill>
              <a:srgbClr val="00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7665198" y="2919502"/>
              <a:ext cx="4553" cy="1500"/>
            </a:xfrm>
            <a:custGeom>
              <a:avLst/>
              <a:gdLst/>
              <a:ahLst/>
              <a:cxnLst/>
              <a:rect l="l" t="t" r="r" b="b"/>
              <a:pathLst>
                <a:path w="261" h="86" extrusionOk="0">
                  <a:moveTo>
                    <a:pt x="260" y="1"/>
                  </a:moveTo>
                  <a:lnTo>
                    <a:pt x="260" y="1"/>
                  </a:lnTo>
                  <a:cubicBezTo>
                    <a:pt x="66" y="47"/>
                    <a:pt x="0" y="86"/>
                    <a:pt x="31" y="86"/>
                  </a:cubicBezTo>
                  <a:cubicBezTo>
                    <a:pt x="54" y="86"/>
                    <a:pt x="136" y="63"/>
                    <a:pt x="260" y="1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7471017" y="2627402"/>
              <a:ext cx="651414" cy="373079"/>
            </a:xfrm>
            <a:custGeom>
              <a:avLst/>
              <a:gdLst/>
              <a:ahLst/>
              <a:cxnLst/>
              <a:rect l="l" t="t" r="r" b="b"/>
              <a:pathLst>
                <a:path w="37341" h="21386" extrusionOk="0">
                  <a:moveTo>
                    <a:pt x="13849" y="1"/>
                  </a:moveTo>
                  <a:cubicBezTo>
                    <a:pt x="6972" y="1"/>
                    <a:pt x="1" y="1305"/>
                    <a:pt x="839" y="9333"/>
                  </a:cubicBezTo>
                  <a:cubicBezTo>
                    <a:pt x="1667" y="17268"/>
                    <a:pt x="10754" y="21385"/>
                    <a:pt x="19638" y="21385"/>
                  </a:cubicBezTo>
                  <a:cubicBezTo>
                    <a:pt x="28182" y="21385"/>
                    <a:pt x="36537" y="17577"/>
                    <a:pt x="37172" y="9693"/>
                  </a:cubicBezTo>
                  <a:cubicBezTo>
                    <a:pt x="37341" y="7589"/>
                    <a:pt x="37052" y="5952"/>
                    <a:pt x="36424" y="4682"/>
                  </a:cubicBezTo>
                  <a:cubicBezTo>
                    <a:pt x="34424" y="646"/>
                    <a:pt x="28992" y="299"/>
                    <a:pt x="23928" y="299"/>
                  </a:cubicBezTo>
                  <a:cubicBezTo>
                    <a:pt x="23617" y="299"/>
                    <a:pt x="23307" y="300"/>
                    <a:pt x="22999" y="302"/>
                  </a:cubicBezTo>
                  <a:cubicBezTo>
                    <a:pt x="22943" y="302"/>
                    <a:pt x="22887" y="303"/>
                    <a:pt x="22831" y="303"/>
                  </a:cubicBezTo>
                  <a:cubicBezTo>
                    <a:pt x="20446" y="303"/>
                    <a:pt x="17158" y="1"/>
                    <a:pt x="13849" y="1"/>
                  </a:cubicBezTo>
                  <a:close/>
                </a:path>
              </a:pathLst>
            </a:custGeom>
            <a:solidFill>
              <a:srgbClr val="012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7526248" y="2756408"/>
              <a:ext cx="580884" cy="244021"/>
            </a:xfrm>
            <a:custGeom>
              <a:avLst/>
              <a:gdLst/>
              <a:ahLst/>
              <a:cxnLst/>
              <a:rect l="l" t="t" r="r" b="b"/>
              <a:pathLst>
                <a:path w="33298" h="13988" extrusionOk="0">
                  <a:moveTo>
                    <a:pt x="24183" y="1"/>
                  </a:moveTo>
                  <a:cubicBezTo>
                    <a:pt x="23829" y="1"/>
                    <a:pt x="23470" y="21"/>
                    <a:pt x="23108" y="62"/>
                  </a:cubicBezTo>
                  <a:cubicBezTo>
                    <a:pt x="19889" y="428"/>
                    <a:pt x="18359" y="4179"/>
                    <a:pt x="15268" y="4568"/>
                  </a:cubicBezTo>
                  <a:cubicBezTo>
                    <a:pt x="15091" y="4590"/>
                    <a:pt x="14920" y="4600"/>
                    <a:pt x="14754" y="4600"/>
                  </a:cubicBezTo>
                  <a:cubicBezTo>
                    <a:pt x="12755" y="4600"/>
                    <a:pt x="11551" y="3083"/>
                    <a:pt x="9696" y="2666"/>
                  </a:cubicBezTo>
                  <a:cubicBezTo>
                    <a:pt x="9202" y="2554"/>
                    <a:pt x="8707" y="2501"/>
                    <a:pt x="8215" y="2501"/>
                  </a:cubicBezTo>
                  <a:cubicBezTo>
                    <a:pt x="5047" y="2501"/>
                    <a:pt x="1995" y="4688"/>
                    <a:pt x="0" y="7543"/>
                  </a:cubicBezTo>
                  <a:cubicBezTo>
                    <a:pt x="3415" y="11801"/>
                    <a:pt x="9996" y="13988"/>
                    <a:pt x="16468" y="13988"/>
                  </a:cubicBezTo>
                  <a:cubicBezTo>
                    <a:pt x="23811" y="13988"/>
                    <a:pt x="31015" y="11174"/>
                    <a:pt x="33297" y="5377"/>
                  </a:cubicBezTo>
                  <a:cubicBezTo>
                    <a:pt x="31276" y="2288"/>
                    <a:pt x="27977" y="1"/>
                    <a:pt x="24183" y="1"/>
                  </a:cubicBezTo>
                  <a:close/>
                </a:path>
              </a:pathLst>
            </a:custGeom>
            <a:solidFill>
              <a:srgbClr val="0D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7552015" y="2612486"/>
              <a:ext cx="201874" cy="264082"/>
            </a:xfrm>
            <a:custGeom>
              <a:avLst/>
              <a:gdLst/>
              <a:ahLst/>
              <a:cxnLst/>
              <a:rect l="l" t="t" r="r" b="b"/>
              <a:pathLst>
                <a:path w="11572" h="15138" extrusionOk="0">
                  <a:moveTo>
                    <a:pt x="8963" y="0"/>
                  </a:moveTo>
                  <a:cubicBezTo>
                    <a:pt x="6608" y="0"/>
                    <a:pt x="2850" y="303"/>
                    <a:pt x="0" y="1966"/>
                  </a:cubicBezTo>
                  <a:cubicBezTo>
                    <a:pt x="0" y="1966"/>
                    <a:pt x="5066" y="15137"/>
                    <a:pt x="8130" y="15137"/>
                  </a:cubicBezTo>
                  <a:cubicBezTo>
                    <a:pt x="8288" y="15137"/>
                    <a:pt x="8440" y="15103"/>
                    <a:pt x="8585" y="15030"/>
                  </a:cubicBezTo>
                  <a:cubicBezTo>
                    <a:pt x="11572" y="13537"/>
                    <a:pt x="11198" y="99"/>
                    <a:pt x="11198" y="99"/>
                  </a:cubicBezTo>
                  <a:cubicBezTo>
                    <a:pt x="11198" y="99"/>
                    <a:pt x="10310" y="0"/>
                    <a:pt x="8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7864805" y="2612486"/>
              <a:ext cx="201908" cy="264082"/>
            </a:xfrm>
            <a:custGeom>
              <a:avLst/>
              <a:gdLst/>
              <a:ahLst/>
              <a:cxnLst/>
              <a:rect l="l" t="t" r="r" b="b"/>
              <a:pathLst>
                <a:path w="11574" h="15138" extrusionOk="0">
                  <a:moveTo>
                    <a:pt x="2609" y="0"/>
                  </a:moveTo>
                  <a:cubicBezTo>
                    <a:pt x="1263" y="0"/>
                    <a:pt x="374" y="99"/>
                    <a:pt x="374" y="99"/>
                  </a:cubicBezTo>
                  <a:cubicBezTo>
                    <a:pt x="374" y="99"/>
                    <a:pt x="1" y="13537"/>
                    <a:pt x="2989" y="15030"/>
                  </a:cubicBezTo>
                  <a:cubicBezTo>
                    <a:pt x="3134" y="15103"/>
                    <a:pt x="3286" y="15137"/>
                    <a:pt x="3444" y="15137"/>
                  </a:cubicBezTo>
                  <a:cubicBezTo>
                    <a:pt x="6508" y="15137"/>
                    <a:pt x="11574" y="1966"/>
                    <a:pt x="11574" y="1966"/>
                  </a:cubicBezTo>
                  <a:cubicBezTo>
                    <a:pt x="8723" y="303"/>
                    <a:pt x="4965" y="0"/>
                    <a:pt x="2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7665198" y="2919502"/>
              <a:ext cx="4553" cy="1500"/>
            </a:xfrm>
            <a:custGeom>
              <a:avLst/>
              <a:gdLst/>
              <a:ahLst/>
              <a:cxnLst/>
              <a:rect l="l" t="t" r="r" b="b"/>
              <a:pathLst>
                <a:path w="261" h="86" extrusionOk="0">
                  <a:moveTo>
                    <a:pt x="260" y="1"/>
                  </a:moveTo>
                  <a:lnTo>
                    <a:pt x="260" y="1"/>
                  </a:lnTo>
                  <a:cubicBezTo>
                    <a:pt x="66" y="47"/>
                    <a:pt x="0" y="86"/>
                    <a:pt x="31" y="86"/>
                  </a:cubicBezTo>
                  <a:cubicBezTo>
                    <a:pt x="54" y="86"/>
                    <a:pt x="136" y="63"/>
                    <a:pt x="260" y="1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7543780" y="2332668"/>
              <a:ext cx="267048" cy="265112"/>
            </a:xfrm>
            <a:custGeom>
              <a:avLst/>
              <a:gdLst/>
              <a:ahLst/>
              <a:cxnLst/>
              <a:rect l="l" t="t" r="r" b="b"/>
              <a:pathLst>
                <a:path w="15308" h="15197" extrusionOk="0">
                  <a:moveTo>
                    <a:pt x="7653" y="1"/>
                  </a:moveTo>
                  <a:cubicBezTo>
                    <a:pt x="3505" y="1"/>
                    <a:pt x="114" y="3336"/>
                    <a:pt x="58" y="7498"/>
                  </a:cubicBezTo>
                  <a:cubicBezTo>
                    <a:pt x="0" y="11692"/>
                    <a:pt x="3355" y="15138"/>
                    <a:pt x="7551" y="15196"/>
                  </a:cubicBezTo>
                  <a:cubicBezTo>
                    <a:pt x="7586" y="15197"/>
                    <a:pt x="7621" y="15197"/>
                    <a:pt x="7655" y="15197"/>
                  </a:cubicBezTo>
                  <a:cubicBezTo>
                    <a:pt x="11804" y="15197"/>
                    <a:pt x="15196" y="11863"/>
                    <a:pt x="15251" y="7701"/>
                  </a:cubicBezTo>
                  <a:cubicBezTo>
                    <a:pt x="15308" y="3505"/>
                    <a:pt x="11952" y="57"/>
                    <a:pt x="7756" y="1"/>
                  </a:cubicBezTo>
                  <a:cubicBezTo>
                    <a:pt x="7722" y="1"/>
                    <a:pt x="7687" y="1"/>
                    <a:pt x="7653" y="1"/>
                  </a:cubicBezTo>
                  <a:close/>
                </a:path>
              </a:pathLst>
            </a:custGeom>
            <a:solidFill>
              <a:srgbClr val="2EC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7573943" y="2362603"/>
              <a:ext cx="206741" cy="205258"/>
            </a:xfrm>
            <a:custGeom>
              <a:avLst/>
              <a:gdLst/>
              <a:ahLst/>
              <a:cxnLst/>
              <a:rect l="l" t="t" r="r" b="b"/>
              <a:pathLst>
                <a:path w="11851" h="11766" extrusionOk="0">
                  <a:moveTo>
                    <a:pt x="5923" y="0"/>
                  </a:moveTo>
                  <a:cubicBezTo>
                    <a:pt x="2711" y="0"/>
                    <a:pt x="87" y="2583"/>
                    <a:pt x="44" y="5803"/>
                  </a:cubicBezTo>
                  <a:cubicBezTo>
                    <a:pt x="0" y="9050"/>
                    <a:pt x="2598" y="11721"/>
                    <a:pt x="5845" y="11765"/>
                  </a:cubicBezTo>
                  <a:cubicBezTo>
                    <a:pt x="5871" y="11765"/>
                    <a:pt x="5898" y="11765"/>
                    <a:pt x="5924" y="11765"/>
                  </a:cubicBezTo>
                  <a:cubicBezTo>
                    <a:pt x="9135" y="11765"/>
                    <a:pt x="11763" y="9183"/>
                    <a:pt x="11807" y="5962"/>
                  </a:cubicBezTo>
                  <a:cubicBezTo>
                    <a:pt x="11851" y="2714"/>
                    <a:pt x="9252" y="45"/>
                    <a:pt x="6005" y="1"/>
                  </a:cubicBezTo>
                  <a:cubicBezTo>
                    <a:pt x="5977" y="0"/>
                    <a:pt x="5950" y="0"/>
                    <a:pt x="5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7606216" y="2394667"/>
              <a:ext cx="142159" cy="141113"/>
            </a:xfrm>
            <a:custGeom>
              <a:avLst/>
              <a:gdLst/>
              <a:ahLst/>
              <a:cxnLst/>
              <a:rect l="l" t="t" r="r" b="b"/>
              <a:pathLst>
                <a:path w="8149" h="8089" extrusionOk="0">
                  <a:moveTo>
                    <a:pt x="4073" y="1"/>
                  </a:moveTo>
                  <a:cubicBezTo>
                    <a:pt x="1866" y="1"/>
                    <a:pt x="61" y="1773"/>
                    <a:pt x="31" y="3989"/>
                  </a:cubicBezTo>
                  <a:cubicBezTo>
                    <a:pt x="1" y="6224"/>
                    <a:pt x="1788" y="8059"/>
                    <a:pt x="4021" y="8088"/>
                  </a:cubicBezTo>
                  <a:cubicBezTo>
                    <a:pt x="4040" y="8088"/>
                    <a:pt x="4058" y="8089"/>
                    <a:pt x="4077" y="8089"/>
                  </a:cubicBezTo>
                  <a:cubicBezTo>
                    <a:pt x="6285" y="8089"/>
                    <a:pt x="8088" y="6313"/>
                    <a:pt x="8118" y="4100"/>
                  </a:cubicBezTo>
                  <a:cubicBezTo>
                    <a:pt x="8149" y="1865"/>
                    <a:pt x="6362" y="32"/>
                    <a:pt x="4129" y="1"/>
                  </a:cubicBezTo>
                  <a:cubicBezTo>
                    <a:pt x="4110" y="1"/>
                    <a:pt x="4091" y="1"/>
                    <a:pt x="4073" y="1"/>
                  </a:cubicBezTo>
                  <a:close/>
                </a:path>
              </a:pathLst>
            </a:custGeom>
            <a:solidFill>
              <a:srgbClr val="F0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7626557" y="2418183"/>
              <a:ext cx="98128" cy="94081"/>
            </a:xfrm>
            <a:custGeom>
              <a:avLst/>
              <a:gdLst/>
              <a:ahLst/>
              <a:cxnLst/>
              <a:rect l="l" t="t" r="r" b="b"/>
              <a:pathLst>
                <a:path w="5625" h="5393" extrusionOk="0">
                  <a:moveTo>
                    <a:pt x="2907" y="1"/>
                  </a:moveTo>
                  <a:cubicBezTo>
                    <a:pt x="1832" y="1"/>
                    <a:pt x="858" y="641"/>
                    <a:pt x="432" y="1632"/>
                  </a:cubicBezTo>
                  <a:cubicBezTo>
                    <a:pt x="1" y="2634"/>
                    <a:pt x="216" y="3795"/>
                    <a:pt x="977" y="4577"/>
                  </a:cubicBezTo>
                  <a:cubicBezTo>
                    <a:pt x="1495" y="5108"/>
                    <a:pt x="2195" y="5392"/>
                    <a:pt x="2910" y="5392"/>
                  </a:cubicBezTo>
                  <a:cubicBezTo>
                    <a:pt x="3245" y="5392"/>
                    <a:pt x="3583" y="5330"/>
                    <a:pt x="3907" y="5201"/>
                  </a:cubicBezTo>
                  <a:cubicBezTo>
                    <a:pt x="4920" y="4797"/>
                    <a:pt x="5589" y="3824"/>
                    <a:pt x="5604" y="2734"/>
                  </a:cubicBezTo>
                  <a:cubicBezTo>
                    <a:pt x="5624" y="1245"/>
                    <a:pt x="4434" y="21"/>
                    <a:pt x="2945" y="1"/>
                  </a:cubicBezTo>
                  <a:cubicBezTo>
                    <a:pt x="2932" y="1"/>
                    <a:pt x="2919" y="1"/>
                    <a:pt x="2907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7682347" y="2401610"/>
              <a:ext cx="66902" cy="64163"/>
            </a:xfrm>
            <a:custGeom>
              <a:avLst/>
              <a:gdLst/>
              <a:ahLst/>
              <a:cxnLst/>
              <a:rect l="l" t="t" r="r" b="b"/>
              <a:pathLst>
                <a:path w="3835" h="3678" extrusionOk="0">
                  <a:moveTo>
                    <a:pt x="1984" y="1"/>
                  </a:moveTo>
                  <a:cubicBezTo>
                    <a:pt x="1249" y="1"/>
                    <a:pt x="585" y="438"/>
                    <a:pt x="295" y="1114"/>
                  </a:cubicBezTo>
                  <a:cubicBezTo>
                    <a:pt x="0" y="1795"/>
                    <a:pt x="147" y="2588"/>
                    <a:pt x="665" y="3121"/>
                  </a:cubicBezTo>
                  <a:cubicBezTo>
                    <a:pt x="1019" y="3484"/>
                    <a:pt x="1497" y="3677"/>
                    <a:pt x="1984" y="3677"/>
                  </a:cubicBezTo>
                  <a:cubicBezTo>
                    <a:pt x="2212" y="3677"/>
                    <a:pt x="2443" y="3635"/>
                    <a:pt x="2663" y="3547"/>
                  </a:cubicBezTo>
                  <a:cubicBezTo>
                    <a:pt x="3354" y="3271"/>
                    <a:pt x="3811" y="2608"/>
                    <a:pt x="3821" y="1864"/>
                  </a:cubicBezTo>
                  <a:cubicBezTo>
                    <a:pt x="3835" y="850"/>
                    <a:pt x="3023" y="15"/>
                    <a:pt x="2007" y="1"/>
                  </a:cubicBezTo>
                  <a:cubicBezTo>
                    <a:pt x="1999" y="1"/>
                    <a:pt x="1992" y="1"/>
                    <a:pt x="1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7825327" y="2371099"/>
              <a:ext cx="255534" cy="231914"/>
            </a:xfrm>
            <a:custGeom>
              <a:avLst/>
              <a:gdLst/>
              <a:ahLst/>
              <a:cxnLst/>
              <a:rect l="l" t="t" r="r" b="b"/>
              <a:pathLst>
                <a:path w="14648" h="13294" extrusionOk="0">
                  <a:moveTo>
                    <a:pt x="7323" y="0"/>
                  </a:moveTo>
                  <a:cubicBezTo>
                    <a:pt x="5652" y="0"/>
                    <a:pt x="3980" y="626"/>
                    <a:pt x="2688" y="1884"/>
                  </a:cubicBezTo>
                  <a:cubicBezTo>
                    <a:pt x="58" y="4445"/>
                    <a:pt x="0" y="8653"/>
                    <a:pt x="2562" y="11284"/>
                  </a:cubicBezTo>
                  <a:cubicBezTo>
                    <a:pt x="3864" y="12622"/>
                    <a:pt x="5593" y="13293"/>
                    <a:pt x="7324" y="13293"/>
                  </a:cubicBezTo>
                  <a:cubicBezTo>
                    <a:pt x="8995" y="13293"/>
                    <a:pt x="10668" y="12667"/>
                    <a:pt x="11960" y="11410"/>
                  </a:cubicBezTo>
                  <a:cubicBezTo>
                    <a:pt x="14591" y="8849"/>
                    <a:pt x="14647" y="4642"/>
                    <a:pt x="12086" y="2011"/>
                  </a:cubicBezTo>
                  <a:cubicBezTo>
                    <a:pt x="10784" y="672"/>
                    <a:pt x="9055" y="0"/>
                    <a:pt x="7323" y="0"/>
                  </a:cubicBezTo>
                  <a:close/>
                </a:path>
              </a:pathLst>
            </a:custGeom>
            <a:solidFill>
              <a:srgbClr val="2EC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7854163" y="2397284"/>
              <a:ext cx="197861" cy="179544"/>
            </a:xfrm>
            <a:custGeom>
              <a:avLst/>
              <a:gdLst/>
              <a:ahLst/>
              <a:cxnLst/>
              <a:rect l="l" t="t" r="r" b="b"/>
              <a:pathLst>
                <a:path w="11342" h="10292" extrusionOk="0">
                  <a:moveTo>
                    <a:pt x="5671" y="0"/>
                  </a:moveTo>
                  <a:cubicBezTo>
                    <a:pt x="4377" y="0"/>
                    <a:pt x="3082" y="485"/>
                    <a:pt x="2082" y="1459"/>
                  </a:cubicBezTo>
                  <a:cubicBezTo>
                    <a:pt x="46" y="3442"/>
                    <a:pt x="1" y="6699"/>
                    <a:pt x="1983" y="8735"/>
                  </a:cubicBezTo>
                  <a:cubicBezTo>
                    <a:pt x="2992" y="9771"/>
                    <a:pt x="4331" y="10291"/>
                    <a:pt x="5672" y="10291"/>
                  </a:cubicBezTo>
                  <a:cubicBezTo>
                    <a:pt x="6966" y="10291"/>
                    <a:pt x="8261" y="9807"/>
                    <a:pt x="9261" y="8834"/>
                  </a:cubicBezTo>
                  <a:cubicBezTo>
                    <a:pt x="11297" y="6851"/>
                    <a:pt x="11341" y="3593"/>
                    <a:pt x="9358" y="1556"/>
                  </a:cubicBezTo>
                  <a:cubicBezTo>
                    <a:pt x="8350" y="520"/>
                    <a:pt x="7011" y="0"/>
                    <a:pt x="5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7885076" y="2425336"/>
              <a:ext cx="136036" cy="123441"/>
            </a:xfrm>
            <a:custGeom>
              <a:avLst/>
              <a:gdLst/>
              <a:ahLst/>
              <a:cxnLst/>
              <a:rect l="l" t="t" r="r" b="b"/>
              <a:pathLst>
                <a:path w="7798" h="7076" extrusionOk="0">
                  <a:moveTo>
                    <a:pt x="3899" y="0"/>
                  </a:moveTo>
                  <a:cubicBezTo>
                    <a:pt x="3010" y="0"/>
                    <a:pt x="2119" y="333"/>
                    <a:pt x="1432" y="1003"/>
                  </a:cubicBezTo>
                  <a:cubicBezTo>
                    <a:pt x="31" y="2366"/>
                    <a:pt x="0" y="4606"/>
                    <a:pt x="1364" y="6005"/>
                  </a:cubicBezTo>
                  <a:cubicBezTo>
                    <a:pt x="2057" y="6718"/>
                    <a:pt x="2978" y="7075"/>
                    <a:pt x="3900" y="7075"/>
                  </a:cubicBezTo>
                  <a:cubicBezTo>
                    <a:pt x="4789" y="7075"/>
                    <a:pt x="5679" y="6742"/>
                    <a:pt x="6367" y="6074"/>
                  </a:cubicBezTo>
                  <a:cubicBezTo>
                    <a:pt x="7767" y="4710"/>
                    <a:pt x="7797" y="2470"/>
                    <a:pt x="6434" y="1070"/>
                  </a:cubicBezTo>
                  <a:cubicBezTo>
                    <a:pt x="5741" y="358"/>
                    <a:pt x="4820" y="0"/>
                    <a:pt x="3899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7907737" y="2445886"/>
              <a:ext cx="86737" cy="82323"/>
            </a:xfrm>
            <a:custGeom>
              <a:avLst/>
              <a:gdLst/>
              <a:ahLst/>
              <a:cxnLst/>
              <a:rect l="l" t="t" r="r" b="b"/>
              <a:pathLst>
                <a:path w="4972" h="4719" extrusionOk="0">
                  <a:moveTo>
                    <a:pt x="2600" y="1"/>
                  </a:moveTo>
                  <a:cubicBezTo>
                    <a:pt x="1997" y="1"/>
                    <a:pt x="1403" y="232"/>
                    <a:pt x="954" y="669"/>
                  </a:cubicBezTo>
                  <a:cubicBezTo>
                    <a:pt x="21" y="1579"/>
                    <a:pt x="1" y="3071"/>
                    <a:pt x="910" y="4005"/>
                  </a:cubicBezTo>
                  <a:cubicBezTo>
                    <a:pt x="1363" y="4470"/>
                    <a:pt x="1975" y="4719"/>
                    <a:pt x="2600" y="4719"/>
                  </a:cubicBezTo>
                  <a:cubicBezTo>
                    <a:pt x="2893" y="4719"/>
                    <a:pt x="3189" y="4664"/>
                    <a:pt x="3473" y="4551"/>
                  </a:cubicBezTo>
                  <a:cubicBezTo>
                    <a:pt x="4359" y="4197"/>
                    <a:pt x="4945" y="3346"/>
                    <a:pt x="4959" y="2391"/>
                  </a:cubicBezTo>
                  <a:cubicBezTo>
                    <a:pt x="4971" y="1437"/>
                    <a:pt x="4408" y="569"/>
                    <a:pt x="3532" y="192"/>
                  </a:cubicBezTo>
                  <a:cubicBezTo>
                    <a:pt x="3232" y="64"/>
                    <a:pt x="2915" y="1"/>
                    <a:pt x="2600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7878168" y="2453980"/>
              <a:ext cx="59121" cy="56138"/>
            </a:xfrm>
            <a:custGeom>
              <a:avLst/>
              <a:gdLst/>
              <a:ahLst/>
              <a:cxnLst/>
              <a:rect l="l" t="t" r="r" b="b"/>
              <a:pathLst>
                <a:path w="3389" h="3218" extrusionOk="0">
                  <a:moveTo>
                    <a:pt x="1773" y="1"/>
                  </a:moveTo>
                  <a:cubicBezTo>
                    <a:pt x="1362" y="1"/>
                    <a:pt x="958" y="159"/>
                    <a:pt x="651" y="457"/>
                  </a:cubicBezTo>
                  <a:cubicBezTo>
                    <a:pt x="14" y="1077"/>
                    <a:pt x="0" y="2094"/>
                    <a:pt x="620" y="2731"/>
                  </a:cubicBezTo>
                  <a:cubicBezTo>
                    <a:pt x="928" y="3048"/>
                    <a:pt x="1346" y="3217"/>
                    <a:pt x="1772" y="3217"/>
                  </a:cubicBezTo>
                  <a:cubicBezTo>
                    <a:pt x="1973" y="3217"/>
                    <a:pt x="2175" y="3180"/>
                    <a:pt x="2368" y="3103"/>
                  </a:cubicBezTo>
                  <a:cubicBezTo>
                    <a:pt x="2973" y="2862"/>
                    <a:pt x="3372" y="2280"/>
                    <a:pt x="3381" y="1631"/>
                  </a:cubicBezTo>
                  <a:cubicBezTo>
                    <a:pt x="3389" y="981"/>
                    <a:pt x="3006" y="389"/>
                    <a:pt x="2408" y="132"/>
                  </a:cubicBezTo>
                  <a:cubicBezTo>
                    <a:pt x="2203" y="44"/>
                    <a:pt x="1987" y="1"/>
                    <a:pt x="1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7508053" y="3522577"/>
              <a:ext cx="673691" cy="432339"/>
            </a:xfrm>
            <a:custGeom>
              <a:avLst/>
              <a:gdLst/>
              <a:ahLst/>
              <a:cxnLst/>
              <a:rect l="l" t="t" r="r" b="b"/>
              <a:pathLst>
                <a:path w="38618" h="24783" extrusionOk="0">
                  <a:moveTo>
                    <a:pt x="17789" y="1"/>
                  </a:moveTo>
                  <a:cubicBezTo>
                    <a:pt x="14735" y="1"/>
                    <a:pt x="11615" y="703"/>
                    <a:pt x="8763" y="1975"/>
                  </a:cubicBezTo>
                  <a:cubicBezTo>
                    <a:pt x="3636" y="4261"/>
                    <a:pt x="0" y="9197"/>
                    <a:pt x="1397" y="14862"/>
                  </a:cubicBezTo>
                  <a:cubicBezTo>
                    <a:pt x="3038" y="21518"/>
                    <a:pt x="9335" y="24536"/>
                    <a:pt x="15925" y="24768"/>
                  </a:cubicBezTo>
                  <a:cubicBezTo>
                    <a:pt x="16203" y="24778"/>
                    <a:pt x="16481" y="24783"/>
                    <a:pt x="16759" y="24783"/>
                  </a:cubicBezTo>
                  <a:cubicBezTo>
                    <a:pt x="27544" y="24783"/>
                    <a:pt x="38617" y="17454"/>
                    <a:pt x="30975" y="6501"/>
                  </a:cubicBezTo>
                  <a:cubicBezTo>
                    <a:pt x="27807" y="1962"/>
                    <a:pt x="22891" y="1"/>
                    <a:pt x="17789" y="1"/>
                  </a:cubicBezTo>
                  <a:close/>
                </a:path>
              </a:pathLst>
            </a:custGeom>
            <a:solidFill>
              <a:srgbClr val="23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Title 419"/>
          <p:cNvSpPr>
            <a:spLocks noGrp="1"/>
          </p:cNvSpPr>
          <p:nvPr>
            <p:ph type="title"/>
          </p:nvPr>
        </p:nvSpPr>
        <p:spPr>
          <a:xfrm>
            <a:off x="986100" y="267850"/>
            <a:ext cx="7171800" cy="112157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HỘI THI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9900"/>
                </a:solidFill>
              </a:rPr>
              <a:t>VẼ TRANH BẢO VỆ MÔI TRƯỜNG</a:t>
            </a:r>
            <a:endParaRPr lang="en-US" dirty="0">
              <a:solidFill>
                <a:srgbClr val="009900"/>
              </a:solidFill>
            </a:endParaRPr>
          </a:p>
        </p:txBody>
      </p:sp>
      <p:pic>
        <p:nvPicPr>
          <p:cNvPr id="5122" name="Picture 2" descr="E:\SOẠN GIÁO ÁN CHÂN TRỜI SÁNG TẠO\BÀI 10 MẸ THIÊN NHIÊN\TRÁI ĐẤT MẸ CỦA MUÔN LOÀI\bình soạn giúp THIÊN NHIÊN MẸ CỦA MUÔN LOÀI\tải xuống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7594" y="2076340"/>
            <a:ext cx="3681351" cy="222254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38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60;p44"/>
          <p:cNvGrpSpPr/>
          <p:nvPr/>
        </p:nvGrpSpPr>
        <p:grpSpPr>
          <a:xfrm>
            <a:off x="7398327" y="269798"/>
            <a:ext cx="1414892" cy="917734"/>
            <a:chOff x="4142150" y="2940375"/>
            <a:chExt cx="2592475" cy="2535575"/>
          </a:xfrm>
        </p:grpSpPr>
        <p:sp>
          <p:nvSpPr>
            <p:cNvPr id="1361" name="Google Shape;1361;p44"/>
            <p:cNvSpPr/>
            <p:nvPr/>
          </p:nvSpPr>
          <p:spPr>
            <a:xfrm>
              <a:off x="5901375" y="3885150"/>
              <a:ext cx="423600" cy="301475"/>
            </a:xfrm>
            <a:custGeom>
              <a:avLst/>
              <a:gdLst/>
              <a:ahLst/>
              <a:cxnLst/>
              <a:rect l="l" t="t" r="r" b="b"/>
              <a:pathLst>
                <a:path w="16944" h="12059" extrusionOk="0">
                  <a:moveTo>
                    <a:pt x="13614" y="0"/>
                  </a:moveTo>
                  <a:cubicBezTo>
                    <a:pt x="13193" y="0"/>
                    <a:pt x="12750" y="140"/>
                    <a:pt x="12356" y="309"/>
                  </a:cubicBezTo>
                  <a:cubicBezTo>
                    <a:pt x="7781" y="2276"/>
                    <a:pt x="4871" y="7426"/>
                    <a:pt x="0" y="8462"/>
                  </a:cubicBezTo>
                  <a:lnTo>
                    <a:pt x="4565" y="12059"/>
                  </a:lnTo>
                  <a:cubicBezTo>
                    <a:pt x="6825" y="10941"/>
                    <a:pt x="11158" y="8541"/>
                    <a:pt x="12852" y="6673"/>
                  </a:cubicBezTo>
                  <a:cubicBezTo>
                    <a:pt x="16944" y="2159"/>
                    <a:pt x="15157" y="701"/>
                    <a:pt x="14387" y="209"/>
                  </a:cubicBezTo>
                  <a:cubicBezTo>
                    <a:pt x="14152" y="59"/>
                    <a:pt x="13888" y="0"/>
                    <a:pt x="13614" y="0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6565600" y="3720750"/>
              <a:ext cx="35300" cy="41525"/>
            </a:xfrm>
            <a:custGeom>
              <a:avLst/>
              <a:gdLst/>
              <a:ahLst/>
              <a:cxnLst/>
              <a:rect l="l" t="t" r="r" b="b"/>
              <a:pathLst>
                <a:path w="1412" h="1661" extrusionOk="0">
                  <a:moveTo>
                    <a:pt x="253" y="0"/>
                  </a:moveTo>
                  <a:cubicBezTo>
                    <a:pt x="121" y="545"/>
                    <a:pt x="36" y="1100"/>
                    <a:pt x="1" y="1661"/>
                  </a:cubicBezTo>
                  <a:lnTo>
                    <a:pt x="1412" y="145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4"/>
            <p:cNvSpPr/>
            <p:nvPr/>
          </p:nvSpPr>
          <p:spPr>
            <a:xfrm>
              <a:off x="6556500" y="3718750"/>
              <a:ext cx="45625" cy="53450"/>
            </a:xfrm>
            <a:custGeom>
              <a:avLst/>
              <a:gdLst/>
              <a:ahLst/>
              <a:cxnLst/>
              <a:rect l="l" t="t" r="r" b="b"/>
              <a:pathLst>
                <a:path w="1825" h="2138" extrusionOk="0">
                  <a:moveTo>
                    <a:pt x="286" y="0"/>
                  </a:moveTo>
                  <a:cubicBezTo>
                    <a:pt x="150" y="564"/>
                    <a:pt x="63" y="1139"/>
                    <a:pt x="27" y="1719"/>
                  </a:cubicBezTo>
                  <a:lnTo>
                    <a:pt x="0" y="2137"/>
                  </a:lnTo>
                  <a:lnTo>
                    <a:pt x="1824" y="1873"/>
                  </a:lnTo>
                  <a:lnTo>
                    <a:pt x="1728" y="1200"/>
                  </a:lnTo>
                  <a:lnTo>
                    <a:pt x="741" y="1344"/>
                  </a:lnTo>
                  <a:cubicBezTo>
                    <a:pt x="784" y="945"/>
                    <a:pt x="853" y="549"/>
                    <a:pt x="947" y="160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4"/>
            <p:cNvSpPr/>
            <p:nvPr/>
          </p:nvSpPr>
          <p:spPr>
            <a:xfrm>
              <a:off x="6514275" y="3667200"/>
              <a:ext cx="42450" cy="42650"/>
            </a:xfrm>
            <a:custGeom>
              <a:avLst/>
              <a:gdLst/>
              <a:ahLst/>
              <a:cxnLst/>
              <a:rect l="l" t="t" r="r" b="b"/>
              <a:pathLst>
                <a:path w="1698" h="1706" extrusionOk="0">
                  <a:moveTo>
                    <a:pt x="293" y="0"/>
                  </a:moveTo>
                  <a:cubicBezTo>
                    <a:pt x="84" y="543"/>
                    <a:pt x="1" y="1126"/>
                    <a:pt x="51" y="1706"/>
                  </a:cubicBezTo>
                  <a:cubicBezTo>
                    <a:pt x="598" y="1627"/>
                    <a:pt x="1147" y="1572"/>
                    <a:pt x="1698" y="1542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4"/>
            <p:cNvSpPr/>
            <p:nvPr/>
          </p:nvSpPr>
          <p:spPr>
            <a:xfrm>
              <a:off x="6505725" y="3664125"/>
              <a:ext cx="51475" cy="55425"/>
            </a:xfrm>
            <a:custGeom>
              <a:avLst/>
              <a:gdLst/>
              <a:ahLst/>
              <a:cxnLst/>
              <a:rect l="l" t="t" r="r" b="b"/>
              <a:pathLst>
                <a:path w="2059" h="2217" extrusionOk="0">
                  <a:moveTo>
                    <a:pt x="320" y="0"/>
                  </a:moveTo>
                  <a:cubicBezTo>
                    <a:pt x="90" y="592"/>
                    <a:pt x="1" y="1227"/>
                    <a:pt x="55" y="1859"/>
                  </a:cubicBezTo>
                  <a:lnTo>
                    <a:pt x="88" y="2217"/>
                  </a:lnTo>
                  <a:lnTo>
                    <a:pt x="443" y="2166"/>
                  </a:lnTo>
                  <a:cubicBezTo>
                    <a:pt x="975" y="2089"/>
                    <a:pt x="1520" y="2036"/>
                    <a:pt x="2059" y="2005"/>
                  </a:cubicBezTo>
                  <a:lnTo>
                    <a:pt x="2022" y="1325"/>
                  </a:lnTo>
                  <a:cubicBezTo>
                    <a:pt x="1588" y="1351"/>
                    <a:pt x="1152" y="1389"/>
                    <a:pt x="719" y="1442"/>
                  </a:cubicBezTo>
                  <a:cubicBezTo>
                    <a:pt x="727" y="1033"/>
                    <a:pt x="805" y="628"/>
                    <a:pt x="953" y="247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6463050" y="3608700"/>
              <a:ext cx="43250" cy="44700"/>
            </a:xfrm>
            <a:custGeom>
              <a:avLst/>
              <a:gdLst/>
              <a:ahLst/>
              <a:cxnLst/>
              <a:rect l="l" t="t" r="r" b="b"/>
              <a:pathLst>
                <a:path w="1730" h="1788" extrusionOk="0">
                  <a:moveTo>
                    <a:pt x="287" y="1"/>
                  </a:moveTo>
                  <a:cubicBezTo>
                    <a:pt x="141" y="586"/>
                    <a:pt x="44" y="1184"/>
                    <a:pt x="1" y="1787"/>
                  </a:cubicBezTo>
                  <a:cubicBezTo>
                    <a:pt x="566" y="1639"/>
                    <a:pt x="1145" y="1553"/>
                    <a:pt x="1729" y="1529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4"/>
            <p:cNvSpPr/>
            <p:nvPr/>
          </p:nvSpPr>
          <p:spPr>
            <a:xfrm>
              <a:off x="6453725" y="3606625"/>
              <a:ext cx="52900" cy="57975"/>
            </a:xfrm>
            <a:custGeom>
              <a:avLst/>
              <a:gdLst/>
              <a:ahLst/>
              <a:cxnLst/>
              <a:rect l="l" t="t" r="r" b="b"/>
              <a:pathLst>
                <a:path w="2116" h="2319" extrusionOk="0">
                  <a:moveTo>
                    <a:pt x="330" y="0"/>
                  </a:moveTo>
                  <a:cubicBezTo>
                    <a:pt x="179" y="605"/>
                    <a:pt x="80" y="1223"/>
                    <a:pt x="34" y="1845"/>
                  </a:cubicBezTo>
                  <a:lnTo>
                    <a:pt x="1" y="2318"/>
                  </a:lnTo>
                  <a:lnTo>
                    <a:pt x="460" y="2200"/>
                  </a:lnTo>
                  <a:cubicBezTo>
                    <a:pt x="1001" y="2057"/>
                    <a:pt x="1556" y="1975"/>
                    <a:pt x="2116" y="1952"/>
                  </a:cubicBezTo>
                  <a:lnTo>
                    <a:pt x="2088" y="1273"/>
                  </a:lnTo>
                  <a:cubicBezTo>
                    <a:pt x="1641" y="1292"/>
                    <a:pt x="1195" y="1345"/>
                    <a:pt x="757" y="1433"/>
                  </a:cubicBezTo>
                  <a:cubicBezTo>
                    <a:pt x="808" y="1006"/>
                    <a:pt x="885" y="584"/>
                    <a:pt x="990" y="167"/>
                  </a:cubicBezTo>
                  <a:lnTo>
                    <a:pt x="33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6413025" y="3550625"/>
              <a:ext cx="45525" cy="49200"/>
            </a:xfrm>
            <a:custGeom>
              <a:avLst/>
              <a:gdLst/>
              <a:ahLst/>
              <a:cxnLst/>
              <a:rect l="l" t="t" r="r" b="b"/>
              <a:pathLst>
                <a:path w="1821" h="1968" extrusionOk="0">
                  <a:moveTo>
                    <a:pt x="209" y="1"/>
                  </a:moveTo>
                  <a:lnTo>
                    <a:pt x="120" y="4"/>
                  </a:lnTo>
                  <a:lnTo>
                    <a:pt x="200" y="86"/>
                  </a:lnTo>
                  <a:lnTo>
                    <a:pt x="209" y="1"/>
                  </a:lnTo>
                  <a:close/>
                  <a:moveTo>
                    <a:pt x="200" y="86"/>
                  </a:moveTo>
                  <a:lnTo>
                    <a:pt x="0" y="1967"/>
                  </a:lnTo>
                  <a:cubicBezTo>
                    <a:pt x="596" y="1822"/>
                    <a:pt x="1207" y="1745"/>
                    <a:pt x="1821" y="1739"/>
                  </a:cubicBezTo>
                  <a:lnTo>
                    <a:pt x="200" y="86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6403325" y="3541600"/>
              <a:ext cx="55325" cy="69325"/>
            </a:xfrm>
            <a:custGeom>
              <a:avLst/>
              <a:gdLst/>
              <a:ahLst/>
              <a:cxnLst/>
              <a:rect l="l" t="t" r="r" b="b"/>
              <a:pathLst>
                <a:path w="2213" h="2773" extrusionOk="0">
                  <a:moveTo>
                    <a:pt x="978" y="1"/>
                  </a:moveTo>
                  <a:lnTo>
                    <a:pt x="491" y="26"/>
                  </a:lnTo>
                  <a:lnTo>
                    <a:pt x="508" y="351"/>
                  </a:lnTo>
                  <a:lnTo>
                    <a:pt x="260" y="324"/>
                  </a:lnTo>
                  <a:lnTo>
                    <a:pt x="1" y="2773"/>
                  </a:lnTo>
                  <a:lnTo>
                    <a:pt x="469" y="2658"/>
                  </a:lnTo>
                  <a:cubicBezTo>
                    <a:pt x="1039" y="2519"/>
                    <a:pt x="1625" y="2445"/>
                    <a:pt x="2212" y="2441"/>
                  </a:cubicBezTo>
                  <a:lnTo>
                    <a:pt x="2205" y="1761"/>
                  </a:lnTo>
                  <a:cubicBezTo>
                    <a:pt x="1725" y="1765"/>
                    <a:pt x="1248" y="1811"/>
                    <a:pt x="777" y="1898"/>
                  </a:cubicBezTo>
                  <a:lnTo>
                    <a:pt x="978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6364575" y="3495500"/>
              <a:ext cx="42600" cy="44800"/>
            </a:xfrm>
            <a:custGeom>
              <a:avLst/>
              <a:gdLst/>
              <a:ahLst/>
              <a:cxnLst/>
              <a:rect l="l" t="t" r="r" b="b"/>
              <a:pathLst>
                <a:path w="1704" h="1792" extrusionOk="0">
                  <a:moveTo>
                    <a:pt x="112" y="0"/>
                  </a:moveTo>
                  <a:lnTo>
                    <a:pt x="252" y="148"/>
                  </a:lnTo>
                  <a:lnTo>
                    <a:pt x="252" y="148"/>
                  </a:lnTo>
                  <a:cubicBezTo>
                    <a:pt x="263" y="106"/>
                    <a:pt x="273" y="65"/>
                    <a:pt x="285" y="24"/>
                  </a:cubicBezTo>
                  <a:lnTo>
                    <a:pt x="112" y="0"/>
                  </a:lnTo>
                  <a:close/>
                  <a:moveTo>
                    <a:pt x="252" y="148"/>
                  </a:moveTo>
                  <a:cubicBezTo>
                    <a:pt x="118" y="685"/>
                    <a:pt x="59" y="1239"/>
                    <a:pt x="1" y="1791"/>
                  </a:cubicBezTo>
                  <a:cubicBezTo>
                    <a:pt x="567" y="1731"/>
                    <a:pt x="1135" y="1691"/>
                    <a:pt x="1704" y="1674"/>
                  </a:cubicBezTo>
                  <a:lnTo>
                    <a:pt x="252" y="148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6355050" y="3487100"/>
              <a:ext cx="52450" cy="62750"/>
            </a:xfrm>
            <a:custGeom>
              <a:avLst/>
              <a:gdLst/>
              <a:ahLst/>
              <a:cxnLst/>
              <a:rect l="l" t="t" r="r" b="b"/>
              <a:pathLst>
                <a:path w="2098" h="2510" extrusionOk="0">
                  <a:moveTo>
                    <a:pt x="541" y="0"/>
                  </a:moveTo>
                  <a:lnTo>
                    <a:pt x="495" y="314"/>
                  </a:lnTo>
                  <a:lnTo>
                    <a:pt x="338" y="271"/>
                  </a:lnTo>
                  <a:cubicBezTo>
                    <a:pt x="172" y="877"/>
                    <a:pt x="108" y="1494"/>
                    <a:pt x="45" y="2091"/>
                  </a:cubicBezTo>
                  <a:lnTo>
                    <a:pt x="0" y="2509"/>
                  </a:lnTo>
                  <a:lnTo>
                    <a:pt x="419" y="2466"/>
                  </a:lnTo>
                  <a:cubicBezTo>
                    <a:pt x="969" y="2406"/>
                    <a:pt x="1533" y="2368"/>
                    <a:pt x="2097" y="2350"/>
                  </a:cubicBezTo>
                  <a:lnTo>
                    <a:pt x="2075" y="1671"/>
                  </a:lnTo>
                  <a:cubicBezTo>
                    <a:pt x="1637" y="1684"/>
                    <a:pt x="1198" y="1709"/>
                    <a:pt x="766" y="1748"/>
                  </a:cubicBezTo>
                  <a:cubicBezTo>
                    <a:pt x="815" y="1312"/>
                    <a:pt x="879" y="870"/>
                    <a:pt x="994" y="451"/>
                  </a:cubicBezTo>
                  <a:lnTo>
                    <a:pt x="1096" y="79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4142150" y="3242025"/>
              <a:ext cx="1485150" cy="606750"/>
            </a:xfrm>
            <a:custGeom>
              <a:avLst/>
              <a:gdLst/>
              <a:ahLst/>
              <a:cxnLst/>
              <a:rect l="l" t="t" r="r" b="b"/>
              <a:pathLst>
                <a:path w="59406" h="24270" extrusionOk="0">
                  <a:moveTo>
                    <a:pt x="38916" y="1"/>
                  </a:moveTo>
                  <a:cubicBezTo>
                    <a:pt x="38859" y="1"/>
                    <a:pt x="38803" y="1"/>
                    <a:pt x="38747" y="2"/>
                  </a:cubicBezTo>
                  <a:cubicBezTo>
                    <a:pt x="30955" y="124"/>
                    <a:pt x="23233" y="1506"/>
                    <a:pt x="15883" y="4093"/>
                  </a:cubicBezTo>
                  <a:cubicBezTo>
                    <a:pt x="12268" y="5368"/>
                    <a:pt x="8704" y="6960"/>
                    <a:pt x="5757" y="9411"/>
                  </a:cubicBezTo>
                  <a:cubicBezTo>
                    <a:pt x="2808" y="11862"/>
                    <a:pt x="509" y="15259"/>
                    <a:pt x="0" y="19058"/>
                  </a:cubicBezTo>
                  <a:cubicBezTo>
                    <a:pt x="947" y="17474"/>
                    <a:pt x="1131" y="17471"/>
                    <a:pt x="1935" y="16705"/>
                  </a:cubicBezTo>
                  <a:cubicBezTo>
                    <a:pt x="4252" y="14497"/>
                    <a:pt x="5427" y="13867"/>
                    <a:pt x="8520" y="13043"/>
                  </a:cubicBezTo>
                  <a:cubicBezTo>
                    <a:pt x="9256" y="12846"/>
                    <a:pt x="10055" y="12708"/>
                    <a:pt x="10830" y="12708"/>
                  </a:cubicBezTo>
                  <a:cubicBezTo>
                    <a:pt x="11915" y="12708"/>
                    <a:pt x="12952" y="12978"/>
                    <a:pt x="13706" y="13734"/>
                  </a:cubicBezTo>
                  <a:cubicBezTo>
                    <a:pt x="14945" y="14976"/>
                    <a:pt x="14876" y="16970"/>
                    <a:pt x="14725" y="18717"/>
                  </a:cubicBezTo>
                  <a:cubicBezTo>
                    <a:pt x="15637" y="16757"/>
                    <a:pt x="17710" y="15657"/>
                    <a:pt x="19645" y="14693"/>
                  </a:cubicBezTo>
                  <a:cubicBezTo>
                    <a:pt x="21559" y="13740"/>
                    <a:pt x="23625" y="12764"/>
                    <a:pt x="25720" y="12764"/>
                  </a:cubicBezTo>
                  <a:cubicBezTo>
                    <a:pt x="26117" y="12764"/>
                    <a:pt x="26515" y="12799"/>
                    <a:pt x="26914" y="12876"/>
                  </a:cubicBezTo>
                  <a:cubicBezTo>
                    <a:pt x="28129" y="13112"/>
                    <a:pt x="29242" y="13728"/>
                    <a:pt x="30239" y="14460"/>
                  </a:cubicBezTo>
                  <a:cubicBezTo>
                    <a:pt x="32700" y="16263"/>
                    <a:pt x="34640" y="18980"/>
                    <a:pt x="34883" y="22020"/>
                  </a:cubicBezTo>
                  <a:cubicBezTo>
                    <a:pt x="35627" y="19137"/>
                    <a:pt x="38384" y="16896"/>
                    <a:pt x="41358" y="16756"/>
                  </a:cubicBezTo>
                  <a:cubicBezTo>
                    <a:pt x="41458" y="16751"/>
                    <a:pt x="41558" y="16749"/>
                    <a:pt x="41658" y="16749"/>
                  </a:cubicBezTo>
                  <a:cubicBezTo>
                    <a:pt x="43173" y="16749"/>
                    <a:pt x="44714" y="17283"/>
                    <a:pt x="45752" y="18381"/>
                  </a:cubicBezTo>
                  <a:cubicBezTo>
                    <a:pt x="47196" y="19906"/>
                    <a:pt x="47446" y="22175"/>
                    <a:pt x="47622" y="24269"/>
                  </a:cubicBezTo>
                  <a:cubicBezTo>
                    <a:pt x="49470" y="21676"/>
                    <a:pt x="52648" y="20196"/>
                    <a:pt x="55830" y="20196"/>
                  </a:cubicBezTo>
                  <a:cubicBezTo>
                    <a:pt x="56251" y="20196"/>
                    <a:pt x="56672" y="20222"/>
                    <a:pt x="57091" y="20275"/>
                  </a:cubicBezTo>
                  <a:cubicBezTo>
                    <a:pt x="57217" y="20291"/>
                    <a:pt x="57332" y="20298"/>
                    <a:pt x="57439" y="20298"/>
                  </a:cubicBezTo>
                  <a:cubicBezTo>
                    <a:pt x="59406" y="20298"/>
                    <a:pt x="58131" y="17725"/>
                    <a:pt x="58131" y="17725"/>
                  </a:cubicBezTo>
                  <a:cubicBezTo>
                    <a:pt x="50588" y="14064"/>
                    <a:pt x="44468" y="7610"/>
                    <a:pt x="40779" y="1267"/>
                  </a:cubicBezTo>
                  <a:cubicBezTo>
                    <a:pt x="40520" y="825"/>
                    <a:pt x="40241" y="351"/>
                    <a:pt x="39774" y="140"/>
                  </a:cubicBezTo>
                  <a:cubicBezTo>
                    <a:pt x="39507" y="19"/>
                    <a:pt x="39210" y="1"/>
                    <a:pt x="38916" y="1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4"/>
            <p:cNvSpPr/>
            <p:nvPr/>
          </p:nvSpPr>
          <p:spPr>
            <a:xfrm>
              <a:off x="5614575" y="4020000"/>
              <a:ext cx="148750" cy="155250"/>
            </a:xfrm>
            <a:custGeom>
              <a:avLst/>
              <a:gdLst/>
              <a:ahLst/>
              <a:cxnLst/>
              <a:rect l="l" t="t" r="r" b="b"/>
              <a:pathLst>
                <a:path w="5950" h="6210" extrusionOk="0">
                  <a:moveTo>
                    <a:pt x="2300" y="1"/>
                  </a:moveTo>
                  <a:cubicBezTo>
                    <a:pt x="1395" y="1111"/>
                    <a:pt x="623" y="2323"/>
                    <a:pt x="1" y="3615"/>
                  </a:cubicBezTo>
                  <a:cubicBezTo>
                    <a:pt x="1806" y="4817"/>
                    <a:pt x="3893" y="5520"/>
                    <a:pt x="5950" y="6209"/>
                  </a:cubicBezTo>
                  <a:lnTo>
                    <a:pt x="230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4"/>
            <p:cNvSpPr/>
            <p:nvPr/>
          </p:nvSpPr>
          <p:spPr>
            <a:xfrm>
              <a:off x="5604350" y="4014950"/>
              <a:ext cx="161550" cy="167875"/>
            </a:xfrm>
            <a:custGeom>
              <a:avLst/>
              <a:gdLst/>
              <a:ahLst/>
              <a:cxnLst/>
              <a:rect l="l" t="t" r="r" b="b"/>
              <a:pathLst>
                <a:path w="6462" h="6715" extrusionOk="0">
                  <a:moveTo>
                    <a:pt x="2462" y="1"/>
                  </a:moveTo>
                  <a:cubicBezTo>
                    <a:pt x="1540" y="1130"/>
                    <a:pt x="755" y="2365"/>
                    <a:pt x="121" y="3678"/>
                  </a:cubicBezTo>
                  <a:lnTo>
                    <a:pt x="0" y="3929"/>
                  </a:lnTo>
                  <a:lnTo>
                    <a:pt x="232" y="4084"/>
                  </a:lnTo>
                  <a:cubicBezTo>
                    <a:pt x="2084" y="5316"/>
                    <a:pt x="4206" y="6027"/>
                    <a:pt x="6257" y="6715"/>
                  </a:cubicBezTo>
                  <a:lnTo>
                    <a:pt x="6461" y="6108"/>
                  </a:lnTo>
                  <a:cubicBezTo>
                    <a:pt x="4537" y="5463"/>
                    <a:pt x="2550" y="4796"/>
                    <a:pt x="823" y="3703"/>
                  </a:cubicBezTo>
                  <a:cubicBezTo>
                    <a:pt x="1411" y="2529"/>
                    <a:pt x="2127" y="1423"/>
                    <a:pt x="2957" y="406"/>
                  </a:cubicBezTo>
                  <a:lnTo>
                    <a:pt x="246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4"/>
            <p:cNvSpPr/>
            <p:nvPr/>
          </p:nvSpPr>
          <p:spPr>
            <a:xfrm>
              <a:off x="5724200" y="4233875"/>
              <a:ext cx="113175" cy="123750"/>
            </a:xfrm>
            <a:custGeom>
              <a:avLst/>
              <a:gdLst/>
              <a:ahLst/>
              <a:cxnLst/>
              <a:rect l="l" t="t" r="r" b="b"/>
              <a:pathLst>
                <a:path w="4527" h="4950" extrusionOk="0">
                  <a:moveTo>
                    <a:pt x="2235" y="0"/>
                  </a:moveTo>
                  <a:lnTo>
                    <a:pt x="0" y="3434"/>
                  </a:lnTo>
                  <a:lnTo>
                    <a:pt x="4527" y="4949"/>
                  </a:lnTo>
                  <a:lnTo>
                    <a:pt x="2235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4"/>
            <p:cNvSpPr/>
            <p:nvPr/>
          </p:nvSpPr>
          <p:spPr>
            <a:xfrm>
              <a:off x="5711850" y="4229525"/>
              <a:ext cx="128050" cy="135675"/>
            </a:xfrm>
            <a:custGeom>
              <a:avLst/>
              <a:gdLst/>
              <a:ahLst/>
              <a:cxnLst/>
              <a:rect l="l" t="t" r="r" b="b"/>
              <a:pathLst>
                <a:path w="5122" h="5427" extrusionOk="0">
                  <a:moveTo>
                    <a:pt x="2461" y="0"/>
                  </a:moveTo>
                  <a:lnTo>
                    <a:pt x="0" y="3781"/>
                  </a:lnTo>
                  <a:lnTo>
                    <a:pt x="4920" y="5426"/>
                  </a:lnTo>
                  <a:lnTo>
                    <a:pt x="5122" y="4820"/>
                  </a:lnTo>
                  <a:lnTo>
                    <a:pt x="988" y="3437"/>
                  </a:lnTo>
                  <a:lnTo>
                    <a:pt x="2997" y="349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5764600" y="4424400"/>
              <a:ext cx="112875" cy="138225"/>
            </a:xfrm>
            <a:custGeom>
              <a:avLst/>
              <a:gdLst/>
              <a:ahLst/>
              <a:cxnLst/>
              <a:rect l="l" t="t" r="r" b="b"/>
              <a:pathLst>
                <a:path w="4515" h="5529" extrusionOk="0">
                  <a:moveTo>
                    <a:pt x="3539" y="0"/>
                  </a:moveTo>
                  <a:lnTo>
                    <a:pt x="1" y="3125"/>
                  </a:lnTo>
                  <a:cubicBezTo>
                    <a:pt x="1273" y="4302"/>
                    <a:pt x="2828" y="5130"/>
                    <a:pt x="4515" y="5529"/>
                  </a:cubicBezTo>
                  <a:lnTo>
                    <a:pt x="353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5752675" y="4418400"/>
              <a:ext cx="126650" cy="152000"/>
            </a:xfrm>
            <a:custGeom>
              <a:avLst/>
              <a:gdLst/>
              <a:ahLst/>
              <a:cxnLst/>
              <a:rect l="l" t="t" r="r" b="b"/>
              <a:pathLst>
                <a:path w="5066" h="6080" extrusionOk="0">
                  <a:moveTo>
                    <a:pt x="3804" y="1"/>
                  </a:moveTo>
                  <a:lnTo>
                    <a:pt x="0" y="3358"/>
                  </a:lnTo>
                  <a:lnTo>
                    <a:pt x="260" y="3598"/>
                  </a:lnTo>
                  <a:cubicBezTo>
                    <a:pt x="1572" y="4815"/>
                    <a:pt x="3176" y="5670"/>
                    <a:pt x="4918" y="6079"/>
                  </a:cubicBezTo>
                  <a:lnTo>
                    <a:pt x="5065" y="5457"/>
                  </a:lnTo>
                  <a:cubicBezTo>
                    <a:pt x="3548" y="5100"/>
                    <a:pt x="2140" y="4382"/>
                    <a:pt x="960" y="3365"/>
                  </a:cubicBezTo>
                  <a:lnTo>
                    <a:pt x="4228" y="480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4"/>
            <p:cNvSpPr/>
            <p:nvPr/>
          </p:nvSpPr>
          <p:spPr>
            <a:xfrm>
              <a:off x="5751525" y="4629500"/>
              <a:ext cx="117750" cy="147350"/>
            </a:xfrm>
            <a:custGeom>
              <a:avLst/>
              <a:gdLst/>
              <a:ahLst/>
              <a:cxnLst/>
              <a:rect l="l" t="t" r="r" b="b"/>
              <a:pathLst>
                <a:path w="4710" h="5894" extrusionOk="0">
                  <a:moveTo>
                    <a:pt x="4709" y="0"/>
                  </a:moveTo>
                  <a:lnTo>
                    <a:pt x="4709" y="0"/>
                  </a:lnTo>
                  <a:cubicBezTo>
                    <a:pt x="3154" y="313"/>
                    <a:pt x="1582" y="527"/>
                    <a:pt x="1" y="641"/>
                  </a:cubicBezTo>
                  <a:lnTo>
                    <a:pt x="2310" y="3898"/>
                  </a:lnTo>
                  <a:cubicBezTo>
                    <a:pt x="2839" y="4642"/>
                    <a:pt x="3386" y="5407"/>
                    <a:pt x="4157" y="5894"/>
                  </a:cubicBezTo>
                  <a:lnTo>
                    <a:pt x="470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4"/>
            <p:cNvSpPr/>
            <p:nvPr/>
          </p:nvSpPr>
          <p:spPr>
            <a:xfrm>
              <a:off x="5736750" y="4621650"/>
              <a:ext cx="134075" cy="161975"/>
            </a:xfrm>
            <a:custGeom>
              <a:avLst/>
              <a:gdLst/>
              <a:ahLst/>
              <a:cxnLst/>
              <a:rect l="l" t="t" r="r" b="b"/>
              <a:pathLst>
                <a:path w="5363" h="6479" extrusionOk="0">
                  <a:moveTo>
                    <a:pt x="5236" y="0"/>
                  </a:moveTo>
                  <a:cubicBezTo>
                    <a:pt x="3696" y="311"/>
                    <a:pt x="2137" y="522"/>
                    <a:pt x="569" y="634"/>
                  </a:cubicBezTo>
                  <a:lnTo>
                    <a:pt x="1" y="676"/>
                  </a:lnTo>
                  <a:lnTo>
                    <a:pt x="2640" y="4397"/>
                  </a:lnTo>
                  <a:cubicBezTo>
                    <a:pt x="3156" y="5126"/>
                    <a:pt x="3742" y="5951"/>
                    <a:pt x="4578" y="6478"/>
                  </a:cubicBezTo>
                  <a:lnTo>
                    <a:pt x="4920" y="5937"/>
                  </a:lnTo>
                  <a:cubicBezTo>
                    <a:pt x="4190" y="5477"/>
                    <a:pt x="3668" y="4740"/>
                    <a:pt x="3162" y="4028"/>
                  </a:cubicBezTo>
                  <a:lnTo>
                    <a:pt x="1179" y="1229"/>
                  </a:lnTo>
                  <a:cubicBezTo>
                    <a:pt x="2583" y="1107"/>
                    <a:pt x="3981" y="906"/>
                    <a:pt x="5363" y="627"/>
                  </a:cubicBezTo>
                  <a:lnTo>
                    <a:pt x="5236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5683725" y="4797125"/>
              <a:ext cx="141975" cy="171250"/>
            </a:xfrm>
            <a:custGeom>
              <a:avLst/>
              <a:gdLst/>
              <a:ahLst/>
              <a:cxnLst/>
              <a:rect l="l" t="t" r="r" b="b"/>
              <a:pathLst>
                <a:path w="5679" h="6850" extrusionOk="0">
                  <a:moveTo>
                    <a:pt x="1" y="1"/>
                  </a:moveTo>
                  <a:lnTo>
                    <a:pt x="1" y="1"/>
                  </a:lnTo>
                  <a:cubicBezTo>
                    <a:pt x="385" y="722"/>
                    <a:pt x="1712" y="5401"/>
                    <a:pt x="2413" y="6850"/>
                  </a:cubicBezTo>
                  <a:lnTo>
                    <a:pt x="5678" y="18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5667375" y="4783400"/>
              <a:ext cx="160800" cy="188450"/>
            </a:xfrm>
            <a:custGeom>
              <a:avLst/>
              <a:gdLst/>
              <a:ahLst/>
              <a:cxnLst/>
              <a:rect l="l" t="t" r="r" b="b"/>
              <a:pathLst>
                <a:path w="6432" h="7538" extrusionOk="0">
                  <a:moveTo>
                    <a:pt x="0" y="0"/>
                  </a:moveTo>
                  <a:lnTo>
                    <a:pt x="373" y="699"/>
                  </a:lnTo>
                  <a:cubicBezTo>
                    <a:pt x="532" y="997"/>
                    <a:pt x="900" y="2134"/>
                    <a:pt x="1290" y="3340"/>
                  </a:cubicBezTo>
                  <a:cubicBezTo>
                    <a:pt x="1801" y="4922"/>
                    <a:pt x="2382" y="6716"/>
                    <a:pt x="2780" y="7538"/>
                  </a:cubicBezTo>
                  <a:lnTo>
                    <a:pt x="3356" y="7258"/>
                  </a:lnTo>
                  <a:cubicBezTo>
                    <a:pt x="2978" y="6477"/>
                    <a:pt x="2405" y="4706"/>
                    <a:pt x="1899" y="3143"/>
                  </a:cubicBezTo>
                  <a:cubicBezTo>
                    <a:pt x="1608" y="2243"/>
                    <a:pt x="1381" y="1546"/>
                    <a:pt x="1208" y="1065"/>
                  </a:cubicBezTo>
                  <a:lnTo>
                    <a:pt x="1208" y="1065"/>
                  </a:lnTo>
                  <a:lnTo>
                    <a:pt x="6233" y="2692"/>
                  </a:lnTo>
                  <a:lnTo>
                    <a:pt x="6431" y="2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5066775" y="4175225"/>
              <a:ext cx="138225" cy="101125"/>
            </a:xfrm>
            <a:custGeom>
              <a:avLst/>
              <a:gdLst/>
              <a:ahLst/>
              <a:cxnLst/>
              <a:rect l="l" t="t" r="r" b="b"/>
              <a:pathLst>
                <a:path w="5529" h="4045" extrusionOk="0">
                  <a:moveTo>
                    <a:pt x="5528" y="0"/>
                  </a:moveTo>
                  <a:lnTo>
                    <a:pt x="1" y="1615"/>
                  </a:lnTo>
                  <a:cubicBezTo>
                    <a:pt x="1489" y="2338"/>
                    <a:pt x="2934" y="3150"/>
                    <a:pt x="4325" y="4045"/>
                  </a:cubicBezTo>
                  <a:lnTo>
                    <a:pt x="5528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4"/>
            <p:cNvSpPr/>
            <p:nvPr/>
          </p:nvSpPr>
          <p:spPr>
            <a:xfrm>
              <a:off x="5063275" y="4172950"/>
              <a:ext cx="149350" cy="115875"/>
            </a:xfrm>
            <a:custGeom>
              <a:avLst/>
              <a:gdLst/>
              <a:ahLst/>
              <a:cxnLst/>
              <a:rect l="l" t="t" r="r" b="b"/>
              <a:pathLst>
                <a:path w="5974" h="4635" extrusionOk="0">
                  <a:moveTo>
                    <a:pt x="5360" y="1"/>
                  </a:moveTo>
                  <a:lnTo>
                    <a:pt x="4278" y="3638"/>
                  </a:lnTo>
                  <a:cubicBezTo>
                    <a:pt x="2987" y="2826"/>
                    <a:pt x="1652" y="2085"/>
                    <a:pt x="280" y="1419"/>
                  </a:cubicBezTo>
                  <a:lnTo>
                    <a:pt x="1" y="1994"/>
                  </a:lnTo>
                  <a:cubicBezTo>
                    <a:pt x="1478" y="2711"/>
                    <a:pt x="2910" y="3516"/>
                    <a:pt x="4291" y="4404"/>
                  </a:cubicBezTo>
                  <a:lnTo>
                    <a:pt x="4650" y="4634"/>
                  </a:lnTo>
                  <a:lnTo>
                    <a:pt x="5974" y="183"/>
                  </a:lnTo>
                  <a:lnTo>
                    <a:pt x="536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4909700" y="4269025"/>
              <a:ext cx="135450" cy="120050"/>
            </a:xfrm>
            <a:custGeom>
              <a:avLst/>
              <a:gdLst/>
              <a:ahLst/>
              <a:cxnLst/>
              <a:rect l="l" t="t" r="r" b="b"/>
              <a:pathLst>
                <a:path w="5418" h="4802" extrusionOk="0">
                  <a:moveTo>
                    <a:pt x="3054" y="0"/>
                  </a:moveTo>
                  <a:lnTo>
                    <a:pt x="0" y="4802"/>
                  </a:lnTo>
                  <a:cubicBezTo>
                    <a:pt x="1868" y="4581"/>
                    <a:pt x="3694" y="4085"/>
                    <a:pt x="5418" y="3332"/>
                  </a:cubicBezTo>
                  <a:lnTo>
                    <a:pt x="3054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4908750" y="4264400"/>
              <a:ext cx="148600" cy="132625"/>
            </a:xfrm>
            <a:custGeom>
              <a:avLst/>
              <a:gdLst/>
              <a:ahLst/>
              <a:cxnLst/>
              <a:rect l="l" t="t" r="r" b="b"/>
              <a:pathLst>
                <a:path w="5944" h="5305" extrusionOk="0">
                  <a:moveTo>
                    <a:pt x="3351" y="0"/>
                  </a:moveTo>
                  <a:lnTo>
                    <a:pt x="2830" y="371"/>
                  </a:lnTo>
                  <a:lnTo>
                    <a:pt x="4964" y="3378"/>
                  </a:lnTo>
                  <a:cubicBezTo>
                    <a:pt x="3377" y="4034"/>
                    <a:pt x="1706" y="4469"/>
                    <a:pt x="1" y="4669"/>
                  </a:cubicBezTo>
                  <a:lnTo>
                    <a:pt x="74" y="5304"/>
                  </a:lnTo>
                  <a:cubicBezTo>
                    <a:pt x="1974" y="5081"/>
                    <a:pt x="3831" y="4577"/>
                    <a:pt x="5582" y="3809"/>
                  </a:cubicBezTo>
                  <a:lnTo>
                    <a:pt x="5944" y="3652"/>
                  </a:lnTo>
                  <a:lnTo>
                    <a:pt x="335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4"/>
            <p:cNvSpPr/>
            <p:nvPr/>
          </p:nvSpPr>
          <p:spPr>
            <a:xfrm>
              <a:off x="4882300" y="4496800"/>
              <a:ext cx="95125" cy="131600"/>
            </a:xfrm>
            <a:custGeom>
              <a:avLst/>
              <a:gdLst/>
              <a:ahLst/>
              <a:cxnLst/>
              <a:rect l="l" t="t" r="r" b="b"/>
              <a:pathLst>
                <a:path w="3805" h="5264" extrusionOk="0">
                  <a:moveTo>
                    <a:pt x="0" y="1"/>
                  </a:moveTo>
                  <a:lnTo>
                    <a:pt x="17" y="5264"/>
                  </a:lnTo>
                  <a:cubicBezTo>
                    <a:pt x="1370" y="4365"/>
                    <a:pt x="2639" y="3344"/>
                    <a:pt x="3804" y="2214"/>
                  </a:cubicBezTo>
                  <a:cubicBezTo>
                    <a:pt x="2368" y="1814"/>
                    <a:pt x="1057" y="1052"/>
                    <a:pt x="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4876650" y="4491150"/>
              <a:ext cx="116375" cy="143925"/>
            </a:xfrm>
            <a:custGeom>
              <a:avLst/>
              <a:gdLst/>
              <a:ahLst/>
              <a:cxnLst/>
              <a:rect l="l" t="t" r="r" b="b"/>
              <a:pathLst>
                <a:path w="4655" h="5757" extrusionOk="0">
                  <a:moveTo>
                    <a:pt x="452" y="1"/>
                  </a:moveTo>
                  <a:lnTo>
                    <a:pt x="1" y="454"/>
                  </a:lnTo>
                  <a:cubicBezTo>
                    <a:pt x="963" y="1413"/>
                    <a:pt x="2130" y="2140"/>
                    <a:pt x="3414" y="2583"/>
                  </a:cubicBezTo>
                  <a:cubicBezTo>
                    <a:pt x="2372" y="3552"/>
                    <a:pt x="1252" y="4435"/>
                    <a:pt x="67" y="5223"/>
                  </a:cubicBezTo>
                  <a:lnTo>
                    <a:pt x="420" y="5757"/>
                  </a:lnTo>
                  <a:cubicBezTo>
                    <a:pt x="1790" y="4847"/>
                    <a:pt x="3072" y="3814"/>
                    <a:pt x="4254" y="2670"/>
                  </a:cubicBezTo>
                  <a:lnTo>
                    <a:pt x="4655" y="2280"/>
                  </a:lnTo>
                  <a:lnTo>
                    <a:pt x="4116" y="2132"/>
                  </a:lnTo>
                  <a:cubicBezTo>
                    <a:pt x="2732" y="1749"/>
                    <a:pt x="1469" y="1014"/>
                    <a:pt x="45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4890775" y="4737025"/>
              <a:ext cx="94100" cy="109650"/>
            </a:xfrm>
            <a:custGeom>
              <a:avLst/>
              <a:gdLst/>
              <a:ahLst/>
              <a:cxnLst/>
              <a:rect l="l" t="t" r="r" b="b"/>
              <a:pathLst>
                <a:path w="3764" h="4386" extrusionOk="0">
                  <a:moveTo>
                    <a:pt x="1" y="1"/>
                  </a:moveTo>
                  <a:lnTo>
                    <a:pt x="1592" y="4386"/>
                  </a:lnTo>
                  <a:cubicBezTo>
                    <a:pt x="2146" y="2878"/>
                    <a:pt x="2875" y="1441"/>
                    <a:pt x="3764" y="104"/>
                  </a:cubicBezTo>
                  <a:lnTo>
                    <a:pt x="3764" y="104"/>
                  </a:lnTo>
                  <a:cubicBezTo>
                    <a:pt x="3231" y="187"/>
                    <a:pt x="2693" y="229"/>
                    <a:pt x="2156" y="229"/>
                  </a:cubicBezTo>
                  <a:cubicBezTo>
                    <a:pt x="1433" y="229"/>
                    <a:pt x="711" y="153"/>
                    <a:pt x="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4889100" y="4728825"/>
              <a:ext cx="112525" cy="120600"/>
            </a:xfrm>
            <a:custGeom>
              <a:avLst/>
              <a:gdLst/>
              <a:ahLst/>
              <a:cxnLst/>
              <a:rect l="l" t="t" r="r" b="b"/>
              <a:pathLst>
                <a:path w="4501" h="4824" extrusionOk="0">
                  <a:moveTo>
                    <a:pt x="4501" y="0"/>
                  </a:moveTo>
                  <a:lnTo>
                    <a:pt x="3780" y="115"/>
                  </a:lnTo>
                  <a:cubicBezTo>
                    <a:pt x="3264" y="197"/>
                    <a:pt x="2743" y="239"/>
                    <a:pt x="2222" y="239"/>
                  </a:cubicBezTo>
                  <a:cubicBezTo>
                    <a:pt x="1521" y="239"/>
                    <a:pt x="822" y="164"/>
                    <a:pt x="134" y="16"/>
                  </a:cubicBezTo>
                  <a:lnTo>
                    <a:pt x="0" y="642"/>
                  </a:lnTo>
                  <a:cubicBezTo>
                    <a:pt x="731" y="799"/>
                    <a:pt x="1475" y="879"/>
                    <a:pt x="2221" y="879"/>
                  </a:cubicBezTo>
                  <a:cubicBezTo>
                    <a:pt x="2545" y="879"/>
                    <a:pt x="2869" y="864"/>
                    <a:pt x="3192" y="834"/>
                  </a:cubicBezTo>
                  <a:lnTo>
                    <a:pt x="3192" y="834"/>
                  </a:lnTo>
                  <a:cubicBezTo>
                    <a:pt x="2456" y="2025"/>
                    <a:pt x="1841" y="3288"/>
                    <a:pt x="1358" y="4603"/>
                  </a:cubicBezTo>
                  <a:lnTo>
                    <a:pt x="1958" y="4824"/>
                  </a:lnTo>
                  <a:cubicBezTo>
                    <a:pt x="2503" y="3340"/>
                    <a:pt x="3222" y="1925"/>
                    <a:pt x="4096" y="609"/>
                  </a:cubicBezTo>
                  <a:lnTo>
                    <a:pt x="4501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6404025" y="3063500"/>
              <a:ext cx="137575" cy="142600"/>
            </a:xfrm>
            <a:custGeom>
              <a:avLst/>
              <a:gdLst/>
              <a:ahLst/>
              <a:cxnLst/>
              <a:rect l="l" t="t" r="r" b="b"/>
              <a:pathLst>
                <a:path w="5503" h="5704" extrusionOk="0">
                  <a:moveTo>
                    <a:pt x="5461" y="1"/>
                  </a:moveTo>
                  <a:cubicBezTo>
                    <a:pt x="5454" y="1"/>
                    <a:pt x="5447" y="3"/>
                    <a:pt x="5441" y="8"/>
                  </a:cubicBezTo>
                  <a:cubicBezTo>
                    <a:pt x="4711" y="602"/>
                    <a:pt x="1127" y="1907"/>
                    <a:pt x="0" y="2397"/>
                  </a:cubicBezTo>
                  <a:lnTo>
                    <a:pt x="3619" y="5703"/>
                  </a:lnTo>
                  <a:cubicBezTo>
                    <a:pt x="4309" y="3797"/>
                    <a:pt x="4935" y="2110"/>
                    <a:pt x="5496" y="51"/>
                  </a:cubicBezTo>
                  <a:cubicBezTo>
                    <a:pt x="5503" y="25"/>
                    <a:pt x="5483" y="1"/>
                    <a:pt x="546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6400825" y="3053800"/>
              <a:ext cx="149375" cy="155000"/>
            </a:xfrm>
            <a:custGeom>
              <a:avLst/>
              <a:gdLst/>
              <a:ahLst/>
              <a:cxnLst/>
              <a:rect l="l" t="t" r="r" b="b"/>
              <a:pathLst>
                <a:path w="5975" h="6200" extrusionOk="0">
                  <a:moveTo>
                    <a:pt x="5547" y="1"/>
                  </a:moveTo>
                  <a:lnTo>
                    <a:pt x="5366" y="148"/>
                  </a:lnTo>
                  <a:cubicBezTo>
                    <a:pt x="4876" y="547"/>
                    <a:pt x="2777" y="1379"/>
                    <a:pt x="1388" y="1929"/>
                  </a:cubicBezTo>
                  <a:cubicBezTo>
                    <a:pt x="812" y="2157"/>
                    <a:pt x="313" y="2355"/>
                    <a:pt x="0" y="2492"/>
                  </a:cubicBezTo>
                  <a:lnTo>
                    <a:pt x="256" y="3077"/>
                  </a:lnTo>
                  <a:cubicBezTo>
                    <a:pt x="564" y="2945"/>
                    <a:pt x="1056" y="2749"/>
                    <a:pt x="1624" y="2524"/>
                  </a:cubicBezTo>
                  <a:cubicBezTo>
                    <a:pt x="3060" y="1955"/>
                    <a:pt x="4338" y="1439"/>
                    <a:pt x="5123" y="1037"/>
                  </a:cubicBezTo>
                  <a:lnTo>
                    <a:pt x="5123" y="1037"/>
                  </a:lnTo>
                  <a:cubicBezTo>
                    <a:pt x="4652" y="2653"/>
                    <a:pt x="4133" y="4086"/>
                    <a:pt x="3588" y="5592"/>
                  </a:cubicBezTo>
                  <a:lnTo>
                    <a:pt x="3447" y="5981"/>
                  </a:lnTo>
                  <a:lnTo>
                    <a:pt x="4048" y="6200"/>
                  </a:lnTo>
                  <a:lnTo>
                    <a:pt x="4189" y="5810"/>
                  </a:lnTo>
                  <a:cubicBezTo>
                    <a:pt x="4815" y="4084"/>
                    <a:pt x="5407" y="2452"/>
                    <a:pt x="5932" y="524"/>
                  </a:cubicBezTo>
                  <a:cubicBezTo>
                    <a:pt x="5975" y="373"/>
                    <a:pt x="5914" y="212"/>
                    <a:pt x="5783" y="126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6301700" y="2975600"/>
              <a:ext cx="85800" cy="141950"/>
            </a:xfrm>
            <a:custGeom>
              <a:avLst/>
              <a:gdLst/>
              <a:ahLst/>
              <a:cxnLst/>
              <a:rect l="l" t="t" r="r" b="b"/>
              <a:pathLst>
                <a:path w="3432" h="5678" extrusionOk="0">
                  <a:moveTo>
                    <a:pt x="3220" y="0"/>
                  </a:moveTo>
                  <a:cubicBezTo>
                    <a:pt x="2379" y="1673"/>
                    <a:pt x="920" y="2961"/>
                    <a:pt x="1" y="4592"/>
                  </a:cubicBezTo>
                  <a:lnTo>
                    <a:pt x="3431" y="5678"/>
                  </a:lnTo>
                  <a:cubicBezTo>
                    <a:pt x="3251" y="3791"/>
                    <a:pt x="3181" y="1895"/>
                    <a:pt x="322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6294725" y="2940375"/>
              <a:ext cx="100725" cy="177925"/>
            </a:xfrm>
            <a:custGeom>
              <a:avLst/>
              <a:gdLst/>
              <a:ahLst/>
              <a:cxnLst/>
              <a:rect l="l" t="t" r="r" b="b"/>
              <a:pathLst>
                <a:path w="4029" h="7117" extrusionOk="0">
                  <a:moveTo>
                    <a:pt x="3849" y="1"/>
                  </a:moveTo>
                  <a:lnTo>
                    <a:pt x="3214" y="1264"/>
                  </a:lnTo>
                  <a:cubicBezTo>
                    <a:pt x="2780" y="2124"/>
                    <a:pt x="2186" y="2871"/>
                    <a:pt x="1557" y="3661"/>
                  </a:cubicBezTo>
                  <a:cubicBezTo>
                    <a:pt x="1009" y="4347"/>
                    <a:pt x="444" y="5057"/>
                    <a:pt x="1" y="5842"/>
                  </a:cubicBezTo>
                  <a:lnTo>
                    <a:pt x="560" y="6156"/>
                  </a:lnTo>
                  <a:cubicBezTo>
                    <a:pt x="977" y="5416"/>
                    <a:pt x="1526" y="4726"/>
                    <a:pt x="2057" y="4059"/>
                  </a:cubicBezTo>
                  <a:cubicBezTo>
                    <a:pt x="2435" y="3586"/>
                    <a:pt x="2821" y="3102"/>
                    <a:pt x="3169" y="2588"/>
                  </a:cubicBezTo>
                  <a:cubicBezTo>
                    <a:pt x="3174" y="4099"/>
                    <a:pt x="3249" y="5619"/>
                    <a:pt x="3392" y="7117"/>
                  </a:cubicBezTo>
                  <a:lnTo>
                    <a:pt x="4028" y="7056"/>
                  </a:lnTo>
                  <a:cubicBezTo>
                    <a:pt x="3849" y="5180"/>
                    <a:pt x="3779" y="3297"/>
                    <a:pt x="3819" y="1414"/>
                  </a:cubicBezTo>
                  <a:lnTo>
                    <a:pt x="3849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6170525" y="2981275"/>
              <a:ext cx="100925" cy="130600"/>
            </a:xfrm>
            <a:custGeom>
              <a:avLst/>
              <a:gdLst/>
              <a:ahLst/>
              <a:cxnLst/>
              <a:rect l="l" t="t" r="r" b="b"/>
              <a:pathLst>
                <a:path w="4037" h="5224" extrusionOk="0">
                  <a:moveTo>
                    <a:pt x="626" y="0"/>
                  </a:moveTo>
                  <a:cubicBezTo>
                    <a:pt x="370" y="1735"/>
                    <a:pt x="162" y="3476"/>
                    <a:pt x="1" y="5223"/>
                  </a:cubicBezTo>
                  <a:lnTo>
                    <a:pt x="4036" y="4402"/>
                  </a:lnTo>
                  <a:cubicBezTo>
                    <a:pt x="2972" y="2880"/>
                    <a:pt x="1835" y="1414"/>
                    <a:pt x="62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6162550" y="2962725"/>
              <a:ext cx="115450" cy="149875"/>
            </a:xfrm>
            <a:custGeom>
              <a:avLst/>
              <a:gdLst/>
              <a:ahLst/>
              <a:cxnLst/>
              <a:rect l="l" t="t" r="r" b="b"/>
              <a:pathLst>
                <a:path w="4618" h="5995" extrusionOk="0">
                  <a:moveTo>
                    <a:pt x="730" y="1"/>
                  </a:moveTo>
                  <a:lnTo>
                    <a:pt x="628" y="696"/>
                  </a:lnTo>
                  <a:cubicBezTo>
                    <a:pt x="373" y="2432"/>
                    <a:pt x="161" y="4195"/>
                    <a:pt x="1" y="5935"/>
                  </a:cubicBezTo>
                  <a:lnTo>
                    <a:pt x="639" y="5994"/>
                  </a:lnTo>
                  <a:cubicBezTo>
                    <a:pt x="776" y="4500"/>
                    <a:pt x="951" y="2989"/>
                    <a:pt x="1160" y="1494"/>
                  </a:cubicBezTo>
                  <a:cubicBezTo>
                    <a:pt x="2189" y="2726"/>
                    <a:pt x="3174" y="4013"/>
                    <a:pt x="4093" y="5329"/>
                  </a:cubicBezTo>
                  <a:lnTo>
                    <a:pt x="4617" y="4962"/>
                  </a:lnTo>
                  <a:cubicBezTo>
                    <a:pt x="3551" y="3435"/>
                    <a:pt x="2397" y="1947"/>
                    <a:pt x="1188" y="535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4688975" y="3046550"/>
              <a:ext cx="2045650" cy="2416150"/>
            </a:xfrm>
            <a:custGeom>
              <a:avLst/>
              <a:gdLst/>
              <a:ahLst/>
              <a:cxnLst/>
              <a:rect l="l" t="t" r="r" b="b"/>
              <a:pathLst>
                <a:path w="81826" h="96646" extrusionOk="0">
                  <a:moveTo>
                    <a:pt x="52658" y="1"/>
                  </a:moveTo>
                  <a:cubicBezTo>
                    <a:pt x="50262" y="1"/>
                    <a:pt x="47194" y="756"/>
                    <a:pt x="43534" y="3196"/>
                  </a:cubicBezTo>
                  <a:cubicBezTo>
                    <a:pt x="33932" y="9597"/>
                    <a:pt x="34093" y="19039"/>
                    <a:pt x="34093" y="19039"/>
                  </a:cubicBezTo>
                  <a:cubicBezTo>
                    <a:pt x="34093" y="19039"/>
                    <a:pt x="33773" y="32001"/>
                    <a:pt x="42094" y="45765"/>
                  </a:cubicBezTo>
                  <a:cubicBezTo>
                    <a:pt x="50416" y="59527"/>
                    <a:pt x="48175" y="82572"/>
                    <a:pt x="28011" y="82572"/>
                  </a:cubicBezTo>
                  <a:cubicBezTo>
                    <a:pt x="7848" y="82572"/>
                    <a:pt x="4327" y="59687"/>
                    <a:pt x="11209" y="50726"/>
                  </a:cubicBezTo>
                  <a:cubicBezTo>
                    <a:pt x="11209" y="50726"/>
                    <a:pt x="15748" y="45278"/>
                    <a:pt x="21959" y="45278"/>
                  </a:cubicBezTo>
                  <a:cubicBezTo>
                    <a:pt x="23124" y="45278"/>
                    <a:pt x="24347" y="45469"/>
                    <a:pt x="25611" y="45924"/>
                  </a:cubicBezTo>
                  <a:cubicBezTo>
                    <a:pt x="25611" y="45924"/>
                    <a:pt x="22867" y="42746"/>
                    <a:pt x="18203" y="42746"/>
                  </a:cubicBezTo>
                  <a:cubicBezTo>
                    <a:pt x="15924" y="42746"/>
                    <a:pt x="13187" y="43505"/>
                    <a:pt x="10088" y="45763"/>
                  </a:cubicBezTo>
                  <a:cubicBezTo>
                    <a:pt x="647" y="52645"/>
                    <a:pt x="0" y="77777"/>
                    <a:pt x="13768" y="88652"/>
                  </a:cubicBezTo>
                  <a:cubicBezTo>
                    <a:pt x="20949" y="94324"/>
                    <a:pt x="28824" y="96646"/>
                    <a:pt x="36260" y="96646"/>
                  </a:cubicBezTo>
                  <a:cubicBezTo>
                    <a:pt x="51690" y="96646"/>
                    <a:pt x="65227" y="86646"/>
                    <a:pt x="66739" y="75840"/>
                  </a:cubicBezTo>
                  <a:cubicBezTo>
                    <a:pt x="68979" y="59826"/>
                    <a:pt x="55878" y="41612"/>
                    <a:pt x="51535" y="34669"/>
                  </a:cubicBezTo>
                  <a:cubicBezTo>
                    <a:pt x="46878" y="27218"/>
                    <a:pt x="41774" y="15517"/>
                    <a:pt x="46895" y="9116"/>
                  </a:cubicBezTo>
                  <a:cubicBezTo>
                    <a:pt x="49442" y="5933"/>
                    <a:pt x="51313" y="5133"/>
                    <a:pt x="52551" y="5133"/>
                  </a:cubicBezTo>
                  <a:cubicBezTo>
                    <a:pt x="53803" y="5133"/>
                    <a:pt x="54407" y="5950"/>
                    <a:pt x="54407" y="5950"/>
                  </a:cubicBezTo>
                  <a:cubicBezTo>
                    <a:pt x="54316" y="10886"/>
                    <a:pt x="61262" y="23133"/>
                    <a:pt x="61262" y="23133"/>
                  </a:cubicBezTo>
                  <a:cubicBezTo>
                    <a:pt x="63833" y="28274"/>
                    <a:pt x="66082" y="29238"/>
                    <a:pt x="67408" y="29238"/>
                  </a:cubicBezTo>
                  <a:cubicBezTo>
                    <a:pt x="68203" y="29238"/>
                    <a:pt x="68665" y="28891"/>
                    <a:pt x="68665" y="28891"/>
                  </a:cubicBezTo>
                  <a:lnTo>
                    <a:pt x="64735" y="15365"/>
                  </a:lnTo>
                  <a:lnTo>
                    <a:pt x="64735" y="15365"/>
                  </a:lnTo>
                  <a:lnTo>
                    <a:pt x="76433" y="28891"/>
                  </a:lnTo>
                  <a:cubicBezTo>
                    <a:pt x="81734" y="28433"/>
                    <a:pt x="79906" y="21122"/>
                    <a:pt x="79906" y="21122"/>
                  </a:cubicBezTo>
                  <a:cubicBezTo>
                    <a:pt x="79906" y="21122"/>
                    <a:pt x="81826" y="20117"/>
                    <a:pt x="81277" y="18197"/>
                  </a:cubicBezTo>
                  <a:cubicBezTo>
                    <a:pt x="80729" y="16278"/>
                    <a:pt x="78261" y="16095"/>
                    <a:pt x="78261" y="16095"/>
                  </a:cubicBezTo>
                  <a:cubicBezTo>
                    <a:pt x="77347" y="14176"/>
                    <a:pt x="75084" y="9959"/>
                    <a:pt x="75084" y="9959"/>
                  </a:cubicBezTo>
                  <a:cubicBezTo>
                    <a:pt x="71240" y="2535"/>
                    <a:pt x="66667" y="861"/>
                    <a:pt x="63325" y="861"/>
                  </a:cubicBezTo>
                  <a:cubicBezTo>
                    <a:pt x="60579" y="861"/>
                    <a:pt x="58663" y="1990"/>
                    <a:pt x="58663" y="1990"/>
                  </a:cubicBezTo>
                  <a:cubicBezTo>
                    <a:pt x="58663" y="1990"/>
                    <a:pt x="56547" y="1"/>
                    <a:pt x="52658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5649725" y="3274475"/>
              <a:ext cx="765275" cy="2147550"/>
            </a:xfrm>
            <a:custGeom>
              <a:avLst/>
              <a:gdLst/>
              <a:ahLst/>
              <a:cxnLst/>
              <a:rect l="l" t="t" r="r" b="b"/>
              <a:pathLst>
                <a:path w="30611" h="85902" extrusionOk="0">
                  <a:moveTo>
                    <a:pt x="8526" y="0"/>
                  </a:moveTo>
                  <a:cubicBezTo>
                    <a:pt x="8119" y="510"/>
                    <a:pt x="7776" y="1053"/>
                    <a:pt x="7493" y="1624"/>
                  </a:cubicBezTo>
                  <a:lnTo>
                    <a:pt x="7493" y="1624"/>
                  </a:lnTo>
                  <a:cubicBezTo>
                    <a:pt x="7521" y="1579"/>
                    <a:pt x="7536" y="1556"/>
                    <a:pt x="7536" y="1556"/>
                  </a:cubicBezTo>
                  <a:lnTo>
                    <a:pt x="8526" y="0"/>
                  </a:lnTo>
                  <a:close/>
                  <a:moveTo>
                    <a:pt x="7493" y="1624"/>
                  </a:moveTo>
                  <a:cubicBezTo>
                    <a:pt x="6874" y="2628"/>
                    <a:pt x="0" y="14616"/>
                    <a:pt x="12213" y="33131"/>
                  </a:cubicBezTo>
                  <a:cubicBezTo>
                    <a:pt x="24979" y="52485"/>
                    <a:pt x="24363" y="79374"/>
                    <a:pt x="8612" y="85901"/>
                  </a:cubicBezTo>
                  <a:lnTo>
                    <a:pt x="10372" y="85311"/>
                  </a:lnTo>
                  <a:cubicBezTo>
                    <a:pt x="20052" y="81771"/>
                    <a:pt x="27289" y="74454"/>
                    <a:pt x="28370" y="66723"/>
                  </a:cubicBezTo>
                  <a:cubicBezTo>
                    <a:pt x="30611" y="50709"/>
                    <a:pt x="17510" y="32495"/>
                    <a:pt x="13167" y="25552"/>
                  </a:cubicBezTo>
                  <a:cubicBezTo>
                    <a:pt x="8880" y="18694"/>
                    <a:pt x="4215" y="8236"/>
                    <a:pt x="7493" y="1624"/>
                  </a:cubicBezTo>
                  <a:close/>
                </a:path>
              </a:pathLst>
            </a:custGeom>
            <a:solidFill>
              <a:srgbClr val="7056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6348525" y="3211700"/>
              <a:ext cx="140275" cy="127475"/>
            </a:xfrm>
            <a:custGeom>
              <a:avLst/>
              <a:gdLst/>
              <a:ahLst/>
              <a:cxnLst/>
              <a:rect l="l" t="t" r="r" b="b"/>
              <a:pathLst>
                <a:path w="5611" h="5099" extrusionOk="0">
                  <a:moveTo>
                    <a:pt x="2112" y="1"/>
                  </a:moveTo>
                  <a:cubicBezTo>
                    <a:pt x="1411" y="1"/>
                    <a:pt x="712" y="214"/>
                    <a:pt x="160" y="646"/>
                  </a:cubicBezTo>
                  <a:cubicBezTo>
                    <a:pt x="23" y="755"/>
                    <a:pt x="0" y="954"/>
                    <a:pt x="108" y="1092"/>
                  </a:cubicBezTo>
                  <a:cubicBezTo>
                    <a:pt x="171" y="1173"/>
                    <a:pt x="265" y="1215"/>
                    <a:pt x="360" y="1215"/>
                  </a:cubicBezTo>
                  <a:cubicBezTo>
                    <a:pt x="427" y="1215"/>
                    <a:pt x="495" y="1194"/>
                    <a:pt x="553" y="1150"/>
                  </a:cubicBezTo>
                  <a:cubicBezTo>
                    <a:pt x="995" y="805"/>
                    <a:pt x="1553" y="635"/>
                    <a:pt x="2113" y="635"/>
                  </a:cubicBezTo>
                  <a:cubicBezTo>
                    <a:pt x="2755" y="635"/>
                    <a:pt x="3399" y="859"/>
                    <a:pt x="3869" y="1300"/>
                  </a:cubicBezTo>
                  <a:cubicBezTo>
                    <a:pt x="4749" y="2122"/>
                    <a:pt x="4912" y="3602"/>
                    <a:pt x="4234" y="4598"/>
                  </a:cubicBezTo>
                  <a:cubicBezTo>
                    <a:pt x="4089" y="4810"/>
                    <a:pt x="4241" y="5097"/>
                    <a:pt x="4497" y="5099"/>
                  </a:cubicBezTo>
                  <a:cubicBezTo>
                    <a:pt x="4604" y="5099"/>
                    <a:pt x="4703" y="5047"/>
                    <a:pt x="4763" y="4958"/>
                  </a:cubicBezTo>
                  <a:cubicBezTo>
                    <a:pt x="5611" y="3713"/>
                    <a:pt x="5406" y="1862"/>
                    <a:pt x="4306" y="832"/>
                  </a:cubicBezTo>
                  <a:cubicBezTo>
                    <a:pt x="3719" y="281"/>
                    <a:pt x="2915" y="1"/>
                    <a:pt x="211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6373725" y="3777225"/>
              <a:ext cx="344100" cy="660225"/>
            </a:xfrm>
            <a:custGeom>
              <a:avLst/>
              <a:gdLst/>
              <a:ahLst/>
              <a:cxnLst/>
              <a:rect l="l" t="t" r="r" b="b"/>
              <a:pathLst>
                <a:path w="13764" h="26409" extrusionOk="0">
                  <a:moveTo>
                    <a:pt x="5252" y="0"/>
                  </a:moveTo>
                  <a:cubicBezTo>
                    <a:pt x="3653" y="0"/>
                    <a:pt x="2905" y="606"/>
                    <a:pt x="2905" y="607"/>
                  </a:cubicBezTo>
                  <a:cubicBezTo>
                    <a:pt x="736" y="1676"/>
                    <a:pt x="1" y="4876"/>
                    <a:pt x="1483" y="6786"/>
                  </a:cubicBezTo>
                  <a:cubicBezTo>
                    <a:pt x="1927" y="7359"/>
                    <a:pt x="2540" y="7839"/>
                    <a:pt x="2749" y="8534"/>
                  </a:cubicBezTo>
                  <a:cubicBezTo>
                    <a:pt x="3004" y="9373"/>
                    <a:pt x="2594" y="10250"/>
                    <a:pt x="2383" y="11103"/>
                  </a:cubicBezTo>
                  <a:cubicBezTo>
                    <a:pt x="1993" y="12681"/>
                    <a:pt x="2313" y="14420"/>
                    <a:pt x="3240" y="15755"/>
                  </a:cubicBezTo>
                  <a:cubicBezTo>
                    <a:pt x="2826" y="14035"/>
                    <a:pt x="3364" y="12117"/>
                    <a:pt x="4611" y="10862"/>
                  </a:cubicBezTo>
                  <a:cubicBezTo>
                    <a:pt x="4657" y="13163"/>
                    <a:pt x="4777" y="15667"/>
                    <a:pt x="6280" y="17409"/>
                  </a:cubicBezTo>
                  <a:cubicBezTo>
                    <a:pt x="7418" y="18728"/>
                    <a:pt x="9181" y="19384"/>
                    <a:pt x="10304" y="20715"/>
                  </a:cubicBezTo>
                  <a:cubicBezTo>
                    <a:pt x="11616" y="22268"/>
                    <a:pt x="11802" y="24673"/>
                    <a:pt x="10744" y="26409"/>
                  </a:cubicBezTo>
                  <a:cubicBezTo>
                    <a:pt x="12022" y="25525"/>
                    <a:pt x="12461" y="23860"/>
                    <a:pt x="12708" y="22326"/>
                  </a:cubicBezTo>
                  <a:cubicBezTo>
                    <a:pt x="13003" y="20501"/>
                    <a:pt x="13117" y="18481"/>
                    <a:pt x="12069" y="16958"/>
                  </a:cubicBezTo>
                  <a:cubicBezTo>
                    <a:pt x="11622" y="16309"/>
                    <a:pt x="10998" y="15806"/>
                    <a:pt x="10503" y="15194"/>
                  </a:cubicBezTo>
                  <a:cubicBezTo>
                    <a:pt x="10006" y="14582"/>
                    <a:pt x="9633" y="13784"/>
                    <a:pt x="9829" y="13021"/>
                  </a:cubicBezTo>
                  <a:lnTo>
                    <a:pt x="9829" y="13021"/>
                  </a:lnTo>
                  <a:cubicBezTo>
                    <a:pt x="10361" y="13222"/>
                    <a:pt x="10929" y="13321"/>
                    <a:pt x="11497" y="13321"/>
                  </a:cubicBezTo>
                  <a:cubicBezTo>
                    <a:pt x="12283" y="13321"/>
                    <a:pt x="13071" y="13131"/>
                    <a:pt x="13764" y="12758"/>
                  </a:cubicBezTo>
                  <a:cubicBezTo>
                    <a:pt x="12356" y="12433"/>
                    <a:pt x="11172" y="11276"/>
                    <a:pt x="10815" y="9875"/>
                  </a:cubicBezTo>
                  <a:cubicBezTo>
                    <a:pt x="10372" y="8132"/>
                    <a:pt x="11143" y="6294"/>
                    <a:pt x="10943" y="4508"/>
                  </a:cubicBezTo>
                  <a:cubicBezTo>
                    <a:pt x="10693" y="2270"/>
                    <a:pt x="8722" y="499"/>
                    <a:pt x="6504" y="113"/>
                  </a:cubicBezTo>
                  <a:cubicBezTo>
                    <a:pt x="6040" y="33"/>
                    <a:pt x="5623" y="0"/>
                    <a:pt x="5252" y="0"/>
                  </a:cubicBezTo>
                  <a:close/>
                </a:path>
              </a:pathLst>
            </a:custGeom>
            <a:solidFill>
              <a:srgbClr val="EC8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6438625" y="3798450"/>
              <a:ext cx="164525" cy="322225"/>
            </a:xfrm>
            <a:custGeom>
              <a:avLst/>
              <a:gdLst/>
              <a:ahLst/>
              <a:cxnLst/>
              <a:rect l="l" t="t" r="r" b="b"/>
              <a:pathLst>
                <a:path w="6581" h="12889" extrusionOk="0">
                  <a:moveTo>
                    <a:pt x="2533" y="0"/>
                  </a:moveTo>
                  <a:cubicBezTo>
                    <a:pt x="1812" y="0"/>
                    <a:pt x="1466" y="265"/>
                    <a:pt x="1466" y="265"/>
                  </a:cubicBezTo>
                  <a:cubicBezTo>
                    <a:pt x="1466" y="265"/>
                    <a:pt x="1466" y="265"/>
                    <a:pt x="1466" y="265"/>
                  </a:cubicBezTo>
                  <a:lnTo>
                    <a:pt x="1466" y="265"/>
                  </a:lnTo>
                  <a:cubicBezTo>
                    <a:pt x="399" y="755"/>
                    <a:pt x="1" y="2299"/>
                    <a:pt x="696" y="3246"/>
                  </a:cubicBezTo>
                  <a:cubicBezTo>
                    <a:pt x="905" y="3528"/>
                    <a:pt x="1195" y="3770"/>
                    <a:pt x="1288" y="4109"/>
                  </a:cubicBezTo>
                  <a:cubicBezTo>
                    <a:pt x="1401" y="4521"/>
                    <a:pt x="1192" y="4942"/>
                    <a:pt x="1078" y="5352"/>
                  </a:cubicBezTo>
                  <a:cubicBezTo>
                    <a:pt x="868" y="6113"/>
                    <a:pt x="1001" y="6961"/>
                    <a:pt x="1433" y="7621"/>
                  </a:cubicBezTo>
                  <a:cubicBezTo>
                    <a:pt x="1254" y="6781"/>
                    <a:pt x="1541" y="5857"/>
                    <a:pt x="2163" y="5264"/>
                  </a:cubicBezTo>
                  <a:lnTo>
                    <a:pt x="2163" y="5264"/>
                  </a:lnTo>
                  <a:cubicBezTo>
                    <a:pt x="2154" y="6382"/>
                    <a:pt x="2181" y="7598"/>
                    <a:pt x="2888" y="8463"/>
                  </a:cubicBezTo>
                  <a:cubicBezTo>
                    <a:pt x="3424" y="9118"/>
                    <a:pt x="4271" y="9459"/>
                    <a:pt x="4799" y="10119"/>
                  </a:cubicBezTo>
                  <a:cubicBezTo>
                    <a:pt x="5416" y="10891"/>
                    <a:pt x="5475" y="12060"/>
                    <a:pt x="4939" y="12889"/>
                  </a:cubicBezTo>
                  <a:cubicBezTo>
                    <a:pt x="5570" y="12477"/>
                    <a:pt x="5805" y="11675"/>
                    <a:pt x="5945" y="10933"/>
                  </a:cubicBezTo>
                  <a:cubicBezTo>
                    <a:pt x="6112" y="10051"/>
                    <a:pt x="6193" y="9072"/>
                    <a:pt x="5703" y="8319"/>
                  </a:cubicBezTo>
                  <a:cubicBezTo>
                    <a:pt x="5496" y="7999"/>
                    <a:pt x="5198" y="7747"/>
                    <a:pt x="4965" y="7443"/>
                  </a:cubicBezTo>
                  <a:cubicBezTo>
                    <a:pt x="4733" y="7140"/>
                    <a:pt x="4562" y="6748"/>
                    <a:pt x="4667" y="6379"/>
                  </a:cubicBezTo>
                  <a:lnTo>
                    <a:pt x="4667" y="6379"/>
                  </a:lnTo>
                  <a:cubicBezTo>
                    <a:pt x="4947" y="6491"/>
                    <a:pt x="5243" y="6547"/>
                    <a:pt x="5538" y="6547"/>
                  </a:cubicBezTo>
                  <a:cubicBezTo>
                    <a:pt x="5896" y="6547"/>
                    <a:pt x="6253" y="6465"/>
                    <a:pt x="6580" y="6303"/>
                  </a:cubicBezTo>
                  <a:cubicBezTo>
                    <a:pt x="5900" y="6127"/>
                    <a:pt x="5341" y="5550"/>
                    <a:pt x="5186" y="4866"/>
                  </a:cubicBezTo>
                  <a:cubicBezTo>
                    <a:pt x="4993" y="4013"/>
                    <a:pt x="5392" y="3132"/>
                    <a:pt x="5318" y="2261"/>
                  </a:cubicBezTo>
                  <a:cubicBezTo>
                    <a:pt x="5225" y="1173"/>
                    <a:pt x="4291" y="288"/>
                    <a:pt x="3219" y="73"/>
                  </a:cubicBezTo>
                  <a:cubicBezTo>
                    <a:pt x="2961" y="21"/>
                    <a:pt x="2732" y="0"/>
                    <a:pt x="2533" y="0"/>
                  </a:cubicBezTo>
                  <a:close/>
                </a:path>
              </a:pathLst>
            </a:custGeom>
            <a:solidFill>
              <a:srgbClr val="FFCB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5943325" y="4258075"/>
              <a:ext cx="411125" cy="195600"/>
            </a:xfrm>
            <a:custGeom>
              <a:avLst/>
              <a:gdLst/>
              <a:ahLst/>
              <a:cxnLst/>
              <a:rect l="l" t="t" r="r" b="b"/>
              <a:pathLst>
                <a:path w="16445" h="7824" extrusionOk="0">
                  <a:moveTo>
                    <a:pt x="0" y="1"/>
                  </a:moveTo>
                  <a:lnTo>
                    <a:pt x="690" y="5771"/>
                  </a:lnTo>
                  <a:cubicBezTo>
                    <a:pt x="2974" y="6542"/>
                    <a:pt x="7431" y="7823"/>
                    <a:pt x="10017" y="7823"/>
                  </a:cubicBezTo>
                  <a:cubicBezTo>
                    <a:pt x="10135" y="7823"/>
                    <a:pt x="10249" y="7821"/>
                    <a:pt x="10358" y="7815"/>
                  </a:cubicBezTo>
                  <a:cubicBezTo>
                    <a:pt x="16445" y="7512"/>
                    <a:pt x="16211" y="5218"/>
                    <a:pt x="16011" y="4325"/>
                  </a:cubicBezTo>
                  <a:cubicBezTo>
                    <a:pt x="15858" y="3637"/>
                    <a:pt x="15161" y="3224"/>
                    <a:pt x="14505" y="2963"/>
                  </a:cubicBezTo>
                  <a:cubicBezTo>
                    <a:pt x="9877" y="1122"/>
                    <a:pt x="4180" y="2710"/>
                    <a:pt x="0" y="1"/>
                  </a:cubicBezTo>
                  <a:close/>
                </a:path>
              </a:pathLst>
            </a:custGeom>
            <a:solidFill>
              <a:srgbClr val="4C4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6653175" y="3488200"/>
              <a:ext cx="44025" cy="42350"/>
            </a:xfrm>
            <a:custGeom>
              <a:avLst/>
              <a:gdLst/>
              <a:ahLst/>
              <a:cxnLst/>
              <a:rect l="l" t="t" r="r" b="b"/>
              <a:pathLst>
                <a:path w="1761" h="1694" extrusionOk="0">
                  <a:moveTo>
                    <a:pt x="914" y="1"/>
                  </a:moveTo>
                  <a:cubicBezTo>
                    <a:pt x="572" y="1"/>
                    <a:pt x="263" y="206"/>
                    <a:pt x="131" y="523"/>
                  </a:cubicBezTo>
                  <a:cubicBezTo>
                    <a:pt x="1" y="839"/>
                    <a:pt x="73" y="1204"/>
                    <a:pt x="315" y="1446"/>
                  </a:cubicBezTo>
                  <a:cubicBezTo>
                    <a:pt x="478" y="1607"/>
                    <a:pt x="694" y="1693"/>
                    <a:pt x="915" y="1693"/>
                  </a:cubicBezTo>
                  <a:cubicBezTo>
                    <a:pt x="1024" y="1693"/>
                    <a:pt x="1133" y="1672"/>
                    <a:pt x="1238" y="1629"/>
                  </a:cubicBezTo>
                  <a:cubicBezTo>
                    <a:pt x="1554" y="1498"/>
                    <a:pt x="1761" y="1188"/>
                    <a:pt x="1760" y="846"/>
                  </a:cubicBezTo>
                  <a:cubicBezTo>
                    <a:pt x="1760" y="379"/>
                    <a:pt x="1382" y="1"/>
                    <a:pt x="91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>
              <a:off x="6644550" y="3480175"/>
              <a:ext cx="60625" cy="58350"/>
            </a:xfrm>
            <a:custGeom>
              <a:avLst/>
              <a:gdLst/>
              <a:ahLst/>
              <a:cxnLst/>
              <a:rect l="l" t="t" r="r" b="b"/>
              <a:pathLst>
                <a:path w="2425" h="2334" extrusionOk="0">
                  <a:moveTo>
                    <a:pt x="1259" y="641"/>
                  </a:moveTo>
                  <a:cubicBezTo>
                    <a:pt x="1549" y="641"/>
                    <a:pt x="1785" y="876"/>
                    <a:pt x="1786" y="1167"/>
                  </a:cubicBezTo>
                  <a:cubicBezTo>
                    <a:pt x="1786" y="1380"/>
                    <a:pt x="1657" y="1572"/>
                    <a:pt x="1460" y="1653"/>
                  </a:cubicBezTo>
                  <a:cubicBezTo>
                    <a:pt x="1395" y="1680"/>
                    <a:pt x="1326" y="1694"/>
                    <a:pt x="1258" y="1694"/>
                  </a:cubicBezTo>
                  <a:cubicBezTo>
                    <a:pt x="1121" y="1694"/>
                    <a:pt x="987" y="1640"/>
                    <a:pt x="886" y="1540"/>
                  </a:cubicBezTo>
                  <a:cubicBezTo>
                    <a:pt x="736" y="1389"/>
                    <a:pt x="690" y="1163"/>
                    <a:pt x="772" y="966"/>
                  </a:cubicBezTo>
                  <a:cubicBezTo>
                    <a:pt x="853" y="769"/>
                    <a:pt x="1045" y="641"/>
                    <a:pt x="1259" y="641"/>
                  </a:cubicBezTo>
                  <a:close/>
                  <a:moveTo>
                    <a:pt x="1259" y="1"/>
                  </a:moveTo>
                  <a:cubicBezTo>
                    <a:pt x="955" y="1"/>
                    <a:pt x="657" y="120"/>
                    <a:pt x="434" y="342"/>
                  </a:cubicBezTo>
                  <a:cubicBezTo>
                    <a:pt x="101" y="676"/>
                    <a:pt x="1" y="1177"/>
                    <a:pt x="182" y="1613"/>
                  </a:cubicBezTo>
                  <a:cubicBezTo>
                    <a:pt x="362" y="2049"/>
                    <a:pt x="787" y="2333"/>
                    <a:pt x="1259" y="2333"/>
                  </a:cubicBezTo>
                  <a:cubicBezTo>
                    <a:pt x="1903" y="2333"/>
                    <a:pt x="2425" y="1811"/>
                    <a:pt x="2425" y="1167"/>
                  </a:cubicBezTo>
                  <a:cubicBezTo>
                    <a:pt x="2425" y="695"/>
                    <a:pt x="2141" y="270"/>
                    <a:pt x="1705" y="90"/>
                  </a:cubicBezTo>
                  <a:cubicBezTo>
                    <a:pt x="1560" y="30"/>
                    <a:pt x="1409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>
              <a:off x="5648025" y="5352475"/>
              <a:ext cx="209425" cy="121200"/>
            </a:xfrm>
            <a:custGeom>
              <a:avLst/>
              <a:gdLst/>
              <a:ahLst/>
              <a:cxnLst/>
              <a:rect l="l" t="t" r="r" b="b"/>
              <a:pathLst>
                <a:path w="8377" h="4848" extrusionOk="0">
                  <a:moveTo>
                    <a:pt x="4693" y="1"/>
                  </a:moveTo>
                  <a:cubicBezTo>
                    <a:pt x="3519" y="1"/>
                    <a:pt x="2338" y="397"/>
                    <a:pt x="1479" y="1193"/>
                  </a:cubicBezTo>
                  <a:cubicBezTo>
                    <a:pt x="496" y="2104"/>
                    <a:pt x="1" y="3557"/>
                    <a:pt x="360" y="4848"/>
                  </a:cubicBezTo>
                  <a:lnTo>
                    <a:pt x="8377" y="3636"/>
                  </a:lnTo>
                  <a:cubicBezTo>
                    <a:pt x="8210" y="2464"/>
                    <a:pt x="7813" y="1217"/>
                    <a:pt x="6831" y="555"/>
                  </a:cubicBezTo>
                  <a:cubicBezTo>
                    <a:pt x="6352" y="232"/>
                    <a:pt x="5776" y="81"/>
                    <a:pt x="5204" y="26"/>
                  </a:cubicBezTo>
                  <a:cubicBezTo>
                    <a:pt x="5034" y="9"/>
                    <a:pt x="4864" y="1"/>
                    <a:pt x="46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5639350" y="5343950"/>
              <a:ext cx="226525" cy="132000"/>
            </a:xfrm>
            <a:custGeom>
              <a:avLst/>
              <a:gdLst/>
              <a:ahLst/>
              <a:cxnLst/>
              <a:rect l="l" t="t" r="r" b="b"/>
              <a:pathLst>
                <a:path w="9061" h="5280" extrusionOk="0">
                  <a:moveTo>
                    <a:pt x="5035" y="1"/>
                  </a:moveTo>
                  <a:cubicBezTo>
                    <a:pt x="3735" y="1"/>
                    <a:pt x="2478" y="466"/>
                    <a:pt x="1596" y="1284"/>
                  </a:cubicBezTo>
                  <a:cubicBezTo>
                    <a:pt x="488" y="2310"/>
                    <a:pt x="0" y="3916"/>
                    <a:pt x="381" y="5280"/>
                  </a:cubicBezTo>
                  <a:lnTo>
                    <a:pt x="1034" y="5098"/>
                  </a:lnTo>
                  <a:cubicBezTo>
                    <a:pt x="721" y="3973"/>
                    <a:pt x="1132" y="2640"/>
                    <a:pt x="2057" y="1783"/>
                  </a:cubicBezTo>
                  <a:cubicBezTo>
                    <a:pt x="2818" y="1077"/>
                    <a:pt x="3907" y="681"/>
                    <a:pt x="5043" y="681"/>
                  </a:cubicBezTo>
                  <a:cubicBezTo>
                    <a:pt x="5200" y="681"/>
                    <a:pt x="5358" y="688"/>
                    <a:pt x="5517" y="704"/>
                  </a:cubicBezTo>
                  <a:cubicBezTo>
                    <a:pt x="6113" y="763"/>
                    <a:pt x="6609" y="923"/>
                    <a:pt x="6988" y="1177"/>
                  </a:cubicBezTo>
                  <a:cubicBezTo>
                    <a:pt x="7718" y="1670"/>
                    <a:pt x="8189" y="2628"/>
                    <a:pt x="8388" y="4026"/>
                  </a:cubicBezTo>
                  <a:lnTo>
                    <a:pt x="9061" y="3929"/>
                  </a:lnTo>
                  <a:cubicBezTo>
                    <a:pt x="8830" y="2310"/>
                    <a:pt x="8276" y="1227"/>
                    <a:pt x="7367" y="615"/>
                  </a:cubicBezTo>
                  <a:cubicBezTo>
                    <a:pt x="6894" y="294"/>
                    <a:pt x="6292" y="98"/>
                    <a:pt x="5583" y="29"/>
                  </a:cubicBezTo>
                  <a:cubicBezTo>
                    <a:pt x="5400" y="10"/>
                    <a:pt x="5217" y="1"/>
                    <a:pt x="503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5272800" y="5261150"/>
              <a:ext cx="171175" cy="193300"/>
            </a:xfrm>
            <a:custGeom>
              <a:avLst/>
              <a:gdLst/>
              <a:ahLst/>
              <a:cxnLst/>
              <a:rect l="l" t="t" r="r" b="b"/>
              <a:pathLst>
                <a:path w="6847" h="7732" extrusionOk="0">
                  <a:moveTo>
                    <a:pt x="3294" y="0"/>
                  </a:moveTo>
                  <a:cubicBezTo>
                    <a:pt x="2982" y="0"/>
                    <a:pt x="2673" y="70"/>
                    <a:pt x="2403" y="227"/>
                  </a:cubicBezTo>
                  <a:cubicBezTo>
                    <a:pt x="1998" y="462"/>
                    <a:pt x="1723" y="863"/>
                    <a:pt x="1459" y="1251"/>
                  </a:cubicBezTo>
                  <a:cubicBezTo>
                    <a:pt x="1010" y="1917"/>
                    <a:pt x="555" y="2593"/>
                    <a:pt x="297" y="3354"/>
                  </a:cubicBezTo>
                  <a:cubicBezTo>
                    <a:pt x="39" y="4115"/>
                    <a:pt x="0" y="4985"/>
                    <a:pt x="371" y="5697"/>
                  </a:cubicBezTo>
                  <a:lnTo>
                    <a:pt x="6005" y="7732"/>
                  </a:lnTo>
                  <a:cubicBezTo>
                    <a:pt x="6616" y="6336"/>
                    <a:pt x="6847" y="4805"/>
                    <a:pt x="6673" y="3292"/>
                  </a:cubicBezTo>
                  <a:cubicBezTo>
                    <a:pt x="6625" y="2874"/>
                    <a:pt x="6542" y="2452"/>
                    <a:pt x="6343" y="2081"/>
                  </a:cubicBezTo>
                  <a:cubicBezTo>
                    <a:pt x="6164" y="1743"/>
                    <a:pt x="5896" y="1461"/>
                    <a:pt x="5621" y="1197"/>
                  </a:cubicBezTo>
                  <a:cubicBezTo>
                    <a:pt x="5186" y="780"/>
                    <a:pt x="4711" y="385"/>
                    <a:pt x="4149" y="166"/>
                  </a:cubicBezTo>
                  <a:cubicBezTo>
                    <a:pt x="3879" y="60"/>
                    <a:pt x="3585" y="0"/>
                    <a:pt x="329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5264150" y="5252650"/>
              <a:ext cx="188500" cy="205200"/>
            </a:xfrm>
            <a:custGeom>
              <a:avLst/>
              <a:gdLst/>
              <a:ahLst/>
              <a:cxnLst/>
              <a:rect l="l" t="t" r="r" b="b"/>
              <a:pathLst>
                <a:path w="7540" h="8208" extrusionOk="0">
                  <a:moveTo>
                    <a:pt x="3645" y="0"/>
                  </a:moveTo>
                  <a:cubicBezTo>
                    <a:pt x="3258" y="0"/>
                    <a:pt x="2889" y="92"/>
                    <a:pt x="2578" y="272"/>
                  </a:cubicBezTo>
                  <a:cubicBezTo>
                    <a:pt x="2099" y="551"/>
                    <a:pt x="1780" y="1022"/>
                    <a:pt x="1525" y="1400"/>
                  </a:cubicBezTo>
                  <a:cubicBezTo>
                    <a:pt x="1067" y="2074"/>
                    <a:pt x="595" y="2772"/>
                    <a:pt x="321" y="3584"/>
                  </a:cubicBezTo>
                  <a:cubicBezTo>
                    <a:pt x="1" y="4532"/>
                    <a:pt x="33" y="5460"/>
                    <a:pt x="415" y="6193"/>
                  </a:cubicBezTo>
                  <a:lnTo>
                    <a:pt x="1019" y="5880"/>
                  </a:lnTo>
                  <a:cubicBezTo>
                    <a:pt x="728" y="5320"/>
                    <a:pt x="709" y="4562"/>
                    <a:pt x="966" y="3801"/>
                  </a:cubicBezTo>
                  <a:cubicBezTo>
                    <a:pt x="1211" y="3078"/>
                    <a:pt x="1657" y="2418"/>
                    <a:pt x="2088" y="1781"/>
                  </a:cubicBezTo>
                  <a:cubicBezTo>
                    <a:pt x="2318" y="1444"/>
                    <a:pt x="2576" y="1061"/>
                    <a:pt x="2922" y="860"/>
                  </a:cubicBezTo>
                  <a:cubicBezTo>
                    <a:pt x="3128" y="740"/>
                    <a:pt x="3377" y="679"/>
                    <a:pt x="3643" y="679"/>
                  </a:cubicBezTo>
                  <a:cubicBezTo>
                    <a:pt x="3879" y="679"/>
                    <a:pt x="4128" y="727"/>
                    <a:pt x="4372" y="823"/>
                  </a:cubicBezTo>
                  <a:cubicBezTo>
                    <a:pt x="4907" y="1032"/>
                    <a:pt x="5359" y="1425"/>
                    <a:pt x="5731" y="1783"/>
                  </a:cubicBezTo>
                  <a:cubicBezTo>
                    <a:pt x="5980" y="2021"/>
                    <a:pt x="6231" y="2282"/>
                    <a:pt x="6391" y="2580"/>
                  </a:cubicBezTo>
                  <a:cubicBezTo>
                    <a:pt x="6577" y="2931"/>
                    <a:pt x="6644" y="3348"/>
                    <a:pt x="6682" y="3672"/>
                  </a:cubicBezTo>
                  <a:cubicBezTo>
                    <a:pt x="6851" y="5124"/>
                    <a:pt x="6629" y="6597"/>
                    <a:pt x="6040" y="7935"/>
                  </a:cubicBezTo>
                  <a:lnTo>
                    <a:pt x="6662" y="8208"/>
                  </a:lnTo>
                  <a:cubicBezTo>
                    <a:pt x="7300" y="6758"/>
                    <a:pt x="7539" y="5165"/>
                    <a:pt x="7356" y="3592"/>
                  </a:cubicBezTo>
                  <a:cubicBezTo>
                    <a:pt x="7312" y="3208"/>
                    <a:pt x="7230" y="2711"/>
                    <a:pt x="6990" y="2259"/>
                  </a:cubicBezTo>
                  <a:cubicBezTo>
                    <a:pt x="6786" y="1877"/>
                    <a:pt x="6491" y="1568"/>
                    <a:pt x="6202" y="1291"/>
                  </a:cubicBezTo>
                  <a:cubicBezTo>
                    <a:pt x="5782" y="888"/>
                    <a:pt x="5265" y="441"/>
                    <a:pt x="4620" y="190"/>
                  </a:cubicBezTo>
                  <a:cubicBezTo>
                    <a:pt x="4298" y="63"/>
                    <a:pt x="3965" y="0"/>
                    <a:pt x="3645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5405175" y="5048125"/>
              <a:ext cx="244175" cy="194375"/>
            </a:xfrm>
            <a:custGeom>
              <a:avLst/>
              <a:gdLst/>
              <a:ahLst/>
              <a:cxnLst/>
              <a:rect l="l" t="t" r="r" b="b"/>
              <a:pathLst>
                <a:path w="9767" h="7775" extrusionOk="0">
                  <a:moveTo>
                    <a:pt x="8494" y="1"/>
                  </a:moveTo>
                  <a:lnTo>
                    <a:pt x="303" y="2366"/>
                  </a:lnTo>
                  <a:cubicBezTo>
                    <a:pt x="1" y="4137"/>
                    <a:pt x="834" y="6050"/>
                    <a:pt x="2337" y="7035"/>
                  </a:cubicBezTo>
                  <a:cubicBezTo>
                    <a:pt x="3089" y="7528"/>
                    <a:pt x="3987" y="7774"/>
                    <a:pt x="4884" y="7774"/>
                  </a:cubicBezTo>
                  <a:cubicBezTo>
                    <a:pt x="5782" y="7774"/>
                    <a:pt x="6679" y="7528"/>
                    <a:pt x="7431" y="7035"/>
                  </a:cubicBezTo>
                  <a:cubicBezTo>
                    <a:pt x="8933" y="6049"/>
                    <a:pt x="9767" y="4137"/>
                    <a:pt x="9465" y="2365"/>
                  </a:cubicBezTo>
                  <a:cubicBezTo>
                    <a:pt x="9365" y="1783"/>
                    <a:pt x="8890" y="441"/>
                    <a:pt x="8494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5396275" y="5042450"/>
              <a:ext cx="261975" cy="208425"/>
            </a:xfrm>
            <a:custGeom>
              <a:avLst/>
              <a:gdLst/>
              <a:ahLst/>
              <a:cxnLst/>
              <a:rect l="l" t="t" r="r" b="b"/>
              <a:pathLst>
                <a:path w="10479" h="8337" extrusionOk="0">
                  <a:moveTo>
                    <a:pt x="9101" y="1"/>
                  </a:moveTo>
                  <a:lnTo>
                    <a:pt x="8596" y="455"/>
                  </a:lnTo>
                  <a:cubicBezTo>
                    <a:pt x="8923" y="819"/>
                    <a:pt x="9389" y="2089"/>
                    <a:pt x="9485" y="2650"/>
                  </a:cubicBezTo>
                  <a:cubicBezTo>
                    <a:pt x="9765" y="4288"/>
                    <a:pt x="8991" y="6067"/>
                    <a:pt x="7600" y="6978"/>
                  </a:cubicBezTo>
                  <a:cubicBezTo>
                    <a:pt x="6904" y="7433"/>
                    <a:pt x="6072" y="7661"/>
                    <a:pt x="5239" y="7661"/>
                  </a:cubicBezTo>
                  <a:cubicBezTo>
                    <a:pt x="4406" y="7661"/>
                    <a:pt x="3574" y="7433"/>
                    <a:pt x="2879" y="6978"/>
                  </a:cubicBezTo>
                  <a:cubicBezTo>
                    <a:pt x="1489" y="6068"/>
                    <a:pt x="713" y="4288"/>
                    <a:pt x="993" y="2650"/>
                  </a:cubicBezTo>
                  <a:lnTo>
                    <a:pt x="323" y="2535"/>
                  </a:lnTo>
                  <a:lnTo>
                    <a:pt x="323" y="2535"/>
                  </a:lnTo>
                  <a:cubicBezTo>
                    <a:pt x="0" y="4432"/>
                    <a:pt x="898" y="6492"/>
                    <a:pt x="2507" y="7547"/>
                  </a:cubicBezTo>
                  <a:cubicBezTo>
                    <a:pt x="3311" y="8073"/>
                    <a:pt x="4275" y="8337"/>
                    <a:pt x="5239" y="8337"/>
                  </a:cubicBezTo>
                  <a:cubicBezTo>
                    <a:pt x="6204" y="8337"/>
                    <a:pt x="7168" y="8073"/>
                    <a:pt x="7972" y="7547"/>
                  </a:cubicBezTo>
                  <a:cubicBezTo>
                    <a:pt x="9581" y="6491"/>
                    <a:pt x="10478" y="4432"/>
                    <a:pt x="10154" y="2535"/>
                  </a:cubicBezTo>
                  <a:cubicBezTo>
                    <a:pt x="10056" y="1958"/>
                    <a:pt x="9568" y="520"/>
                    <a:pt x="910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5112375" y="5048125"/>
              <a:ext cx="175775" cy="142925"/>
            </a:xfrm>
            <a:custGeom>
              <a:avLst/>
              <a:gdLst/>
              <a:ahLst/>
              <a:cxnLst/>
              <a:rect l="l" t="t" r="r" b="b"/>
              <a:pathLst>
                <a:path w="7031" h="5717" extrusionOk="0">
                  <a:moveTo>
                    <a:pt x="922" y="1"/>
                  </a:moveTo>
                  <a:cubicBezTo>
                    <a:pt x="600" y="453"/>
                    <a:pt x="382" y="970"/>
                    <a:pt x="283" y="1516"/>
                  </a:cubicBezTo>
                  <a:cubicBezTo>
                    <a:pt x="1" y="3090"/>
                    <a:pt x="876" y="4821"/>
                    <a:pt x="2344" y="5458"/>
                  </a:cubicBezTo>
                  <a:cubicBezTo>
                    <a:pt x="2746" y="5633"/>
                    <a:pt x="3182" y="5716"/>
                    <a:pt x="3619" y="5716"/>
                  </a:cubicBezTo>
                  <a:cubicBezTo>
                    <a:pt x="4776" y="5716"/>
                    <a:pt x="5943" y="5133"/>
                    <a:pt x="6525" y="4127"/>
                  </a:cubicBezTo>
                  <a:cubicBezTo>
                    <a:pt x="6891" y="3494"/>
                    <a:pt x="7027" y="2749"/>
                    <a:pt x="7031" y="2017"/>
                  </a:cubicBezTo>
                  <a:lnTo>
                    <a:pt x="922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5103175" y="5043175"/>
              <a:ext cx="193500" cy="156450"/>
            </a:xfrm>
            <a:custGeom>
              <a:avLst/>
              <a:gdLst/>
              <a:ahLst/>
              <a:cxnLst/>
              <a:rect l="l" t="t" r="r" b="b"/>
              <a:pathLst>
                <a:path w="7740" h="6258" extrusionOk="0">
                  <a:moveTo>
                    <a:pt x="1014" y="1"/>
                  </a:moveTo>
                  <a:cubicBezTo>
                    <a:pt x="662" y="494"/>
                    <a:pt x="425" y="1058"/>
                    <a:pt x="318" y="1653"/>
                  </a:cubicBezTo>
                  <a:cubicBezTo>
                    <a:pt x="0" y="3416"/>
                    <a:pt x="971" y="5270"/>
                    <a:pt x="2577" y="5967"/>
                  </a:cubicBezTo>
                  <a:cubicBezTo>
                    <a:pt x="3022" y="6159"/>
                    <a:pt x="3500" y="6258"/>
                    <a:pt x="3985" y="6258"/>
                  </a:cubicBezTo>
                  <a:cubicBezTo>
                    <a:pt x="3990" y="6258"/>
                    <a:pt x="3996" y="6258"/>
                    <a:pt x="4002" y="6258"/>
                  </a:cubicBezTo>
                  <a:cubicBezTo>
                    <a:pt x="5280" y="6258"/>
                    <a:pt x="6545" y="5606"/>
                    <a:pt x="7186" y="4496"/>
                  </a:cubicBezTo>
                  <a:cubicBezTo>
                    <a:pt x="7549" y="3869"/>
                    <a:pt x="7735" y="3103"/>
                    <a:pt x="7739" y="2216"/>
                  </a:cubicBezTo>
                  <a:lnTo>
                    <a:pt x="7059" y="2213"/>
                  </a:lnTo>
                  <a:cubicBezTo>
                    <a:pt x="7056" y="2978"/>
                    <a:pt x="6901" y="3632"/>
                    <a:pt x="6599" y="4155"/>
                  </a:cubicBezTo>
                  <a:cubicBezTo>
                    <a:pt x="6084" y="5044"/>
                    <a:pt x="5034" y="5575"/>
                    <a:pt x="3987" y="5575"/>
                  </a:cubicBezTo>
                  <a:cubicBezTo>
                    <a:pt x="3597" y="5575"/>
                    <a:pt x="3208" y="5501"/>
                    <a:pt x="2847" y="5345"/>
                  </a:cubicBezTo>
                  <a:cubicBezTo>
                    <a:pt x="1545" y="4779"/>
                    <a:pt x="727" y="3210"/>
                    <a:pt x="986" y="1773"/>
                  </a:cubicBezTo>
                  <a:cubicBezTo>
                    <a:pt x="1077" y="1276"/>
                    <a:pt x="1275" y="807"/>
                    <a:pt x="1567" y="396"/>
                  </a:cubicBezTo>
                  <a:lnTo>
                    <a:pt x="1014" y="1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4867450" y="5016575"/>
              <a:ext cx="163125" cy="180875"/>
            </a:xfrm>
            <a:custGeom>
              <a:avLst/>
              <a:gdLst/>
              <a:ahLst/>
              <a:cxnLst/>
              <a:rect l="l" t="t" r="r" b="b"/>
              <a:pathLst>
                <a:path w="6525" h="7235" extrusionOk="0">
                  <a:moveTo>
                    <a:pt x="3407" y="0"/>
                  </a:moveTo>
                  <a:cubicBezTo>
                    <a:pt x="3386" y="0"/>
                    <a:pt x="3365" y="0"/>
                    <a:pt x="3344" y="1"/>
                  </a:cubicBezTo>
                  <a:cubicBezTo>
                    <a:pt x="1952" y="19"/>
                    <a:pt x="470" y="742"/>
                    <a:pt x="0" y="2053"/>
                  </a:cubicBezTo>
                  <a:lnTo>
                    <a:pt x="4048" y="7235"/>
                  </a:lnTo>
                  <a:cubicBezTo>
                    <a:pt x="5280" y="6682"/>
                    <a:pt x="6186" y="5459"/>
                    <a:pt x="6355" y="4120"/>
                  </a:cubicBezTo>
                  <a:cubicBezTo>
                    <a:pt x="6524" y="2779"/>
                    <a:pt x="5953" y="1369"/>
                    <a:pt x="4897" y="526"/>
                  </a:cubicBezTo>
                  <a:cubicBezTo>
                    <a:pt x="4660" y="338"/>
                    <a:pt x="4397" y="173"/>
                    <a:pt x="4107" y="88"/>
                  </a:cubicBezTo>
                  <a:cubicBezTo>
                    <a:pt x="3881" y="20"/>
                    <a:pt x="3644" y="0"/>
                    <a:pt x="340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4859450" y="5008100"/>
              <a:ext cx="179925" cy="197125"/>
            </a:xfrm>
            <a:custGeom>
              <a:avLst/>
              <a:gdLst/>
              <a:ahLst/>
              <a:cxnLst/>
              <a:rect l="l" t="t" r="r" b="b"/>
              <a:pathLst>
                <a:path w="7197" h="7885" extrusionOk="0">
                  <a:moveTo>
                    <a:pt x="3660" y="0"/>
                  </a:moveTo>
                  <a:cubicBezTo>
                    <a:pt x="2238" y="18"/>
                    <a:pt x="556" y="730"/>
                    <a:pt x="0" y="2277"/>
                  </a:cubicBezTo>
                  <a:lnTo>
                    <a:pt x="639" y="2507"/>
                  </a:lnTo>
                  <a:cubicBezTo>
                    <a:pt x="1084" y="1272"/>
                    <a:pt x="2521" y="695"/>
                    <a:pt x="3669" y="680"/>
                  </a:cubicBezTo>
                  <a:cubicBezTo>
                    <a:pt x="3696" y="680"/>
                    <a:pt x="3723" y="679"/>
                    <a:pt x="3749" y="679"/>
                  </a:cubicBezTo>
                  <a:cubicBezTo>
                    <a:pt x="3983" y="679"/>
                    <a:pt x="4168" y="704"/>
                    <a:pt x="4329" y="752"/>
                  </a:cubicBezTo>
                  <a:cubicBezTo>
                    <a:pt x="4545" y="817"/>
                    <a:pt x="4765" y="940"/>
                    <a:pt x="5005" y="1131"/>
                  </a:cubicBezTo>
                  <a:cubicBezTo>
                    <a:pt x="5970" y="1902"/>
                    <a:pt x="6493" y="3190"/>
                    <a:pt x="6338" y="4415"/>
                  </a:cubicBezTo>
                  <a:cubicBezTo>
                    <a:pt x="6183" y="5640"/>
                    <a:pt x="5355" y="6759"/>
                    <a:pt x="4229" y="7264"/>
                  </a:cubicBezTo>
                  <a:lnTo>
                    <a:pt x="4507" y="7884"/>
                  </a:lnTo>
                  <a:cubicBezTo>
                    <a:pt x="5845" y="7284"/>
                    <a:pt x="6828" y="5957"/>
                    <a:pt x="7012" y="4502"/>
                  </a:cubicBezTo>
                  <a:cubicBezTo>
                    <a:pt x="7197" y="3047"/>
                    <a:pt x="6575" y="1515"/>
                    <a:pt x="5430" y="601"/>
                  </a:cubicBezTo>
                  <a:cubicBezTo>
                    <a:pt x="5120" y="354"/>
                    <a:pt x="4825" y="191"/>
                    <a:pt x="4524" y="101"/>
                  </a:cubicBezTo>
                  <a:cubicBezTo>
                    <a:pt x="4204" y="5"/>
                    <a:pt x="3874" y="0"/>
                    <a:pt x="36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4815475" y="4686275"/>
              <a:ext cx="166300" cy="234300"/>
            </a:xfrm>
            <a:custGeom>
              <a:avLst/>
              <a:gdLst/>
              <a:ahLst/>
              <a:cxnLst/>
              <a:rect l="l" t="t" r="r" b="b"/>
              <a:pathLst>
                <a:path w="6652" h="9372" extrusionOk="0">
                  <a:moveTo>
                    <a:pt x="3389" y="0"/>
                  </a:moveTo>
                  <a:cubicBezTo>
                    <a:pt x="1824" y="467"/>
                    <a:pt x="285" y="2201"/>
                    <a:pt x="143" y="3828"/>
                  </a:cubicBezTo>
                  <a:cubicBezTo>
                    <a:pt x="0" y="5454"/>
                    <a:pt x="760" y="7091"/>
                    <a:pt x="1975" y="8182"/>
                  </a:cubicBezTo>
                  <a:cubicBezTo>
                    <a:pt x="2614" y="8758"/>
                    <a:pt x="3395" y="9202"/>
                    <a:pt x="4245" y="9334"/>
                  </a:cubicBezTo>
                  <a:cubicBezTo>
                    <a:pt x="4407" y="9359"/>
                    <a:pt x="4572" y="9372"/>
                    <a:pt x="4737" y="9372"/>
                  </a:cubicBezTo>
                  <a:cubicBezTo>
                    <a:pt x="5437" y="9372"/>
                    <a:pt x="6140" y="9143"/>
                    <a:pt x="6651" y="8671"/>
                  </a:cubicBezTo>
                  <a:lnTo>
                    <a:pt x="3389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4806925" y="4678150"/>
              <a:ext cx="180600" cy="250950"/>
            </a:xfrm>
            <a:custGeom>
              <a:avLst/>
              <a:gdLst/>
              <a:ahLst/>
              <a:cxnLst/>
              <a:rect l="l" t="t" r="r" b="b"/>
              <a:pathLst>
                <a:path w="7224" h="10038" extrusionOk="0">
                  <a:moveTo>
                    <a:pt x="3633" y="0"/>
                  </a:moveTo>
                  <a:cubicBezTo>
                    <a:pt x="1893" y="519"/>
                    <a:pt x="296" y="2408"/>
                    <a:pt x="145" y="4124"/>
                  </a:cubicBezTo>
                  <a:cubicBezTo>
                    <a:pt x="0" y="5777"/>
                    <a:pt x="746" y="7552"/>
                    <a:pt x="2090" y="8760"/>
                  </a:cubicBezTo>
                  <a:cubicBezTo>
                    <a:pt x="2843" y="9437"/>
                    <a:pt x="3689" y="9863"/>
                    <a:pt x="4535" y="9995"/>
                  </a:cubicBezTo>
                  <a:cubicBezTo>
                    <a:pt x="4716" y="10023"/>
                    <a:pt x="4900" y="10037"/>
                    <a:pt x="5083" y="10037"/>
                  </a:cubicBezTo>
                  <a:cubicBezTo>
                    <a:pt x="5896" y="10037"/>
                    <a:pt x="6669" y="9757"/>
                    <a:pt x="7224" y="9245"/>
                  </a:cubicBezTo>
                  <a:lnTo>
                    <a:pt x="6762" y="8746"/>
                  </a:lnTo>
                  <a:cubicBezTo>
                    <a:pt x="6335" y="9141"/>
                    <a:pt x="5731" y="9358"/>
                    <a:pt x="5089" y="9358"/>
                  </a:cubicBezTo>
                  <a:cubicBezTo>
                    <a:pt x="4940" y="9358"/>
                    <a:pt x="4790" y="9347"/>
                    <a:pt x="4640" y="9323"/>
                  </a:cubicBezTo>
                  <a:cubicBezTo>
                    <a:pt x="3924" y="9212"/>
                    <a:pt x="3199" y="8842"/>
                    <a:pt x="2544" y="8254"/>
                  </a:cubicBezTo>
                  <a:cubicBezTo>
                    <a:pt x="1356" y="7188"/>
                    <a:pt x="696" y="5627"/>
                    <a:pt x="823" y="4182"/>
                  </a:cubicBezTo>
                  <a:cubicBezTo>
                    <a:pt x="950" y="2741"/>
                    <a:pt x="2354" y="1091"/>
                    <a:pt x="3827" y="651"/>
                  </a:cubicBezTo>
                  <a:lnTo>
                    <a:pt x="3633" y="0"/>
                  </a:ln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4753825" y="4467975"/>
              <a:ext cx="82625" cy="180125"/>
            </a:xfrm>
            <a:custGeom>
              <a:avLst/>
              <a:gdLst/>
              <a:ahLst/>
              <a:cxnLst/>
              <a:rect l="l" t="t" r="r" b="b"/>
              <a:pathLst>
                <a:path w="3305" h="7205" extrusionOk="0">
                  <a:moveTo>
                    <a:pt x="790" y="0"/>
                  </a:moveTo>
                  <a:cubicBezTo>
                    <a:pt x="642" y="0"/>
                    <a:pt x="494" y="15"/>
                    <a:pt x="349" y="45"/>
                  </a:cubicBezTo>
                  <a:lnTo>
                    <a:pt x="1" y="7204"/>
                  </a:lnTo>
                  <a:cubicBezTo>
                    <a:pt x="19" y="7205"/>
                    <a:pt x="36" y="7205"/>
                    <a:pt x="54" y="7205"/>
                  </a:cubicBezTo>
                  <a:cubicBezTo>
                    <a:pt x="1289" y="7205"/>
                    <a:pt x="2490" y="6413"/>
                    <a:pt x="2972" y="5275"/>
                  </a:cubicBezTo>
                  <a:cubicBezTo>
                    <a:pt x="3270" y="4575"/>
                    <a:pt x="3305" y="3792"/>
                    <a:pt x="3266" y="3032"/>
                  </a:cubicBezTo>
                  <a:cubicBezTo>
                    <a:pt x="3230" y="2325"/>
                    <a:pt x="3122" y="1592"/>
                    <a:pt x="2725" y="1006"/>
                  </a:cubicBezTo>
                  <a:cubicBezTo>
                    <a:pt x="2299" y="379"/>
                    <a:pt x="1544" y="0"/>
                    <a:pt x="79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4753675" y="4459500"/>
              <a:ext cx="91175" cy="197100"/>
            </a:xfrm>
            <a:custGeom>
              <a:avLst/>
              <a:gdLst/>
              <a:ahLst/>
              <a:cxnLst/>
              <a:rect l="l" t="t" r="r" b="b"/>
              <a:pathLst>
                <a:path w="3647" h="7884" extrusionOk="0">
                  <a:moveTo>
                    <a:pt x="793" y="1"/>
                  </a:moveTo>
                  <a:cubicBezTo>
                    <a:pt x="623" y="1"/>
                    <a:pt x="453" y="17"/>
                    <a:pt x="286" y="52"/>
                  </a:cubicBezTo>
                  <a:lnTo>
                    <a:pt x="425" y="717"/>
                  </a:lnTo>
                  <a:cubicBezTo>
                    <a:pt x="548" y="692"/>
                    <a:pt x="674" y="679"/>
                    <a:pt x="800" y="679"/>
                  </a:cubicBezTo>
                  <a:cubicBezTo>
                    <a:pt x="1442" y="679"/>
                    <a:pt x="2086" y="1002"/>
                    <a:pt x="2449" y="1537"/>
                  </a:cubicBezTo>
                  <a:cubicBezTo>
                    <a:pt x="2823" y="2085"/>
                    <a:pt x="2902" y="2814"/>
                    <a:pt x="2933" y="3389"/>
                  </a:cubicBezTo>
                  <a:cubicBezTo>
                    <a:pt x="2978" y="4293"/>
                    <a:pt x="2896" y="4938"/>
                    <a:pt x="2667" y="5481"/>
                  </a:cubicBezTo>
                  <a:cubicBezTo>
                    <a:pt x="2233" y="6502"/>
                    <a:pt x="1168" y="7204"/>
                    <a:pt x="61" y="7204"/>
                  </a:cubicBezTo>
                  <a:lnTo>
                    <a:pt x="14" y="7204"/>
                  </a:lnTo>
                  <a:lnTo>
                    <a:pt x="1" y="7884"/>
                  </a:lnTo>
                  <a:lnTo>
                    <a:pt x="60" y="7884"/>
                  </a:lnTo>
                  <a:cubicBezTo>
                    <a:pt x="1432" y="7883"/>
                    <a:pt x="2755" y="7012"/>
                    <a:pt x="3292" y="5747"/>
                  </a:cubicBezTo>
                  <a:cubicBezTo>
                    <a:pt x="3642" y="4922"/>
                    <a:pt x="3646" y="4035"/>
                    <a:pt x="3611" y="3354"/>
                  </a:cubicBezTo>
                  <a:cubicBezTo>
                    <a:pt x="3578" y="2691"/>
                    <a:pt x="3479" y="1842"/>
                    <a:pt x="3012" y="1154"/>
                  </a:cubicBezTo>
                  <a:cubicBezTo>
                    <a:pt x="2522" y="434"/>
                    <a:pt x="1659" y="1"/>
                    <a:pt x="79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5828225" y="3765725"/>
              <a:ext cx="55625" cy="38000"/>
            </a:xfrm>
            <a:custGeom>
              <a:avLst/>
              <a:gdLst/>
              <a:ahLst/>
              <a:cxnLst/>
              <a:rect l="l" t="t" r="r" b="b"/>
              <a:pathLst>
                <a:path w="2225" h="1520" extrusionOk="0">
                  <a:moveTo>
                    <a:pt x="2017" y="1"/>
                  </a:moveTo>
                  <a:cubicBezTo>
                    <a:pt x="1957" y="1"/>
                    <a:pt x="1898" y="27"/>
                    <a:pt x="1859" y="77"/>
                  </a:cubicBezTo>
                  <a:cubicBezTo>
                    <a:pt x="1859" y="77"/>
                    <a:pt x="1834" y="106"/>
                    <a:pt x="1798" y="160"/>
                  </a:cubicBezTo>
                  <a:cubicBezTo>
                    <a:pt x="1761" y="224"/>
                    <a:pt x="1720" y="251"/>
                    <a:pt x="1658" y="323"/>
                  </a:cubicBezTo>
                  <a:cubicBezTo>
                    <a:pt x="1540" y="457"/>
                    <a:pt x="1354" y="600"/>
                    <a:pt x="1155" y="715"/>
                  </a:cubicBezTo>
                  <a:cubicBezTo>
                    <a:pt x="955" y="823"/>
                    <a:pt x="740" y="904"/>
                    <a:pt x="567" y="939"/>
                  </a:cubicBezTo>
                  <a:cubicBezTo>
                    <a:pt x="481" y="954"/>
                    <a:pt x="407" y="974"/>
                    <a:pt x="353" y="976"/>
                  </a:cubicBezTo>
                  <a:cubicBezTo>
                    <a:pt x="324" y="978"/>
                    <a:pt x="295" y="983"/>
                    <a:pt x="266" y="988"/>
                  </a:cubicBezTo>
                  <a:lnTo>
                    <a:pt x="236" y="995"/>
                  </a:lnTo>
                  <a:cubicBezTo>
                    <a:pt x="41" y="1038"/>
                    <a:pt x="1" y="1301"/>
                    <a:pt x="175" y="1401"/>
                  </a:cubicBezTo>
                  <a:cubicBezTo>
                    <a:pt x="175" y="1401"/>
                    <a:pt x="327" y="1489"/>
                    <a:pt x="587" y="1512"/>
                  </a:cubicBezTo>
                  <a:cubicBezTo>
                    <a:pt x="628" y="1517"/>
                    <a:pt x="671" y="1519"/>
                    <a:pt x="716" y="1519"/>
                  </a:cubicBezTo>
                  <a:cubicBezTo>
                    <a:pt x="956" y="1519"/>
                    <a:pt x="1246" y="1451"/>
                    <a:pt x="1496" y="1302"/>
                  </a:cubicBezTo>
                  <a:cubicBezTo>
                    <a:pt x="1640" y="1215"/>
                    <a:pt x="1770" y="1106"/>
                    <a:pt x="1884" y="982"/>
                  </a:cubicBezTo>
                  <a:cubicBezTo>
                    <a:pt x="1979" y="869"/>
                    <a:pt x="2059" y="745"/>
                    <a:pt x="2121" y="612"/>
                  </a:cubicBezTo>
                  <a:cubicBezTo>
                    <a:pt x="2167" y="518"/>
                    <a:pt x="2197" y="416"/>
                    <a:pt x="2214" y="314"/>
                  </a:cubicBezTo>
                  <a:cubicBezTo>
                    <a:pt x="2221" y="250"/>
                    <a:pt x="2223" y="212"/>
                    <a:pt x="2223" y="212"/>
                  </a:cubicBezTo>
                  <a:cubicBezTo>
                    <a:pt x="2225" y="147"/>
                    <a:pt x="2196" y="85"/>
                    <a:pt x="2145" y="46"/>
                  </a:cubicBezTo>
                  <a:cubicBezTo>
                    <a:pt x="2107" y="15"/>
                    <a:pt x="2062" y="1"/>
                    <a:pt x="201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5852700" y="3830825"/>
              <a:ext cx="69600" cy="37325"/>
            </a:xfrm>
            <a:custGeom>
              <a:avLst/>
              <a:gdLst/>
              <a:ahLst/>
              <a:cxnLst/>
              <a:rect l="l" t="t" r="r" b="b"/>
              <a:pathLst>
                <a:path w="2784" h="1493" extrusionOk="0">
                  <a:moveTo>
                    <a:pt x="2537" y="1"/>
                  </a:moveTo>
                  <a:cubicBezTo>
                    <a:pt x="2497" y="1"/>
                    <a:pt x="2456" y="13"/>
                    <a:pt x="2418" y="41"/>
                  </a:cubicBezTo>
                  <a:cubicBezTo>
                    <a:pt x="2418" y="41"/>
                    <a:pt x="2382" y="68"/>
                    <a:pt x="2325" y="117"/>
                  </a:cubicBezTo>
                  <a:cubicBezTo>
                    <a:pt x="2266" y="174"/>
                    <a:pt x="2199" y="211"/>
                    <a:pt x="2104" y="284"/>
                  </a:cubicBezTo>
                  <a:cubicBezTo>
                    <a:pt x="1921" y="420"/>
                    <a:pt x="1659" y="564"/>
                    <a:pt x="1388" y="681"/>
                  </a:cubicBezTo>
                  <a:cubicBezTo>
                    <a:pt x="1114" y="792"/>
                    <a:pt x="828" y="873"/>
                    <a:pt x="605" y="913"/>
                  </a:cubicBezTo>
                  <a:cubicBezTo>
                    <a:pt x="383" y="954"/>
                    <a:pt x="224" y="972"/>
                    <a:pt x="224" y="972"/>
                  </a:cubicBezTo>
                  <a:cubicBezTo>
                    <a:pt x="145" y="982"/>
                    <a:pt x="77" y="1034"/>
                    <a:pt x="46" y="1106"/>
                  </a:cubicBezTo>
                  <a:cubicBezTo>
                    <a:pt x="0" y="1219"/>
                    <a:pt x="54" y="1346"/>
                    <a:pt x="166" y="1391"/>
                  </a:cubicBezTo>
                  <a:cubicBezTo>
                    <a:pt x="166" y="1391"/>
                    <a:pt x="343" y="1466"/>
                    <a:pt x="629" y="1487"/>
                  </a:cubicBezTo>
                  <a:cubicBezTo>
                    <a:pt x="674" y="1491"/>
                    <a:pt x="721" y="1493"/>
                    <a:pt x="770" y="1493"/>
                  </a:cubicBezTo>
                  <a:cubicBezTo>
                    <a:pt x="1036" y="1493"/>
                    <a:pt x="1359" y="1436"/>
                    <a:pt x="1655" y="1305"/>
                  </a:cubicBezTo>
                  <a:cubicBezTo>
                    <a:pt x="1827" y="1227"/>
                    <a:pt x="1987" y="1131"/>
                    <a:pt x="2137" y="1017"/>
                  </a:cubicBezTo>
                  <a:cubicBezTo>
                    <a:pt x="2264" y="916"/>
                    <a:pt x="2380" y="801"/>
                    <a:pt x="2484" y="675"/>
                  </a:cubicBezTo>
                  <a:cubicBezTo>
                    <a:pt x="2557" y="586"/>
                    <a:pt x="2621" y="490"/>
                    <a:pt x="2676" y="388"/>
                  </a:cubicBezTo>
                  <a:cubicBezTo>
                    <a:pt x="2708" y="320"/>
                    <a:pt x="2725" y="279"/>
                    <a:pt x="2725" y="279"/>
                  </a:cubicBezTo>
                  <a:cubicBezTo>
                    <a:pt x="2784" y="134"/>
                    <a:pt x="2668" y="1"/>
                    <a:pt x="253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>
              <a:off x="5885625" y="3895225"/>
              <a:ext cx="66675" cy="46025"/>
            </a:xfrm>
            <a:custGeom>
              <a:avLst/>
              <a:gdLst/>
              <a:ahLst/>
              <a:cxnLst/>
              <a:rect l="l" t="t" r="r" b="b"/>
              <a:pathLst>
                <a:path w="2667" h="1841" extrusionOk="0">
                  <a:moveTo>
                    <a:pt x="2429" y="0"/>
                  </a:moveTo>
                  <a:cubicBezTo>
                    <a:pt x="2385" y="0"/>
                    <a:pt x="2339" y="16"/>
                    <a:pt x="2298" y="51"/>
                  </a:cubicBezTo>
                  <a:cubicBezTo>
                    <a:pt x="2298" y="51"/>
                    <a:pt x="2265" y="80"/>
                    <a:pt x="2212" y="136"/>
                  </a:cubicBezTo>
                  <a:cubicBezTo>
                    <a:pt x="2156" y="196"/>
                    <a:pt x="2088" y="247"/>
                    <a:pt x="2000" y="331"/>
                  </a:cubicBezTo>
                  <a:cubicBezTo>
                    <a:pt x="1826" y="495"/>
                    <a:pt x="1579" y="682"/>
                    <a:pt x="1322" y="851"/>
                  </a:cubicBezTo>
                  <a:cubicBezTo>
                    <a:pt x="1083" y="1004"/>
                    <a:pt x="833" y="1140"/>
                    <a:pt x="575" y="1257"/>
                  </a:cubicBezTo>
                  <a:lnTo>
                    <a:pt x="206" y="1417"/>
                  </a:lnTo>
                  <a:cubicBezTo>
                    <a:pt x="1" y="1507"/>
                    <a:pt x="47" y="1811"/>
                    <a:pt x="269" y="1837"/>
                  </a:cubicBezTo>
                  <a:cubicBezTo>
                    <a:pt x="269" y="1837"/>
                    <a:pt x="308" y="1841"/>
                    <a:pt x="377" y="1841"/>
                  </a:cubicBezTo>
                  <a:cubicBezTo>
                    <a:pt x="460" y="1841"/>
                    <a:pt x="586" y="1835"/>
                    <a:pt x="739" y="1808"/>
                  </a:cubicBezTo>
                  <a:cubicBezTo>
                    <a:pt x="1018" y="1762"/>
                    <a:pt x="1382" y="1631"/>
                    <a:pt x="1696" y="1416"/>
                  </a:cubicBezTo>
                  <a:cubicBezTo>
                    <a:pt x="1984" y="1223"/>
                    <a:pt x="2231" y="972"/>
                    <a:pt x="2419" y="679"/>
                  </a:cubicBezTo>
                  <a:cubicBezTo>
                    <a:pt x="2482" y="584"/>
                    <a:pt x="2535" y="482"/>
                    <a:pt x="2580" y="377"/>
                  </a:cubicBezTo>
                  <a:cubicBezTo>
                    <a:pt x="2609" y="306"/>
                    <a:pt x="2622" y="264"/>
                    <a:pt x="2622" y="264"/>
                  </a:cubicBezTo>
                  <a:lnTo>
                    <a:pt x="2622" y="263"/>
                  </a:lnTo>
                  <a:cubicBezTo>
                    <a:pt x="2667" y="120"/>
                    <a:pt x="2553" y="0"/>
                    <a:pt x="2429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5941750" y="3970375"/>
              <a:ext cx="51450" cy="45375"/>
            </a:xfrm>
            <a:custGeom>
              <a:avLst/>
              <a:gdLst/>
              <a:ahLst/>
              <a:cxnLst/>
              <a:rect l="l" t="t" r="r" b="b"/>
              <a:pathLst>
                <a:path w="2058" h="1815" extrusionOk="0">
                  <a:moveTo>
                    <a:pt x="1819" y="1"/>
                  </a:moveTo>
                  <a:cubicBezTo>
                    <a:pt x="1779" y="1"/>
                    <a:pt x="1737" y="13"/>
                    <a:pt x="1699" y="42"/>
                  </a:cubicBezTo>
                  <a:cubicBezTo>
                    <a:pt x="1699" y="42"/>
                    <a:pt x="1579" y="133"/>
                    <a:pt x="1427" y="257"/>
                  </a:cubicBezTo>
                  <a:lnTo>
                    <a:pt x="870" y="728"/>
                  </a:lnTo>
                  <a:cubicBezTo>
                    <a:pt x="668" y="896"/>
                    <a:pt x="471" y="1071"/>
                    <a:pt x="320" y="1204"/>
                  </a:cubicBezTo>
                  <a:cubicBezTo>
                    <a:pt x="169" y="1337"/>
                    <a:pt x="72" y="1440"/>
                    <a:pt x="72" y="1440"/>
                  </a:cubicBezTo>
                  <a:cubicBezTo>
                    <a:pt x="22" y="1492"/>
                    <a:pt x="0" y="1564"/>
                    <a:pt x="14" y="1635"/>
                  </a:cubicBezTo>
                  <a:cubicBezTo>
                    <a:pt x="35" y="1742"/>
                    <a:pt x="128" y="1815"/>
                    <a:pt x="232" y="1815"/>
                  </a:cubicBezTo>
                  <a:cubicBezTo>
                    <a:pt x="246" y="1815"/>
                    <a:pt x="260" y="1813"/>
                    <a:pt x="275" y="1810"/>
                  </a:cubicBezTo>
                  <a:cubicBezTo>
                    <a:pt x="397" y="1781"/>
                    <a:pt x="516" y="1740"/>
                    <a:pt x="630" y="1687"/>
                  </a:cubicBezTo>
                  <a:cubicBezTo>
                    <a:pt x="880" y="1573"/>
                    <a:pt x="1110" y="1422"/>
                    <a:pt x="1316" y="1238"/>
                  </a:cubicBezTo>
                  <a:cubicBezTo>
                    <a:pt x="1542" y="1041"/>
                    <a:pt x="1724" y="801"/>
                    <a:pt x="1842" y="610"/>
                  </a:cubicBezTo>
                  <a:cubicBezTo>
                    <a:pt x="1963" y="414"/>
                    <a:pt x="2008" y="276"/>
                    <a:pt x="2008" y="276"/>
                  </a:cubicBezTo>
                  <a:lnTo>
                    <a:pt x="2012" y="264"/>
                  </a:lnTo>
                  <a:cubicBezTo>
                    <a:pt x="2057" y="123"/>
                    <a:pt x="1945" y="1"/>
                    <a:pt x="181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5996650" y="4047825"/>
              <a:ext cx="62650" cy="46900"/>
            </a:xfrm>
            <a:custGeom>
              <a:avLst/>
              <a:gdLst/>
              <a:ahLst/>
              <a:cxnLst/>
              <a:rect l="l" t="t" r="r" b="b"/>
              <a:pathLst>
                <a:path w="2506" h="1876" extrusionOk="0">
                  <a:moveTo>
                    <a:pt x="2251" y="1"/>
                  </a:moveTo>
                  <a:cubicBezTo>
                    <a:pt x="2218" y="1"/>
                    <a:pt x="2183" y="9"/>
                    <a:pt x="2149" y="29"/>
                  </a:cubicBezTo>
                  <a:cubicBezTo>
                    <a:pt x="2149" y="29"/>
                    <a:pt x="2006" y="115"/>
                    <a:pt x="1815" y="243"/>
                  </a:cubicBezTo>
                  <a:cubicBezTo>
                    <a:pt x="1623" y="377"/>
                    <a:pt x="1367" y="547"/>
                    <a:pt x="1123" y="730"/>
                  </a:cubicBezTo>
                  <a:cubicBezTo>
                    <a:pt x="874" y="909"/>
                    <a:pt x="631" y="1097"/>
                    <a:pt x="448" y="1241"/>
                  </a:cubicBezTo>
                  <a:cubicBezTo>
                    <a:pt x="266" y="1386"/>
                    <a:pt x="149" y="1497"/>
                    <a:pt x="149" y="1497"/>
                  </a:cubicBezTo>
                  <a:cubicBezTo>
                    <a:pt x="0" y="1638"/>
                    <a:pt x="110" y="1876"/>
                    <a:pt x="297" y="1876"/>
                  </a:cubicBezTo>
                  <a:cubicBezTo>
                    <a:pt x="314" y="1876"/>
                    <a:pt x="331" y="1874"/>
                    <a:pt x="348" y="1870"/>
                  </a:cubicBezTo>
                  <a:cubicBezTo>
                    <a:pt x="484" y="1836"/>
                    <a:pt x="615" y="1790"/>
                    <a:pt x="742" y="1735"/>
                  </a:cubicBezTo>
                  <a:cubicBezTo>
                    <a:pt x="1021" y="1613"/>
                    <a:pt x="1284" y="1458"/>
                    <a:pt x="1527" y="1275"/>
                  </a:cubicBezTo>
                  <a:cubicBezTo>
                    <a:pt x="1793" y="1076"/>
                    <a:pt x="2025" y="836"/>
                    <a:pt x="2183" y="644"/>
                  </a:cubicBezTo>
                  <a:cubicBezTo>
                    <a:pt x="2272" y="538"/>
                    <a:pt x="2352" y="425"/>
                    <a:pt x="2422" y="306"/>
                  </a:cubicBezTo>
                  <a:lnTo>
                    <a:pt x="2427" y="297"/>
                  </a:lnTo>
                  <a:cubicBezTo>
                    <a:pt x="2505" y="154"/>
                    <a:pt x="2390" y="1"/>
                    <a:pt x="225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6026300" y="4127425"/>
              <a:ext cx="73800" cy="44400"/>
            </a:xfrm>
            <a:custGeom>
              <a:avLst/>
              <a:gdLst/>
              <a:ahLst/>
              <a:cxnLst/>
              <a:rect l="l" t="t" r="r" b="b"/>
              <a:pathLst>
                <a:path w="2952" h="1776" extrusionOk="0">
                  <a:moveTo>
                    <a:pt x="2720" y="1"/>
                  </a:moveTo>
                  <a:cubicBezTo>
                    <a:pt x="2669" y="1"/>
                    <a:pt x="2618" y="20"/>
                    <a:pt x="2576" y="65"/>
                  </a:cubicBezTo>
                  <a:cubicBezTo>
                    <a:pt x="2576" y="65"/>
                    <a:pt x="2542" y="101"/>
                    <a:pt x="2489" y="166"/>
                  </a:cubicBezTo>
                  <a:cubicBezTo>
                    <a:pt x="2435" y="239"/>
                    <a:pt x="2370" y="293"/>
                    <a:pt x="2277" y="386"/>
                  </a:cubicBezTo>
                  <a:cubicBezTo>
                    <a:pt x="2100" y="566"/>
                    <a:pt x="1828" y="758"/>
                    <a:pt x="1538" y="909"/>
                  </a:cubicBezTo>
                  <a:cubicBezTo>
                    <a:pt x="1245" y="1055"/>
                    <a:pt x="932" y="1157"/>
                    <a:pt x="684" y="1200"/>
                  </a:cubicBezTo>
                  <a:cubicBezTo>
                    <a:pt x="562" y="1219"/>
                    <a:pt x="457" y="1241"/>
                    <a:pt x="382" y="1244"/>
                  </a:cubicBezTo>
                  <a:cubicBezTo>
                    <a:pt x="309" y="1250"/>
                    <a:pt x="264" y="1258"/>
                    <a:pt x="264" y="1258"/>
                  </a:cubicBezTo>
                  <a:lnTo>
                    <a:pt x="246" y="1261"/>
                  </a:lnTo>
                  <a:cubicBezTo>
                    <a:pt x="32" y="1300"/>
                    <a:pt x="1" y="1592"/>
                    <a:pt x="200" y="1676"/>
                  </a:cubicBezTo>
                  <a:cubicBezTo>
                    <a:pt x="200" y="1676"/>
                    <a:pt x="398" y="1759"/>
                    <a:pt x="719" y="1772"/>
                  </a:cubicBezTo>
                  <a:cubicBezTo>
                    <a:pt x="750" y="1774"/>
                    <a:pt x="783" y="1775"/>
                    <a:pt x="816" y="1775"/>
                  </a:cubicBezTo>
                  <a:cubicBezTo>
                    <a:pt x="1123" y="1775"/>
                    <a:pt x="1510" y="1693"/>
                    <a:pt x="1852" y="1510"/>
                  </a:cubicBezTo>
                  <a:cubicBezTo>
                    <a:pt x="2036" y="1410"/>
                    <a:pt x="2206" y="1288"/>
                    <a:pt x="2361" y="1145"/>
                  </a:cubicBezTo>
                  <a:cubicBezTo>
                    <a:pt x="2491" y="1019"/>
                    <a:pt x="2607" y="877"/>
                    <a:pt x="2705" y="724"/>
                  </a:cubicBezTo>
                  <a:cubicBezTo>
                    <a:pt x="2775" y="616"/>
                    <a:pt x="2833" y="499"/>
                    <a:pt x="2877" y="378"/>
                  </a:cubicBezTo>
                  <a:cubicBezTo>
                    <a:pt x="2903" y="299"/>
                    <a:pt x="2915" y="252"/>
                    <a:pt x="2915" y="252"/>
                  </a:cubicBezTo>
                  <a:cubicBezTo>
                    <a:pt x="2952" y="111"/>
                    <a:pt x="2839" y="1"/>
                    <a:pt x="2720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6103250" y="4207925"/>
              <a:ext cx="48800" cy="44275"/>
            </a:xfrm>
            <a:custGeom>
              <a:avLst/>
              <a:gdLst/>
              <a:ahLst/>
              <a:cxnLst/>
              <a:rect l="l" t="t" r="r" b="b"/>
              <a:pathLst>
                <a:path w="1952" h="1771" extrusionOk="0">
                  <a:moveTo>
                    <a:pt x="1718" y="0"/>
                  </a:moveTo>
                  <a:cubicBezTo>
                    <a:pt x="1676" y="0"/>
                    <a:pt x="1633" y="14"/>
                    <a:pt x="1595" y="44"/>
                  </a:cubicBezTo>
                  <a:cubicBezTo>
                    <a:pt x="1595" y="44"/>
                    <a:pt x="1481" y="133"/>
                    <a:pt x="1339" y="254"/>
                  </a:cubicBezTo>
                  <a:lnTo>
                    <a:pt x="817" y="708"/>
                  </a:lnTo>
                  <a:cubicBezTo>
                    <a:pt x="628" y="870"/>
                    <a:pt x="444" y="1039"/>
                    <a:pt x="302" y="1167"/>
                  </a:cubicBezTo>
                  <a:cubicBezTo>
                    <a:pt x="161" y="1297"/>
                    <a:pt x="69" y="1396"/>
                    <a:pt x="69" y="1396"/>
                  </a:cubicBezTo>
                  <a:cubicBezTo>
                    <a:pt x="21" y="1448"/>
                    <a:pt x="0" y="1519"/>
                    <a:pt x="12" y="1588"/>
                  </a:cubicBezTo>
                  <a:cubicBezTo>
                    <a:pt x="33" y="1696"/>
                    <a:pt x="126" y="1771"/>
                    <a:pt x="231" y="1771"/>
                  </a:cubicBezTo>
                  <a:cubicBezTo>
                    <a:pt x="244" y="1771"/>
                    <a:pt x="258" y="1769"/>
                    <a:pt x="272" y="1767"/>
                  </a:cubicBezTo>
                  <a:cubicBezTo>
                    <a:pt x="391" y="1740"/>
                    <a:pt x="505" y="1700"/>
                    <a:pt x="614" y="1649"/>
                  </a:cubicBezTo>
                  <a:cubicBezTo>
                    <a:pt x="854" y="1540"/>
                    <a:pt x="1075" y="1391"/>
                    <a:pt x="1270" y="1212"/>
                  </a:cubicBezTo>
                  <a:cubicBezTo>
                    <a:pt x="1485" y="1019"/>
                    <a:pt x="1655" y="783"/>
                    <a:pt x="1763" y="596"/>
                  </a:cubicBezTo>
                  <a:cubicBezTo>
                    <a:pt x="1873" y="403"/>
                    <a:pt x="1910" y="270"/>
                    <a:pt x="1910" y="270"/>
                  </a:cubicBezTo>
                  <a:lnTo>
                    <a:pt x="1914" y="255"/>
                  </a:lnTo>
                  <a:cubicBezTo>
                    <a:pt x="1952" y="116"/>
                    <a:pt x="1840" y="0"/>
                    <a:pt x="1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>
              <a:off x="6184000" y="4483725"/>
              <a:ext cx="87500" cy="37900"/>
            </a:xfrm>
            <a:custGeom>
              <a:avLst/>
              <a:gdLst/>
              <a:ahLst/>
              <a:cxnLst/>
              <a:rect l="l" t="t" r="r" b="b"/>
              <a:pathLst>
                <a:path w="3500" h="1516" extrusionOk="0">
                  <a:moveTo>
                    <a:pt x="3287" y="1"/>
                  </a:moveTo>
                  <a:cubicBezTo>
                    <a:pt x="3255" y="1"/>
                    <a:pt x="3222" y="9"/>
                    <a:pt x="3192" y="26"/>
                  </a:cubicBezTo>
                  <a:cubicBezTo>
                    <a:pt x="3192" y="26"/>
                    <a:pt x="3000" y="136"/>
                    <a:pt x="2740" y="263"/>
                  </a:cubicBezTo>
                  <a:cubicBezTo>
                    <a:pt x="2475" y="402"/>
                    <a:pt x="2112" y="550"/>
                    <a:pt x="1743" y="677"/>
                  </a:cubicBezTo>
                  <a:cubicBezTo>
                    <a:pt x="1402" y="788"/>
                    <a:pt x="1052" y="878"/>
                    <a:pt x="700" y="943"/>
                  </a:cubicBezTo>
                  <a:lnTo>
                    <a:pt x="204" y="1026"/>
                  </a:lnTo>
                  <a:cubicBezTo>
                    <a:pt x="121" y="1042"/>
                    <a:pt x="54" y="1104"/>
                    <a:pt x="31" y="1186"/>
                  </a:cubicBezTo>
                  <a:cubicBezTo>
                    <a:pt x="0" y="1300"/>
                    <a:pt x="70" y="1419"/>
                    <a:pt x="185" y="1449"/>
                  </a:cubicBezTo>
                  <a:cubicBezTo>
                    <a:pt x="185" y="1449"/>
                    <a:pt x="404" y="1508"/>
                    <a:pt x="742" y="1514"/>
                  </a:cubicBezTo>
                  <a:cubicBezTo>
                    <a:pt x="769" y="1515"/>
                    <a:pt x="797" y="1516"/>
                    <a:pt x="826" y="1516"/>
                  </a:cubicBezTo>
                  <a:cubicBezTo>
                    <a:pt x="1152" y="1516"/>
                    <a:pt x="1569" y="1457"/>
                    <a:pt x="1962" y="1319"/>
                  </a:cubicBezTo>
                  <a:cubicBezTo>
                    <a:pt x="2352" y="1182"/>
                    <a:pt x="2717" y="979"/>
                    <a:pt x="3040" y="718"/>
                  </a:cubicBezTo>
                  <a:cubicBezTo>
                    <a:pt x="3170" y="618"/>
                    <a:pt x="3277" y="503"/>
                    <a:pt x="3338" y="440"/>
                  </a:cubicBezTo>
                  <a:cubicBezTo>
                    <a:pt x="3401" y="372"/>
                    <a:pt x="3435" y="329"/>
                    <a:pt x="3435" y="329"/>
                  </a:cubicBezTo>
                  <a:lnTo>
                    <a:pt x="3442" y="318"/>
                  </a:lnTo>
                  <a:cubicBezTo>
                    <a:pt x="3500" y="246"/>
                    <a:pt x="3497" y="141"/>
                    <a:pt x="3437" y="70"/>
                  </a:cubicBezTo>
                  <a:cubicBezTo>
                    <a:pt x="3398" y="25"/>
                    <a:pt x="3343" y="1"/>
                    <a:pt x="328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>
              <a:off x="6211475" y="4569725"/>
              <a:ext cx="75450" cy="25975"/>
            </a:xfrm>
            <a:custGeom>
              <a:avLst/>
              <a:gdLst/>
              <a:ahLst/>
              <a:cxnLst/>
              <a:rect l="l" t="t" r="r" b="b"/>
              <a:pathLst>
                <a:path w="3018" h="1039" extrusionOk="0">
                  <a:moveTo>
                    <a:pt x="2750" y="0"/>
                  </a:moveTo>
                  <a:cubicBezTo>
                    <a:pt x="2733" y="0"/>
                    <a:pt x="2716" y="2"/>
                    <a:pt x="2698" y="7"/>
                  </a:cubicBezTo>
                  <a:lnTo>
                    <a:pt x="2300" y="107"/>
                  </a:lnTo>
                  <a:cubicBezTo>
                    <a:pt x="2069" y="171"/>
                    <a:pt x="1762" y="236"/>
                    <a:pt x="1456" y="302"/>
                  </a:cubicBezTo>
                  <a:cubicBezTo>
                    <a:pt x="1151" y="361"/>
                    <a:pt x="841" y="414"/>
                    <a:pt x="606" y="449"/>
                  </a:cubicBezTo>
                  <a:cubicBezTo>
                    <a:pt x="370" y="484"/>
                    <a:pt x="206" y="514"/>
                    <a:pt x="206" y="514"/>
                  </a:cubicBezTo>
                  <a:cubicBezTo>
                    <a:pt x="129" y="529"/>
                    <a:pt x="65" y="584"/>
                    <a:pt x="39" y="659"/>
                  </a:cubicBezTo>
                  <a:cubicBezTo>
                    <a:pt x="1" y="774"/>
                    <a:pt x="62" y="897"/>
                    <a:pt x="176" y="937"/>
                  </a:cubicBezTo>
                  <a:cubicBezTo>
                    <a:pt x="176" y="937"/>
                    <a:pt x="347" y="996"/>
                    <a:pt x="615" y="1023"/>
                  </a:cubicBezTo>
                  <a:cubicBezTo>
                    <a:pt x="719" y="1033"/>
                    <a:pt x="822" y="1038"/>
                    <a:pt x="925" y="1038"/>
                  </a:cubicBezTo>
                  <a:cubicBezTo>
                    <a:pt x="1151" y="1038"/>
                    <a:pt x="1376" y="1014"/>
                    <a:pt x="1596" y="965"/>
                  </a:cubicBezTo>
                  <a:cubicBezTo>
                    <a:pt x="1919" y="895"/>
                    <a:pt x="2227" y="774"/>
                    <a:pt x="2512" y="610"/>
                  </a:cubicBezTo>
                  <a:cubicBezTo>
                    <a:pt x="2606" y="555"/>
                    <a:pt x="2697" y="495"/>
                    <a:pt x="2782" y="428"/>
                  </a:cubicBezTo>
                  <a:cubicBezTo>
                    <a:pt x="2842" y="383"/>
                    <a:pt x="2873" y="352"/>
                    <a:pt x="2873" y="352"/>
                  </a:cubicBezTo>
                  <a:lnTo>
                    <a:pt x="2881" y="345"/>
                  </a:lnTo>
                  <a:cubicBezTo>
                    <a:pt x="3018" y="218"/>
                    <a:pt x="2919" y="0"/>
                    <a:pt x="275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6228725" y="4666025"/>
              <a:ext cx="91575" cy="29150"/>
            </a:xfrm>
            <a:custGeom>
              <a:avLst/>
              <a:gdLst/>
              <a:ahLst/>
              <a:cxnLst/>
              <a:rect l="l" t="t" r="r" b="b"/>
              <a:pathLst>
                <a:path w="3663" h="1166" extrusionOk="0">
                  <a:moveTo>
                    <a:pt x="3443" y="0"/>
                  </a:moveTo>
                  <a:cubicBezTo>
                    <a:pt x="3425" y="0"/>
                    <a:pt x="3406" y="3"/>
                    <a:pt x="3387" y="8"/>
                  </a:cubicBezTo>
                  <a:lnTo>
                    <a:pt x="2891" y="159"/>
                  </a:lnTo>
                  <a:cubicBezTo>
                    <a:pt x="2599" y="251"/>
                    <a:pt x="2207" y="343"/>
                    <a:pt x="1815" y="419"/>
                  </a:cubicBezTo>
                  <a:cubicBezTo>
                    <a:pt x="1421" y="490"/>
                    <a:pt x="1023" y="543"/>
                    <a:pt x="720" y="567"/>
                  </a:cubicBezTo>
                  <a:lnTo>
                    <a:pt x="208" y="611"/>
                  </a:lnTo>
                  <a:cubicBezTo>
                    <a:pt x="107" y="619"/>
                    <a:pt x="24" y="698"/>
                    <a:pt x="12" y="799"/>
                  </a:cubicBezTo>
                  <a:cubicBezTo>
                    <a:pt x="0" y="901"/>
                    <a:pt x="61" y="998"/>
                    <a:pt x="157" y="1030"/>
                  </a:cubicBezTo>
                  <a:lnTo>
                    <a:pt x="161" y="1031"/>
                  </a:lnTo>
                  <a:cubicBezTo>
                    <a:pt x="161" y="1031"/>
                    <a:pt x="375" y="1104"/>
                    <a:pt x="711" y="1141"/>
                  </a:cubicBezTo>
                  <a:cubicBezTo>
                    <a:pt x="837" y="1157"/>
                    <a:pt x="982" y="1166"/>
                    <a:pt x="1136" y="1166"/>
                  </a:cubicBezTo>
                  <a:cubicBezTo>
                    <a:pt x="1389" y="1166"/>
                    <a:pt x="1670" y="1142"/>
                    <a:pt x="1945" y="1086"/>
                  </a:cubicBezTo>
                  <a:cubicBezTo>
                    <a:pt x="2350" y="1002"/>
                    <a:pt x="2741" y="860"/>
                    <a:pt x="3103" y="662"/>
                  </a:cubicBezTo>
                  <a:cubicBezTo>
                    <a:pt x="3250" y="586"/>
                    <a:pt x="3375" y="495"/>
                    <a:pt x="3449" y="444"/>
                  </a:cubicBezTo>
                  <a:cubicBezTo>
                    <a:pt x="3524" y="389"/>
                    <a:pt x="3566" y="354"/>
                    <a:pt x="3566" y="354"/>
                  </a:cubicBezTo>
                  <a:lnTo>
                    <a:pt x="3572" y="348"/>
                  </a:lnTo>
                  <a:cubicBezTo>
                    <a:pt x="3643" y="287"/>
                    <a:pt x="3663" y="186"/>
                    <a:pt x="3618" y="104"/>
                  </a:cubicBezTo>
                  <a:cubicBezTo>
                    <a:pt x="3583" y="39"/>
                    <a:pt x="3515" y="0"/>
                    <a:pt x="344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6242275" y="4768375"/>
              <a:ext cx="98375" cy="26400"/>
            </a:xfrm>
            <a:custGeom>
              <a:avLst/>
              <a:gdLst/>
              <a:ahLst/>
              <a:cxnLst/>
              <a:rect l="l" t="t" r="r" b="b"/>
              <a:pathLst>
                <a:path w="3935" h="1056" extrusionOk="0">
                  <a:moveTo>
                    <a:pt x="3718" y="0"/>
                  </a:moveTo>
                  <a:cubicBezTo>
                    <a:pt x="3705" y="0"/>
                    <a:pt x="3691" y="1"/>
                    <a:pt x="3678" y="4"/>
                  </a:cubicBezTo>
                  <a:lnTo>
                    <a:pt x="3134" y="125"/>
                  </a:lnTo>
                  <a:cubicBezTo>
                    <a:pt x="2813" y="200"/>
                    <a:pt x="2384" y="274"/>
                    <a:pt x="1956" y="334"/>
                  </a:cubicBezTo>
                  <a:cubicBezTo>
                    <a:pt x="1527" y="388"/>
                    <a:pt x="1095" y="426"/>
                    <a:pt x="768" y="443"/>
                  </a:cubicBezTo>
                  <a:cubicBezTo>
                    <a:pt x="440" y="460"/>
                    <a:pt x="216" y="473"/>
                    <a:pt x="216" y="473"/>
                  </a:cubicBezTo>
                  <a:cubicBezTo>
                    <a:pt x="113" y="479"/>
                    <a:pt x="28" y="558"/>
                    <a:pt x="15" y="659"/>
                  </a:cubicBezTo>
                  <a:cubicBezTo>
                    <a:pt x="1" y="762"/>
                    <a:pt x="61" y="860"/>
                    <a:pt x="159" y="892"/>
                  </a:cubicBezTo>
                  <a:lnTo>
                    <a:pt x="163" y="893"/>
                  </a:lnTo>
                  <a:cubicBezTo>
                    <a:pt x="163" y="893"/>
                    <a:pt x="390" y="969"/>
                    <a:pt x="744" y="1017"/>
                  </a:cubicBezTo>
                  <a:cubicBezTo>
                    <a:pt x="920" y="1041"/>
                    <a:pt x="1127" y="1055"/>
                    <a:pt x="1349" y="1055"/>
                  </a:cubicBezTo>
                  <a:cubicBezTo>
                    <a:pt x="1574" y="1055"/>
                    <a:pt x="1813" y="1040"/>
                    <a:pt x="2051" y="1004"/>
                  </a:cubicBezTo>
                  <a:cubicBezTo>
                    <a:pt x="2483" y="940"/>
                    <a:pt x="2905" y="818"/>
                    <a:pt x="3304" y="642"/>
                  </a:cubicBezTo>
                  <a:cubicBezTo>
                    <a:pt x="3466" y="574"/>
                    <a:pt x="3604" y="492"/>
                    <a:pt x="3690" y="446"/>
                  </a:cubicBezTo>
                  <a:cubicBezTo>
                    <a:pt x="3775" y="394"/>
                    <a:pt x="3824" y="362"/>
                    <a:pt x="3824" y="362"/>
                  </a:cubicBezTo>
                  <a:lnTo>
                    <a:pt x="3831" y="358"/>
                  </a:lnTo>
                  <a:cubicBezTo>
                    <a:pt x="3907" y="304"/>
                    <a:pt x="3935" y="205"/>
                    <a:pt x="3899" y="119"/>
                  </a:cubicBezTo>
                  <a:cubicBezTo>
                    <a:pt x="3867" y="46"/>
                    <a:pt x="3795" y="0"/>
                    <a:pt x="37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6248750" y="4880925"/>
              <a:ext cx="98100" cy="29200"/>
            </a:xfrm>
            <a:custGeom>
              <a:avLst/>
              <a:gdLst/>
              <a:ahLst/>
              <a:cxnLst/>
              <a:rect l="l" t="t" r="r" b="b"/>
              <a:pathLst>
                <a:path w="3924" h="1168" extrusionOk="0">
                  <a:moveTo>
                    <a:pt x="3477" y="294"/>
                  </a:moveTo>
                  <a:cubicBezTo>
                    <a:pt x="3492" y="320"/>
                    <a:pt x="3512" y="342"/>
                    <a:pt x="3537" y="359"/>
                  </a:cubicBezTo>
                  <a:lnTo>
                    <a:pt x="3547" y="365"/>
                  </a:lnTo>
                  <a:cubicBezTo>
                    <a:pt x="3549" y="367"/>
                    <a:pt x="3559" y="374"/>
                    <a:pt x="3556" y="374"/>
                  </a:cubicBezTo>
                  <a:cubicBezTo>
                    <a:pt x="3554" y="374"/>
                    <a:pt x="3547" y="371"/>
                    <a:pt x="3531" y="363"/>
                  </a:cubicBezTo>
                  <a:cubicBezTo>
                    <a:pt x="3503" y="349"/>
                    <a:pt x="3487" y="320"/>
                    <a:pt x="3477" y="294"/>
                  </a:cubicBezTo>
                  <a:close/>
                  <a:moveTo>
                    <a:pt x="3648" y="1"/>
                  </a:moveTo>
                  <a:cubicBezTo>
                    <a:pt x="3573" y="1"/>
                    <a:pt x="3503" y="44"/>
                    <a:pt x="3471" y="114"/>
                  </a:cubicBezTo>
                  <a:cubicBezTo>
                    <a:pt x="3450" y="157"/>
                    <a:pt x="3447" y="205"/>
                    <a:pt x="3459" y="248"/>
                  </a:cubicBezTo>
                  <a:lnTo>
                    <a:pt x="3459" y="248"/>
                  </a:lnTo>
                  <a:cubicBezTo>
                    <a:pt x="3449" y="254"/>
                    <a:pt x="3429" y="271"/>
                    <a:pt x="3408" y="280"/>
                  </a:cubicBezTo>
                  <a:cubicBezTo>
                    <a:pt x="3398" y="284"/>
                    <a:pt x="3387" y="287"/>
                    <a:pt x="3380" y="287"/>
                  </a:cubicBezTo>
                  <a:cubicBezTo>
                    <a:pt x="3377" y="287"/>
                    <a:pt x="3375" y="286"/>
                    <a:pt x="3374" y="284"/>
                  </a:cubicBezTo>
                  <a:cubicBezTo>
                    <a:pt x="3351" y="286"/>
                    <a:pt x="3298" y="303"/>
                    <a:pt x="3258" y="312"/>
                  </a:cubicBezTo>
                  <a:cubicBezTo>
                    <a:pt x="3089" y="358"/>
                    <a:pt x="2910" y="386"/>
                    <a:pt x="2699" y="419"/>
                  </a:cubicBezTo>
                  <a:cubicBezTo>
                    <a:pt x="2485" y="451"/>
                    <a:pt x="2270" y="473"/>
                    <a:pt x="2054" y="483"/>
                  </a:cubicBezTo>
                  <a:cubicBezTo>
                    <a:pt x="1945" y="487"/>
                    <a:pt x="1836" y="490"/>
                    <a:pt x="1727" y="490"/>
                  </a:cubicBezTo>
                  <a:cubicBezTo>
                    <a:pt x="1430" y="490"/>
                    <a:pt x="1133" y="472"/>
                    <a:pt x="837" y="435"/>
                  </a:cubicBezTo>
                  <a:cubicBezTo>
                    <a:pt x="504" y="392"/>
                    <a:pt x="277" y="351"/>
                    <a:pt x="277" y="351"/>
                  </a:cubicBezTo>
                  <a:cubicBezTo>
                    <a:pt x="263" y="348"/>
                    <a:pt x="250" y="347"/>
                    <a:pt x="237" y="347"/>
                  </a:cubicBezTo>
                  <a:cubicBezTo>
                    <a:pt x="150" y="347"/>
                    <a:pt x="69" y="401"/>
                    <a:pt x="38" y="485"/>
                  </a:cubicBezTo>
                  <a:cubicBezTo>
                    <a:pt x="0" y="582"/>
                    <a:pt x="38" y="690"/>
                    <a:pt x="126" y="745"/>
                  </a:cubicBezTo>
                  <a:lnTo>
                    <a:pt x="132" y="748"/>
                  </a:lnTo>
                  <a:cubicBezTo>
                    <a:pt x="132" y="748"/>
                    <a:pt x="350" y="879"/>
                    <a:pt x="712" y="995"/>
                  </a:cubicBezTo>
                  <a:cubicBezTo>
                    <a:pt x="1015" y="1093"/>
                    <a:pt x="1425" y="1167"/>
                    <a:pt x="1851" y="1167"/>
                  </a:cubicBezTo>
                  <a:cubicBezTo>
                    <a:pt x="1930" y="1167"/>
                    <a:pt x="2010" y="1165"/>
                    <a:pt x="2090" y="1159"/>
                  </a:cubicBezTo>
                  <a:cubicBezTo>
                    <a:pt x="2339" y="1143"/>
                    <a:pt x="2586" y="1105"/>
                    <a:pt x="2827" y="1042"/>
                  </a:cubicBezTo>
                  <a:cubicBezTo>
                    <a:pt x="3053" y="986"/>
                    <a:pt x="3274" y="898"/>
                    <a:pt x="3439" y="826"/>
                  </a:cubicBezTo>
                  <a:lnTo>
                    <a:pt x="3565" y="768"/>
                  </a:lnTo>
                  <a:cubicBezTo>
                    <a:pt x="3625" y="739"/>
                    <a:pt x="3680" y="700"/>
                    <a:pt x="3725" y="652"/>
                  </a:cubicBezTo>
                  <a:cubicBezTo>
                    <a:pt x="3805" y="568"/>
                    <a:pt x="3855" y="490"/>
                    <a:pt x="3885" y="385"/>
                  </a:cubicBezTo>
                  <a:cubicBezTo>
                    <a:pt x="3924" y="288"/>
                    <a:pt x="3882" y="108"/>
                    <a:pt x="3781" y="47"/>
                  </a:cubicBezTo>
                  <a:cubicBezTo>
                    <a:pt x="3719" y="4"/>
                    <a:pt x="3721" y="15"/>
                    <a:pt x="3712" y="10"/>
                  </a:cubicBezTo>
                  <a:lnTo>
                    <a:pt x="3702" y="8"/>
                  </a:lnTo>
                  <a:lnTo>
                    <a:pt x="3700" y="8"/>
                  </a:lnTo>
                  <a:cubicBezTo>
                    <a:pt x="3683" y="3"/>
                    <a:pt x="3665" y="1"/>
                    <a:pt x="364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6239175" y="4992700"/>
              <a:ext cx="83750" cy="17100"/>
            </a:xfrm>
            <a:custGeom>
              <a:avLst/>
              <a:gdLst/>
              <a:ahLst/>
              <a:cxnLst/>
              <a:rect l="l" t="t" r="r" b="b"/>
              <a:pathLst>
                <a:path w="3350" h="684" extrusionOk="0">
                  <a:moveTo>
                    <a:pt x="1871" y="1"/>
                  </a:moveTo>
                  <a:cubicBezTo>
                    <a:pt x="1806" y="1"/>
                    <a:pt x="1741" y="1"/>
                    <a:pt x="1676" y="3"/>
                  </a:cubicBezTo>
                  <a:cubicBezTo>
                    <a:pt x="1306" y="5"/>
                    <a:pt x="936" y="24"/>
                    <a:pt x="657" y="45"/>
                  </a:cubicBezTo>
                  <a:cubicBezTo>
                    <a:pt x="377" y="65"/>
                    <a:pt x="189" y="97"/>
                    <a:pt x="189" y="97"/>
                  </a:cubicBezTo>
                  <a:cubicBezTo>
                    <a:pt x="88" y="114"/>
                    <a:pt x="14" y="197"/>
                    <a:pt x="7" y="299"/>
                  </a:cubicBezTo>
                  <a:cubicBezTo>
                    <a:pt x="0" y="399"/>
                    <a:pt x="65" y="492"/>
                    <a:pt x="162" y="520"/>
                  </a:cubicBezTo>
                  <a:cubicBezTo>
                    <a:pt x="318" y="563"/>
                    <a:pt x="476" y="597"/>
                    <a:pt x="636" y="619"/>
                  </a:cubicBezTo>
                  <a:cubicBezTo>
                    <a:pt x="923" y="662"/>
                    <a:pt x="1213" y="683"/>
                    <a:pt x="1505" y="683"/>
                  </a:cubicBezTo>
                  <a:cubicBezTo>
                    <a:pt x="1566" y="683"/>
                    <a:pt x="1627" y="682"/>
                    <a:pt x="1688" y="680"/>
                  </a:cubicBezTo>
                  <a:cubicBezTo>
                    <a:pt x="2072" y="674"/>
                    <a:pt x="2452" y="620"/>
                    <a:pt x="2736" y="566"/>
                  </a:cubicBezTo>
                  <a:cubicBezTo>
                    <a:pt x="2893" y="535"/>
                    <a:pt x="3050" y="495"/>
                    <a:pt x="3202" y="446"/>
                  </a:cubicBezTo>
                  <a:lnTo>
                    <a:pt x="3207" y="445"/>
                  </a:lnTo>
                  <a:cubicBezTo>
                    <a:pt x="3294" y="413"/>
                    <a:pt x="3350" y="328"/>
                    <a:pt x="3340" y="236"/>
                  </a:cubicBezTo>
                  <a:cubicBezTo>
                    <a:pt x="3331" y="144"/>
                    <a:pt x="3258" y="71"/>
                    <a:pt x="3166" y="59"/>
                  </a:cubicBezTo>
                  <a:cubicBezTo>
                    <a:pt x="3166" y="59"/>
                    <a:pt x="2974" y="36"/>
                    <a:pt x="2696" y="22"/>
                  </a:cubicBezTo>
                  <a:cubicBezTo>
                    <a:pt x="2465" y="13"/>
                    <a:pt x="2173" y="1"/>
                    <a:pt x="187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6201100" y="5081150"/>
              <a:ext cx="75750" cy="20925"/>
            </a:xfrm>
            <a:custGeom>
              <a:avLst/>
              <a:gdLst/>
              <a:ahLst/>
              <a:cxnLst/>
              <a:rect l="l" t="t" r="r" b="b"/>
              <a:pathLst>
                <a:path w="3030" h="837" extrusionOk="0">
                  <a:moveTo>
                    <a:pt x="247" y="1"/>
                  </a:moveTo>
                  <a:cubicBezTo>
                    <a:pt x="179" y="1"/>
                    <a:pt x="115" y="32"/>
                    <a:pt x="73" y="86"/>
                  </a:cubicBezTo>
                  <a:cubicBezTo>
                    <a:pt x="0" y="183"/>
                    <a:pt x="18" y="320"/>
                    <a:pt x="115" y="393"/>
                  </a:cubicBezTo>
                  <a:cubicBezTo>
                    <a:pt x="115" y="393"/>
                    <a:pt x="257" y="504"/>
                    <a:pt x="505" y="610"/>
                  </a:cubicBezTo>
                  <a:cubicBezTo>
                    <a:pt x="750" y="719"/>
                    <a:pt x="1102" y="816"/>
                    <a:pt x="1462" y="833"/>
                  </a:cubicBezTo>
                  <a:cubicBezTo>
                    <a:pt x="1514" y="835"/>
                    <a:pt x="1567" y="837"/>
                    <a:pt x="1620" y="837"/>
                  </a:cubicBezTo>
                  <a:cubicBezTo>
                    <a:pt x="1896" y="837"/>
                    <a:pt x="2172" y="797"/>
                    <a:pt x="2436" y="718"/>
                  </a:cubicBezTo>
                  <a:cubicBezTo>
                    <a:pt x="2542" y="688"/>
                    <a:pt x="2643" y="650"/>
                    <a:pt x="2741" y="604"/>
                  </a:cubicBezTo>
                  <a:cubicBezTo>
                    <a:pt x="2808" y="572"/>
                    <a:pt x="2846" y="550"/>
                    <a:pt x="2846" y="550"/>
                  </a:cubicBezTo>
                  <a:lnTo>
                    <a:pt x="2854" y="545"/>
                  </a:lnTo>
                  <a:cubicBezTo>
                    <a:pt x="3030" y="442"/>
                    <a:pt x="2957" y="174"/>
                    <a:pt x="2755" y="174"/>
                  </a:cubicBezTo>
                  <a:cubicBezTo>
                    <a:pt x="2753" y="174"/>
                    <a:pt x="2752" y="174"/>
                    <a:pt x="2751" y="174"/>
                  </a:cubicBezTo>
                  <a:lnTo>
                    <a:pt x="2349" y="180"/>
                  </a:lnTo>
                  <a:cubicBezTo>
                    <a:pt x="2300" y="182"/>
                    <a:pt x="2248" y="183"/>
                    <a:pt x="2193" y="183"/>
                  </a:cubicBezTo>
                  <a:cubicBezTo>
                    <a:pt x="1986" y="183"/>
                    <a:pt x="1745" y="171"/>
                    <a:pt x="1505" y="156"/>
                  </a:cubicBezTo>
                  <a:cubicBezTo>
                    <a:pt x="1202" y="132"/>
                    <a:pt x="898" y="97"/>
                    <a:pt x="668" y="61"/>
                  </a:cubicBezTo>
                  <a:cubicBezTo>
                    <a:pt x="439" y="24"/>
                    <a:pt x="277" y="3"/>
                    <a:pt x="277" y="3"/>
                  </a:cubicBezTo>
                  <a:cubicBezTo>
                    <a:pt x="267" y="1"/>
                    <a:pt x="257" y="1"/>
                    <a:pt x="247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4"/>
            <p:cNvSpPr/>
            <p:nvPr/>
          </p:nvSpPr>
          <p:spPr>
            <a:xfrm>
              <a:off x="6143200" y="5176700"/>
              <a:ext cx="67000" cy="26375"/>
            </a:xfrm>
            <a:custGeom>
              <a:avLst/>
              <a:gdLst/>
              <a:ahLst/>
              <a:cxnLst/>
              <a:rect l="l" t="t" r="r" b="b"/>
              <a:pathLst>
                <a:path w="2680" h="1055" extrusionOk="0">
                  <a:moveTo>
                    <a:pt x="251" y="0"/>
                  </a:moveTo>
                  <a:cubicBezTo>
                    <a:pt x="204" y="0"/>
                    <a:pt x="157" y="15"/>
                    <a:pt x="119" y="44"/>
                  </a:cubicBezTo>
                  <a:cubicBezTo>
                    <a:pt x="21" y="116"/>
                    <a:pt x="0" y="254"/>
                    <a:pt x="73" y="352"/>
                  </a:cubicBezTo>
                  <a:cubicBezTo>
                    <a:pt x="73" y="352"/>
                    <a:pt x="176" y="491"/>
                    <a:pt x="383" y="642"/>
                  </a:cubicBezTo>
                  <a:cubicBezTo>
                    <a:pt x="589" y="796"/>
                    <a:pt x="904" y="950"/>
                    <a:pt x="1242" y="1014"/>
                  </a:cubicBezTo>
                  <a:cubicBezTo>
                    <a:pt x="1383" y="1041"/>
                    <a:pt x="1526" y="1055"/>
                    <a:pt x="1670" y="1055"/>
                  </a:cubicBezTo>
                  <a:cubicBezTo>
                    <a:pt x="1840" y="1055"/>
                    <a:pt x="2010" y="1035"/>
                    <a:pt x="2177" y="997"/>
                  </a:cubicBezTo>
                  <a:cubicBezTo>
                    <a:pt x="2277" y="974"/>
                    <a:pt x="2376" y="941"/>
                    <a:pt x="2471" y="899"/>
                  </a:cubicBezTo>
                  <a:cubicBezTo>
                    <a:pt x="2533" y="870"/>
                    <a:pt x="2569" y="851"/>
                    <a:pt x="2569" y="851"/>
                  </a:cubicBezTo>
                  <a:cubicBezTo>
                    <a:pt x="2626" y="817"/>
                    <a:pt x="2664" y="758"/>
                    <a:pt x="2670" y="691"/>
                  </a:cubicBezTo>
                  <a:cubicBezTo>
                    <a:pt x="2680" y="580"/>
                    <a:pt x="2597" y="481"/>
                    <a:pt x="2486" y="471"/>
                  </a:cubicBezTo>
                  <a:cubicBezTo>
                    <a:pt x="2486" y="471"/>
                    <a:pt x="2445" y="468"/>
                    <a:pt x="2378" y="468"/>
                  </a:cubicBezTo>
                  <a:cubicBezTo>
                    <a:pt x="2369" y="468"/>
                    <a:pt x="2360" y="468"/>
                    <a:pt x="2352" y="468"/>
                  </a:cubicBezTo>
                  <a:cubicBezTo>
                    <a:pt x="2286" y="468"/>
                    <a:pt x="2219" y="458"/>
                    <a:pt x="2123" y="454"/>
                  </a:cubicBezTo>
                  <a:cubicBezTo>
                    <a:pt x="1913" y="445"/>
                    <a:pt x="1643" y="404"/>
                    <a:pt x="1380" y="350"/>
                  </a:cubicBezTo>
                  <a:cubicBezTo>
                    <a:pt x="1136" y="296"/>
                    <a:pt x="897" y="226"/>
                    <a:pt x="662" y="140"/>
                  </a:cubicBezTo>
                  <a:cubicBezTo>
                    <a:pt x="468" y="68"/>
                    <a:pt x="330" y="15"/>
                    <a:pt x="330" y="15"/>
                  </a:cubicBezTo>
                  <a:cubicBezTo>
                    <a:pt x="304" y="5"/>
                    <a:pt x="278" y="0"/>
                    <a:pt x="25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5931000" y="5192450"/>
              <a:ext cx="60625" cy="50700"/>
            </a:xfrm>
            <a:custGeom>
              <a:avLst/>
              <a:gdLst/>
              <a:ahLst/>
              <a:cxnLst/>
              <a:rect l="l" t="t" r="r" b="b"/>
              <a:pathLst>
                <a:path w="2425" h="2028" extrusionOk="0">
                  <a:moveTo>
                    <a:pt x="423" y="1"/>
                  </a:moveTo>
                  <a:cubicBezTo>
                    <a:pt x="189" y="2"/>
                    <a:pt x="0" y="193"/>
                    <a:pt x="2" y="426"/>
                  </a:cubicBezTo>
                  <a:cubicBezTo>
                    <a:pt x="2" y="426"/>
                    <a:pt x="2" y="469"/>
                    <a:pt x="9" y="539"/>
                  </a:cubicBezTo>
                  <a:cubicBezTo>
                    <a:pt x="11" y="600"/>
                    <a:pt x="53" y="739"/>
                    <a:pt x="103" y="855"/>
                  </a:cubicBezTo>
                  <a:cubicBezTo>
                    <a:pt x="151" y="982"/>
                    <a:pt x="231" y="1117"/>
                    <a:pt x="330" y="1251"/>
                  </a:cubicBezTo>
                  <a:cubicBezTo>
                    <a:pt x="436" y="1390"/>
                    <a:pt x="560" y="1515"/>
                    <a:pt x="696" y="1624"/>
                  </a:cubicBezTo>
                  <a:cubicBezTo>
                    <a:pt x="840" y="1730"/>
                    <a:pt x="992" y="1827"/>
                    <a:pt x="1148" y="1890"/>
                  </a:cubicBezTo>
                  <a:cubicBezTo>
                    <a:pt x="1288" y="1951"/>
                    <a:pt x="1437" y="1993"/>
                    <a:pt x="1589" y="2012"/>
                  </a:cubicBezTo>
                  <a:cubicBezTo>
                    <a:pt x="1664" y="2023"/>
                    <a:pt x="1733" y="2027"/>
                    <a:pt x="1793" y="2027"/>
                  </a:cubicBezTo>
                  <a:cubicBezTo>
                    <a:pt x="1946" y="2027"/>
                    <a:pt x="2041" y="2001"/>
                    <a:pt x="2041" y="2001"/>
                  </a:cubicBezTo>
                  <a:cubicBezTo>
                    <a:pt x="2112" y="1982"/>
                    <a:pt x="2177" y="1945"/>
                    <a:pt x="2231" y="1896"/>
                  </a:cubicBezTo>
                  <a:cubicBezTo>
                    <a:pt x="2414" y="1726"/>
                    <a:pt x="2425" y="1439"/>
                    <a:pt x="2254" y="1257"/>
                  </a:cubicBezTo>
                  <a:lnTo>
                    <a:pt x="2224" y="1226"/>
                  </a:lnTo>
                  <a:cubicBezTo>
                    <a:pt x="2146" y="1145"/>
                    <a:pt x="2063" y="1068"/>
                    <a:pt x="1978" y="997"/>
                  </a:cubicBezTo>
                  <a:cubicBezTo>
                    <a:pt x="1834" y="876"/>
                    <a:pt x="1650" y="740"/>
                    <a:pt x="1466" y="606"/>
                  </a:cubicBezTo>
                  <a:cubicBezTo>
                    <a:pt x="1282" y="472"/>
                    <a:pt x="1087" y="343"/>
                    <a:pt x="928" y="237"/>
                  </a:cubicBezTo>
                  <a:cubicBezTo>
                    <a:pt x="843" y="178"/>
                    <a:pt x="788" y="163"/>
                    <a:pt x="725" y="114"/>
                  </a:cubicBezTo>
                  <a:cubicBezTo>
                    <a:pt x="666" y="74"/>
                    <a:pt x="628" y="54"/>
                    <a:pt x="628" y="54"/>
                  </a:cubicBezTo>
                  <a:cubicBezTo>
                    <a:pt x="566" y="19"/>
                    <a:pt x="494" y="1"/>
                    <a:pt x="42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5916325" y="5267650"/>
              <a:ext cx="52325" cy="50775"/>
            </a:xfrm>
            <a:custGeom>
              <a:avLst/>
              <a:gdLst/>
              <a:ahLst/>
              <a:cxnLst/>
              <a:rect l="l" t="t" r="r" b="b"/>
              <a:pathLst>
                <a:path w="2093" h="2031" extrusionOk="0">
                  <a:moveTo>
                    <a:pt x="460" y="0"/>
                  </a:moveTo>
                  <a:cubicBezTo>
                    <a:pt x="281" y="0"/>
                    <a:pt x="113" y="111"/>
                    <a:pt x="49" y="289"/>
                  </a:cubicBezTo>
                  <a:cubicBezTo>
                    <a:pt x="49" y="289"/>
                    <a:pt x="35" y="327"/>
                    <a:pt x="20" y="389"/>
                  </a:cubicBezTo>
                  <a:cubicBezTo>
                    <a:pt x="0" y="437"/>
                    <a:pt x="6" y="595"/>
                    <a:pt x="23" y="713"/>
                  </a:cubicBezTo>
                  <a:cubicBezTo>
                    <a:pt x="38" y="845"/>
                    <a:pt x="82" y="992"/>
                    <a:pt x="152" y="1142"/>
                  </a:cubicBezTo>
                  <a:cubicBezTo>
                    <a:pt x="223" y="1291"/>
                    <a:pt x="326" y="1433"/>
                    <a:pt x="445" y="1562"/>
                  </a:cubicBezTo>
                  <a:cubicBezTo>
                    <a:pt x="569" y="1686"/>
                    <a:pt x="709" y="1794"/>
                    <a:pt x="855" y="1870"/>
                  </a:cubicBezTo>
                  <a:cubicBezTo>
                    <a:pt x="1002" y="1946"/>
                    <a:pt x="1149" y="1996"/>
                    <a:pt x="1282" y="2014"/>
                  </a:cubicBezTo>
                  <a:cubicBezTo>
                    <a:pt x="1354" y="2026"/>
                    <a:pt x="1420" y="2031"/>
                    <a:pt x="1477" y="2031"/>
                  </a:cubicBezTo>
                  <a:cubicBezTo>
                    <a:pt x="1630" y="2031"/>
                    <a:pt x="1724" y="2000"/>
                    <a:pt x="1724" y="2000"/>
                  </a:cubicBezTo>
                  <a:cubicBezTo>
                    <a:pt x="1775" y="1983"/>
                    <a:pt x="1822" y="1957"/>
                    <a:pt x="1864" y="1925"/>
                  </a:cubicBezTo>
                  <a:cubicBezTo>
                    <a:pt x="2060" y="1769"/>
                    <a:pt x="2092" y="1484"/>
                    <a:pt x="1937" y="1288"/>
                  </a:cubicBezTo>
                  <a:lnTo>
                    <a:pt x="1882" y="1219"/>
                  </a:lnTo>
                  <a:cubicBezTo>
                    <a:pt x="1882" y="1219"/>
                    <a:pt x="1800" y="1117"/>
                    <a:pt x="1700" y="1010"/>
                  </a:cubicBezTo>
                  <a:cubicBezTo>
                    <a:pt x="1598" y="902"/>
                    <a:pt x="1474" y="782"/>
                    <a:pt x="1350" y="662"/>
                  </a:cubicBezTo>
                  <a:cubicBezTo>
                    <a:pt x="1225" y="543"/>
                    <a:pt x="1090" y="424"/>
                    <a:pt x="976" y="321"/>
                  </a:cubicBezTo>
                  <a:cubicBezTo>
                    <a:pt x="917" y="259"/>
                    <a:pt x="877" y="258"/>
                    <a:pt x="830" y="195"/>
                  </a:cubicBezTo>
                  <a:cubicBezTo>
                    <a:pt x="788" y="147"/>
                    <a:pt x="759" y="119"/>
                    <a:pt x="759" y="119"/>
                  </a:cubicBezTo>
                  <a:cubicBezTo>
                    <a:pt x="715" y="79"/>
                    <a:pt x="663" y="46"/>
                    <a:pt x="608" y="26"/>
                  </a:cubicBezTo>
                  <a:cubicBezTo>
                    <a:pt x="559" y="8"/>
                    <a:pt x="509" y="0"/>
                    <a:pt x="46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5813125" y="5199600"/>
              <a:ext cx="51450" cy="47300"/>
            </a:xfrm>
            <a:custGeom>
              <a:avLst/>
              <a:gdLst/>
              <a:ahLst/>
              <a:cxnLst/>
              <a:rect l="l" t="t" r="r" b="b"/>
              <a:pathLst>
                <a:path w="2058" h="1892" extrusionOk="0">
                  <a:moveTo>
                    <a:pt x="491" y="0"/>
                  </a:moveTo>
                  <a:cubicBezTo>
                    <a:pt x="460" y="0"/>
                    <a:pt x="429" y="3"/>
                    <a:pt x="398" y="9"/>
                  </a:cubicBezTo>
                  <a:cubicBezTo>
                    <a:pt x="155" y="60"/>
                    <a:pt x="1" y="298"/>
                    <a:pt x="51" y="541"/>
                  </a:cubicBezTo>
                  <a:cubicBezTo>
                    <a:pt x="78" y="651"/>
                    <a:pt x="118" y="757"/>
                    <a:pt x="172" y="857"/>
                  </a:cubicBezTo>
                  <a:cubicBezTo>
                    <a:pt x="279" y="1059"/>
                    <a:pt x="417" y="1244"/>
                    <a:pt x="582" y="1402"/>
                  </a:cubicBezTo>
                  <a:cubicBezTo>
                    <a:pt x="757" y="1572"/>
                    <a:pt x="961" y="1710"/>
                    <a:pt x="1139" y="1787"/>
                  </a:cubicBezTo>
                  <a:cubicBezTo>
                    <a:pt x="1240" y="1836"/>
                    <a:pt x="1349" y="1870"/>
                    <a:pt x="1460" y="1888"/>
                  </a:cubicBezTo>
                  <a:cubicBezTo>
                    <a:pt x="1481" y="1891"/>
                    <a:pt x="1503" y="1892"/>
                    <a:pt x="1524" y="1892"/>
                  </a:cubicBezTo>
                  <a:cubicBezTo>
                    <a:pt x="1558" y="1892"/>
                    <a:pt x="1591" y="1888"/>
                    <a:pt x="1624" y="1882"/>
                  </a:cubicBezTo>
                  <a:cubicBezTo>
                    <a:pt x="1889" y="1826"/>
                    <a:pt x="2058" y="1566"/>
                    <a:pt x="2001" y="1303"/>
                  </a:cubicBezTo>
                  <a:cubicBezTo>
                    <a:pt x="1975" y="1193"/>
                    <a:pt x="1932" y="1087"/>
                    <a:pt x="1875" y="989"/>
                  </a:cubicBezTo>
                  <a:cubicBezTo>
                    <a:pt x="1785" y="819"/>
                    <a:pt x="1630" y="625"/>
                    <a:pt x="1448" y="465"/>
                  </a:cubicBezTo>
                  <a:cubicBezTo>
                    <a:pt x="1276" y="314"/>
                    <a:pt x="1082" y="191"/>
                    <a:pt x="872" y="100"/>
                  </a:cubicBezTo>
                  <a:cubicBezTo>
                    <a:pt x="768" y="54"/>
                    <a:pt x="658" y="21"/>
                    <a:pt x="546" y="3"/>
                  </a:cubicBezTo>
                  <a:cubicBezTo>
                    <a:pt x="527" y="1"/>
                    <a:pt x="509" y="0"/>
                    <a:pt x="49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5913550" y="5093050"/>
              <a:ext cx="46000" cy="48825"/>
            </a:xfrm>
            <a:custGeom>
              <a:avLst/>
              <a:gdLst/>
              <a:ahLst/>
              <a:cxnLst/>
              <a:rect l="l" t="t" r="r" b="b"/>
              <a:pathLst>
                <a:path w="1840" h="1953" extrusionOk="0">
                  <a:moveTo>
                    <a:pt x="456" y="0"/>
                  </a:moveTo>
                  <a:cubicBezTo>
                    <a:pt x="225" y="0"/>
                    <a:pt x="29" y="179"/>
                    <a:pt x="12" y="413"/>
                  </a:cubicBezTo>
                  <a:lnTo>
                    <a:pt x="11" y="437"/>
                  </a:lnTo>
                  <a:cubicBezTo>
                    <a:pt x="11" y="437"/>
                    <a:pt x="0" y="580"/>
                    <a:pt x="61" y="774"/>
                  </a:cubicBezTo>
                  <a:cubicBezTo>
                    <a:pt x="128" y="1000"/>
                    <a:pt x="239" y="1211"/>
                    <a:pt x="388" y="1394"/>
                  </a:cubicBezTo>
                  <a:cubicBezTo>
                    <a:pt x="547" y="1590"/>
                    <a:pt x="748" y="1750"/>
                    <a:pt x="925" y="1837"/>
                  </a:cubicBezTo>
                  <a:cubicBezTo>
                    <a:pt x="1026" y="1892"/>
                    <a:pt x="1136" y="1929"/>
                    <a:pt x="1248" y="1949"/>
                  </a:cubicBezTo>
                  <a:cubicBezTo>
                    <a:pt x="1270" y="1951"/>
                    <a:pt x="1292" y="1953"/>
                    <a:pt x="1314" y="1953"/>
                  </a:cubicBezTo>
                  <a:cubicBezTo>
                    <a:pt x="1340" y="1953"/>
                    <a:pt x="1367" y="1951"/>
                    <a:pt x="1393" y="1946"/>
                  </a:cubicBezTo>
                  <a:cubicBezTo>
                    <a:pt x="1660" y="1903"/>
                    <a:pt x="1840" y="1650"/>
                    <a:pt x="1795" y="1384"/>
                  </a:cubicBezTo>
                  <a:lnTo>
                    <a:pt x="1793" y="1366"/>
                  </a:lnTo>
                  <a:cubicBezTo>
                    <a:pt x="1772" y="1264"/>
                    <a:pt x="1740" y="1165"/>
                    <a:pt x="1696" y="1070"/>
                  </a:cubicBezTo>
                  <a:cubicBezTo>
                    <a:pt x="1624" y="910"/>
                    <a:pt x="1505" y="729"/>
                    <a:pt x="1363" y="568"/>
                  </a:cubicBezTo>
                  <a:cubicBezTo>
                    <a:pt x="1226" y="416"/>
                    <a:pt x="1070" y="283"/>
                    <a:pt x="899" y="173"/>
                  </a:cubicBezTo>
                  <a:cubicBezTo>
                    <a:pt x="809" y="116"/>
                    <a:pt x="714" y="69"/>
                    <a:pt x="616" y="29"/>
                  </a:cubicBezTo>
                  <a:cubicBezTo>
                    <a:pt x="575" y="13"/>
                    <a:pt x="533" y="5"/>
                    <a:pt x="489" y="1"/>
                  </a:cubicBezTo>
                  <a:cubicBezTo>
                    <a:pt x="478" y="1"/>
                    <a:pt x="467" y="0"/>
                    <a:pt x="45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4"/>
            <p:cNvSpPr/>
            <p:nvPr/>
          </p:nvSpPr>
          <p:spPr>
            <a:xfrm>
              <a:off x="6000975" y="5087650"/>
              <a:ext cx="63125" cy="53375"/>
            </a:xfrm>
            <a:custGeom>
              <a:avLst/>
              <a:gdLst/>
              <a:ahLst/>
              <a:cxnLst/>
              <a:rect l="l" t="t" r="r" b="b"/>
              <a:pathLst>
                <a:path w="2525" h="2135" extrusionOk="0">
                  <a:moveTo>
                    <a:pt x="436" y="0"/>
                  </a:moveTo>
                  <a:cubicBezTo>
                    <a:pt x="423" y="0"/>
                    <a:pt x="409" y="1"/>
                    <a:pt x="395" y="2"/>
                  </a:cubicBezTo>
                  <a:cubicBezTo>
                    <a:pt x="166" y="28"/>
                    <a:pt x="0" y="234"/>
                    <a:pt x="25" y="465"/>
                  </a:cubicBezTo>
                  <a:cubicBezTo>
                    <a:pt x="25" y="465"/>
                    <a:pt x="29" y="508"/>
                    <a:pt x="45" y="581"/>
                  </a:cubicBezTo>
                  <a:cubicBezTo>
                    <a:pt x="56" y="646"/>
                    <a:pt x="103" y="773"/>
                    <a:pt x="158" y="888"/>
                  </a:cubicBezTo>
                  <a:cubicBezTo>
                    <a:pt x="271" y="1129"/>
                    <a:pt x="483" y="1420"/>
                    <a:pt x="757" y="1645"/>
                  </a:cubicBezTo>
                  <a:cubicBezTo>
                    <a:pt x="896" y="1754"/>
                    <a:pt x="1041" y="1855"/>
                    <a:pt x="1191" y="1928"/>
                  </a:cubicBezTo>
                  <a:cubicBezTo>
                    <a:pt x="1325" y="1997"/>
                    <a:pt x="1468" y="2050"/>
                    <a:pt x="1616" y="2086"/>
                  </a:cubicBezTo>
                  <a:cubicBezTo>
                    <a:pt x="1773" y="2126"/>
                    <a:pt x="1904" y="2134"/>
                    <a:pt x="1983" y="2134"/>
                  </a:cubicBezTo>
                  <a:cubicBezTo>
                    <a:pt x="2035" y="2134"/>
                    <a:pt x="2064" y="2131"/>
                    <a:pt x="2064" y="2131"/>
                  </a:cubicBezTo>
                  <a:cubicBezTo>
                    <a:pt x="2145" y="2121"/>
                    <a:pt x="2221" y="2091"/>
                    <a:pt x="2287" y="2043"/>
                  </a:cubicBezTo>
                  <a:cubicBezTo>
                    <a:pt x="2485" y="1892"/>
                    <a:pt x="2525" y="1609"/>
                    <a:pt x="2374" y="1411"/>
                  </a:cubicBezTo>
                  <a:lnTo>
                    <a:pt x="2359" y="1390"/>
                  </a:lnTo>
                  <a:cubicBezTo>
                    <a:pt x="2283" y="1294"/>
                    <a:pt x="2200" y="1202"/>
                    <a:pt x="2110" y="1118"/>
                  </a:cubicBezTo>
                  <a:cubicBezTo>
                    <a:pt x="1934" y="951"/>
                    <a:pt x="1748" y="794"/>
                    <a:pt x="1555" y="647"/>
                  </a:cubicBezTo>
                  <a:cubicBezTo>
                    <a:pt x="1348" y="489"/>
                    <a:pt x="1129" y="341"/>
                    <a:pt x="951" y="227"/>
                  </a:cubicBezTo>
                  <a:cubicBezTo>
                    <a:pt x="858" y="167"/>
                    <a:pt x="790" y="140"/>
                    <a:pt x="722" y="97"/>
                  </a:cubicBezTo>
                  <a:cubicBezTo>
                    <a:pt x="660" y="59"/>
                    <a:pt x="620" y="41"/>
                    <a:pt x="620" y="41"/>
                  </a:cubicBezTo>
                  <a:cubicBezTo>
                    <a:pt x="562" y="14"/>
                    <a:pt x="500" y="0"/>
                    <a:pt x="436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4"/>
            <p:cNvSpPr/>
            <p:nvPr/>
          </p:nvSpPr>
          <p:spPr>
            <a:xfrm>
              <a:off x="5986300" y="4984400"/>
              <a:ext cx="62350" cy="55900"/>
            </a:xfrm>
            <a:custGeom>
              <a:avLst/>
              <a:gdLst/>
              <a:ahLst/>
              <a:cxnLst/>
              <a:rect l="l" t="t" r="r" b="b"/>
              <a:pathLst>
                <a:path w="2494" h="2236" extrusionOk="0">
                  <a:moveTo>
                    <a:pt x="511" y="1"/>
                  </a:moveTo>
                  <a:cubicBezTo>
                    <a:pt x="202" y="1"/>
                    <a:pt x="0" y="331"/>
                    <a:pt x="146" y="608"/>
                  </a:cubicBezTo>
                  <a:cubicBezTo>
                    <a:pt x="209" y="722"/>
                    <a:pt x="279" y="833"/>
                    <a:pt x="356" y="939"/>
                  </a:cubicBezTo>
                  <a:cubicBezTo>
                    <a:pt x="512" y="1149"/>
                    <a:pt x="685" y="1344"/>
                    <a:pt x="873" y="1526"/>
                  </a:cubicBezTo>
                  <a:cubicBezTo>
                    <a:pt x="1075" y="1720"/>
                    <a:pt x="1293" y="1895"/>
                    <a:pt x="1479" y="2015"/>
                  </a:cubicBezTo>
                  <a:cubicBezTo>
                    <a:pt x="1586" y="2086"/>
                    <a:pt x="1698" y="2148"/>
                    <a:pt x="1818" y="2198"/>
                  </a:cubicBezTo>
                  <a:lnTo>
                    <a:pt x="1832" y="2204"/>
                  </a:lnTo>
                  <a:cubicBezTo>
                    <a:pt x="1888" y="2226"/>
                    <a:pt x="1944" y="2236"/>
                    <a:pt x="1998" y="2236"/>
                  </a:cubicBezTo>
                  <a:cubicBezTo>
                    <a:pt x="2265" y="2236"/>
                    <a:pt x="2493" y="1996"/>
                    <a:pt x="2446" y="1707"/>
                  </a:cubicBezTo>
                  <a:cubicBezTo>
                    <a:pt x="2446" y="1707"/>
                    <a:pt x="2417" y="1527"/>
                    <a:pt x="2301" y="1303"/>
                  </a:cubicBezTo>
                  <a:cubicBezTo>
                    <a:pt x="2190" y="1076"/>
                    <a:pt x="1988" y="809"/>
                    <a:pt x="1742" y="588"/>
                  </a:cubicBezTo>
                  <a:cubicBezTo>
                    <a:pt x="1495" y="367"/>
                    <a:pt x="1207" y="199"/>
                    <a:pt x="970" y="109"/>
                  </a:cubicBezTo>
                  <a:cubicBezTo>
                    <a:pt x="728" y="11"/>
                    <a:pt x="557" y="4"/>
                    <a:pt x="557" y="4"/>
                  </a:cubicBezTo>
                  <a:lnTo>
                    <a:pt x="528" y="1"/>
                  </a:lnTo>
                  <a:cubicBezTo>
                    <a:pt x="522" y="1"/>
                    <a:pt x="517" y="1"/>
                    <a:pt x="511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5685550" y="3261150"/>
              <a:ext cx="46700" cy="35950"/>
            </a:xfrm>
            <a:custGeom>
              <a:avLst/>
              <a:gdLst/>
              <a:ahLst/>
              <a:cxnLst/>
              <a:rect l="l" t="t" r="r" b="b"/>
              <a:pathLst>
                <a:path w="1868" h="1438" extrusionOk="0">
                  <a:moveTo>
                    <a:pt x="759" y="1"/>
                  </a:moveTo>
                  <a:cubicBezTo>
                    <a:pt x="748" y="1"/>
                    <a:pt x="737" y="1"/>
                    <a:pt x="726" y="2"/>
                  </a:cubicBezTo>
                  <a:cubicBezTo>
                    <a:pt x="706" y="5"/>
                    <a:pt x="675" y="4"/>
                    <a:pt x="673" y="22"/>
                  </a:cubicBezTo>
                  <a:cubicBezTo>
                    <a:pt x="704" y="59"/>
                    <a:pt x="719" y="140"/>
                    <a:pt x="708" y="140"/>
                  </a:cubicBezTo>
                  <a:cubicBezTo>
                    <a:pt x="706" y="140"/>
                    <a:pt x="704" y="138"/>
                    <a:pt x="702" y="136"/>
                  </a:cubicBezTo>
                  <a:lnTo>
                    <a:pt x="682" y="127"/>
                  </a:lnTo>
                  <a:lnTo>
                    <a:pt x="627" y="106"/>
                  </a:lnTo>
                  <a:cubicBezTo>
                    <a:pt x="604" y="96"/>
                    <a:pt x="580" y="89"/>
                    <a:pt x="557" y="84"/>
                  </a:cubicBezTo>
                  <a:cubicBezTo>
                    <a:pt x="524" y="76"/>
                    <a:pt x="490" y="73"/>
                    <a:pt x="458" y="73"/>
                  </a:cubicBezTo>
                  <a:cubicBezTo>
                    <a:pt x="249" y="73"/>
                    <a:pt x="62" y="216"/>
                    <a:pt x="15" y="428"/>
                  </a:cubicBezTo>
                  <a:cubicBezTo>
                    <a:pt x="15" y="428"/>
                    <a:pt x="14" y="435"/>
                    <a:pt x="10" y="449"/>
                  </a:cubicBezTo>
                  <a:cubicBezTo>
                    <a:pt x="10" y="449"/>
                    <a:pt x="9" y="448"/>
                    <a:pt x="9" y="448"/>
                  </a:cubicBezTo>
                  <a:lnTo>
                    <a:pt x="9" y="448"/>
                  </a:lnTo>
                  <a:cubicBezTo>
                    <a:pt x="1" y="448"/>
                    <a:pt x="43" y="561"/>
                    <a:pt x="103" y="630"/>
                  </a:cubicBezTo>
                  <a:cubicBezTo>
                    <a:pt x="133" y="674"/>
                    <a:pt x="139" y="703"/>
                    <a:pt x="163" y="742"/>
                  </a:cubicBezTo>
                  <a:cubicBezTo>
                    <a:pt x="181" y="778"/>
                    <a:pt x="203" y="815"/>
                    <a:pt x="225" y="850"/>
                  </a:cubicBezTo>
                  <a:cubicBezTo>
                    <a:pt x="325" y="1007"/>
                    <a:pt x="458" y="1142"/>
                    <a:pt x="614" y="1246"/>
                  </a:cubicBezTo>
                  <a:cubicBezTo>
                    <a:pt x="773" y="1350"/>
                    <a:pt x="955" y="1414"/>
                    <a:pt x="1107" y="1431"/>
                  </a:cubicBezTo>
                  <a:cubicBezTo>
                    <a:pt x="1143" y="1435"/>
                    <a:pt x="1180" y="1438"/>
                    <a:pt x="1216" y="1438"/>
                  </a:cubicBezTo>
                  <a:cubicBezTo>
                    <a:pt x="1271" y="1438"/>
                    <a:pt x="1326" y="1432"/>
                    <a:pt x="1381" y="1422"/>
                  </a:cubicBezTo>
                  <a:cubicBezTo>
                    <a:pt x="1392" y="1420"/>
                    <a:pt x="1405" y="1416"/>
                    <a:pt x="1416" y="1414"/>
                  </a:cubicBezTo>
                  <a:cubicBezTo>
                    <a:pt x="1703" y="1328"/>
                    <a:pt x="1868" y="1025"/>
                    <a:pt x="1782" y="736"/>
                  </a:cubicBezTo>
                  <a:lnTo>
                    <a:pt x="1781" y="732"/>
                  </a:lnTo>
                  <a:cubicBezTo>
                    <a:pt x="1753" y="647"/>
                    <a:pt x="1711" y="566"/>
                    <a:pt x="1658" y="492"/>
                  </a:cubicBezTo>
                  <a:cubicBezTo>
                    <a:pt x="1572" y="369"/>
                    <a:pt x="1436" y="244"/>
                    <a:pt x="1281" y="156"/>
                  </a:cubicBezTo>
                  <a:cubicBezTo>
                    <a:pt x="1138" y="74"/>
                    <a:pt x="980" y="23"/>
                    <a:pt x="817" y="4"/>
                  </a:cubicBezTo>
                  <a:cubicBezTo>
                    <a:pt x="798" y="2"/>
                    <a:pt x="779" y="1"/>
                    <a:pt x="7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5667950" y="3327575"/>
              <a:ext cx="61650" cy="51850"/>
            </a:xfrm>
            <a:custGeom>
              <a:avLst/>
              <a:gdLst/>
              <a:ahLst/>
              <a:cxnLst/>
              <a:rect l="l" t="t" r="r" b="b"/>
              <a:pathLst>
                <a:path w="2466" h="2074" extrusionOk="0">
                  <a:moveTo>
                    <a:pt x="441" y="0"/>
                  </a:moveTo>
                  <a:cubicBezTo>
                    <a:pt x="427" y="0"/>
                    <a:pt x="413" y="1"/>
                    <a:pt x="399" y="2"/>
                  </a:cubicBezTo>
                  <a:cubicBezTo>
                    <a:pt x="167" y="29"/>
                    <a:pt x="0" y="238"/>
                    <a:pt x="27" y="470"/>
                  </a:cubicBezTo>
                  <a:cubicBezTo>
                    <a:pt x="27" y="470"/>
                    <a:pt x="30" y="512"/>
                    <a:pt x="46" y="582"/>
                  </a:cubicBezTo>
                  <a:cubicBezTo>
                    <a:pt x="57" y="646"/>
                    <a:pt x="103" y="768"/>
                    <a:pt x="157" y="879"/>
                  </a:cubicBezTo>
                  <a:cubicBezTo>
                    <a:pt x="267" y="1112"/>
                    <a:pt x="474" y="1391"/>
                    <a:pt x="739" y="1606"/>
                  </a:cubicBezTo>
                  <a:cubicBezTo>
                    <a:pt x="873" y="1711"/>
                    <a:pt x="1013" y="1809"/>
                    <a:pt x="1158" y="1878"/>
                  </a:cubicBezTo>
                  <a:cubicBezTo>
                    <a:pt x="1288" y="1944"/>
                    <a:pt x="1427" y="1995"/>
                    <a:pt x="1569" y="2029"/>
                  </a:cubicBezTo>
                  <a:cubicBezTo>
                    <a:pt x="1717" y="2066"/>
                    <a:pt x="1841" y="2074"/>
                    <a:pt x="1919" y="2074"/>
                  </a:cubicBezTo>
                  <a:cubicBezTo>
                    <a:pt x="1972" y="2074"/>
                    <a:pt x="2003" y="2070"/>
                    <a:pt x="2003" y="2070"/>
                  </a:cubicBezTo>
                  <a:cubicBezTo>
                    <a:pt x="2080" y="2060"/>
                    <a:pt x="2153" y="2033"/>
                    <a:pt x="2215" y="1988"/>
                  </a:cubicBezTo>
                  <a:cubicBezTo>
                    <a:pt x="2419" y="1842"/>
                    <a:pt x="2465" y="1558"/>
                    <a:pt x="2319" y="1354"/>
                  </a:cubicBezTo>
                  <a:lnTo>
                    <a:pt x="2305" y="1332"/>
                  </a:lnTo>
                  <a:cubicBezTo>
                    <a:pt x="2232" y="1237"/>
                    <a:pt x="2154" y="1146"/>
                    <a:pt x="2068" y="1063"/>
                  </a:cubicBezTo>
                  <a:cubicBezTo>
                    <a:pt x="1899" y="898"/>
                    <a:pt x="1720" y="746"/>
                    <a:pt x="1530" y="605"/>
                  </a:cubicBezTo>
                  <a:cubicBezTo>
                    <a:pt x="1341" y="462"/>
                    <a:pt x="1144" y="329"/>
                    <a:pt x="940" y="207"/>
                  </a:cubicBezTo>
                  <a:cubicBezTo>
                    <a:pt x="849" y="151"/>
                    <a:pt x="782" y="127"/>
                    <a:pt x="715" y="87"/>
                  </a:cubicBezTo>
                  <a:cubicBezTo>
                    <a:pt x="652" y="53"/>
                    <a:pt x="612" y="36"/>
                    <a:pt x="612" y="36"/>
                  </a:cubicBezTo>
                  <a:cubicBezTo>
                    <a:pt x="559" y="12"/>
                    <a:pt x="500" y="0"/>
                    <a:pt x="441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5612925" y="3347025"/>
              <a:ext cx="50500" cy="39725"/>
            </a:xfrm>
            <a:custGeom>
              <a:avLst/>
              <a:gdLst/>
              <a:ahLst/>
              <a:cxnLst/>
              <a:rect l="l" t="t" r="r" b="b"/>
              <a:pathLst>
                <a:path w="2020" h="1589" extrusionOk="0">
                  <a:moveTo>
                    <a:pt x="474" y="0"/>
                  </a:moveTo>
                  <a:cubicBezTo>
                    <a:pt x="457" y="0"/>
                    <a:pt x="441" y="1"/>
                    <a:pt x="425" y="3"/>
                  </a:cubicBezTo>
                  <a:cubicBezTo>
                    <a:pt x="178" y="30"/>
                    <a:pt x="0" y="253"/>
                    <a:pt x="28" y="501"/>
                  </a:cubicBezTo>
                  <a:lnTo>
                    <a:pt x="30" y="523"/>
                  </a:lnTo>
                  <a:cubicBezTo>
                    <a:pt x="30" y="523"/>
                    <a:pt x="34" y="556"/>
                    <a:pt x="46" y="612"/>
                  </a:cubicBezTo>
                  <a:cubicBezTo>
                    <a:pt x="55" y="662"/>
                    <a:pt x="96" y="755"/>
                    <a:pt x="141" y="837"/>
                  </a:cubicBezTo>
                  <a:cubicBezTo>
                    <a:pt x="233" y="1009"/>
                    <a:pt x="404" y="1206"/>
                    <a:pt x="615" y="1348"/>
                  </a:cubicBezTo>
                  <a:cubicBezTo>
                    <a:pt x="826" y="1488"/>
                    <a:pt x="1072" y="1570"/>
                    <a:pt x="1268" y="1583"/>
                  </a:cubicBezTo>
                  <a:cubicBezTo>
                    <a:pt x="1302" y="1587"/>
                    <a:pt x="1335" y="1589"/>
                    <a:pt x="1368" y="1589"/>
                  </a:cubicBezTo>
                  <a:cubicBezTo>
                    <a:pt x="1448" y="1589"/>
                    <a:pt x="1528" y="1578"/>
                    <a:pt x="1604" y="1558"/>
                  </a:cubicBezTo>
                  <a:cubicBezTo>
                    <a:pt x="1638" y="1547"/>
                    <a:pt x="1670" y="1532"/>
                    <a:pt x="1700" y="1516"/>
                  </a:cubicBezTo>
                  <a:cubicBezTo>
                    <a:pt x="1938" y="1380"/>
                    <a:pt x="2020" y="1080"/>
                    <a:pt x="1885" y="842"/>
                  </a:cubicBezTo>
                  <a:lnTo>
                    <a:pt x="1863" y="803"/>
                  </a:lnTo>
                  <a:cubicBezTo>
                    <a:pt x="1814" y="724"/>
                    <a:pt x="1759" y="651"/>
                    <a:pt x="1695" y="583"/>
                  </a:cubicBezTo>
                  <a:cubicBezTo>
                    <a:pt x="1579" y="460"/>
                    <a:pt x="1445" y="354"/>
                    <a:pt x="1299" y="268"/>
                  </a:cubicBezTo>
                  <a:cubicBezTo>
                    <a:pt x="1150" y="182"/>
                    <a:pt x="992" y="113"/>
                    <a:pt x="826" y="65"/>
                  </a:cubicBezTo>
                  <a:cubicBezTo>
                    <a:pt x="689" y="30"/>
                    <a:pt x="547" y="7"/>
                    <a:pt x="547" y="7"/>
                  </a:cubicBezTo>
                  <a:cubicBezTo>
                    <a:pt x="523" y="3"/>
                    <a:pt x="498" y="0"/>
                    <a:pt x="474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5600475" y="3403400"/>
              <a:ext cx="60250" cy="41225"/>
            </a:xfrm>
            <a:custGeom>
              <a:avLst/>
              <a:gdLst/>
              <a:ahLst/>
              <a:cxnLst/>
              <a:rect l="l" t="t" r="r" b="b"/>
              <a:pathLst>
                <a:path w="2410" h="1649" extrusionOk="0">
                  <a:moveTo>
                    <a:pt x="562" y="1"/>
                  </a:moveTo>
                  <a:cubicBezTo>
                    <a:pt x="527" y="1"/>
                    <a:pt x="493" y="2"/>
                    <a:pt x="458" y="5"/>
                  </a:cubicBezTo>
                  <a:cubicBezTo>
                    <a:pt x="403" y="11"/>
                    <a:pt x="348" y="26"/>
                    <a:pt x="299" y="53"/>
                  </a:cubicBezTo>
                  <a:cubicBezTo>
                    <a:pt x="83" y="167"/>
                    <a:pt x="0" y="433"/>
                    <a:pt x="114" y="648"/>
                  </a:cubicBezTo>
                  <a:cubicBezTo>
                    <a:pt x="173" y="751"/>
                    <a:pt x="244" y="847"/>
                    <a:pt x="325" y="932"/>
                  </a:cubicBezTo>
                  <a:cubicBezTo>
                    <a:pt x="491" y="1108"/>
                    <a:pt x="681" y="1256"/>
                    <a:pt x="891" y="1373"/>
                  </a:cubicBezTo>
                  <a:cubicBezTo>
                    <a:pt x="1114" y="1499"/>
                    <a:pt x="1358" y="1587"/>
                    <a:pt x="1558" y="1622"/>
                  </a:cubicBezTo>
                  <a:cubicBezTo>
                    <a:pt x="1644" y="1639"/>
                    <a:pt x="1732" y="1648"/>
                    <a:pt x="1819" y="1648"/>
                  </a:cubicBezTo>
                  <a:cubicBezTo>
                    <a:pt x="1849" y="1648"/>
                    <a:pt x="1879" y="1647"/>
                    <a:pt x="1909" y="1645"/>
                  </a:cubicBezTo>
                  <a:cubicBezTo>
                    <a:pt x="1971" y="1639"/>
                    <a:pt x="2031" y="1621"/>
                    <a:pt x="2085" y="1592"/>
                  </a:cubicBezTo>
                  <a:cubicBezTo>
                    <a:pt x="2320" y="1467"/>
                    <a:pt x="2409" y="1176"/>
                    <a:pt x="2285" y="942"/>
                  </a:cubicBezTo>
                  <a:cubicBezTo>
                    <a:pt x="2226" y="841"/>
                    <a:pt x="2154" y="746"/>
                    <a:pt x="2070" y="663"/>
                  </a:cubicBezTo>
                  <a:cubicBezTo>
                    <a:pt x="1931" y="517"/>
                    <a:pt x="1722" y="363"/>
                    <a:pt x="1492" y="247"/>
                  </a:cubicBezTo>
                  <a:cubicBezTo>
                    <a:pt x="1278" y="139"/>
                    <a:pt x="1049" y="63"/>
                    <a:pt x="812" y="23"/>
                  </a:cubicBezTo>
                  <a:cubicBezTo>
                    <a:pt x="729" y="8"/>
                    <a:pt x="646" y="1"/>
                    <a:pt x="562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5575500" y="3461500"/>
              <a:ext cx="49375" cy="33350"/>
            </a:xfrm>
            <a:custGeom>
              <a:avLst/>
              <a:gdLst/>
              <a:ahLst/>
              <a:cxnLst/>
              <a:rect l="l" t="t" r="r" b="b"/>
              <a:pathLst>
                <a:path w="1975" h="1334" extrusionOk="0">
                  <a:moveTo>
                    <a:pt x="808" y="1"/>
                  </a:moveTo>
                  <a:cubicBezTo>
                    <a:pt x="707" y="1"/>
                    <a:pt x="604" y="14"/>
                    <a:pt x="504" y="42"/>
                  </a:cubicBezTo>
                  <a:cubicBezTo>
                    <a:pt x="435" y="63"/>
                    <a:pt x="369" y="88"/>
                    <a:pt x="305" y="118"/>
                  </a:cubicBezTo>
                  <a:cubicBezTo>
                    <a:pt x="264" y="145"/>
                    <a:pt x="241" y="165"/>
                    <a:pt x="241" y="165"/>
                  </a:cubicBezTo>
                  <a:lnTo>
                    <a:pt x="235" y="170"/>
                  </a:lnTo>
                  <a:cubicBezTo>
                    <a:pt x="22" y="356"/>
                    <a:pt x="1" y="680"/>
                    <a:pt x="185" y="894"/>
                  </a:cubicBezTo>
                  <a:cubicBezTo>
                    <a:pt x="203" y="913"/>
                    <a:pt x="222" y="932"/>
                    <a:pt x="241" y="949"/>
                  </a:cubicBezTo>
                  <a:cubicBezTo>
                    <a:pt x="275" y="993"/>
                    <a:pt x="313" y="1031"/>
                    <a:pt x="356" y="1064"/>
                  </a:cubicBezTo>
                  <a:cubicBezTo>
                    <a:pt x="470" y="1155"/>
                    <a:pt x="601" y="1222"/>
                    <a:pt x="741" y="1266"/>
                  </a:cubicBezTo>
                  <a:cubicBezTo>
                    <a:pt x="828" y="1291"/>
                    <a:pt x="913" y="1305"/>
                    <a:pt x="986" y="1305"/>
                  </a:cubicBezTo>
                  <a:cubicBezTo>
                    <a:pt x="1030" y="1305"/>
                    <a:pt x="1069" y="1300"/>
                    <a:pt x="1102" y="1290"/>
                  </a:cubicBezTo>
                  <a:cubicBezTo>
                    <a:pt x="1137" y="1280"/>
                    <a:pt x="1167" y="1261"/>
                    <a:pt x="1190" y="1233"/>
                  </a:cubicBezTo>
                  <a:cubicBezTo>
                    <a:pt x="1194" y="1215"/>
                    <a:pt x="1202" y="1198"/>
                    <a:pt x="1215" y="1184"/>
                  </a:cubicBezTo>
                  <a:cubicBezTo>
                    <a:pt x="1293" y="1282"/>
                    <a:pt x="1409" y="1334"/>
                    <a:pt x="1526" y="1334"/>
                  </a:cubicBezTo>
                  <a:cubicBezTo>
                    <a:pt x="1613" y="1334"/>
                    <a:pt x="1701" y="1305"/>
                    <a:pt x="1774" y="1246"/>
                  </a:cubicBezTo>
                  <a:cubicBezTo>
                    <a:pt x="1947" y="1110"/>
                    <a:pt x="1974" y="859"/>
                    <a:pt x="1838" y="686"/>
                  </a:cubicBezTo>
                  <a:cubicBezTo>
                    <a:pt x="1823" y="639"/>
                    <a:pt x="1803" y="594"/>
                    <a:pt x="1777" y="552"/>
                  </a:cubicBezTo>
                  <a:cubicBezTo>
                    <a:pt x="1729" y="467"/>
                    <a:pt x="1670" y="390"/>
                    <a:pt x="1600" y="324"/>
                  </a:cubicBezTo>
                  <a:cubicBezTo>
                    <a:pt x="1386" y="114"/>
                    <a:pt x="1100" y="1"/>
                    <a:pt x="808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5587900" y="3513150"/>
              <a:ext cx="68950" cy="41375"/>
            </a:xfrm>
            <a:custGeom>
              <a:avLst/>
              <a:gdLst/>
              <a:ahLst/>
              <a:cxnLst/>
              <a:rect l="l" t="t" r="r" b="b"/>
              <a:pathLst>
                <a:path w="2758" h="1655" extrusionOk="0">
                  <a:moveTo>
                    <a:pt x="585" y="1"/>
                  </a:moveTo>
                  <a:cubicBezTo>
                    <a:pt x="533" y="1"/>
                    <a:pt x="480" y="3"/>
                    <a:pt x="429" y="8"/>
                  </a:cubicBezTo>
                  <a:cubicBezTo>
                    <a:pt x="357" y="18"/>
                    <a:pt x="290" y="44"/>
                    <a:pt x="232" y="86"/>
                  </a:cubicBezTo>
                  <a:cubicBezTo>
                    <a:pt x="42" y="224"/>
                    <a:pt x="1" y="489"/>
                    <a:pt x="139" y="678"/>
                  </a:cubicBezTo>
                  <a:cubicBezTo>
                    <a:pt x="220" y="783"/>
                    <a:pt x="314" y="879"/>
                    <a:pt x="417" y="963"/>
                  </a:cubicBezTo>
                  <a:cubicBezTo>
                    <a:pt x="628" y="1139"/>
                    <a:pt x="861" y="1285"/>
                    <a:pt x="1111" y="1398"/>
                  </a:cubicBezTo>
                  <a:cubicBezTo>
                    <a:pt x="1379" y="1521"/>
                    <a:pt x="1666" y="1605"/>
                    <a:pt x="1893" y="1635"/>
                  </a:cubicBezTo>
                  <a:cubicBezTo>
                    <a:pt x="1977" y="1648"/>
                    <a:pt x="2061" y="1655"/>
                    <a:pt x="2146" y="1655"/>
                  </a:cubicBezTo>
                  <a:cubicBezTo>
                    <a:pt x="2193" y="1655"/>
                    <a:pt x="2241" y="1653"/>
                    <a:pt x="2289" y="1648"/>
                  </a:cubicBezTo>
                  <a:cubicBezTo>
                    <a:pt x="2367" y="1639"/>
                    <a:pt x="2442" y="1610"/>
                    <a:pt x="2506" y="1563"/>
                  </a:cubicBezTo>
                  <a:cubicBezTo>
                    <a:pt x="2712" y="1413"/>
                    <a:pt x="2757" y="1123"/>
                    <a:pt x="2606" y="917"/>
                  </a:cubicBezTo>
                  <a:cubicBezTo>
                    <a:pt x="2524" y="812"/>
                    <a:pt x="2430" y="719"/>
                    <a:pt x="2326" y="637"/>
                  </a:cubicBezTo>
                  <a:cubicBezTo>
                    <a:pt x="2149" y="491"/>
                    <a:pt x="1893" y="340"/>
                    <a:pt x="1620" y="228"/>
                  </a:cubicBezTo>
                  <a:cubicBezTo>
                    <a:pt x="1366" y="123"/>
                    <a:pt x="1100" y="51"/>
                    <a:pt x="827" y="18"/>
                  </a:cubicBezTo>
                  <a:cubicBezTo>
                    <a:pt x="747" y="7"/>
                    <a:pt x="666" y="1"/>
                    <a:pt x="585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5571675" y="3577150"/>
              <a:ext cx="65050" cy="34250"/>
            </a:xfrm>
            <a:custGeom>
              <a:avLst/>
              <a:gdLst/>
              <a:ahLst/>
              <a:cxnLst/>
              <a:rect l="l" t="t" r="r" b="b"/>
              <a:pathLst>
                <a:path w="2602" h="1370" extrusionOk="0">
                  <a:moveTo>
                    <a:pt x="923" y="0"/>
                  </a:moveTo>
                  <a:cubicBezTo>
                    <a:pt x="844" y="0"/>
                    <a:pt x="765" y="4"/>
                    <a:pt x="686" y="11"/>
                  </a:cubicBezTo>
                  <a:cubicBezTo>
                    <a:pt x="564" y="21"/>
                    <a:pt x="443" y="46"/>
                    <a:pt x="327" y="86"/>
                  </a:cubicBezTo>
                  <a:cubicBezTo>
                    <a:pt x="271" y="107"/>
                    <a:pt x="219" y="140"/>
                    <a:pt x="175" y="183"/>
                  </a:cubicBezTo>
                  <a:cubicBezTo>
                    <a:pt x="4" y="351"/>
                    <a:pt x="0" y="627"/>
                    <a:pt x="169" y="799"/>
                  </a:cubicBezTo>
                  <a:cubicBezTo>
                    <a:pt x="257" y="883"/>
                    <a:pt x="356" y="957"/>
                    <a:pt x="462" y="1017"/>
                  </a:cubicBezTo>
                  <a:cubicBezTo>
                    <a:pt x="677" y="1144"/>
                    <a:pt x="910" y="1238"/>
                    <a:pt x="1151" y="1298"/>
                  </a:cubicBezTo>
                  <a:cubicBezTo>
                    <a:pt x="1350" y="1346"/>
                    <a:pt x="1553" y="1370"/>
                    <a:pt x="1732" y="1370"/>
                  </a:cubicBezTo>
                  <a:cubicBezTo>
                    <a:pt x="1787" y="1370"/>
                    <a:pt x="1839" y="1367"/>
                    <a:pt x="1888" y="1363"/>
                  </a:cubicBezTo>
                  <a:cubicBezTo>
                    <a:pt x="2010" y="1356"/>
                    <a:pt x="2130" y="1333"/>
                    <a:pt x="2246" y="1294"/>
                  </a:cubicBezTo>
                  <a:cubicBezTo>
                    <a:pt x="2308" y="1271"/>
                    <a:pt x="2365" y="1235"/>
                    <a:pt x="2414" y="1188"/>
                  </a:cubicBezTo>
                  <a:cubicBezTo>
                    <a:pt x="2601" y="1004"/>
                    <a:pt x="2602" y="703"/>
                    <a:pt x="2418" y="516"/>
                  </a:cubicBezTo>
                  <a:cubicBezTo>
                    <a:pt x="2330" y="432"/>
                    <a:pt x="2231" y="360"/>
                    <a:pt x="2125" y="302"/>
                  </a:cubicBezTo>
                  <a:cubicBezTo>
                    <a:pt x="1942" y="197"/>
                    <a:pt x="1690" y="103"/>
                    <a:pt x="1429" y="50"/>
                  </a:cubicBezTo>
                  <a:cubicBezTo>
                    <a:pt x="1262" y="17"/>
                    <a:pt x="1093" y="0"/>
                    <a:pt x="92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4"/>
            <p:cNvSpPr/>
            <p:nvPr/>
          </p:nvSpPr>
          <p:spPr>
            <a:xfrm>
              <a:off x="5605700" y="3635525"/>
              <a:ext cx="82475" cy="32100"/>
            </a:xfrm>
            <a:custGeom>
              <a:avLst/>
              <a:gdLst/>
              <a:ahLst/>
              <a:cxnLst/>
              <a:rect l="l" t="t" r="r" b="b"/>
              <a:pathLst>
                <a:path w="3299" h="1284" extrusionOk="0">
                  <a:moveTo>
                    <a:pt x="1603" y="1"/>
                  </a:moveTo>
                  <a:cubicBezTo>
                    <a:pt x="1272" y="1"/>
                    <a:pt x="946" y="56"/>
                    <a:pt x="705" y="132"/>
                  </a:cubicBezTo>
                  <a:cubicBezTo>
                    <a:pt x="444" y="208"/>
                    <a:pt x="290" y="308"/>
                    <a:pt x="290" y="308"/>
                  </a:cubicBezTo>
                  <a:lnTo>
                    <a:pt x="276" y="318"/>
                  </a:lnTo>
                  <a:cubicBezTo>
                    <a:pt x="0" y="498"/>
                    <a:pt x="40" y="913"/>
                    <a:pt x="345" y="1037"/>
                  </a:cubicBezTo>
                  <a:cubicBezTo>
                    <a:pt x="478" y="1089"/>
                    <a:pt x="614" y="1131"/>
                    <a:pt x="753" y="1162"/>
                  </a:cubicBezTo>
                  <a:cubicBezTo>
                    <a:pt x="1036" y="1225"/>
                    <a:pt x="1324" y="1264"/>
                    <a:pt x="1614" y="1278"/>
                  </a:cubicBezTo>
                  <a:cubicBezTo>
                    <a:pt x="1697" y="1282"/>
                    <a:pt x="1780" y="1284"/>
                    <a:pt x="1862" y="1284"/>
                  </a:cubicBezTo>
                  <a:cubicBezTo>
                    <a:pt x="2086" y="1284"/>
                    <a:pt x="2301" y="1270"/>
                    <a:pt x="2478" y="1243"/>
                  </a:cubicBezTo>
                  <a:cubicBezTo>
                    <a:pt x="2618" y="1225"/>
                    <a:pt x="2756" y="1194"/>
                    <a:pt x="2889" y="1149"/>
                  </a:cubicBezTo>
                  <a:lnTo>
                    <a:pt x="2896" y="1147"/>
                  </a:lnTo>
                  <a:cubicBezTo>
                    <a:pt x="3235" y="1025"/>
                    <a:pt x="3298" y="570"/>
                    <a:pt x="3003" y="360"/>
                  </a:cubicBezTo>
                  <a:cubicBezTo>
                    <a:pt x="3003" y="360"/>
                    <a:pt x="2848" y="249"/>
                    <a:pt x="2598" y="163"/>
                  </a:cubicBezTo>
                  <a:cubicBezTo>
                    <a:pt x="2346" y="71"/>
                    <a:pt x="2002" y="6"/>
                    <a:pt x="1654" y="1"/>
                  </a:cubicBezTo>
                  <a:cubicBezTo>
                    <a:pt x="1637" y="1"/>
                    <a:pt x="1620" y="1"/>
                    <a:pt x="1603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4"/>
            <p:cNvSpPr/>
            <p:nvPr/>
          </p:nvSpPr>
          <p:spPr>
            <a:xfrm>
              <a:off x="5368875" y="3603900"/>
              <a:ext cx="39025" cy="32925"/>
            </a:xfrm>
            <a:custGeom>
              <a:avLst/>
              <a:gdLst/>
              <a:ahLst/>
              <a:cxnLst/>
              <a:rect l="l" t="t" r="r" b="b"/>
              <a:pathLst>
                <a:path w="1561" h="1317" extrusionOk="0">
                  <a:moveTo>
                    <a:pt x="1233" y="0"/>
                  </a:moveTo>
                  <a:cubicBezTo>
                    <a:pt x="1228" y="0"/>
                    <a:pt x="1222" y="0"/>
                    <a:pt x="1217" y="1"/>
                  </a:cubicBezTo>
                  <a:cubicBezTo>
                    <a:pt x="1133" y="7"/>
                    <a:pt x="1049" y="20"/>
                    <a:pt x="967" y="42"/>
                  </a:cubicBezTo>
                  <a:cubicBezTo>
                    <a:pt x="803" y="90"/>
                    <a:pt x="648" y="164"/>
                    <a:pt x="508" y="260"/>
                  </a:cubicBezTo>
                  <a:cubicBezTo>
                    <a:pt x="360" y="363"/>
                    <a:pt x="228" y="492"/>
                    <a:pt x="146" y="611"/>
                  </a:cubicBezTo>
                  <a:cubicBezTo>
                    <a:pt x="97" y="679"/>
                    <a:pt x="58" y="753"/>
                    <a:pt x="25" y="832"/>
                  </a:cubicBezTo>
                  <a:cubicBezTo>
                    <a:pt x="8" y="876"/>
                    <a:pt x="1" y="925"/>
                    <a:pt x="2" y="973"/>
                  </a:cubicBezTo>
                  <a:cubicBezTo>
                    <a:pt x="10" y="1166"/>
                    <a:pt x="169" y="1316"/>
                    <a:pt x="360" y="1316"/>
                  </a:cubicBezTo>
                  <a:cubicBezTo>
                    <a:pt x="365" y="1316"/>
                    <a:pt x="370" y="1316"/>
                    <a:pt x="375" y="1316"/>
                  </a:cubicBezTo>
                  <a:cubicBezTo>
                    <a:pt x="460" y="1310"/>
                    <a:pt x="542" y="1294"/>
                    <a:pt x="623" y="1270"/>
                  </a:cubicBezTo>
                  <a:cubicBezTo>
                    <a:pt x="761" y="1229"/>
                    <a:pt x="925" y="1146"/>
                    <a:pt x="1070" y="1036"/>
                  </a:cubicBezTo>
                  <a:cubicBezTo>
                    <a:pt x="1205" y="932"/>
                    <a:pt x="1324" y="809"/>
                    <a:pt x="1420" y="669"/>
                  </a:cubicBezTo>
                  <a:cubicBezTo>
                    <a:pt x="1466" y="597"/>
                    <a:pt x="1506" y="522"/>
                    <a:pt x="1537" y="444"/>
                  </a:cubicBezTo>
                  <a:cubicBezTo>
                    <a:pt x="1553" y="402"/>
                    <a:pt x="1560" y="358"/>
                    <a:pt x="1559" y="313"/>
                  </a:cubicBezTo>
                  <a:cubicBezTo>
                    <a:pt x="1551" y="137"/>
                    <a:pt x="1407" y="0"/>
                    <a:pt x="1233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4"/>
            <p:cNvSpPr/>
            <p:nvPr/>
          </p:nvSpPr>
          <p:spPr>
            <a:xfrm>
              <a:off x="5319250" y="3551775"/>
              <a:ext cx="39425" cy="34825"/>
            </a:xfrm>
            <a:custGeom>
              <a:avLst/>
              <a:gdLst/>
              <a:ahLst/>
              <a:cxnLst/>
              <a:rect l="l" t="t" r="r" b="b"/>
              <a:pathLst>
                <a:path w="1577" h="1393" extrusionOk="0">
                  <a:moveTo>
                    <a:pt x="1259" y="1"/>
                  </a:moveTo>
                  <a:cubicBezTo>
                    <a:pt x="1220" y="1"/>
                    <a:pt x="1179" y="8"/>
                    <a:pt x="1139" y="25"/>
                  </a:cubicBezTo>
                  <a:cubicBezTo>
                    <a:pt x="1139" y="25"/>
                    <a:pt x="1034" y="68"/>
                    <a:pt x="922" y="118"/>
                  </a:cubicBezTo>
                  <a:cubicBezTo>
                    <a:pt x="791" y="185"/>
                    <a:pt x="668" y="265"/>
                    <a:pt x="553" y="358"/>
                  </a:cubicBezTo>
                  <a:cubicBezTo>
                    <a:pt x="440" y="449"/>
                    <a:pt x="337" y="551"/>
                    <a:pt x="248" y="666"/>
                  </a:cubicBezTo>
                  <a:cubicBezTo>
                    <a:pt x="203" y="728"/>
                    <a:pt x="162" y="792"/>
                    <a:pt x="126" y="859"/>
                  </a:cubicBezTo>
                  <a:lnTo>
                    <a:pt x="114" y="882"/>
                  </a:lnTo>
                  <a:cubicBezTo>
                    <a:pt x="0" y="1105"/>
                    <a:pt x="149" y="1372"/>
                    <a:pt x="399" y="1392"/>
                  </a:cubicBezTo>
                  <a:cubicBezTo>
                    <a:pt x="411" y="1393"/>
                    <a:pt x="424" y="1393"/>
                    <a:pt x="436" y="1393"/>
                  </a:cubicBezTo>
                  <a:cubicBezTo>
                    <a:pt x="515" y="1393"/>
                    <a:pt x="594" y="1383"/>
                    <a:pt x="672" y="1363"/>
                  </a:cubicBezTo>
                  <a:cubicBezTo>
                    <a:pt x="829" y="1325"/>
                    <a:pt x="1018" y="1225"/>
                    <a:pt x="1177" y="1085"/>
                  </a:cubicBezTo>
                  <a:cubicBezTo>
                    <a:pt x="1334" y="946"/>
                    <a:pt x="1452" y="768"/>
                    <a:pt x="1512" y="618"/>
                  </a:cubicBezTo>
                  <a:cubicBezTo>
                    <a:pt x="1537" y="556"/>
                    <a:pt x="1556" y="492"/>
                    <a:pt x="1569" y="426"/>
                  </a:cubicBezTo>
                  <a:cubicBezTo>
                    <a:pt x="1574" y="402"/>
                    <a:pt x="1576" y="377"/>
                    <a:pt x="1576" y="353"/>
                  </a:cubicBezTo>
                  <a:lnTo>
                    <a:pt x="1576" y="318"/>
                  </a:lnTo>
                  <a:cubicBezTo>
                    <a:pt x="1576" y="136"/>
                    <a:pt x="1427" y="1"/>
                    <a:pt x="1259" y="1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4"/>
            <p:cNvSpPr/>
            <p:nvPr/>
          </p:nvSpPr>
          <p:spPr>
            <a:xfrm>
              <a:off x="5269750" y="3498050"/>
              <a:ext cx="43225" cy="37125"/>
            </a:xfrm>
            <a:custGeom>
              <a:avLst/>
              <a:gdLst/>
              <a:ahLst/>
              <a:cxnLst/>
              <a:rect l="l" t="t" r="r" b="b"/>
              <a:pathLst>
                <a:path w="1729" h="1485" extrusionOk="0">
                  <a:moveTo>
                    <a:pt x="1318" y="0"/>
                  </a:moveTo>
                  <a:cubicBezTo>
                    <a:pt x="1283" y="0"/>
                    <a:pt x="1182" y="4"/>
                    <a:pt x="1044" y="43"/>
                  </a:cubicBezTo>
                  <a:cubicBezTo>
                    <a:pt x="877" y="90"/>
                    <a:pt x="673" y="190"/>
                    <a:pt x="498" y="332"/>
                  </a:cubicBezTo>
                  <a:cubicBezTo>
                    <a:pt x="323" y="473"/>
                    <a:pt x="181" y="652"/>
                    <a:pt x="105" y="806"/>
                  </a:cubicBezTo>
                  <a:cubicBezTo>
                    <a:pt x="62" y="893"/>
                    <a:pt x="29" y="988"/>
                    <a:pt x="9" y="1083"/>
                  </a:cubicBezTo>
                  <a:cubicBezTo>
                    <a:pt x="0" y="1140"/>
                    <a:pt x="4" y="1198"/>
                    <a:pt x="23" y="1251"/>
                  </a:cubicBezTo>
                  <a:cubicBezTo>
                    <a:pt x="71" y="1394"/>
                    <a:pt x="205" y="1485"/>
                    <a:pt x="348" y="1485"/>
                  </a:cubicBezTo>
                  <a:cubicBezTo>
                    <a:pt x="385" y="1485"/>
                    <a:pt x="422" y="1479"/>
                    <a:pt x="459" y="1466"/>
                  </a:cubicBezTo>
                  <a:lnTo>
                    <a:pt x="473" y="1461"/>
                  </a:lnTo>
                  <a:cubicBezTo>
                    <a:pt x="553" y="1432"/>
                    <a:pt x="631" y="1397"/>
                    <a:pt x="707" y="1357"/>
                  </a:cubicBezTo>
                  <a:cubicBezTo>
                    <a:pt x="853" y="1274"/>
                    <a:pt x="990" y="1176"/>
                    <a:pt x="1114" y="1064"/>
                  </a:cubicBezTo>
                  <a:cubicBezTo>
                    <a:pt x="1242" y="951"/>
                    <a:pt x="1358" y="827"/>
                    <a:pt x="1462" y="693"/>
                  </a:cubicBezTo>
                  <a:cubicBezTo>
                    <a:pt x="1543" y="577"/>
                    <a:pt x="1606" y="474"/>
                    <a:pt x="1606" y="474"/>
                  </a:cubicBezTo>
                  <a:cubicBezTo>
                    <a:pt x="1729" y="272"/>
                    <a:pt x="1591" y="14"/>
                    <a:pt x="1356" y="2"/>
                  </a:cubicBezTo>
                  <a:lnTo>
                    <a:pt x="1331" y="1"/>
                  </a:lnTo>
                  <a:cubicBezTo>
                    <a:pt x="1331" y="1"/>
                    <a:pt x="1327" y="0"/>
                    <a:pt x="1318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4"/>
            <p:cNvSpPr/>
            <p:nvPr/>
          </p:nvSpPr>
          <p:spPr>
            <a:xfrm>
              <a:off x="5221475" y="3452500"/>
              <a:ext cx="39825" cy="31550"/>
            </a:xfrm>
            <a:custGeom>
              <a:avLst/>
              <a:gdLst/>
              <a:ahLst/>
              <a:cxnLst/>
              <a:rect l="l" t="t" r="r" b="b"/>
              <a:pathLst>
                <a:path w="1593" h="1262" extrusionOk="0">
                  <a:moveTo>
                    <a:pt x="1127" y="0"/>
                  </a:moveTo>
                  <a:cubicBezTo>
                    <a:pt x="1094" y="0"/>
                    <a:pt x="1062" y="2"/>
                    <a:pt x="1029" y="5"/>
                  </a:cubicBezTo>
                  <a:cubicBezTo>
                    <a:pt x="872" y="18"/>
                    <a:pt x="670" y="82"/>
                    <a:pt x="497" y="192"/>
                  </a:cubicBezTo>
                  <a:cubicBezTo>
                    <a:pt x="325" y="303"/>
                    <a:pt x="181" y="457"/>
                    <a:pt x="105" y="595"/>
                  </a:cubicBezTo>
                  <a:cubicBezTo>
                    <a:pt x="60" y="674"/>
                    <a:pt x="28" y="759"/>
                    <a:pt x="8" y="848"/>
                  </a:cubicBezTo>
                  <a:cubicBezTo>
                    <a:pt x="1" y="890"/>
                    <a:pt x="1" y="934"/>
                    <a:pt x="9" y="976"/>
                  </a:cubicBezTo>
                  <a:cubicBezTo>
                    <a:pt x="42" y="1145"/>
                    <a:pt x="190" y="1262"/>
                    <a:pt x="356" y="1262"/>
                  </a:cubicBezTo>
                  <a:cubicBezTo>
                    <a:pt x="378" y="1262"/>
                    <a:pt x="401" y="1259"/>
                    <a:pt x="424" y="1255"/>
                  </a:cubicBezTo>
                  <a:lnTo>
                    <a:pt x="450" y="1250"/>
                  </a:lnTo>
                  <a:cubicBezTo>
                    <a:pt x="523" y="1236"/>
                    <a:pt x="593" y="1215"/>
                    <a:pt x="663" y="1190"/>
                  </a:cubicBezTo>
                  <a:cubicBezTo>
                    <a:pt x="792" y="1138"/>
                    <a:pt x="915" y="1071"/>
                    <a:pt x="1028" y="990"/>
                  </a:cubicBezTo>
                  <a:cubicBezTo>
                    <a:pt x="1144" y="908"/>
                    <a:pt x="1250" y="815"/>
                    <a:pt x="1345" y="711"/>
                  </a:cubicBezTo>
                  <a:cubicBezTo>
                    <a:pt x="1419" y="620"/>
                    <a:pt x="1488" y="533"/>
                    <a:pt x="1488" y="533"/>
                  </a:cubicBezTo>
                  <a:cubicBezTo>
                    <a:pt x="1512" y="501"/>
                    <a:pt x="1530" y="466"/>
                    <a:pt x="1541" y="429"/>
                  </a:cubicBezTo>
                  <a:cubicBezTo>
                    <a:pt x="1593" y="260"/>
                    <a:pt x="1498" y="82"/>
                    <a:pt x="1330" y="30"/>
                  </a:cubicBezTo>
                  <a:lnTo>
                    <a:pt x="1296" y="19"/>
                  </a:lnTo>
                  <a:cubicBezTo>
                    <a:pt x="1273" y="13"/>
                    <a:pt x="1249" y="8"/>
                    <a:pt x="1226" y="5"/>
                  </a:cubicBezTo>
                  <a:cubicBezTo>
                    <a:pt x="1193" y="2"/>
                    <a:pt x="1160" y="0"/>
                    <a:pt x="112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4"/>
            <p:cNvSpPr/>
            <p:nvPr/>
          </p:nvSpPr>
          <p:spPr>
            <a:xfrm>
              <a:off x="5169375" y="3402175"/>
              <a:ext cx="43150" cy="37050"/>
            </a:xfrm>
            <a:custGeom>
              <a:avLst/>
              <a:gdLst/>
              <a:ahLst/>
              <a:cxnLst/>
              <a:rect l="l" t="t" r="r" b="b"/>
              <a:pathLst>
                <a:path w="1726" h="1482" extrusionOk="0">
                  <a:moveTo>
                    <a:pt x="1377" y="0"/>
                  </a:moveTo>
                  <a:cubicBezTo>
                    <a:pt x="1348" y="0"/>
                    <a:pt x="1319" y="4"/>
                    <a:pt x="1289" y="13"/>
                  </a:cubicBezTo>
                  <a:cubicBezTo>
                    <a:pt x="1203" y="37"/>
                    <a:pt x="1120" y="68"/>
                    <a:pt x="1039" y="103"/>
                  </a:cubicBezTo>
                  <a:cubicBezTo>
                    <a:pt x="879" y="178"/>
                    <a:pt x="731" y="272"/>
                    <a:pt x="594" y="383"/>
                  </a:cubicBezTo>
                  <a:cubicBezTo>
                    <a:pt x="458" y="493"/>
                    <a:pt x="336" y="620"/>
                    <a:pt x="233" y="762"/>
                  </a:cubicBezTo>
                  <a:cubicBezTo>
                    <a:pt x="184" y="833"/>
                    <a:pt x="140" y="909"/>
                    <a:pt x="103" y="989"/>
                  </a:cubicBezTo>
                  <a:lnTo>
                    <a:pt x="99" y="997"/>
                  </a:lnTo>
                  <a:cubicBezTo>
                    <a:pt x="0" y="1228"/>
                    <a:pt x="172" y="1481"/>
                    <a:pt x="418" y="1481"/>
                  </a:cubicBezTo>
                  <a:cubicBezTo>
                    <a:pt x="427" y="1481"/>
                    <a:pt x="436" y="1481"/>
                    <a:pt x="445" y="1480"/>
                  </a:cubicBezTo>
                  <a:cubicBezTo>
                    <a:pt x="538" y="1469"/>
                    <a:pt x="629" y="1449"/>
                    <a:pt x="719" y="1416"/>
                  </a:cubicBezTo>
                  <a:cubicBezTo>
                    <a:pt x="873" y="1362"/>
                    <a:pt x="1057" y="1253"/>
                    <a:pt x="1215" y="1113"/>
                  </a:cubicBezTo>
                  <a:cubicBezTo>
                    <a:pt x="1361" y="984"/>
                    <a:pt x="1485" y="829"/>
                    <a:pt x="1579" y="656"/>
                  </a:cubicBezTo>
                  <a:cubicBezTo>
                    <a:pt x="1624" y="574"/>
                    <a:pt x="1657" y="486"/>
                    <a:pt x="1680" y="396"/>
                  </a:cubicBezTo>
                  <a:lnTo>
                    <a:pt x="1684" y="381"/>
                  </a:lnTo>
                  <a:cubicBezTo>
                    <a:pt x="1726" y="178"/>
                    <a:pt x="1569" y="0"/>
                    <a:pt x="1377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4"/>
            <p:cNvSpPr/>
            <p:nvPr/>
          </p:nvSpPr>
          <p:spPr>
            <a:xfrm>
              <a:off x="5129200" y="3356000"/>
              <a:ext cx="51525" cy="38275"/>
            </a:xfrm>
            <a:custGeom>
              <a:avLst/>
              <a:gdLst/>
              <a:ahLst/>
              <a:cxnLst/>
              <a:rect l="l" t="t" r="r" b="b"/>
              <a:pathLst>
                <a:path w="2061" h="1531" extrusionOk="0">
                  <a:moveTo>
                    <a:pt x="1680" y="0"/>
                  </a:moveTo>
                  <a:cubicBezTo>
                    <a:pt x="1666" y="0"/>
                    <a:pt x="1652" y="1"/>
                    <a:pt x="1637" y="3"/>
                  </a:cubicBezTo>
                  <a:cubicBezTo>
                    <a:pt x="1536" y="19"/>
                    <a:pt x="1436" y="43"/>
                    <a:pt x="1338" y="75"/>
                  </a:cubicBezTo>
                  <a:cubicBezTo>
                    <a:pt x="1136" y="147"/>
                    <a:pt x="945" y="243"/>
                    <a:pt x="768" y="362"/>
                  </a:cubicBezTo>
                  <a:cubicBezTo>
                    <a:pt x="578" y="491"/>
                    <a:pt x="405" y="646"/>
                    <a:pt x="292" y="783"/>
                  </a:cubicBezTo>
                  <a:cubicBezTo>
                    <a:pt x="226" y="863"/>
                    <a:pt x="168" y="948"/>
                    <a:pt x="119" y="1037"/>
                  </a:cubicBezTo>
                  <a:cubicBezTo>
                    <a:pt x="0" y="1266"/>
                    <a:pt x="171" y="1530"/>
                    <a:pt x="418" y="1530"/>
                  </a:cubicBezTo>
                  <a:cubicBezTo>
                    <a:pt x="433" y="1530"/>
                    <a:pt x="448" y="1529"/>
                    <a:pt x="463" y="1527"/>
                  </a:cubicBezTo>
                  <a:cubicBezTo>
                    <a:pt x="563" y="1511"/>
                    <a:pt x="664" y="1486"/>
                    <a:pt x="760" y="1451"/>
                  </a:cubicBezTo>
                  <a:cubicBezTo>
                    <a:pt x="928" y="1391"/>
                    <a:pt x="1132" y="1282"/>
                    <a:pt x="1318" y="1147"/>
                  </a:cubicBezTo>
                  <a:cubicBezTo>
                    <a:pt x="1491" y="1021"/>
                    <a:pt x="1647" y="874"/>
                    <a:pt x="1782" y="708"/>
                  </a:cubicBezTo>
                  <a:cubicBezTo>
                    <a:pt x="1846" y="628"/>
                    <a:pt x="1903" y="542"/>
                    <a:pt x="1953" y="451"/>
                  </a:cubicBezTo>
                  <a:cubicBezTo>
                    <a:pt x="2061" y="242"/>
                    <a:pt x="1905" y="0"/>
                    <a:pt x="1680" y="0"/>
                  </a:cubicBezTo>
                  <a:close/>
                </a:path>
              </a:pathLst>
            </a:custGeom>
            <a:solidFill>
              <a:srgbClr val="231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Title 419"/>
          <p:cNvSpPr>
            <a:spLocks noGrp="1"/>
          </p:cNvSpPr>
          <p:nvPr>
            <p:ph type="title"/>
          </p:nvPr>
        </p:nvSpPr>
        <p:spPr>
          <a:xfrm>
            <a:off x="986100" y="125350"/>
            <a:ext cx="7171800" cy="112157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CỦA HỌC SINH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9900"/>
                </a:solidFill>
              </a:rPr>
              <a:t>“VẼ TRANH BẢO VỆ MÔI TRƯỜNG”</a:t>
            </a:r>
            <a:endParaRPr lang="en-US" dirty="0">
              <a:solidFill>
                <a:srgbClr val="009900"/>
              </a:solidFill>
            </a:endParaRPr>
          </a:p>
        </p:txBody>
      </p:sp>
      <p:grpSp>
        <p:nvGrpSpPr>
          <p:cNvPr id="3" name="Google Shape;1462;p44"/>
          <p:cNvGrpSpPr/>
          <p:nvPr/>
        </p:nvGrpSpPr>
        <p:grpSpPr>
          <a:xfrm>
            <a:off x="546261" y="255373"/>
            <a:ext cx="1066061" cy="872874"/>
            <a:chOff x="9549375" y="-3698487"/>
            <a:chExt cx="2337925" cy="1751000"/>
          </a:xfrm>
        </p:grpSpPr>
        <p:sp>
          <p:nvSpPr>
            <p:cNvPr id="470" name="Google Shape;1463;p44"/>
            <p:cNvSpPr/>
            <p:nvPr/>
          </p:nvSpPr>
          <p:spPr>
            <a:xfrm>
              <a:off x="9549375" y="-3620612"/>
              <a:ext cx="2337925" cy="1341800"/>
            </a:xfrm>
            <a:custGeom>
              <a:avLst/>
              <a:gdLst/>
              <a:ahLst/>
              <a:cxnLst/>
              <a:rect l="l" t="t" r="r" b="b"/>
              <a:pathLst>
                <a:path w="93517" h="53672" extrusionOk="0">
                  <a:moveTo>
                    <a:pt x="46378" y="0"/>
                  </a:moveTo>
                  <a:cubicBezTo>
                    <a:pt x="43965" y="0"/>
                    <a:pt x="33448" y="537"/>
                    <a:pt x="24139" y="9388"/>
                  </a:cubicBezTo>
                  <a:cubicBezTo>
                    <a:pt x="13546" y="19461"/>
                    <a:pt x="1" y="53671"/>
                    <a:pt x="46890" y="53671"/>
                  </a:cubicBezTo>
                  <a:cubicBezTo>
                    <a:pt x="93516" y="53671"/>
                    <a:pt x="80231" y="19461"/>
                    <a:pt x="69638" y="9388"/>
                  </a:cubicBezTo>
                  <a:cubicBezTo>
                    <a:pt x="60330" y="537"/>
                    <a:pt x="49814" y="0"/>
                    <a:pt x="47401" y="0"/>
                  </a:cubicBezTo>
                  <a:cubicBezTo>
                    <a:pt x="47068" y="0"/>
                    <a:pt x="46890" y="10"/>
                    <a:pt x="46890" y="10"/>
                  </a:cubicBezTo>
                  <a:cubicBezTo>
                    <a:pt x="46890" y="10"/>
                    <a:pt x="46711" y="0"/>
                    <a:pt x="46378" y="0"/>
                  </a:cubicBezTo>
                  <a:close/>
                </a:path>
              </a:pathLst>
            </a:custGeom>
            <a:solidFill>
              <a:srgbClr val="15C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464;p44"/>
            <p:cNvSpPr/>
            <p:nvPr/>
          </p:nvSpPr>
          <p:spPr>
            <a:xfrm>
              <a:off x="11537425" y="-3115287"/>
              <a:ext cx="344525" cy="351850"/>
            </a:xfrm>
            <a:custGeom>
              <a:avLst/>
              <a:gdLst/>
              <a:ahLst/>
              <a:cxnLst/>
              <a:rect l="l" t="t" r="r" b="b"/>
              <a:pathLst>
                <a:path w="13781" h="14074" extrusionOk="0">
                  <a:moveTo>
                    <a:pt x="8176" y="1"/>
                  </a:moveTo>
                  <a:cubicBezTo>
                    <a:pt x="4893" y="1"/>
                    <a:pt x="6093" y="3473"/>
                    <a:pt x="4703" y="6020"/>
                  </a:cubicBezTo>
                  <a:cubicBezTo>
                    <a:pt x="3504" y="8220"/>
                    <a:pt x="869" y="8370"/>
                    <a:pt x="172" y="8370"/>
                  </a:cubicBezTo>
                  <a:cubicBezTo>
                    <a:pt x="62" y="8370"/>
                    <a:pt x="0" y="8366"/>
                    <a:pt x="0" y="8366"/>
                  </a:cubicBezTo>
                  <a:lnTo>
                    <a:pt x="0" y="8366"/>
                  </a:lnTo>
                  <a:cubicBezTo>
                    <a:pt x="337" y="9992"/>
                    <a:pt x="371" y="14011"/>
                    <a:pt x="371" y="14011"/>
                  </a:cubicBezTo>
                  <a:cubicBezTo>
                    <a:pt x="867" y="14053"/>
                    <a:pt x="1344" y="14074"/>
                    <a:pt x="1801" y="14074"/>
                  </a:cubicBezTo>
                  <a:cubicBezTo>
                    <a:pt x="13780" y="14074"/>
                    <a:pt x="12566" y="1"/>
                    <a:pt x="8176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465;p44"/>
            <p:cNvSpPr/>
            <p:nvPr/>
          </p:nvSpPr>
          <p:spPr>
            <a:xfrm>
              <a:off x="9561075" y="-3115287"/>
              <a:ext cx="342900" cy="351850"/>
            </a:xfrm>
            <a:custGeom>
              <a:avLst/>
              <a:gdLst/>
              <a:ahLst/>
              <a:cxnLst/>
              <a:rect l="l" t="t" r="r" b="b"/>
              <a:pathLst>
                <a:path w="13716" h="14074" extrusionOk="0">
                  <a:moveTo>
                    <a:pt x="5604" y="1"/>
                  </a:moveTo>
                  <a:cubicBezTo>
                    <a:pt x="1215" y="1"/>
                    <a:pt x="0" y="14074"/>
                    <a:pt x="11980" y="14074"/>
                  </a:cubicBezTo>
                  <a:cubicBezTo>
                    <a:pt x="12437" y="14074"/>
                    <a:pt x="12914" y="14053"/>
                    <a:pt x="13410" y="14011"/>
                  </a:cubicBezTo>
                  <a:cubicBezTo>
                    <a:pt x="13410" y="14011"/>
                    <a:pt x="13378" y="9992"/>
                    <a:pt x="13715" y="8366"/>
                  </a:cubicBezTo>
                  <a:lnTo>
                    <a:pt x="13715" y="8366"/>
                  </a:lnTo>
                  <a:cubicBezTo>
                    <a:pt x="13715" y="8366"/>
                    <a:pt x="13655" y="8370"/>
                    <a:pt x="13547" y="8370"/>
                  </a:cubicBezTo>
                  <a:cubicBezTo>
                    <a:pt x="12864" y="8370"/>
                    <a:pt x="10277" y="8220"/>
                    <a:pt x="9077" y="6020"/>
                  </a:cubicBezTo>
                  <a:cubicBezTo>
                    <a:pt x="7687" y="3473"/>
                    <a:pt x="8889" y="1"/>
                    <a:pt x="560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466;p44"/>
            <p:cNvSpPr/>
            <p:nvPr/>
          </p:nvSpPr>
          <p:spPr>
            <a:xfrm>
              <a:off x="101233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9664" y="1"/>
                  </a:moveTo>
                  <a:cubicBezTo>
                    <a:pt x="11547" y="2729"/>
                    <a:pt x="12827" y="10124"/>
                    <a:pt x="12827" y="10124"/>
                  </a:cubicBezTo>
                  <a:cubicBezTo>
                    <a:pt x="11394" y="9335"/>
                    <a:pt x="9647" y="9000"/>
                    <a:pt x="7930" y="9000"/>
                  </a:cubicBezTo>
                  <a:cubicBezTo>
                    <a:pt x="4698" y="9000"/>
                    <a:pt x="1571" y="10187"/>
                    <a:pt x="835" y="11774"/>
                  </a:cubicBezTo>
                  <a:cubicBezTo>
                    <a:pt x="1" y="13569"/>
                    <a:pt x="8498" y="14607"/>
                    <a:pt x="13347" y="14607"/>
                  </a:cubicBezTo>
                  <a:cubicBezTo>
                    <a:pt x="15064" y="14607"/>
                    <a:pt x="16323" y="14477"/>
                    <a:pt x="16550" y="14205"/>
                  </a:cubicBezTo>
                  <a:cubicBezTo>
                    <a:pt x="17419" y="13164"/>
                    <a:pt x="17231" y="1095"/>
                    <a:pt x="17231" y="1095"/>
                  </a:cubicBezTo>
                  <a:cubicBezTo>
                    <a:pt x="13929" y="900"/>
                    <a:pt x="9664" y="1"/>
                    <a:pt x="966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467;p44"/>
            <p:cNvSpPr/>
            <p:nvPr/>
          </p:nvSpPr>
          <p:spPr>
            <a:xfrm>
              <a:off x="108746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7755" y="1"/>
                  </a:moveTo>
                  <a:cubicBezTo>
                    <a:pt x="7755" y="1"/>
                    <a:pt x="3490" y="900"/>
                    <a:pt x="187" y="1095"/>
                  </a:cubicBezTo>
                  <a:cubicBezTo>
                    <a:pt x="187" y="1095"/>
                    <a:pt x="0" y="13164"/>
                    <a:pt x="869" y="14205"/>
                  </a:cubicBezTo>
                  <a:cubicBezTo>
                    <a:pt x="1095" y="14477"/>
                    <a:pt x="2355" y="14607"/>
                    <a:pt x="4071" y="14607"/>
                  </a:cubicBezTo>
                  <a:cubicBezTo>
                    <a:pt x="8920" y="14607"/>
                    <a:pt x="17418" y="13569"/>
                    <a:pt x="16584" y="11774"/>
                  </a:cubicBezTo>
                  <a:cubicBezTo>
                    <a:pt x="15847" y="10187"/>
                    <a:pt x="12720" y="9000"/>
                    <a:pt x="9489" y="9000"/>
                  </a:cubicBezTo>
                  <a:cubicBezTo>
                    <a:pt x="7771" y="9000"/>
                    <a:pt x="6024" y="9335"/>
                    <a:pt x="4591" y="10124"/>
                  </a:cubicBezTo>
                  <a:cubicBezTo>
                    <a:pt x="4591" y="10124"/>
                    <a:pt x="5872" y="2729"/>
                    <a:pt x="775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468;p44"/>
            <p:cNvSpPr/>
            <p:nvPr/>
          </p:nvSpPr>
          <p:spPr>
            <a:xfrm>
              <a:off x="1113507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21666" y="0"/>
                  </a:moveTo>
                  <a:cubicBezTo>
                    <a:pt x="14964" y="6945"/>
                    <a:pt x="7002" y="7981"/>
                    <a:pt x="2846" y="7981"/>
                  </a:cubicBezTo>
                  <a:cubicBezTo>
                    <a:pt x="1079" y="7981"/>
                    <a:pt x="1" y="7794"/>
                    <a:pt x="1" y="7794"/>
                  </a:cubicBezTo>
                  <a:lnTo>
                    <a:pt x="1" y="7794"/>
                  </a:lnTo>
                  <a:cubicBezTo>
                    <a:pt x="736" y="11768"/>
                    <a:pt x="12711" y="21848"/>
                    <a:pt x="12711" y="21848"/>
                  </a:cubicBezTo>
                  <a:cubicBezTo>
                    <a:pt x="27895" y="14000"/>
                    <a:pt x="21666" y="0"/>
                    <a:pt x="21666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469;p44"/>
            <p:cNvSpPr/>
            <p:nvPr/>
          </p:nvSpPr>
          <p:spPr>
            <a:xfrm>
              <a:off x="961012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6229" y="0"/>
                  </a:moveTo>
                  <a:cubicBezTo>
                    <a:pt x="6229" y="0"/>
                    <a:pt x="0" y="14000"/>
                    <a:pt x="15183" y="21848"/>
                  </a:cubicBezTo>
                  <a:cubicBezTo>
                    <a:pt x="15183" y="21848"/>
                    <a:pt x="27159" y="11768"/>
                    <a:pt x="27894" y="7794"/>
                  </a:cubicBezTo>
                  <a:lnTo>
                    <a:pt x="27894" y="7794"/>
                  </a:lnTo>
                  <a:cubicBezTo>
                    <a:pt x="27894" y="7794"/>
                    <a:pt x="26816" y="7981"/>
                    <a:pt x="25049" y="7981"/>
                  </a:cubicBezTo>
                  <a:cubicBezTo>
                    <a:pt x="20894" y="7981"/>
                    <a:pt x="12931" y="6945"/>
                    <a:pt x="6229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470;p44"/>
            <p:cNvSpPr/>
            <p:nvPr/>
          </p:nvSpPr>
          <p:spPr>
            <a:xfrm>
              <a:off x="10443975" y="-2783187"/>
              <a:ext cx="555225" cy="307550"/>
            </a:xfrm>
            <a:custGeom>
              <a:avLst/>
              <a:gdLst/>
              <a:ahLst/>
              <a:cxnLst/>
              <a:rect l="l" t="t" r="r" b="b"/>
              <a:pathLst>
                <a:path w="22209" h="12302" extrusionOk="0">
                  <a:moveTo>
                    <a:pt x="10808" y="0"/>
                  </a:moveTo>
                  <a:cubicBezTo>
                    <a:pt x="9341" y="0"/>
                    <a:pt x="2827" y="160"/>
                    <a:pt x="1" y="2924"/>
                  </a:cubicBezTo>
                  <a:cubicBezTo>
                    <a:pt x="1" y="2924"/>
                    <a:pt x="280" y="12302"/>
                    <a:pt x="11106" y="12302"/>
                  </a:cubicBezTo>
                  <a:cubicBezTo>
                    <a:pt x="21930" y="12302"/>
                    <a:pt x="22209" y="2924"/>
                    <a:pt x="22209" y="2924"/>
                  </a:cubicBezTo>
                  <a:cubicBezTo>
                    <a:pt x="19383" y="160"/>
                    <a:pt x="12870" y="0"/>
                    <a:pt x="11403" y="0"/>
                  </a:cubicBezTo>
                  <a:cubicBezTo>
                    <a:pt x="11211" y="0"/>
                    <a:pt x="11106" y="3"/>
                    <a:pt x="11106" y="3"/>
                  </a:cubicBezTo>
                  <a:cubicBezTo>
                    <a:pt x="11106" y="3"/>
                    <a:pt x="11000" y="0"/>
                    <a:pt x="10808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471;p44"/>
            <p:cNvSpPr/>
            <p:nvPr/>
          </p:nvSpPr>
          <p:spPr>
            <a:xfrm>
              <a:off x="101919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7" y="12040"/>
                    <a:pt x="6021" y="12040"/>
                  </a:cubicBezTo>
                  <a:cubicBezTo>
                    <a:pt x="9345" y="12040"/>
                    <a:pt x="12041" y="9345"/>
                    <a:pt x="12041" y="6020"/>
                  </a:cubicBezTo>
                  <a:cubicBezTo>
                    <a:pt x="12041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472;p44"/>
            <p:cNvSpPr/>
            <p:nvPr/>
          </p:nvSpPr>
          <p:spPr>
            <a:xfrm>
              <a:off x="10240850" y="-3066362"/>
              <a:ext cx="203150" cy="203175"/>
            </a:xfrm>
            <a:custGeom>
              <a:avLst/>
              <a:gdLst/>
              <a:ahLst/>
              <a:cxnLst/>
              <a:rect l="l" t="t" r="r" b="b"/>
              <a:pathLst>
                <a:path w="8126" h="8127" extrusionOk="0">
                  <a:moveTo>
                    <a:pt x="4064" y="1"/>
                  </a:moveTo>
                  <a:cubicBezTo>
                    <a:pt x="1820" y="1"/>
                    <a:pt x="0" y="1819"/>
                    <a:pt x="0" y="4063"/>
                  </a:cubicBezTo>
                  <a:cubicBezTo>
                    <a:pt x="0" y="6307"/>
                    <a:pt x="1820" y="8126"/>
                    <a:pt x="4064" y="8126"/>
                  </a:cubicBezTo>
                  <a:cubicBezTo>
                    <a:pt x="6308" y="8126"/>
                    <a:pt x="8126" y="6307"/>
                    <a:pt x="8126" y="4063"/>
                  </a:cubicBezTo>
                  <a:cubicBezTo>
                    <a:pt x="8126" y="1819"/>
                    <a:pt x="6308" y="1"/>
                    <a:pt x="4064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473;p44"/>
            <p:cNvSpPr/>
            <p:nvPr/>
          </p:nvSpPr>
          <p:spPr>
            <a:xfrm>
              <a:off x="10279175" y="-3023437"/>
              <a:ext cx="121900" cy="117300"/>
            </a:xfrm>
            <a:custGeom>
              <a:avLst/>
              <a:gdLst/>
              <a:ahLst/>
              <a:cxnLst/>
              <a:rect l="l" t="t" r="r" b="b"/>
              <a:pathLst>
                <a:path w="4876" h="4692" extrusionOk="0">
                  <a:moveTo>
                    <a:pt x="2531" y="1"/>
                  </a:moveTo>
                  <a:cubicBezTo>
                    <a:pt x="1581" y="1"/>
                    <a:pt x="726" y="572"/>
                    <a:pt x="364" y="1450"/>
                  </a:cubicBezTo>
                  <a:cubicBezTo>
                    <a:pt x="0" y="2326"/>
                    <a:pt x="202" y="3335"/>
                    <a:pt x="872" y="4005"/>
                  </a:cubicBezTo>
                  <a:cubicBezTo>
                    <a:pt x="1321" y="4454"/>
                    <a:pt x="1921" y="4692"/>
                    <a:pt x="2531" y="4692"/>
                  </a:cubicBezTo>
                  <a:cubicBezTo>
                    <a:pt x="2833" y="4692"/>
                    <a:pt x="3138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5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474;p44"/>
            <p:cNvSpPr/>
            <p:nvPr/>
          </p:nvSpPr>
          <p:spPr>
            <a:xfrm>
              <a:off x="10355775" y="-3047687"/>
              <a:ext cx="78400" cy="75425"/>
            </a:xfrm>
            <a:custGeom>
              <a:avLst/>
              <a:gdLst/>
              <a:ahLst/>
              <a:cxnLst/>
              <a:rect l="l" t="t" r="r" b="b"/>
              <a:pathLst>
                <a:path w="3136" h="3017" extrusionOk="0">
                  <a:moveTo>
                    <a:pt x="1628" y="1"/>
                  </a:moveTo>
                  <a:cubicBezTo>
                    <a:pt x="1019" y="1"/>
                    <a:pt x="469" y="368"/>
                    <a:pt x="236" y="932"/>
                  </a:cubicBezTo>
                  <a:cubicBezTo>
                    <a:pt x="1" y="1495"/>
                    <a:pt x="131" y="2143"/>
                    <a:pt x="561" y="2575"/>
                  </a:cubicBezTo>
                  <a:cubicBezTo>
                    <a:pt x="850" y="2863"/>
                    <a:pt x="1236" y="3016"/>
                    <a:pt x="1629" y="3016"/>
                  </a:cubicBezTo>
                  <a:cubicBezTo>
                    <a:pt x="1823" y="3016"/>
                    <a:pt x="2018" y="2979"/>
                    <a:pt x="2204" y="2902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7"/>
                    <a:pt x="2461" y="1"/>
                    <a:pt x="1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475;p44"/>
            <p:cNvSpPr/>
            <p:nvPr/>
          </p:nvSpPr>
          <p:spPr>
            <a:xfrm>
              <a:off x="109502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6" y="12040"/>
                    <a:pt x="6021" y="12040"/>
                  </a:cubicBezTo>
                  <a:cubicBezTo>
                    <a:pt x="9346" y="12040"/>
                    <a:pt x="12042" y="9345"/>
                    <a:pt x="12042" y="6020"/>
                  </a:cubicBezTo>
                  <a:cubicBezTo>
                    <a:pt x="12042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476;p44"/>
            <p:cNvSpPr/>
            <p:nvPr/>
          </p:nvSpPr>
          <p:spPr>
            <a:xfrm>
              <a:off x="10999175" y="-3066362"/>
              <a:ext cx="203175" cy="203175"/>
            </a:xfrm>
            <a:custGeom>
              <a:avLst/>
              <a:gdLst/>
              <a:ahLst/>
              <a:cxnLst/>
              <a:rect l="l" t="t" r="r" b="b"/>
              <a:pathLst>
                <a:path w="8127" h="8127" extrusionOk="0">
                  <a:moveTo>
                    <a:pt x="4063" y="1"/>
                  </a:moveTo>
                  <a:cubicBezTo>
                    <a:pt x="1819" y="1"/>
                    <a:pt x="1" y="1819"/>
                    <a:pt x="1" y="4063"/>
                  </a:cubicBezTo>
                  <a:cubicBezTo>
                    <a:pt x="1" y="6307"/>
                    <a:pt x="1819" y="8126"/>
                    <a:pt x="4063" y="8126"/>
                  </a:cubicBezTo>
                  <a:cubicBezTo>
                    <a:pt x="6307" y="8126"/>
                    <a:pt x="8126" y="6307"/>
                    <a:pt x="8126" y="4063"/>
                  </a:cubicBezTo>
                  <a:cubicBezTo>
                    <a:pt x="8126" y="1819"/>
                    <a:pt x="6307" y="1"/>
                    <a:pt x="4063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477;p44"/>
            <p:cNvSpPr/>
            <p:nvPr/>
          </p:nvSpPr>
          <p:spPr>
            <a:xfrm>
              <a:off x="11037475" y="-3023437"/>
              <a:ext cx="121925" cy="117300"/>
            </a:xfrm>
            <a:custGeom>
              <a:avLst/>
              <a:gdLst/>
              <a:ahLst/>
              <a:cxnLst/>
              <a:rect l="l" t="t" r="r" b="b"/>
              <a:pathLst>
                <a:path w="4877" h="4692" extrusionOk="0">
                  <a:moveTo>
                    <a:pt x="2531" y="1"/>
                  </a:moveTo>
                  <a:cubicBezTo>
                    <a:pt x="1583" y="1"/>
                    <a:pt x="727" y="572"/>
                    <a:pt x="364" y="1448"/>
                  </a:cubicBezTo>
                  <a:cubicBezTo>
                    <a:pt x="1" y="2326"/>
                    <a:pt x="202" y="3335"/>
                    <a:pt x="872" y="4005"/>
                  </a:cubicBezTo>
                  <a:cubicBezTo>
                    <a:pt x="1321" y="4453"/>
                    <a:pt x="1922" y="4692"/>
                    <a:pt x="2532" y="4692"/>
                  </a:cubicBezTo>
                  <a:cubicBezTo>
                    <a:pt x="2834" y="4692"/>
                    <a:pt x="3139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7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478;p44"/>
            <p:cNvSpPr/>
            <p:nvPr/>
          </p:nvSpPr>
          <p:spPr>
            <a:xfrm>
              <a:off x="11118725" y="-3047687"/>
              <a:ext cx="78375" cy="75400"/>
            </a:xfrm>
            <a:custGeom>
              <a:avLst/>
              <a:gdLst/>
              <a:ahLst/>
              <a:cxnLst/>
              <a:rect l="l" t="t" r="r" b="b"/>
              <a:pathLst>
                <a:path w="3135" h="3016" extrusionOk="0">
                  <a:moveTo>
                    <a:pt x="1626" y="1"/>
                  </a:moveTo>
                  <a:cubicBezTo>
                    <a:pt x="1017" y="1"/>
                    <a:pt x="467" y="368"/>
                    <a:pt x="234" y="932"/>
                  </a:cubicBezTo>
                  <a:cubicBezTo>
                    <a:pt x="0" y="1495"/>
                    <a:pt x="129" y="2143"/>
                    <a:pt x="561" y="2575"/>
                  </a:cubicBezTo>
                  <a:cubicBezTo>
                    <a:pt x="849" y="2863"/>
                    <a:pt x="1234" y="3016"/>
                    <a:pt x="1626" y="3016"/>
                  </a:cubicBezTo>
                  <a:cubicBezTo>
                    <a:pt x="1820" y="3016"/>
                    <a:pt x="2017" y="2978"/>
                    <a:pt x="2204" y="2900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5"/>
                    <a:pt x="2459" y="1"/>
                    <a:pt x="1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" name="Picture 2" descr="IMG202012171706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2526" y="1282535"/>
            <a:ext cx="3313213" cy="175754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5" name="Picture 3" descr="IMG202012171711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5756" y="1246919"/>
            <a:ext cx="3273136" cy="179316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6" name="Picture 4" descr="IMG202012171713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774" y="3170712"/>
            <a:ext cx="3336966" cy="178129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7" name="Picture 5" descr="IMG202012171714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005" y="3158836"/>
            <a:ext cx="3301340" cy="179317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374183" y="50381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7980217" y="546265"/>
            <a:ext cx="1027147" cy="902526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879;p35"/>
          <p:cNvSpPr/>
          <p:nvPr/>
        </p:nvSpPr>
        <p:spPr>
          <a:xfrm>
            <a:off x="5723906" y="154379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879;p35"/>
          <p:cNvSpPr/>
          <p:nvPr/>
        </p:nvSpPr>
        <p:spPr>
          <a:xfrm>
            <a:off x="4439392" y="463138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879;p35"/>
          <p:cNvSpPr/>
          <p:nvPr/>
        </p:nvSpPr>
        <p:spPr>
          <a:xfrm>
            <a:off x="1789215" y="332510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879;p35"/>
          <p:cNvSpPr/>
          <p:nvPr/>
        </p:nvSpPr>
        <p:spPr>
          <a:xfrm>
            <a:off x="7309261" y="0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879;p35"/>
          <p:cNvSpPr/>
          <p:nvPr/>
        </p:nvSpPr>
        <p:spPr>
          <a:xfrm>
            <a:off x="2759033" y="0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058;p44"/>
          <p:cNvSpPr txBox="1">
            <a:spLocks/>
          </p:cNvSpPr>
          <p:nvPr/>
        </p:nvSpPr>
        <p:spPr>
          <a:xfrm>
            <a:off x="641274" y="1142754"/>
            <a:ext cx="7315200" cy="1101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XIN CHÂN THÀNH CẢM </a:t>
            </a:r>
            <a:r>
              <a:rPr kumimoji="0" lang="vi-VN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ƠN </a:t>
            </a:r>
            <a:endParaRPr kumimoji="0" lang="en-US" sz="36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CÁC </a:t>
            </a: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EM!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pic>
        <p:nvPicPr>
          <p:cNvPr id="220" name="Google Shape;672;p37"/>
          <p:cNvPicPr preferRelativeResize="0"/>
          <p:nvPr/>
        </p:nvPicPr>
        <p:blipFill rotWithShape="1">
          <a:blip r:embed="rId2">
            <a:alphaModFix/>
          </a:blip>
          <a:srcRect l="3301" r="29467"/>
          <a:stretch/>
        </p:blipFill>
        <p:spPr>
          <a:xfrm>
            <a:off x="5587038" y="2105452"/>
            <a:ext cx="2842800" cy="282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1" name="Picture 2" descr="E:\SOẠN GIÁO ÁN CHÂN TRỜI SÁNG TẠO\BÀI 10 MẸ THIÊN NHIÊN\TRÁI ĐẤT MẸ CỦA MUÔN LOÀI\bình soạn giúp THIÊN NHIÊN MẸ CỦA MUÔN LOÀI\tải xuố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1901" y="2173171"/>
            <a:ext cx="3764478" cy="2755075"/>
          </a:xfrm>
          <a:prstGeom prst="rect">
            <a:avLst/>
          </a:prstGeom>
          <a:noFill/>
        </p:spPr>
      </p:pic>
      <p:pic>
        <p:nvPicPr>
          <p:cNvPr id="222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1371600" y="209550"/>
            <a:ext cx="7140573" cy="3962400"/>
            <a:chOff x="3989878" y="-15703397"/>
            <a:chExt cx="5955983" cy="17861806"/>
          </a:xfrm>
          <a:noFill/>
        </p:grpSpPr>
        <p:pic>
          <p:nvPicPr>
            <p:cNvPr id="5" name="Picture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17"/>
            <p:cNvSpPr/>
            <p:nvPr/>
          </p:nvSpPr>
          <p:spPr>
            <a:xfrm>
              <a:off x="4689024" y="-15703397"/>
              <a:ext cx="4131319" cy="171748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VIDEO CLIP “RỪNG”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oogle Shape;1909;p68"/>
          <p:cNvGrpSpPr/>
          <p:nvPr/>
        </p:nvGrpSpPr>
        <p:grpSpPr>
          <a:xfrm>
            <a:off x="1981200" y="742950"/>
            <a:ext cx="5105400" cy="4038600"/>
            <a:chOff x="1153225" y="1597649"/>
            <a:chExt cx="3842140" cy="3019074"/>
          </a:xfrm>
        </p:grpSpPr>
        <p:grpSp>
          <p:nvGrpSpPr>
            <p:cNvPr id="8" name="Google Shape;1910;p68"/>
            <p:cNvGrpSpPr/>
            <p:nvPr/>
          </p:nvGrpSpPr>
          <p:grpSpPr>
            <a:xfrm>
              <a:off x="1153225" y="1597649"/>
              <a:ext cx="3842139" cy="3019074"/>
              <a:chOff x="238125" y="1676700"/>
              <a:chExt cx="2045650" cy="1779275"/>
            </a:xfrm>
          </p:grpSpPr>
          <p:sp>
            <p:nvSpPr>
              <p:cNvPr id="10" name="Google Shape;1911;p68"/>
              <p:cNvSpPr/>
              <p:nvPr/>
            </p:nvSpPr>
            <p:spPr>
              <a:xfrm>
                <a:off x="1006875" y="3190025"/>
                <a:ext cx="508150" cy="2471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9884" extrusionOk="0">
                    <a:moveTo>
                      <a:pt x="2967" y="0"/>
                    </a:moveTo>
                    <a:lnTo>
                      <a:pt x="0" y="9884"/>
                    </a:lnTo>
                    <a:lnTo>
                      <a:pt x="20325" y="9884"/>
                    </a:lnTo>
                    <a:lnTo>
                      <a:pt x="1735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912;p68"/>
              <p:cNvSpPr/>
              <p:nvPr/>
            </p:nvSpPr>
            <p:spPr>
              <a:xfrm>
                <a:off x="1021625" y="3190025"/>
                <a:ext cx="4524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18097" h="7901" extrusionOk="0">
                    <a:moveTo>
                      <a:pt x="2377" y="0"/>
                    </a:moveTo>
                    <a:lnTo>
                      <a:pt x="0" y="7901"/>
                    </a:lnTo>
                    <a:cubicBezTo>
                      <a:pt x="6032" y="6753"/>
                      <a:pt x="12064" y="5557"/>
                      <a:pt x="18096" y="4442"/>
                    </a:cubicBezTo>
                    <a:lnTo>
                      <a:pt x="16769" y="0"/>
                    </a:lnTo>
                    <a:close/>
                  </a:path>
                </a:pathLst>
              </a:custGeom>
              <a:solidFill>
                <a:srgbClr val="617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13;p68"/>
              <p:cNvSpPr/>
              <p:nvPr/>
            </p:nvSpPr>
            <p:spPr>
              <a:xfrm>
                <a:off x="968750" y="3417450"/>
                <a:ext cx="5843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3375" h="1541" extrusionOk="0">
                    <a:moveTo>
                      <a:pt x="492" y="0"/>
                    </a:moveTo>
                    <a:cubicBezTo>
                      <a:pt x="214" y="0"/>
                      <a:pt x="1" y="230"/>
                      <a:pt x="1" y="492"/>
                    </a:cubicBezTo>
                    <a:lnTo>
                      <a:pt x="1" y="1541"/>
                    </a:lnTo>
                    <a:lnTo>
                      <a:pt x="23375" y="1541"/>
                    </a:lnTo>
                    <a:lnTo>
                      <a:pt x="23375" y="492"/>
                    </a:lnTo>
                    <a:cubicBezTo>
                      <a:pt x="23375" y="213"/>
                      <a:pt x="23145" y="0"/>
                      <a:pt x="22883" y="0"/>
                    </a:cubicBezTo>
                    <a:close/>
                  </a:path>
                </a:pathLst>
              </a:custGeom>
              <a:solidFill>
                <a:srgbClr val="0755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14;p68"/>
              <p:cNvSpPr/>
              <p:nvPr/>
            </p:nvSpPr>
            <p:spPr>
              <a:xfrm>
                <a:off x="238125" y="1777900"/>
                <a:ext cx="2045650" cy="14613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8452" extrusionOk="0">
                    <a:moveTo>
                      <a:pt x="1574" y="1"/>
                    </a:moveTo>
                    <a:cubicBezTo>
                      <a:pt x="705" y="1"/>
                      <a:pt x="0" y="689"/>
                      <a:pt x="0" y="1558"/>
                    </a:cubicBezTo>
                    <a:lnTo>
                      <a:pt x="0" y="56895"/>
                    </a:lnTo>
                    <a:cubicBezTo>
                      <a:pt x="0" y="57764"/>
                      <a:pt x="705" y="58452"/>
                      <a:pt x="1574" y="58452"/>
                    </a:cubicBezTo>
                    <a:lnTo>
                      <a:pt x="80252" y="58452"/>
                    </a:lnTo>
                    <a:cubicBezTo>
                      <a:pt x="81121" y="58452"/>
                      <a:pt x="81826" y="57764"/>
                      <a:pt x="81826" y="56895"/>
                    </a:cubicBezTo>
                    <a:lnTo>
                      <a:pt x="81826" y="1558"/>
                    </a:lnTo>
                    <a:cubicBezTo>
                      <a:pt x="81826" y="689"/>
                      <a:pt x="81121" y="1"/>
                      <a:pt x="80252" y="1"/>
                    </a:cubicBezTo>
                    <a:close/>
                  </a:path>
                </a:pathLst>
              </a:custGeom>
              <a:solidFill>
                <a:srgbClr val="A1BA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15;p68"/>
              <p:cNvSpPr/>
              <p:nvPr/>
            </p:nvSpPr>
            <p:spPr>
              <a:xfrm>
                <a:off x="238125" y="1676700"/>
                <a:ext cx="2045650" cy="1390400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55616" extrusionOk="0">
                    <a:moveTo>
                      <a:pt x="2836" y="0"/>
                    </a:moveTo>
                    <a:cubicBezTo>
                      <a:pt x="1279" y="0"/>
                      <a:pt x="0" y="1279"/>
                      <a:pt x="0" y="2836"/>
                    </a:cubicBezTo>
                    <a:lnTo>
                      <a:pt x="0" y="55616"/>
                    </a:lnTo>
                    <a:lnTo>
                      <a:pt x="81826" y="55616"/>
                    </a:lnTo>
                    <a:lnTo>
                      <a:pt x="81826" y="2836"/>
                    </a:lnTo>
                    <a:cubicBezTo>
                      <a:pt x="81826" y="1279"/>
                      <a:pt x="80547" y="0"/>
                      <a:pt x="78973" y="0"/>
                    </a:cubicBezTo>
                    <a:close/>
                  </a:path>
                </a:pathLst>
              </a:custGeom>
              <a:solidFill>
                <a:srgbClr val="3F5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16;p68"/>
              <p:cNvSpPr/>
              <p:nvPr/>
            </p:nvSpPr>
            <p:spPr>
              <a:xfrm>
                <a:off x="346300" y="1773800"/>
                <a:ext cx="1829300" cy="1140050"/>
              </a:xfrm>
              <a:custGeom>
                <a:avLst/>
                <a:gdLst/>
                <a:ahLst/>
                <a:cxnLst/>
                <a:rect l="l" t="t" r="r" b="b"/>
                <a:pathLst>
                  <a:path w="73172" h="45602" extrusionOk="0">
                    <a:moveTo>
                      <a:pt x="426" y="1"/>
                    </a:moveTo>
                    <a:cubicBezTo>
                      <a:pt x="197" y="1"/>
                      <a:pt x="0" y="181"/>
                      <a:pt x="0" y="411"/>
                    </a:cubicBezTo>
                    <a:lnTo>
                      <a:pt x="0" y="45175"/>
                    </a:lnTo>
                    <a:cubicBezTo>
                      <a:pt x="0" y="45405"/>
                      <a:pt x="197" y="45601"/>
                      <a:pt x="426" y="45601"/>
                    </a:cubicBezTo>
                    <a:lnTo>
                      <a:pt x="72745" y="45601"/>
                    </a:lnTo>
                    <a:cubicBezTo>
                      <a:pt x="72975" y="45601"/>
                      <a:pt x="73171" y="45405"/>
                      <a:pt x="73171" y="45175"/>
                    </a:cubicBezTo>
                    <a:lnTo>
                      <a:pt x="73171" y="411"/>
                    </a:lnTo>
                    <a:cubicBezTo>
                      <a:pt x="73171" y="181"/>
                      <a:pt x="72975" y="1"/>
                      <a:pt x="72745" y="1"/>
                    </a:cubicBezTo>
                    <a:close/>
                  </a:path>
                </a:pathLst>
              </a:custGeom>
              <a:solidFill>
                <a:srgbClr val="F46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17;p68"/>
              <p:cNvSpPr/>
              <p:nvPr/>
            </p:nvSpPr>
            <p:spPr>
              <a:xfrm>
                <a:off x="1244550" y="1708650"/>
                <a:ext cx="287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97" extrusionOk="0">
                    <a:moveTo>
                      <a:pt x="656" y="1"/>
                    </a:moveTo>
                    <a:cubicBezTo>
                      <a:pt x="213" y="1"/>
                      <a:pt x="0" y="541"/>
                      <a:pt x="312" y="853"/>
                    </a:cubicBezTo>
                    <a:cubicBezTo>
                      <a:pt x="411" y="952"/>
                      <a:pt x="532" y="996"/>
                      <a:pt x="650" y="996"/>
                    </a:cubicBezTo>
                    <a:cubicBezTo>
                      <a:pt x="904" y="996"/>
                      <a:pt x="1147" y="794"/>
                      <a:pt x="1147" y="492"/>
                    </a:cubicBezTo>
                    <a:cubicBezTo>
                      <a:pt x="1147" y="230"/>
                      <a:pt x="934" y="1"/>
                      <a:pt x="656" y="1"/>
                    </a:cubicBezTo>
                    <a:close/>
                  </a:path>
                </a:pathLst>
              </a:custGeom>
              <a:solidFill>
                <a:srgbClr val="EC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1918;p68"/>
            <p:cNvSpPr/>
            <p:nvPr/>
          </p:nvSpPr>
          <p:spPr>
            <a:xfrm>
              <a:off x="3014150" y="4032725"/>
              <a:ext cx="120300" cy="120300"/>
            </a:xfrm>
            <a:prstGeom prst="ellipse">
              <a:avLst/>
            </a:prstGeom>
            <a:noFill/>
            <a:ln w="9525" cap="flat" cmpd="sng">
              <a:solidFill>
                <a:srgbClr val="EC5D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3" name="Picture 1" descr="E:\SOẠN GIÁO ÁN CHÂN TRỜI SÁNG TẠO\BÀI 10 MẸ THIÊN NHIÊN\TRÁI ĐẤT MẸ CỦA MUÔN LOÀI\bình soạn giúp THIÊN NHIÊN MẸ CỦA MUÔN LOÀI\tải xuống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9724" y="977462"/>
            <a:ext cx="4529959" cy="2554014"/>
          </a:xfrm>
          <a:prstGeom prst="rect">
            <a:avLst/>
          </a:prstGeom>
          <a:noFill/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039008" y="4835723"/>
            <a:ext cx="51605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4"/>
              </a:rPr>
              <a:t>https://www.youtube.com/watch?v=G3jsoFaytqg</a:t>
            </a:r>
            <a:endParaRPr kumimoji="0" lang="vi-VN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7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5151335" y="902526"/>
            <a:ext cx="845701" cy="2612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383978" y="4441371"/>
            <a:ext cx="587657" cy="702128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Google Shape;1752;p32"/>
          <p:cNvSpPr txBox="1">
            <a:spLocks/>
          </p:cNvSpPr>
          <p:nvPr/>
        </p:nvSpPr>
        <p:spPr>
          <a:xfrm>
            <a:off x="735724" y="209550"/>
            <a:ext cx="7735614" cy="5991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–MẸ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CỦA MUÔN LOÀI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064455" y="851823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Google Shape;1204;p40"/>
          <p:cNvSpPr txBox="1">
            <a:spLocks/>
          </p:cNvSpPr>
          <p:nvPr/>
        </p:nvSpPr>
        <p:spPr>
          <a:xfrm>
            <a:off x="-42032" y="964539"/>
            <a:ext cx="4431151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67788" y="1654176"/>
            <a:ext cx="4234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1948, GS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E:\SOẠN GIÁO ÁN CHÂN TRỜI SÁNG TẠO\BÀI 10 MẸ THIÊN NHIÊN\TRÁI ĐẤT MẸ CỦA MUÔN LOÀI\bình soạn giúp THIÊN NHIÊN MẸ CỦA MUÔN LOÀI\tải xuống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7644" y="1401288"/>
            <a:ext cx="3074164" cy="3063834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</p:pic>
      <p:sp>
        <p:nvSpPr>
          <p:cNvPr id="220" name="Rectangle 219"/>
          <p:cNvSpPr/>
          <p:nvPr/>
        </p:nvSpPr>
        <p:spPr>
          <a:xfrm>
            <a:off x="5367652" y="4540714"/>
            <a:ext cx="277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GS.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SOẠN GIÁO ÁN CHÂN TRỜI SÁNG TẠO\BÀI 10 MẸ THIÊN NHIÊN\TRÁI ĐẤT MẸ CỦA MUÔN LOÀI\bình soạn giúp THIÊN NHIÊN MẸ CỦA MUÔN LOÀI\tải xuống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0767" y="1496289"/>
            <a:ext cx="2512868" cy="289318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21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/>
      <p:bldP spid="218" grpId="0"/>
      <p:bldP spid="219" grpId="0"/>
      <p:bldP spid="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2" y="964539"/>
            <a:ext cx="4663907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0" y="676895"/>
            <a:ext cx="771537" cy="33874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666;p35"/>
          <p:cNvGrpSpPr/>
          <p:nvPr/>
        </p:nvGrpSpPr>
        <p:grpSpPr>
          <a:xfrm>
            <a:off x="8205845" y="688763"/>
            <a:ext cx="654950" cy="371769"/>
            <a:chOff x="807514" y="821316"/>
            <a:chExt cx="3062988" cy="3480392"/>
          </a:xfrm>
        </p:grpSpPr>
        <p:grpSp>
          <p:nvGrpSpPr>
            <p:cNvPr id="14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10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1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8573984" y="162024"/>
            <a:ext cx="570016" cy="357352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050" name="Picture 2" descr="E:\SOẠN GIÁO ÁN CHÂN TRỜI SÁNG TẠO\BÀI 10 MẸ THIÊN NHIÊN\TRÁI ĐẤT MẸ CỦA MUÔN LOÀI\bình soạn giúp THIÊN NHIÊN MẸ CỦA MUÔN LOÀI\abc__49540_thum_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3901" y="3285108"/>
            <a:ext cx="1199402" cy="172776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1" name="Picture 3" descr="E:\SOẠN GIÁO ÁN CHÂN TRỜI SÁNG TẠO\BÀI 10 MẸ THIÊN NHIÊN\TRÁI ĐẤT MẸ CỦA MUÔN LOÀI\bình soạn giúp THIÊN NHIÊN MẸ CỦA MUÔN LOÀI\1__16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9583" y="3212380"/>
            <a:ext cx="1239323" cy="178688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2" name="Picture 4" descr="E:\SOẠN GIÁO ÁN CHÂN TRỜI SÁNG TẠO\BÀI 10 MẸ THIÊN NHIÊN\TRÁI ĐẤT MẸ CỦA MUÔN LOÀI\bình soạn giúp THIÊN NHIÊN MẸ CỦA MUÔN LOÀI\5e0dad7d-3e9d-4bde-a00d-ec9fd6b018ac__69404_thum_1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730" y="3206338"/>
            <a:ext cx="1211087" cy="18050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3" name="Picture 5" descr="E:\SOẠN GIÁO ÁN CHÂN TRỜI SÁNG TẠO\BÀI 10 MẸ THIÊN NHIÊN\TRÁI ĐẤT MẸ CỦA MUÔN LOÀI\bình soạn giúp THIÊN NHIÊN MẸ CỦA MUÔN LOÀI\sp31857_hon-don-va-hai-hoa___05036_thu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9465" y="3258049"/>
            <a:ext cx="1235038" cy="175481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054" name="Picture 6" descr="E:\SOẠN GIÁO ÁN CHÂN TRỜI SÁNG TẠO\BÀI 10 MẸ THIÊN NHIÊN\TRÁI ĐẤT MẸ CỦA MUÔN LOÀI\bình soạn giúp THIÊN NHIÊN MẸ CỦA MUÔN LOÀI\tải xuống (8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88042" y="2873829"/>
            <a:ext cx="2982819" cy="212567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22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9;p35"/>
          <p:cNvSpPr/>
          <p:nvPr/>
        </p:nvSpPr>
        <p:spPr>
          <a:xfrm flipH="1">
            <a:off x="5151335" y="902526"/>
            <a:ext cx="845701" cy="2612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383978" y="4441371"/>
            <a:ext cx="587657" cy="702128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10" y="821314"/>
              <a:ext cx="2982161" cy="1749253"/>
              <a:chOff x="823301" y="674499"/>
              <a:chExt cx="6763820" cy="3985542"/>
            </a:xfrm>
          </p:grpSpPr>
          <p:grpSp>
            <p:nvGrpSpPr>
              <p:cNvPr id="5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06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78;p35"/>
              <p:cNvGrpSpPr/>
              <p:nvPr/>
            </p:nvGrpSpPr>
            <p:grpSpPr>
              <a:xfrm rot="-5400000">
                <a:off x="5180810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1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0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196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193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0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3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88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86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78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72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67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62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56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1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6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" name="Google Shape;749;p35"/>
              <p:cNvGrpSpPr/>
              <p:nvPr/>
            </p:nvGrpSpPr>
            <p:grpSpPr>
              <a:xfrm rot="-6383177">
                <a:off x="974466" y="2783642"/>
                <a:ext cx="1566672" cy="1869002"/>
                <a:chOff x="3768000" y="2982868"/>
                <a:chExt cx="753325" cy="898700"/>
              </a:xfrm>
            </p:grpSpPr>
            <p:sp>
              <p:nvSpPr>
                <p:cNvPr id="138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0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5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8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Google Shape;1752;p32"/>
          <p:cNvSpPr txBox="1">
            <a:spLocks/>
          </p:cNvSpPr>
          <p:nvPr/>
        </p:nvSpPr>
        <p:spPr>
          <a:xfrm>
            <a:off x="735724" y="209550"/>
            <a:ext cx="7735614" cy="5991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6064455" y="851823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Google Shape;1204;p40"/>
          <p:cNvSpPr txBox="1">
            <a:spLocks/>
          </p:cNvSpPr>
          <p:nvPr/>
        </p:nvSpPr>
        <p:spPr>
          <a:xfrm>
            <a:off x="-42031" y="964539"/>
            <a:ext cx="4439464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67788" y="1654176"/>
            <a:ext cx="4234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1948, GS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442062" y="2329089"/>
            <a:ext cx="44268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tác phẩm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- Các tác phẩm chính: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”, 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5664535" y="3946947"/>
            <a:ext cx="2778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GS.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3" name="Picture 3" descr="E:\SOẠN GIÁO ÁN CHÂN TRỜI SÁNG TẠO\BÀI 10 MẸ THIÊN NHIÊN\TRÁI ĐẤT MẸ CỦA MUÔN LOÀI\bình soạn giúp THIÊN NHIÊN MẸ CỦA MUÔN LOÀI\tải xuống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7202" y="1781297"/>
            <a:ext cx="1625841" cy="194755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24" name="Picture 6" descr="E:\SOẠN GIÁO ÁN CHÂN TRỜI SÁNG TẠO\BÀI 10 MẸ THIÊN NHIÊN\TRÁI ĐẤT MẸ CỦA MUÔN LOÀI\bình soạn giúp THIÊN NHIÊN MẸ CỦA MUÔN LOÀI\tải xuống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7833" y="1805050"/>
            <a:ext cx="2416086" cy="1911905"/>
          </a:xfrm>
          <a:prstGeom prst="rect">
            <a:avLst/>
          </a:prstGeom>
          <a:noFill/>
        </p:spPr>
      </p:pic>
      <p:pic>
        <p:nvPicPr>
          <p:cNvPr id="225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4489340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5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7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Rectangle 222"/>
          <p:cNvSpPr/>
          <p:nvPr/>
        </p:nvSpPr>
        <p:spPr>
          <a:xfrm>
            <a:off x="283790" y="1608287"/>
            <a:ext cx="1629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4098" name="Picture 2" descr="E:\SOẠN GIÁO ÁN CHÂN TRỜI SÁNG TẠO\BÀI 10 MẸ THIÊN NHIÊN\TRÁI ĐẤT MẸ CỦA MUÔN LOÀI\bình soạn giúp THIÊN NHIÊN MẸ CỦA MUÔN LOÀI\tải xuống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603" y="2410691"/>
            <a:ext cx="2200673" cy="2456276"/>
          </a:xfrm>
          <a:prstGeom prst="rect">
            <a:avLst/>
          </a:prstGeom>
          <a:noFill/>
        </p:spPr>
      </p:pic>
      <p:pic>
        <p:nvPicPr>
          <p:cNvPr id="229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-42031" y="964539"/>
            <a:ext cx="4372962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kumimoji="0" lang="en-US" sz="20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</a:t>
            </a:r>
            <a:r>
              <a:rPr kumimoji="0" lang="en-US" sz="20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300" y="1312605"/>
            <a:ext cx="1408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7932078" y="1410405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6684578" y="2060016"/>
            <a:ext cx="2176221" cy="2729374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1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2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4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6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7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474214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Rectangle 222"/>
          <p:cNvSpPr/>
          <p:nvPr/>
        </p:nvSpPr>
        <p:spPr>
          <a:xfrm>
            <a:off x="283790" y="1596412"/>
            <a:ext cx="1629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472972" y="1969543"/>
            <a:ext cx="1450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707937" y="1985309"/>
            <a:ext cx="480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493987" y="2333328"/>
            <a:ext cx="63062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Văn bản chia làm 3 phần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+ P1: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Từ đầu …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“con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+ P2: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>
              <a:buFont typeface="Wingdings" pitchFamily="2" charset="2"/>
              <a:buChar char="à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P3: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472967" y="2312308"/>
            <a:ext cx="1292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238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/>
      <p:bldP spid="226" grpId="0"/>
      <p:bldP spid="227" grpId="0"/>
      <p:bldP spid="2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44354" y="557531"/>
            <a:ext cx="2732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Trịnh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Xuân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Thuận</a:t>
            </a:r>
            <a:r>
              <a:rPr lang="en-US" sz="1800" b="1" i="1" dirty="0" smtClean="0">
                <a:solidFill>
                  <a:srgbClr val="FFFF00"/>
                </a:solidFill>
                <a:latin typeface="Times New Roman" pitchFamily="18" charset="0"/>
                <a:ea typeface="Brush Script MT" pitchFamily="66" charset="0"/>
                <a:cs typeface="Times New Roman" pitchFamily="18" charset="0"/>
              </a:rPr>
              <a:t>)</a:t>
            </a:r>
            <a:r>
              <a:rPr lang="vi-VN" sz="1800" b="1" dirty="0" smtClean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vi-VN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1204;p40"/>
          <p:cNvSpPr txBox="1">
            <a:spLocks/>
          </p:cNvSpPr>
          <p:nvPr/>
        </p:nvSpPr>
        <p:spPr>
          <a:xfrm>
            <a:off x="0" y="830507"/>
            <a:ext cx="4796911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lang="en-US" sz="2000" b="1" u="sng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TRẢI NGHIỆM CÙNG VĂN BẢN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12" name="Google Shape;889;p35"/>
          <p:cNvSpPr/>
          <p:nvPr/>
        </p:nvSpPr>
        <p:spPr>
          <a:xfrm flipH="1">
            <a:off x="8088181" y="989992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666;p35"/>
          <p:cNvGrpSpPr/>
          <p:nvPr/>
        </p:nvGrpSpPr>
        <p:grpSpPr>
          <a:xfrm>
            <a:off x="8113408" y="-136646"/>
            <a:ext cx="1030592" cy="1009005"/>
            <a:chOff x="807514" y="821316"/>
            <a:chExt cx="3062988" cy="3480392"/>
          </a:xfrm>
        </p:grpSpPr>
        <p:grpSp>
          <p:nvGrpSpPr>
            <p:cNvPr id="3" name="Google Shape;667;p35"/>
            <p:cNvGrpSpPr/>
            <p:nvPr/>
          </p:nvGrpSpPr>
          <p:grpSpPr>
            <a:xfrm>
              <a:off x="888208" y="821312"/>
              <a:ext cx="2982163" cy="1749253"/>
              <a:chOff x="823298" y="674499"/>
              <a:chExt cx="6763823" cy="3985542"/>
            </a:xfrm>
          </p:grpSpPr>
          <p:grpSp>
            <p:nvGrpSpPr>
              <p:cNvPr id="4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217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214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" name="Google Shape;678;p35"/>
              <p:cNvGrpSpPr/>
              <p:nvPr/>
            </p:nvGrpSpPr>
            <p:grpSpPr>
              <a:xfrm rot="-5400000">
                <a:off x="5180812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20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204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20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198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698;p35"/>
              <p:cNvGrpSpPr/>
              <p:nvPr/>
            </p:nvGrpSpPr>
            <p:grpSpPr>
              <a:xfrm rot="-5400000">
                <a:off x="1221128" y="3876085"/>
                <a:ext cx="432384" cy="537973"/>
                <a:chOff x="6123510" y="2347522"/>
                <a:chExt cx="195287" cy="242976"/>
              </a:xfrm>
            </p:grpSpPr>
            <p:sp>
              <p:nvSpPr>
                <p:cNvPr id="196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194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186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9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180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175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1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170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2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164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159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4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4" name="Google Shape;749;p35"/>
              <p:cNvGrpSpPr/>
              <p:nvPr/>
            </p:nvGrpSpPr>
            <p:grpSpPr>
              <a:xfrm rot="-6383177">
                <a:off x="974462" y="2783631"/>
                <a:ext cx="1566674" cy="1869002"/>
                <a:chOff x="3768000" y="2982868"/>
                <a:chExt cx="753325" cy="898700"/>
              </a:xfrm>
            </p:grpSpPr>
            <p:sp>
              <p:nvSpPr>
                <p:cNvPr id="146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128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6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16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rgbClr val="7BBA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2" name="Google Shape;879;p35"/>
          <p:cNvSpPr/>
          <p:nvPr/>
        </p:nvSpPr>
        <p:spPr>
          <a:xfrm>
            <a:off x="6957690" y="1255995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204;p40"/>
          <p:cNvSpPr txBox="1">
            <a:spLocks/>
          </p:cNvSpPr>
          <p:nvPr/>
        </p:nvSpPr>
        <p:spPr>
          <a:xfrm>
            <a:off x="-105763" y="1230617"/>
            <a:ext cx="4303689" cy="4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Barrio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II</a:t>
            </a: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. </a:t>
            </a:r>
            <a:r>
              <a:rPr lang="en-US" sz="2000" b="1" u="sng" smtClean="0">
                <a:solidFill>
                  <a:srgbClr val="0000FF"/>
                </a:solidFill>
                <a:latin typeface="Times New Roman" pitchFamily="18" charset="0"/>
                <a:ea typeface="Barrio"/>
                <a:cs typeface="Times New Roman" pitchFamily="18" charset="0"/>
                <a:sym typeface="Barrio"/>
              </a:rPr>
              <a:t>SUY NGẪM VÀ PHẢN HỒI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Barrio"/>
              <a:cs typeface="Times New Roman" pitchFamily="18" charset="0"/>
              <a:sym typeface="Barrio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367870" y="1554335"/>
            <a:ext cx="3478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 thiệu về Trái 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endParaRPr lang="en-US" sz="20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5" name="Picture 1" descr="E:\SOẠN GIÁO ÁN CHÂN TRỜI SÁNG TẠO\BÀI 10 MẸ THIÊN NHIÊN\TRÁI ĐẤT MẸ CỦA MUÔN LOÀI\bình soạn giúp THIÊN NHIÊN MẸ CỦA MUÔN LOÀI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116" y="2386940"/>
            <a:ext cx="1980814" cy="2512179"/>
          </a:xfrm>
          <a:prstGeom prst="rect">
            <a:avLst/>
          </a:prstGeom>
          <a:noFill/>
        </p:spPr>
      </p:pic>
      <p:sp>
        <p:nvSpPr>
          <p:cNvPr id="223" name="Google Shape;1752;p32"/>
          <p:cNvSpPr txBox="1">
            <a:spLocks/>
          </p:cNvSpPr>
          <p:nvPr/>
        </p:nvSpPr>
        <p:spPr>
          <a:xfrm>
            <a:off x="735724" y="0"/>
            <a:ext cx="7735614" cy="61866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Tulpen One"/>
              <a:buNone/>
              <a:tabLst/>
              <a:defRPr/>
            </a:pP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TRÁI ĐẤT –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ulpen One"/>
                <a:cs typeface="Times New Roman" pitchFamily="18" charset="0"/>
                <a:sym typeface="Tulpen One"/>
              </a:rPr>
              <a:t>MẸ CỦA MUÔN LOÀI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ulpen One"/>
              <a:cs typeface="Times New Roman" pitchFamily="18" charset="0"/>
              <a:sym typeface="Tulpen One"/>
            </a:endParaRPr>
          </a:p>
        </p:txBody>
      </p:sp>
      <p:pic>
        <p:nvPicPr>
          <p:cNvPr id="3074" name="Picture 2" descr="E:\SOẠN GIÁO ÁN CHÂN TRỜI SÁNG TẠO\BÀI 10 MẸ THIÊN NHIÊN\TRÁI ĐẤT MẸ CỦA MUÔN LOÀI\bình soạn giúp THIÊN NHIÊN MẸ CỦA MUÔN LOÀI\tải xuống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788" y="2390341"/>
            <a:ext cx="1890526" cy="2524125"/>
          </a:xfrm>
          <a:prstGeom prst="rect">
            <a:avLst/>
          </a:prstGeom>
          <a:noFill/>
        </p:spPr>
      </p:pic>
      <p:pic>
        <p:nvPicPr>
          <p:cNvPr id="224" name="Picture 2" descr="E:\SOẠN GIÁO ÁN CHÂN TRỜI SÁNG TẠO\BÀI 10 MẸ THIÊN NHIÊN\Word và PP bài 10\BÀI 10 - BÌNH\tải xuống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13" y="-19050"/>
            <a:ext cx="613056" cy="565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238" grpId="0"/>
    </p:bldLst>
  </p:timing>
</p:sld>
</file>

<file path=ppt/theme/theme1.xml><?xml version="1.0" encoding="utf-8"?>
<a:theme xmlns:a="http://schemas.openxmlformats.org/drawingml/2006/main" name="Spelling Workshop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FFD230"/>
      </a:accent1>
      <a:accent2>
        <a:srgbClr val="39BAB0"/>
      </a:accent2>
      <a:accent3>
        <a:srgbClr val="FA4F2F"/>
      </a:accent3>
      <a:accent4>
        <a:srgbClr val="AEE63F"/>
      </a:accent4>
      <a:accent5>
        <a:srgbClr val="F95771"/>
      </a:accent5>
      <a:accent6>
        <a:srgbClr val="F68CB7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1363</Words>
  <Application>Microsoft Office PowerPoint</Application>
  <PresentationFormat>On-screen Show (16:9)</PresentationFormat>
  <Paragraphs>190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Tulpen One</vt:lpstr>
      <vt:lpstr>Microsoft YaHei UI</vt:lpstr>
      <vt:lpstr>Calibri</vt:lpstr>
      <vt:lpstr>Times New Roman</vt:lpstr>
      <vt:lpstr>Brush Script MT</vt:lpstr>
      <vt:lpstr>Barrio</vt:lpstr>
      <vt:lpstr>Arial</vt:lpstr>
      <vt:lpstr>Work Sans</vt:lpstr>
      <vt:lpstr>Wingdings</vt:lpstr>
      <vt:lpstr>宋体</vt:lpstr>
      <vt:lpstr>Spelling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HỘI THI VẼ TRANH BẢO VỆ MÔI TRƯỜNG</vt:lpstr>
      <vt:lpstr>SẢN PHẨM CỦA HỌC SINH “VẼ TRANH BẢO VỆ MÔI TRƯỜNG”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66</cp:revision>
  <dcterms:modified xsi:type="dcterms:W3CDTF">2022-07-27T13:42:07Z</dcterms:modified>
</cp:coreProperties>
</file>