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0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3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6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3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9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AC823-AABB-47B3-B66D-12A65F269539}" type="datetimeFigureOut">
              <a:rPr lang="en-US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EF888-8544-403A-8770-8404929E9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0E67AC8-9494-FA30-85A1-012D3C688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657" y="845447"/>
            <a:ext cx="9176657" cy="4804337"/>
          </a:xfrm>
          <a:prstGeom prst="rect">
            <a:avLst/>
          </a:prstGeom>
          <a:noFill/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BFB58C90-D305-E712-39C5-802DD0F19F1E}"/>
              </a:ext>
            </a:extLst>
          </p:cNvPr>
          <p:cNvSpPr txBox="1">
            <a:spLocks/>
          </p:cNvSpPr>
          <p:nvPr/>
        </p:nvSpPr>
        <p:spPr>
          <a:xfrm>
            <a:off x="3175" y="49213"/>
            <a:ext cx="9144000" cy="646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10000"/>
              </a:spcBef>
            </a:pPr>
            <a:r>
              <a:rPr lang="en-US" altLang="en-US" sz="36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6: CHÂN TRỜI SÁNG TẠO</a:t>
            </a:r>
            <a:endParaRPr lang="vi-VN" altLang="en-US" sz="36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8936C1-2D0D-49D2-0213-0A381A5986C9}"/>
              </a:ext>
            </a:extLst>
          </p:cNvPr>
          <p:cNvSpPr/>
          <p:nvPr/>
        </p:nvSpPr>
        <p:spPr>
          <a:xfrm>
            <a:off x="-20216" y="5640453"/>
            <a:ext cx="9164216" cy="1214437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60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301879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45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3200400" cy="17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2962275" cy="328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800600"/>
            <a:ext cx="279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0" y="1447800"/>
            <a:ext cx="4127500" cy="222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4114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82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038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2590800" cy="3396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38288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4" y="1295400"/>
            <a:ext cx="4860887" cy="262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U LIEU QUAN TRONG -HUEBOM\CA VIDEO NEN PPT\hinh nen powerpoint don gian tinh te dep n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2502" y="317269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1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18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959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LÍ THUYẾT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300" y="1241738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9144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956" y="2133600"/>
            <a:ext cx="1876444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7620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572000"/>
            <a:ext cx="7620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791200"/>
            <a:ext cx="11430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809845"/>
            <a:ext cx="16002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791200"/>
            <a:ext cx="1447801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nhọn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791200"/>
            <a:ext cx="12192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bẹt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3500735"/>
            <a:ext cx="1611339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1905000"/>
            <a:ext cx="3436518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2654189"/>
            <a:ext cx="3575018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3657600"/>
            <a:ext cx="32766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9437" y="4572000"/>
            <a:ext cx="3554563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524000" y="2595265"/>
            <a:ext cx="457200" cy="1976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81200" y="2624727"/>
            <a:ext cx="1676400" cy="876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 flipH="1">
            <a:off x="3777470" y="2595265"/>
            <a:ext cx="8708" cy="905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</p:cNvCxnSpPr>
          <p:nvPr/>
        </p:nvCxnSpPr>
        <p:spPr>
          <a:xfrm flipH="1">
            <a:off x="1019156" y="2595265"/>
            <a:ext cx="2767022" cy="757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2"/>
          </p:cNvCxnSpPr>
          <p:nvPr/>
        </p:nvCxnSpPr>
        <p:spPr>
          <a:xfrm>
            <a:off x="1143000" y="3814465"/>
            <a:ext cx="0" cy="757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</p:cNvCxnSpPr>
          <p:nvPr/>
        </p:nvCxnSpPr>
        <p:spPr>
          <a:xfrm flipH="1">
            <a:off x="1143000" y="5033665"/>
            <a:ext cx="76200" cy="776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2"/>
          </p:cNvCxnSpPr>
          <p:nvPr/>
        </p:nvCxnSpPr>
        <p:spPr>
          <a:xfrm>
            <a:off x="1219200" y="5033665"/>
            <a:ext cx="1752600" cy="757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</p:cNvCxnSpPr>
          <p:nvPr/>
        </p:nvCxnSpPr>
        <p:spPr>
          <a:xfrm>
            <a:off x="1219200" y="5033665"/>
            <a:ext cx="3810000" cy="757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</p:cNvCxnSpPr>
          <p:nvPr/>
        </p:nvCxnSpPr>
        <p:spPr>
          <a:xfrm>
            <a:off x="1219200" y="5033665"/>
            <a:ext cx="5791200" cy="757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3"/>
            <a:endCxn id="15" idx="1"/>
          </p:cNvCxnSpPr>
          <p:nvPr/>
        </p:nvCxnSpPr>
        <p:spPr>
          <a:xfrm>
            <a:off x="4583139" y="3731568"/>
            <a:ext cx="979461" cy="15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  <a:endCxn id="16" idx="1"/>
          </p:cNvCxnSpPr>
          <p:nvPr/>
        </p:nvCxnSpPr>
        <p:spPr>
          <a:xfrm>
            <a:off x="4583139" y="3731568"/>
            <a:ext cx="1006298" cy="1071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3"/>
            <a:endCxn id="13" idx="1"/>
          </p:cNvCxnSpPr>
          <p:nvPr/>
        </p:nvCxnSpPr>
        <p:spPr>
          <a:xfrm flipV="1">
            <a:off x="4724400" y="2135833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3"/>
            <a:endCxn id="14" idx="1"/>
          </p:cNvCxnSpPr>
          <p:nvPr/>
        </p:nvCxnSpPr>
        <p:spPr>
          <a:xfrm>
            <a:off x="4724400" y="2364433"/>
            <a:ext cx="838200" cy="520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09800" y="78858"/>
            <a:ext cx="5029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CHƯƠNG 8</a:t>
            </a:r>
          </a:p>
        </p:txBody>
      </p:sp>
    </p:spTree>
    <p:extLst>
      <p:ext uri="{BB962C8B-B14F-4D97-AF65-F5344CB8AC3E}">
        <p14:creationId xmlns:p14="http://schemas.microsoft.com/office/powerpoint/2010/main" val="21961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094" y="248282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BÀI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079102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810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F876AE6-5DFE-6CED-98D8-F731853270A9}"/>
              </a:ext>
            </a:extLst>
          </p:cNvPr>
          <p:cNvSpPr txBox="1">
            <a:spLocks/>
          </p:cNvSpPr>
          <p:nvPr/>
        </p:nvSpPr>
        <p:spPr>
          <a:xfrm>
            <a:off x="114300" y="533400"/>
            <a:ext cx="89535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18: GÓC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76200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915773"/>
                  </p:ext>
                </p:extLst>
              </p:nvPr>
            </p:nvGraphicFramePr>
            <p:xfrm>
              <a:off x="447472" y="877959"/>
              <a:ext cx="3581400" cy="57116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28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2400" b="1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2400" b="1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học</a:t>
                          </a:r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1116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(1) </a:t>
                          </a:r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A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(2) </a:t>
                          </a:r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bẹt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19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(3) M </a:t>
                          </a:r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là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trong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xOy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(4) </a:t>
                          </a:r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084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(5) </a:t>
                          </a:r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tù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221197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Times New Roman" pitchFamily="18" charset="0"/>
                              <a:cs typeface="Times New Roman" pitchFamily="18" charset="0"/>
                            </a:rPr>
                            <a:t>(6) </a:t>
                          </a:r>
                          <a:r>
                            <a:rPr lang="en-US" sz="240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nhọn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xOy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có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số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itchFamily="18" charset="0"/>
                              <a:cs typeface="Times New Roman" pitchFamily="18" charset="0"/>
                            </a:rPr>
                            <a:t>đo</a:t>
                          </a:r>
                          <a:r>
                            <a:rPr lang="en-US" sz="2400" baseline="0" dirty="0">
                              <a:latin typeface="Times New Roman" pitchFamily="18" charset="0"/>
                              <a:cs typeface="Times New Roman" pitchFamily="18" charset="0"/>
                            </a:rPr>
                            <a:t> 75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smtClean="0"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oMath>
                          </a14:m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915773"/>
                  </p:ext>
                </p:extLst>
              </p:nvPr>
            </p:nvGraphicFramePr>
            <p:xfrm>
              <a:off x="447472" y="877959"/>
              <a:ext cx="3581400" cy="57116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81400"/>
                  </a:tblGrid>
                  <a:tr h="528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2400" b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2400" b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học</a:t>
                          </a:r>
                          <a:endParaRPr lang="en-US" sz="2400" b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691116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(1)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A 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(2)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bẹt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219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(3) M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là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điểm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trong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của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xOy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(4)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28084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(5) </a:t>
                          </a:r>
                          <a:r>
                            <a:rPr lang="en-US" sz="24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24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tù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2211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725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611581"/>
              </p:ext>
            </p:extLst>
          </p:nvPr>
        </p:nvGraphicFramePr>
        <p:xfrm>
          <a:off x="4419600" y="0"/>
          <a:ext cx="4572000" cy="6740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2400" dirty="0"/>
                        <a:t>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2400" dirty="0"/>
                        <a:t>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/>
                        <a:t>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09">
                <a:tc>
                  <a:txBody>
                    <a:bodyPr/>
                    <a:lstStyle/>
                    <a:p>
                      <a:r>
                        <a:rPr lang="en-US" sz="2400" dirty="0"/>
                        <a:t>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2400" dirty="0"/>
                        <a:t>(E)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en-US" sz="2400" dirty="0"/>
                        <a:t>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3182">
                <a:tc>
                  <a:txBody>
                    <a:bodyPr/>
                    <a:lstStyle/>
                    <a:p>
                      <a:r>
                        <a:rPr lang="en-US" sz="2400" dirty="0"/>
                        <a:t>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64" y="2201468"/>
            <a:ext cx="574136" cy="5085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44" y="2819400"/>
            <a:ext cx="2623798" cy="641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3655"/>
            <a:ext cx="2235319" cy="9579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42" y="1447800"/>
            <a:ext cx="2286117" cy="558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66" y="3505200"/>
            <a:ext cx="1403422" cy="9402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63" y="4495800"/>
            <a:ext cx="1495974" cy="10033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45" y="5638800"/>
            <a:ext cx="1254798" cy="101215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4038600" y="1727214"/>
            <a:ext cx="381000" cy="6349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38600" y="1727214"/>
            <a:ext cx="381000" cy="728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38600" y="3461177"/>
            <a:ext cx="381000" cy="25586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38600" y="4495800"/>
            <a:ext cx="381000" cy="5016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038600" y="1143000"/>
            <a:ext cx="381000" cy="396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038600" y="3975339"/>
            <a:ext cx="381000" cy="20444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2: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186550"/>
              </p:ext>
            </p:extLst>
          </p:nvPr>
        </p:nvGraphicFramePr>
        <p:xfrm>
          <a:off x="381000" y="990600"/>
          <a:ext cx="3429000" cy="527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(1)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MN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(3) Tia 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(4) M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KL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(5)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M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nẳm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C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(6)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AB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3cm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91497"/>
              </p:ext>
            </p:extLst>
          </p:nvPr>
        </p:nvGraphicFramePr>
        <p:xfrm>
          <a:off x="4495800" y="644951"/>
          <a:ext cx="4267200" cy="5984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9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03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0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4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43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703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03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703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64" y="1261353"/>
            <a:ext cx="2197936" cy="504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64" y="2053180"/>
            <a:ext cx="2590800" cy="613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39" y="2847985"/>
            <a:ext cx="2284949" cy="504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64" y="3506409"/>
            <a:ext cx="1676400" cy="532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79" y="4377176"/>
            <a:ext cx="1791755" cy="499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45430"/>
            <a:ext cx="1916864" cy="493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51" y="6076605"/>
            <a:ext cx="2794949" cy="47659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810000" y="1765937"/>
            <a:ext cx="685800" cy="19678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0000" y="2743199"/>
            <a:ext cx="685800" cy="25971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10000" y="3562849"/>
            <a:ext cx="685800" cy="1016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10000" y="2895600"/>
            <a:ext cx="6858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10000" y="4953000"/>
            <a:ext cx="685800" cy="1361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1513645"/>
            <a:ext cx="685800" cy="4353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68589"/>
              </p:ext>
            </p:extLst>
          </p:nvPr>
        </p:nvGraphicFramePr>
        <p:xfrm>
          <a:off x="304801" y="685802"/>
          <a:ext cx="3581399" cy="5867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1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85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Hình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hình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baseline="0" dirty="0" err="1"/>
                        <a:t>học</a:t>
                      </a:r>
                      <a:endParaRPr lang="en-U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7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(1)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a, b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cắt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7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7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(3)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B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7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(4)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80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(5) Ba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974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(6) Ba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2628"/>
              </p:ext>
            </p:extLst>
          </p:nvPr>
        </p:nvGraphicFramePr>
        <p:xfrm>
          <a:off x="5181600" y="337807"/>
          <a:ext cx="3733800" cy="63677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786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85" y="914400"/>
            <a:ext cx="2165573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28800"/>
            <a:ext cx="2097441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30" y="2590799"/>
            <a:ext cx="1536970" cy="698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24" y="3406765"/>
            <a:ext cx="1790134" cy="529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09" y="4223340"/>
            <a:ext cx="1810296" cy="729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8" y="5181600"/>
            <a:ext cx="1858299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7" y="5943600"/>
            <a:ext cx="1429907" cy="71758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886200" y="1524000"/>
            <a:ext cx="1219200" cy="30641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86200" y="2590799"/>
            <a:ext cx="1219200" cy="2895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86200" y="1295400"/>
            <a:ext cx="1219200" cy="2111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86200" y="4343400"/>
            <a:ext cx="1219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86200" y="2095500"/>
            <a:ext cx="1295400" cy="3086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86200" y="3056085"/>
            <a:ext cx="1295400" cy="3116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2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793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……………..,ta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 .…......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667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……………… ....ta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429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……………………..ta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4191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g)  ………………….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h) ……………….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791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i) …………..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624393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………………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609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1143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1900535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6392" y="2590800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429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114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4876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578075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62424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3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3798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BÀI TẬP TỰ LUẬN: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7" y="1452664"/>
            <a:ext cx="2443483" cy="757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61802"/>
            <a:ext cx="1905000" cy="1138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2819400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668280"/>
            <a:ext cx="2743200" cy="760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1100" y="388620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4" y="3766746"/>
            <a:ext cx="3130685" cy="1033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1600" y="5634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14" y="4798979"/>
            <a:ext cx="2440312" cy="18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Cho 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AB, 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AC, CB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AB= 2cm</a:t>
            </a:r>
          </a:p>
          <a:p>
            <a:pPr marL="342900" indent="-342900">
              <a:buAutoNum type="alphaLcParenR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AB, AC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CB= 3,4cm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00" y="2245658"/>
            <a:ext cx="2886200" cy="679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3048000"/>
                <a:ext cx="7315200" cy="61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AB = 2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AC= CB=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=1 </m:t>
                    </m:r>
                    <m:r>
                      <a:rPr lang="en-US" sz="2400" b="0" i="1" smtClean="0">
                        <a:latin typeface="Cambria Math"/>
                      </a:rPr>
                      <m:t>𝑐𝑚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8000"/>
                <a:ext cx="7315200" cy="616707"/>
              </a:xfrm>
              <a:prstGeom prst="rect">
                <a:avLst/>
              </a:prstGeom>
              <a:blipFill rotWithShape="1">
                <a:blip r:embed="rId3"/>
                <a:stretch>
                  <a:fillRect l="-1333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6923" y="3650236"/>
                <a:ext cx="428827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AO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=0,5</m:t>
                    </m:r>
                    <m:r>
                      <a:rPr lang="en-US" sz="24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23" y="3650236"/>
                <a:ext cx="4288277" cy="616964"/>
              </a:xfrm>
              <a:prstGeom prst="rect">
                <a:avLst/>
              </a:prstGeom>
              <a:blipFill rotWithShape="1">
                <a:blip r:embed="rId4"/>
                <a:stretch>
                  <a:fillRect l="-227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4491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CB = 3,4cm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AB= 2.CB= 2.3,4= 6,8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6523" y="5105400"/>
            <a:ext cx="405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AC= CB= 3,4cm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6523" y="5715000"/>
                <a:ext cx="383107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AO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3,4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=1,7</m:t>
                    </m:r>
                    <m:r>
                      <a:rPr lang="en-US" sz="2400" b="0" i="1" smtClean="0">
                        <a:latin typeface="Cambria Math"/>
                      </a:rPr>
                      <m:t>𝑐𝑚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523" y="5715000"/>
                <a:ext cx="3831077" cy="616964"/>
              </a:xfrm>
              <a:prstGeom prst="rect">
                <a:avLst/>
              </a:prstGeom>
              <a:blipFill rotWithShape="1">
                <a:blip r:embed="rId5"/>
                <a:stretch>
                  <a:fillRect l="-2548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6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754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BICHTUYEN</cp:lastModifiedBy>
  <cp:revision>47</cp:revision>
  <dcterms:created xsi:type="dcterms:W3CDTF">2021-08-20T11:56:20Z</dcterms:created>
  <dcterms:modified xsi:type="dcterms:W3CDTF">2022-08-16T12:58:26Z</dcterms:modified>
</cp:coreProperties>
</file>