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10.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3" r:id="rId2"/>
    <p:sldMasterId id="2147483685" r:id="rId3"/>
    <p:sldMasterId id="2147483697" r:id="rId4"/>
    <p:sldMasterId id="2147483711" r:id="rId5"/>
    <p:sldMasterId id="2147483723" r:id="rId6"/>
    <p:sldMasterId id="2147483748" r:id="rId7"/>
    <p:sldMasterId id="2147483760" r:id="rId8"/>
    <p:sldMasterId id="2147483773" r:id="rId9"/>
    <p:sldMasterId id="2147483785" r:id="rId10"/>
    <p:sldMasterId id="2147483798" r:id="rId11"/>
    <p:sldMasterId id="2147483810" r:id="rId12"/>
  </p:sldMasterIdLst>
  <p:notesMasterIdLst>
    <p:notesMasterId r:id="rId40"/>
  </p:notesMasterIdLst>
  <p:sldIdLst>
    <p:sldId id="358" r:id="rId13"/>
    <p:sldId id="258" r:id="rId14"/>
    <p:sldId id="260" r:id="rId15"/>
    <p:sldId id="259" r:id="rId16"/>
    <p:sldId id="261" r:id="rId17"/>
    <p:sldId id="262" r:id="rId18"/>
    <p:sldId id="263" r:id="rId19"/>
    <p:sldId id="265" r:id="rId20"/>
    <p:sldId id="264" r:id="rId21"/>
    <p:sldId id="266" r:id="rId22"/>
    <p:sldId id="267" r:id="rId23"/>
    <p:sldId id="269" r:id="rId24"/>
    <p:sldId id="271" r:id="rId25"/>
    <p:sldId id="279" r:id="rId26"/>
    <p:sldId id="280" r:id="rId27"/>
    <p:sldId id="282" r:id="rId28"/>
    <p:sldId id="272" r:id="rId29"/>
    <p:sldId id="273" r:id="rId30"/>
    <p:sldId id="274" r:id="rId31"/>
    <p:sldId id="275" r:id="rId32"/>
    <p:sldId id="276" r:id="rId33"/>
    <p:sldId id="277" r:id="rId34"/>
    <p:sldId id="278" r:id="rId35"/>
    <p:sldId id="281" r:id="rId36"/>
    <p:sldId id="285" r:id="rId37"/>
    <p:sldId id="283" r:id="rId38"/>
    <p:sldId id="28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86" autoAdjust="0"/>
    <p:restoredTop sz="94671" autoAdjust="0"/>
  </p:normalViewPr>
  <p:slideViewPr>
    <p:cSldViewPr>
      <p:cViewPr varScale="1">
        <p:scale>
          <a:sx n="64" d="100"/>
          <a:sy n="64" d="100"/>
        </p:scale>
        <p:origin x="16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05DD1D-FD65-4757-9A69-811E2360FF47}" type="datetimeFigureOut">
              <a:rPr lang="en-US" smtClean="0"/>
              <a:t>8/12/2022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85BC0-5758-4220-989B-EF2C3278B1FD}" type="slidenum">
              <a:rPr lang="en-US" smtClean="0"/>
              <a:t>‹#›</a:t>
            </a:fld>
            <a:endParaRPr lang="en-US"/>
          </a:p>
        </p:txBody>
      </p:sp>
    </p:spTree>
    <p:extLst>
      <p:ext uri="{BB962C8B-B14F-4D97-AF65-F5344CB8AC3E}">
        <p14:creationId xmlns:p14="http://schemas.microsoft.com/office/powerpoint/2010/main" val="27256573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3285BC0-5758-4220-989B-EF2C3278B1FD}" type="slidenum">
              <a:rPr lang="en-US" smtClean="0"/>
              <a:t>11</a:t>
            </a:fld>
            <a:endParaRPr lang="en-US"/>
          </a:p>
        </p:txBody>
      </p:sp>
    </p:spTree>
    <p:extLst>
      <p:ext uri="{BB962C8B-B14F-4D97-AF65-F5344CB8AC3E}">
        <p14:creationId xmlns:p14="http://schemas.microsoft.com/office/powerpoint/2010/main" val="3952439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EDE404F6-274C-4403-AC81-79834F3C778E}" type="slidenum">
              <a:rPr lang="en-US" altLang="en-US">
                <a:solidFill>
                  <a:prstClr val="black"/>
                </a:solidFill>
                <a:latin typeface="Arial" pitchFamily="34" charset="0"/>
              </a:rPr>
              <a:pPr/>
              <a:t>17</a:t>
            </a:fld>
            <a:endParaRPr lang="en-US" altLang="en-US">
              <a:solidFill>
                <a:prstClr val="black"/>
              </a:solidFill>
              <a:latin typeface="Arial" pitchFamily="34" charset="0"/>
            </a:endParaRPr>
          </a:p>
        </p:txBody>
      </p:sp>
      <p:sp>
        <p:nvSpPr>
          <p:cNvPr id="1433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A3F155D-4B0A-469A-8626-E92926B9D7A2}" type="slidenum">
              <a:rPr lang="en-US" altLang="en-US">
                <a:solidFill>
                  <a:prstClr val="black"/>
                </a:solidFill>
                <a:latin typeface="Arial" pitchFamily="34" charset="0"/>
              </a:rPr>
              <a:pPr/>
              <a:t>18</a:t>
            </a:fld>
            <a:endParaRPr lang="en-US" altLang="en-US">
              <a:solidFill>
                <a:prstClr val="black"/>
              </a:solidFill>
              <a:latin typeface="Arial" pitchFamily="34" charset="0"/>
            </a:endParaRPr>
          </a:p>
        </p:txBody>
      </p:sp>
      <p:sp>
        <p:nvSpPr>
          <p:cNvPr id="16387"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AC86972D-92E9-49B7-8717-937C4642FAF0}" type="slidenum">
              <a:rPr lang="en-US" altLang="en-US">
                <a:solidFill>
                  <a:prstClr val="black"/>
                </a:solidFill>
                <a:latin typeface="Arial" pitchFamily="34" charset="0"/>
              </a:rPr>
              <a:pPr/>
              <a:t>20</a:t>
            </a:fld>
            <a:endParaRPr lang="en-US" altLang="en-US">
              <a:solidFill>
                <a:prstClr val="black"/>
              </a:solidFill>
              <a:latin typeface="Arial" pitchFamily="34" charset="0"/>
            </a:endParaRPr>
          </a:p>
        </p:txBody>
      </p:sp>
      <p:sp>
        <p:nvSpPr>
          <p:cNvPr id="194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vi-V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pitchFamily="34" charset="0"/>
              </a:defRPr>
            </a:lvl1pPr>
            <a:lvl2pPr marL="742950" indent="-285750">
              <a:defRPr sz="1200">
                <a:solidFill>
                  <a:schemeClr val="tx1"/>
                </a:solidFill>
                <a:latin typeface="Calibri" pitchFamily="34" charset="0"/>
              </a:defRPr>
            </a:lvl2pPr>
            <a:lvl3pPr marL="1143000" indent="-228600">
              <a:defRPr sz="1200">
                <a:solidFill>
                  <a:schemeClr val="tx1"/>
                </a:solidFill>
                <a:latin typeface="Calibri" pitchFamily="34" charset="0"/>
              </a:defRPr>
            </a:lvl3pPr>
            <a:lvl4pPr marL="1600200" indent="-228600">
              <a:defRPr sz="1200">
                <a:solidFill>
                  <a:schemeClr val="tx1"/>
                </a:solidFill>
                <a:latin typeface="Calibri" pitchFamily="34" charset="0"/>
              </a:defRPr>
            </a:lvl4pPr>
            <a:lvl5pPr marL="2057400" indent="-228600">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fld id="{02C6FED8-C151-44C9-98DC-4E83AA291D00}" type="slidenum">
              <a:rPr lang="en-US" altLang="en-US">
                <a:solidFill>
                  <a:srgbClr val="000000"/>
                </a:solidFill>
                <a:latin typeface="Arial" pitchFamily="34" charset="0"/>
              </a:rPr>
              <a:pPr/>
              <a:t>23</a:t>
            </a:fld>
            <a:endParaRPr lang="en-US" altLang="en-US">
              <a:solidFill>
                <a:srgbClr val="000000"/>
              </a:solidFill>
              <a:latin typeface="Arial" pitchFamily="34" charset="0"/>
            </a:endParaRPr>
          </a:p>
        </p:txBody>
      </p:sp>
      <p:sp>
        <p:nvSpPr>
          <p:cNvPr id="2457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5467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94310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91230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69607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4237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12402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F7D81E-D75A-4CA7-ADB3-63F9AA9AD057}" type="slidenum">
              <a:rPr lang="en-US" altLang="en-US"/>
              <a:pPr/>
              <a:t>‹#›</a:t>
            </a:fld>
            <a:endParaRPr lang="en-US" altLang="en-US"/>
          </a:p>
        </p:txBody>
      </p:sp>
    </p:spTree>
    <p:extLst>
      <p:ext uri="{BB962C8B-B14F-4D97-AF65-F5344CB8AC3E}">
        <p14:creationId xmlns:p14="http://schemas.microsoft.com/office/powerpoint/2010/main" val="3925570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F62F7-94EA-4B72-9AB9-1D9E977CDFA4}" type="slidenum">
              <a:rPr lang="en-US" altLang="en-US"/>
              <a:pPr/>
              <a:t>‹#›</a:t>
            </a:fld>
            <a:endParaRPr lang="en-US" altLang="en-US"/>
          </a:p>
        </p:txBody>
      </p:sp>
    </p:spTree>
    <p:extLst>
      <p:ext uri="{BB962C8B-B14F-4D97-AF65-F5344CB8AC3E}">
        <p14:creationId xmlns:p14="http://schemas.microsoft.com/office/powerpoint/2010/main" val="300536264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8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54E5DC-7ECC-46C8-A044-806CBBC017DF}" type="slidenum">
              <a:rPr lang="en-US" altLang="en-US"/>
              <a:pPr/>
              <a:t>‹#›</a:t>
            </a:fld>
            <a:endParaRPr lang="en-US" altLang="en-US"/>
          </a:p>
        </p:txBody>
      </p:sp>
    </p:spTree>
    <p:extLst>
      <p:ext uri="{BB962C8B-B14F-4D97-AF65-F5344CB8AC3E}">
        <p14:creationId xmlns:p14="http://schemas.microsoft.com/office/powerpoint/2010/main" val="212836526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35D9830-4B5E-4A00-8BC4-634478FDAB95}" type="slidenum">
              <a:rPr lang="en-US" altLang="en-US"/>
              <a:pPr/>
              <a:t>‹#›</a:t>
            </a:fld>
            <a:endParaRPr lang="en-US" altLang="en-US"/>
          </a:p>
        </p:txBody>
      </p:sp>
    </p:spTree>
    <p:extLst>
      <p:ext uri="{BB962C8B-B14F-4D97-AF65-F5344CB8AC3E}">
        <p14:creationId xmlns:p14="http://schemas.microsoft.com/office/powerpoint/2010/main" val="34236072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3CA695-AC40-46B2-BCEB-67BDA5788B47}" type="slidenum">
              <a:rPr lang="en-US" altLang="en-US"/>
              <a:pPr/>
              <a:t>‹#›</a:t>
            </a:fld>
            <a:endParaRPr lang="en-US" altLang="en-US"/>
          </a:p>
        </p:txBody>
      </p:sp>
    </p:spTree>
    <p:extLst>
      <p:ext uri="{BB962C8B-B14F-4D97-AF65-F5344CB8AC3E}">
        <p14:creationId xmlns:p14="http://schemas.microsoft.com/office/powerpoint/2010/main" val="13848662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DD7235F-C155-466C-AFC8-D32850D8FC8E}" type="slidenum">
              <a:rPr lang="en-US" altLang="en-US"/>
              <a:pPr/>
              <a:t>‹#›</a:t>
            </a:fld>
            <a:endParaRPr lang="en-US" altLang="en-US"/>
          </a:p>
        </p:txBody>
      </p:sp>
    </p:spTree>
    <p:extLst>
      <p:ext uri="{BB962C8B-B14F-4D97-AF65-F5344CB8AC3E}">
        <p14:creationId xmlns:p14="http://schemas.microsoft.com/office/powerpoint/2010/main" val="2492775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9772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D01ED4A-387D-44F8-A3FB-76350F6FDBEC}" type="slidenum">
              <a:rPr lang="en-US" altLang="en-US"/>
              <a:pPr/>
              <a:t>‹#›</a:t>
            </a:fld>
            <a:endParaRPr lang="en-US" altLang="en-US"/>
          </a:p>
        </p:txBody>
      </p:sp>
    </p:spTree>
    <p:extLst>
      <p:ext uri="{BB962C8B-B14F-4D97-AF65-F5344CB8AC3E}">
        <p14:creationId xmlns:p14="http://schemas.microsoft.com/office/powerpoint/2010/main" val="6445845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4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06D1777-C038-4E88-97B7-E796C829A7CD}" type="slidenum">
              <a:rPr lang="en-US" altLang="en-US"/>
              <a:pPr/>
              <a:t>‹#›</a:t>
            </a:fld>
            <a:endParaRPr lang="en-US" altLang="en-US"/>
          </a:p>
        </p:txBody>
      </p:sp>
    </p:spTree>
    <p:extLst>
      <p:ext uri="{BB962C8B-B14F-4D97-AF65-F5344CB8AC3E}">
        <p14:creationId xmlns:p14="http://schemas.microsoft.com/office/powerpoint/2010/main" val="160646239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4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267A17-476C-4B79-9B32-EDF1162DD0D5}" type="slidenum">
              <a:rPr lang="en-US" altLang="en-US"/>
              <a:pPr/>
              <a:t>‹#›</a:t>
            </a:fld>
            <a:endParaRPr lang="en-US" altLang="en-US"/>
          </a:p>
        </p:txBody>
      </p:sp>
    </p:spTree>
    <p:extLst>
      <p:ext uri="{BB962C8B-B14F-4D97-AF65-F5344CB8AC3E}">
        <p14:creationId xmlns:p14="http://schemas.microsoft.com/office/powerpoint/2010/main" val="11341906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80A040-5EAD-47C4-B292-CCE16A277DD5}" type="slidenum">
              <a:rPr lang="en-US" altLang="en-US"/>
              <a:pPr/>
              <a:t>‹#›</a:t>
            </a:fld>
            <a:endParaRPr lang="en-US" altLang="en-US"/>
          </a:p>
        </p:txBody>
      </p:sp>
    </p:spTree>
    <p:extLst>
      <p:ext uri="{BB962C8B-B14F-4D97-AF65-F5344CB8AC3E}">
        <p14:creationId xmlns:p14="http://schemas.microsoft.com/office/powerpoint/2010/main" val="307445086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AB1E0A-6F7D-40A1-B093-AE2A5CAC2E5F}" type="slidenum">
              <a:rPr lang="en-US" altLang="en-US"/>
              <a:pPr/>
              <a:t>‹#›</a:t>
            </a:fld>
            <a:endParaRPr lang="en-US" altLang="en-US"/>
          </a:p>
        </p:txBody>
      </p:sp>
    </p:spTree>
    <p:extLst>
      <p:ext uri="{BB962C8B-B14F-4D97-AF65-F5344CB8AC3E}">
        <p14:creationId xmlns:p14="http://schemas.microsoft.com/office/powerpoint/2010/main" val="344518192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522D03E-ED34-41EC-BEE1-8D8CE2C5E1DD}" type="slidenum">
              <a:rPr lang="en-US" altLang="en-US"/>
              <a:pPr/>
              <a:t>‹#›</a:t>
            </a:fld>
            <a:endParaRPr lang="en-US" altLang="en-US"/>
          </a:p>
        </p:txBody>
      </p:sp>
    </p:spTree>
    <p:extLst>
      <p:ext uri="{BB962C8B-B14F-4D97-AF65-F5344CB8AC3E}">
        <p14:creationId xmlns:p14="http://schemas.microsoft.com/office/powerpoint/2010/main" val="267975962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95178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3897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74687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1625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2131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310534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1477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27443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863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3113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9114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6150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F7D81E-D75A-4CA7-ADB3-63F9AA9AD057}" type="slidenum">
              <a:rPr lang="en-US" altLang="en-US"/>
              <a:pPr/>
              <a:t>‹#›</a:t>
            </a:fld>
            <a:endParaRPr lang="en-US" altLang="en-US"/>
          </a:p>
        </p:txBody>
      </p:sp>
    </p:spTree>
    <p:extLst>
      <p:ext uri="{BB962C8B-B14F-4D97-AF65-F5344CB8AC3E}">
        <p14:creationId xmlns:p14="http://schemas.microsoft.com/office/powerpoint/2010/main" val="25465931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F62F7-94EA-4B72-9AB9-1D9E977CDFA4}" type="slidenum">
              <a:rPr lang="en-US" altLang="en-US"/>
              <a:pPr/>
              <a:t>‹#›</a:t>
            </a:fld>
            <a:endParaRPr lang="en-US" altLang="en-US"/>
          </a:p>
        </p:txBody>
      </p:sp>
    </p:spTree>
    <p:extLst>
      <p:ext uri="{BB962C8B-B14F-4D97-AF65-F5344CB8AC3E}">
        <p14:creationId xmlns:p14="http://schemas.microsoft.com/office/powerpoint/2010/main" val="394112580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54E5DC-7ECC-46C8-A044-806CBBC017DF}" type="slidenum">
              <a:rPr lang="en-US" altLang="en-US"/>
              <a:pPr/>
              <a:t>‹#›</a:t>
            </a:fld>
            <a:endParaRPr lang="en-US" altLang="en-US"/>
          </a:p>
        </p:txBody>
      </p:sp>
    </p:spTree>
    <p:extLst>
      <p:ext uri="{BB962C8B-B14F-4D97-AF65-F5344CB8AC3E}">
        <p14:creationId xmlns:p14="http://schemas.microsoft.com/office/powerpoint/2010/main" val="34420070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55346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35D9830-4B5E-4A00-8BC4-634478FDAB95}" type="slidenum">
              <a:rPr lang="en-US" altLang="en-US"/>
              <a:pPr/>
              <a:t>‹#›</a:t>
            </a:fld>
            <a:endParaRPr lang="en-US" altLang="en-US"/>
          </a:p>
        </p:txBody>
      </p:sp>
    </p:spTree>
    <p:extLst>
      <p:ext uri="{BB962C8B-B14F-4D97-AF65-F5344CB8AC3E}">
        <p14:creationId xmlns:p14="http://schemas.microsoft.com/office/powerpoint/2010/main" val="138535759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3CA695-AC40-46B2-BCEB-67BDA5788B47}" type="slidenum">
              <a:rPr lang="en-US" altLang="en-US"/>
              <a:pPr/>
              <a:t>‹#›</a:t>
            </a:fld>
            <a:endParaRPr lang="en-US" altLang="en-US"/>
          </a:p>
        </p:txBody>
      </p:sp>
    </p:spTree>
    <p:extLst>
      <p:ext uri="{BB962C8B-B14F-4D97-AF65-F5344CB8AC3E}">
        <p14:creationId xmlns:p14="http://schemas.microsoft.com/office/powerpoint/2010/main" val="309246791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DD7235F-C155-466C-AFC8-D32850D8FC8E}" type="slidenum">
              <a:rPr lang="en-US" altLang="en-US"/>
              <a:pPr/>
              <a:t>‹#›</a:t>
            </a:fld>
            <a:endParaRPr lang="en-US" altLang="en-US"/>
          </a:p>
        </p:txBody>
      </p:sp>
    </p:spTree>
    <p:extLst>
      <p:ext uri="{BB962C8B-B14F-4D97-AF65-F5344CB8AC3E}">
        <p14:creationId xmlns:p14="http://schemas.microsoft.com/office/powerpoint/2010/main" val="126644881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D01ED4A-387D-44F8-A3FB-76350F6FDBEC}" type="slidenum">
              <a:rPr lang="en-US" altLang="en-US"/>
              <a:pPr/>
              <a:t>‹#›</a:t>
            </a:fld>
            <a:endParaRPr lang="en-US" altLang="en-US"/>
          </a:p>
        </p:txBody>
      </p:sp>
    </p:spTree>
    <p:extLst>
      <p:ext uri="{BB962C8B-B14F-4D97-AF65-F5344CB8AC3E}">
        <p14:creationId xmlns:p14="http://schemas.microsoft.com/office/powerpoint/2010/main" val="10564031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06D1777-C038-4E88-97B7-E796C829A7CD}" type="slidenum">
              <a:rPr lang="en-US" altLang="en-US"/>
              <a:pPr/>
              <a:t>‹#›</a:t>
            </a:fld>
            <a:endParaRPr lang="en-US" altLang="en-US"/>
          </a:p>
        </p:txBody>
      </p:sp>
    </p:spTree>
    <p:extLst>
      <p:ext uri="{BB962C8B-B14F-4D97-AF65-F5344CB8AC3E}">
        <p14:creationId xmlns:p14="http://schemas.microsoft.com/office/powerpoint/2010/main" val="1227977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267A17-476C-4B79-9B32-EDF1162DD0D5}" type="slidenum">
              <a:rPr lang="en-US" altLang="en-US"/>
              <a:pPr/>
              <a:t>‹#›</a:t>
            </a:fld>
            <a:endParaRPr lang="en-US" altLang="en-US"/>
          </a:p>
        </p:txBody>
      </p:sp>
    </p:spTree>
    <p:extLst>
      <p:ext uri="{BB962C8B-B14F-4D97-AF65-F5344CB8AC3E}">
        <p14:creationId xmlns:p14="http://schemas.microsoft.com/office/powerpoint/2010/main" val="359963002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80A040-5EAD-47C4-B292-CCE16A277DD5}" type="slidenum">
              <a:rPr lang="en-US" altLang="en-US"/>
              <a:pPr/>
              <a:t>‹#›</a:t>
            </a:fld>
            <a:endParaRPr lang="en-US" altLang="en-US"/>
          </a:p>
        </p:txBody>
      </p:sp>
    </p:spTree>
    <p:extLst>
      <p:ext uri="{BB962C8B-B14F-4D97-AF65-F5344CB8AC3E}">
        <p14:creationId xmlns:p14="http://schemas.microsoft.com/office/powerpoint/2010/main" val="94862175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AB1E0A-6F7D-40A1-B093-AE2A5CAC2E5F}" type="slidenum">
              <a:rPr lang="en-US" altLang="en-US"/>
              <a:pPr/>
              <a:t>‹#›</a:t>
            </a:fld>
            <a:endParaRPr lang="en-US" altLang="en-US"/>
          </a:p>
        </p:txBody>
      </p:sp>
    </p:spTree>
    <p:extLst>
      <p:ext uri="{BB962C8B-B14F-4D97-AF65-F5344CB8AC3E}">
        <p14:creationId xmlns:p14="http://schemas.microsoft.com/office/powerpoint/2010/main" val="27822294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522D03E-ED34-41EC-BEE1-8D8CE2C5E1DD}" type="slidenum">
              <a:rPr lang="en-US" altLang="en-US"/>
              <a:pPr/>
              <a:t>‹#›</a:t>
            </a:fld>
            <a:endParaRPr lang="en-US" altLang="en-US"/>
          </a:p>
        </p:txBody>
      </p:sp>
    </p:spTree>
    <p:extLst>
      <p:ext uri="{BB962C8B-B14F-4D97-AF65-F5344CB8AC3E}">
        <p14:creationId xmlns:p14="http://schemas.microsoft.com/office/powerpoint/2010/main" val="401443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3"/>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95436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035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075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922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579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823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82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80"/>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0073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26238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47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1999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769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1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4917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0692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788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07879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246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2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8353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7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047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7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763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88310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4660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6876" name="Rectangle 12">
            <a:extLst>
              <a:ext uri="{FF2B5EF4-FFF2-40B4-BE49-F238E27FC236}">
                <a16:creationId xmlns:a16="http://schemas.microsoft.com/office/drawing/2014/main" id="{A3958A13-8742-40C8-BAC0-B621415C662B}"/>
              </a:ext>
            </a:extLst>
          </p:cNvPr>
          <p:cNvSpPr>
            <a:spLocks noChangeArrowheads="1"/>
          </p:cNvSpPr>
          <p:nvPr userDrawn="1"/>
        </p:nvSpPr>
        <p:spPr bwMode="gray">
          <a:xfrm>
            <a:off x="0" y="0"/>
            <a:ext cx="9144000" cy="6858000"/>
          </a:xfrm>
          <a:prstGeom prst="rect">
            <a:avLst/>
          </a:prstGeom>
          <a:gradFill rotWithShape="1">
            <a:gsLst>
              <a:gs pos="0">
                <a:schemeClr val="bg2">
                  <a:gamma/>
                  <a:tint val="25490"/>
                  <a:invGamma/>
                </a:schemeClr>
              </a:gs>
              <a:gs pos="100000">
                <a:schemeClr val="bg2"/>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SG">
              <a:solidFill>
                <a:srgbClr val="000000"/>
              </a:solidFill>
            </a:endParaRPr>
          </a:p>
        </p:txBody>
      </p:sp>
      <p:grpSp>
        <p:nvGrpSpPr>
          <p:cNvPr id="36877" name="Group 13">
            <a:extLst>
              <a:ext uri="{FF2B5EF4-FFF2-40B4-BE49-F238E27FC236}">
                <a16:creationId xmlns:a16="http://schemas.microsoft.com/office/drawing/2014/main" id="{419C35D7-E426-4387-8209-2539DACA1D82}"/>
              </a:ext>
            </a:extLst>
          </p:cNvPr>
          <p:cNvGrpSpPr>
            <a:grpSpLocks/>
          </p:cNvGrpSpPr>
          <p:nvPr userDrawn="1"/>
        </p:nvGrpSpPr>
        <p:grpSpPr bwMode="auto">
          <a:xfrm>
            <a:off x="5791200" y="1600200"/>
            <a:ext cx="3067050" cy="1352550"/>
            <a:chOff x="3456" y="912"/>
            <a:chExt cx="1932" cy="852"/>
          </a:xfrm>
        </p:grpSpPr>
        <p:pic>
          <p:nvPicPr>
            <p:cNvPr id="36878" name="Picture 14" descr="3">
              <a:extLst>
                <a:ext uri="{FF2B5EF4-FFF2-40B4-BE49-F238E27FC236}">
                  <a16:creationId xmlns:a16="http://schemas.microsoft.com/office/drawing/2014/main" id="{29D210DC-5C33-407C-A1DA-FC057C63C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2" y="912"/>
              <a:ext cx="636" cy="444"/>
            </a:xfrm>
            <a:prstGeom prst="rect">
              <a:avLst/>
            </a:prstGeom>
            <a:noFill/>
            <a:extLst>
              <a:ext uri="{909E8E84-426E-40DD-AFC4-6F175D3DCCD1}">
                <a14:hiddenFill xmlns:a14="http://schemas.microsoft.com/office/drawing/2010/main">
                  <a:solidFill>
                    <a:srgbClr val="FFFFFF"/>
                  </a:solidFill>
                </a14:hiddenFill>
              </a:ext>
            </a:extLst>
          </p:spPr>
        </p:pic>
        <p:pic>
          <p:nvPicPr>
            <p:cNvPr id="36879" name="Picture 15" descr="3">
              <a:extLst>
                <a:ext uri="{FF2B5EF4-FFF2-40B4-BE49-F238E27FC236}">
                  <a16:creationId xmlns:a16="http://schemas.microsoft.com/office/drawing/2014/main" id="{8829DF23-D156-4E8C-AA51-83A4598CCB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7" y="1193"/>
              <a:ext cx="817" cy="571"/>
            </a:xfrm>
            <a:prstGeom prst="rect">
              <a:avLst/>
            </a:prstGeom>
            <a:noFill/>
            <a:extLst>
              <a:ext uri="{909E8E84-426E-40DD-AFC4-6F175D3DCCD1}">
                <a14:hiddenFill xmlns:a14="http://schemas.microsoft.com/office/drawing/2010/main">
                  <a:solidFill>
                    <a:srgbClr val="FFFFFF"/>
                  </a:solidFill>
                </a14:hiddenFill>
              </a:ext>
            </a:extLst>
          </p:spPr>
        </p:pic>
        <p:pic>
          <p:nvPicPr>
            <p:cNvPr id="36880" name="Picture 16" descr="3">
              <a:extLst>
                <a:ext uri="{FF2B5EF4-FFF2-40B4-BE49-F238E27FC236}">
                  <a16:creationId xmlns:a16="http://schemas.microsoft.com/office/drawing/2014/main" id="{92C1E4FC-B174-4B48-8303-F2D4B212523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56" y="912"/>
              <a:ext cx="636" cy="444"/>
            </a:xfrm>
            <a:prstGeom prst="rect">
              <a:avLst/>
            </a:prstGeom>
            <a:noFill/>
            <a:extLst>
              <a:ext uri="{909E8E84-426E-40DD-AFC4-6F175D3DCCD1}">
                <a14:hiddenFill xmlns:a14="http://schemas.microsoft.com/office/drawing/2010/main">
                  <a:solidFill>
                    <a:srgbClr val="FFFFFF"/>
                  </a:solidFill>
                </a14:hiddenFill>
              </a:ext>
            </a:extLst>
          </p:spPr>
        </p:pic>
      </p:grpSp>
      <p:sp>
        <p:nvSpPr>
          <p:cNvPr id="36881" name="Freeform 17">
            <a:extLst>
              <a:ext uri="{FF2B5EF4-FFF2-40B4-BE49-F238E27FC236}">
                <a16:creationId xmlns:a16="http://schemas.microsoft.com/office/drawing/2014/main" id="{6295E830-362B-4F75-AD89-ADCD07DB0A76}"/>
              </a:ext>
            </a:extLst>
          </p:cNvPr>
          <p:cNvSpPr>
            <a:spLocks/>
          </p:cNvSpPr>
          <p:nvPr userDrawn="1"/>
        </p:nvSpPr>
        <p:spPr bwMode="gray">
          <a:xfrm>
            <a:off x="3937000" y="5472163"/>
            <a:ext cx="5207000" cy="1385887"/>
          </a:xfrm>
          <a:custGeom>
            <a:avLst/>
            <a:gdLst>
              <a:gd name="T0" fmla="*/ 3273 w 3280"/>
              <a:gd name="T1" fmla="*/ 277 h 1189"/>
              <a:gd name="T2" fmla="*/ 0 w 3280"/>
              <a:gd name="T3" fmla="*/ 485 h 1189"/>
              <a:gd name="T4" fmla="*/ 673 w 3280"/>
              <a:gd name="T5" fmla="*/ 1189 h 1189"/>
              <a:gd name="T6" fmla="*/ 3280 w 3280"/>
              <a:gd name="T7" fmla="*/ 1189 h 1189"/>
              <a:gd name="T8" fmla="*/ 3273 w 3280"/>
              <a:gd name="T9" fmla="*/ 277 h 1189"/>
            </a:gdLst>
            <a:ahLst/>
            <a:cxnLst>
              <a:cxn ang="0">
                <a:pos x="T0" y="T1"/>
              </a:cxn>
              <a:cxn ang="0">
                <a:pos x="T2" y="T3"/>
              </a:cxn>
              <a:cxn ang="0">
                <a:pos x="T4" y="T5"/>
              </a:cxn>
              <a:cxn ang="0">
                <a:pos x="T6" y="T7"/>
              </a:cxn>
              <a:cxn ang="0">
                <a:pos x="T8" y="T9"/>
              </a:cxn>
            </a:cxnLst>
            <a:rect l="0" t="0" r="r" b="b"/>
            <a:pathLst>
              <a:path w="3280" h="1189">
                <a:moveTo>
                  <a:pt x="3273" y="277"/>
                </a:moveTo>
                <a:cubicBezTo>
                  <a:pt x="3273" y="277"/>
                  <a:pt x="2121" y="0"/>
                  <a:pt x="0" y="485"/>
                </a:cubicBezTo>
                <a:lnTo>
                  <a:pt x="673" y="1189"/>
                </a:lnTo>
                <a:lnTo>
                  <a:pt x="3280" y="1189"/>
                </a:lnTo>
                <a:lnTo>
                  <a:pt x="3273" y="277"/>
                </a:lnTo>
                <a:close/>
              </a:path>
            </a:pathLst>
          </a:custGeom>
          <a:gradFill rotWithShape="1">
            <a:gsLst>
              <a:gs pos="0">
                <a:schemeClr val="bg2">
                  <a:gamma/>
                  <a:tint val="44314"/>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SG">
              <a:solidFill>
                <a:srgbClr val="000000"/>
              </a:solidFill>
            </a:endParaRPr>
          </a:p>
        </p:txBody>
      </p:sp>
      <p:sp>
        <p:nvSpPr>
          <p:cNvPr id="36882" name="Freeform 18">
            <a:extLst>
              <a:ext uri="{FF2B5EF4-FFF2-40B4-BE49-F238E27FC236}">
                <a16:creationId xmlns:a16="http://schemas.microsoft.com/office/drawing/2014/main" id="{3A0E48B6-F09D-4D96-88A1-60CF7E7897CA}"/>
              </a:ext>
            </a:extLst>
          </p:cNvPr>
          <p:cNvSpPr>
            <a:spLocks/>
          </p:cNvSpPr>
          <p:nvPr userDrawn="1"/>
        </p:nvSpPr>
        <p:spPr bwMode="gray">
          <a:xfrm>
            <a:off x="-3172" y="5253038"/>
            <a:ext cx="7851775" cy="1611312"/>
          </a:xfrm>
          <a:custGeom>
            <a:avLst/>
            <a:gdLst>
              <a:gd name="T0" fmla="*/ 0 w 4946"/>
              <a:gd name="T1" fmla="*/ 1015 h 1015"/>
              <a:gd name="T2" fmla="*/ 2 w 4946"/>
              <a:gd name="T3" fmla="*/ 220 h 1015"/>
              <a:gd name="T4" fmla="*/ 4946 w 4946"/>
              <a:gd name="T5" fmla="*/ 1015 h 1015"/>
              <a:gd name="T6" fmla="*/ 0 w 4946"/>
              <a:gd name="T7" fmla="*/ 1015 h 1015"/>
            </a:gdLst>
            <a:ahLst/>
            <a:cxnLst>
              <a:cxn ang="0">
                <a:pos x="T0" y="T1"/>
              </a:cxn>
              <a:cxn ang="0">
                <a:pos x="T2" y="T3"/>
              </a:cxn>
              <a:cxn ang="0">
                <a:pos x="T4" y="T5"/>
              </a:cxn>
              <a:cxn ang="0">
                <a:pos x="T6" y="T7"/>
              </a:cxn>
            </a:cxnLst>
            <a:rect l="0" t="0" r="r" b="b"/>
            <a:pathLst>
              <a:path w="4946" h="1015">
                <a:moveTo>
                  <a:pt x="0" y="1015"/>
                </a:moveTo>
                <a:lnTo>
                  <a:pt x="2" y="220"/>
                </a:lnTo>
                <a:cubicBezTo>
                  <a:pt x="2713" y="0"/>
                  <a:pt x="4946" y="1015"/>
                  <a:pt x="4946" y="1015"/>
                </a:cubicBezTo>
                <a:lnTo>
                  <a:pt x="0" y="1015"/>
                </a:lnTo>
                <a:close/>
              </a:path>
            </a:pathLst>
          </a:custGeom>
          <a:gradFill rotWithShape="1">
            <a:gsLst>
              <a:gs pos="0">
                <a:schemeClr val="bg2">
                  <a:gamma/>
                  <a:tint val="34902"/>
                  <a:invGamma/>
                </a:schemeClr>
              </a:gs>
              <a:gs pos="100000">
                <a:schemeClr val="bg2"/>
              </a:gs>
            </a:gsLst>
            <a:lin ang="2700000" scaled="1"/>
          </a:gra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SG">
              <a:solidFill>
                <a:srgbClr val="000000"/>
              </a:solidFill>
            </a:endParaRPr>
          </a:p>
        </p:txBody>
      </p:sp>
      <p:pic>
        <p:nvPicPr>
          <p:cNvPr id="36883" name="Picture 19" descr="16">
            <a:extLst>
              <a:ext uri="{FF2B5EF4-FFF2-40B4-BE49-F238E27FC236}">
                <a16:creationId xmlns:a16="http://schemas.microsoft.com/office/drawing/2014/main" id="{3AD43F6B-8BB0-4498-91EF-29B8B6EFD54E}"/>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7467600" cy="5600700"/>
          </a:xfrm>
          <a:prstGeom prst="rect">
            <a:avLst/>
          </a:prstGeom>
          <a:noFill/>
          <a:extLst>
            <a:ext uri="{909E8E84-426E-40DD-AFC4-6F175D3DCCD1}">
              <a14:hiddenFill xmlns:a14="http://schemas.microsoft.com/office/drawing/2010/main">
                <a:solidFill>
                  <a:srgbClr val="FFFFFF"/>
                </a:solidFill>
              </a14:hiddenFill>
            </a:ext>
          </a:extLst>
        </p:spPr>
      </p:pic>
      <p:pic>
        <p:nvPicPr>
          <p:cNvPr id="36884" name="Picture 20" descr="6">
            <a:extLst>
              <a:ext uri="{FF2B5EF4-FFF2-40B4-BE49-F238E27FC236}">
                <a16:creationId xmlns:a16="http://schemas.microsoft.com/office/drawing/2014/main" id="{B9C7772F-3A96-4D1E-83BC-8CCC9EA7F591}"/>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4633" b="14218"/>
          <a:stretch>
            <a:fillRect/>
          </a:stretch>
        </p:blipFill>
        <p:spPr bwMode="auto">
          <a:xfrm>
            <a:off x="1" y="3352800"/>
            <a:ext cx="4368800" cy="3505200"/>
          </a:xfrm>
          <a:prstGeom prst="rect">
            <a:avLst/>
          </a:prstGeom>
          <a:noFill/>
          <a:extLst>
            <a:ext uri="{909E8E84-426E-40DD-AFC4-6F175D3DCCD1}">
              <a14:hiddenFill xmlns:a14="http://schemas.microsoft.com/office/drawing/2010/main">
                <a:solidFill>
                  <a:srgbClr val="FFFFFF"/>
                </a:solidFill>
              </a14:hiddenFill>
            </a:ext>
          </a:extLst>
        </p:spPr>
      </p:pic>
      <p:sp>
        <p:nvSpPr>
          <p:cNvPr id="36885" name="Rectangle 21">
            <a:extLst>
              <a:ext uri="{FF2B5EF4-FFF2-40B4-BE49-F238E27FC236}">
                <a16:creationId xmlns:a16="http://schemas.microsoft.com/office/drawing/2014/main" id="{AF4E4D6D-68FB-45F0-8EA7-142F889FDE0E}"/>
              </a:ext>
            </a:extLst>
          </p:cNvPr>
          <p:cNvSpPr>
            <a:spLocks noGrp="1" noChangeArrowheads="1"/>
          </p:cNvSpPr>
          <p:nvPr>
            <p:ph type="ctrTitle"/>
          </p:nvPr>
        </p:nvSpPr>
        <p:spPr>
          <a:xfrm>
            <a:off x="2819400" y="3200406"/>
            <a:ext cx="6019800" cy="147002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algn="r" eaLnBrk="1" hangingPunct="1">
              <a:defRPr sz="5000" smtClean="0"/>
            </a:lvl1pPr>
          </a:lstStyle>
          <a:p>
            <a:pPr lvl="0"/>
            <a:r>
              <a:rPr lang="en-US" altLang="en-US" noProof="0"/>
              <a:t>Click to edit Master title style</a:t>
            </a:r>
            <a:endParaRPr lang="en-SG" altLang="en-US" noProof="0"/>
          </a:p>
        </p:txBody>
      </p:sp>
      <p:sp>
        <p:nvSpPr>
          <p:cNvPr id="36886" name="Rectangle 22">
            <a:extLst>
              <a:ext uri="{FF2B5EF4-FFF2-40B4-BE49-F238E27FC236}">
                <a16:creationId xmlns:a16="http://schemas.microsoft.com/office/drawing/2014/main" id="{EE6CD3EE-B77B-4E7D-9A4D-AF856D163896}"/>
              </a:ext>
            </a:extLst>
          </p:cNvPr>
          <p:cNvSpPr>
            <a:spLocks noGrp="1" noChangeArrowheads="1"/>
          </p:cNvSpPr>
          <p:nvPr>
            <p:ph type="subTitle" idx="1"/>
          </p:nvPr>
        </p:nvSpPr>
        <p:spPr>
          <a:xfrm>
            <a:off x="2819400" y="4638675"/>
            <a:ext cx="6019800" cy="6096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r" eaLnBrk="1" hangingPunct="1">
              <a:buFontTx/>
              <a:buNone/>
              <a:defRPr sz="2200" smtClean="0">
                <a:latin typeface="Times New Roman" panose="02020603050405020304" pitchFamily="18" charset="0"/>
              </a:defRPr>
            </a:lvl1pPr>
          </a:lstStyle>
          <a:p>
            <a:pPr lvl="0"/>
            <a:r>
              <a:rPr lang="en-US" altLang="en-US" noProof="0"/>
              <a:t>Click to edit Master subtitle style</a:t>
            </a:r>
            <a:endParaRPr lang="en-SG" altLang="en-US" noProof="0"/>
          </a:p>
        </p:txBody>
      </p:sp>
      <p:sp>
        <p:nvSpPr>
          <p:cNvPr id="36887" name="Rectangle 23">
            <a:extLst>
              <a:ext uri="{FF2B5EF4-FFF2-40B4-BE49-F238E27FC236}">
                <a16:creationId xmlns:a16="http://schemas.microsoft.com/office/drawing/2014/main" id="{F19EF556-7B49-40A3-B4FB-F474130B6EBF}"/>
              </a:ext>
            </a:extLst>
          </p:cNvPr>
          <p:cNvSpPr>
            <a:spLocks noGrp="1" noChangeArrowheads="1"/>
          </p:cNvSpPr>
          <p:nvPr>
            <p:ph type="dt" sz="half" idx="2"/>
          </p:nvPr>
        </p:nvSpPr>
        <p:spPr/>
        <p:txBody>
          <a:bodyPr/>
          <a:lstStyle>
            <a:lvl1pPr>
              <a:defRPr/>
            </a:lvl1pPr>
          </a:lstStyle>
          <a:p>
            <a:fld id="{2A9AFB3F-DC2E-40DF-83D4-F824A93AAF3A}" type="datetimeFigureOut">
              <a:rPr lang="en-SG" altLang="en-US">
                <a:solidFill>
                  <a:srgbClr val="000000"/>
                </a:solidFill>
              </a:rPr>
              <a:pPr/>
              <a:t>12/8/2022</a:t>
            </a:fld>
            <a:endParaRPr lang="en-SG" altLang="en-US">
              <a:solidFill>
                <a:srgbClr val="000000"/>
              </a:solidFill>
            </a:endParaRPr>
          </a:p>
        </p:txBody>
      </p:sp>
      <p:sp>
        <p:nvSpPr>
          <p:cNvPr id="36888" name="Rectangle 24">
            <a:extLst>
              <a:ext uri="{FF2B5EF4-FFF2-40B4-BE49-F238E27FC236}">
                <a16:creationId xmlns:a16="http://schemas.microsoft.com/office/drawing/2014/main" id="{F365F532-8587-4F97-935C-28ED604E75B1}"/>
              </a:ext>
            </a:extLst>
          </p:cNvPr>
          <p:cNvSpPr>
            <a:spLocks noGrp="1" noChangeArrowheads="1"/>
          </p:cNvSpPr>
          <p:nvPr>
            <p:ph type="ftr" sz="quarter" idx="3"/>
          </p:nvPr>
        </p:nvSpPr>
        <p:spPr/>
        <p:txBody>
          <a:bodyPr/>
          <a:lstStyle>
            <a:lvl1pPr>
              <a:defRPr/>
            </a:lvl1pPr>
          </a:lstStyle>
          <a:p>
            <a:endParaRPr lang="en-SG" altLang="en-US">
              <a:solidFill>
                <a:srgbClr val="000000"/>
              </a:solidFill>
            </a:endParaRPr>
          </a:p>
        </p:txBody>
      </p:sp>
      <p:sp>
        <p:nvSpPr>
          <p:cNvPr id="36889" name="Rectangle 25">
            <a:extLst>
              <a:ext uri="{FF2B5EF4-FFF2-40B4-BE49-F238E27FC236}">
                <a16:creationId xmlns:a16="http://schemas.microsoft.com/office/drawing/2014/main" id="{FE157CB7-7266-44E1-8598-220E802EE0D7}"/>
              </a:ext>
            </a:extLst>
          </p:cNvPr>
          <p:cNvSpPr>
            <a:spLocks noGrp="1" noChangeArrowheads="1"/>
          </p:cNvSpPr>
          <p:nvPr>
            <p:ph type="sldNum" sz="quarter" idx="4"/>
          </p:nvPr>
        </p:nvSpPr>
        <p:spPr/>
        <p:txBody>
          <a:bodyPr/>
          <a:lstStyle>
            <a:lvl1pPr>
              <a:defRPr/>
            </a:lvl1pPr>
          </a:lstStyle>
          <a:p>
            <a:fld id="{0DBDEED0-5D7F-406D-901B-1220B0BDB468}" type="slidenum">
              <a:rPr lang="en-SG" altLang="en-US">
                <a:solidFill>
                  <a:srgbClr val="000000"/>
                </a:solidFill>
              </a:rPr>
              <a:pPr/>
              <a:t>‹#›</a:t>
            </a:fld>
            <a:endParaRPr lang="en-SG" altLang="en-US">
              <a:solidFill>
                <a:srgbClr val="000000"/>
              </a:solidFill>
            </a:endParaRPr>
          </a:p>
        </p:txBody>
      </p:sp>
      <p:sp>
        <p:nvSpPr>
          <p:cNvPr id="36890" name="Text Box 26">
            <a:extLst>
              <a:ext uri="{FF2B5EF4-FFF2-40B4-BE49-F238E27FC236}">
                <a16:creationId xmlns:a16="http://schemas.microsoft.com/office/drawing/2014/main" id="{99CF654A-6E88-4D9C-9E66-2D08AF45F984}"/>
              </a:ext>
            </a:extLst>
          </p:cNvPr>
          <p:cNvSpPr txBox="1">
            <a:spLocks noChangeArrowheads="1"/>
          </p:cNvSpPr>
          <p:nvPr userDrawn="1"/>
        </p:nvSpPr>
        <p:spPr bwMode="auto">
          <a:xfrm>
            <a:off x="7524417" y="304800"/>
            <a:ext cx="131478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fontAlgn="base">
              <a:spcBef>
                <a:spcPct val="0"/>
              </a:spcBef>
              <a:spcAft>
                <a:spcPct val="0"/>
              </a:spcAft>
            </a:pPr>
            <a:r>
              <a:rPr lang="en-SG" altLang="en-US" sz="2200">
                <a:solidFill>
                  <a:srgbClr val="000000"/>
                </a:solidFill>
                <a:latin typeface="Arial Black" panose="020B0A04020102020204" pitchFamily="34" charset="0"/>
              </a:rPr>
              <a:t>L/O/G/O</a:t>
            </a:r>
          </a:p>
        </p:txBody>
      </p:sp>
    </p:spTree>
    <p:extLst>
      <p:ext uri="{BB962C8B-B14F-4D97-AF65-F5344CB8AC3E}">
        <p14:creationId xmlns:p14="http://schemas.microsoft.com/office/powerpoint/2010/main" val="339747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6882"/>
                                        </p:tgtEl>
                                        <p:attrNameLst>
                                          <p:attrName>style.visibility</p:attrName>
                                        </p:attrNameLst>
                                      </p:cBhvr>
                                      <p:to>
                                        <p:strVal val="visible"/>
                                      </p:to>
                                    </p:set>
                                    <p:animEffect transition="in" filter="wipe(left)">
                                      <p:cBhvr>
                                        <p:cTn id="7" dur="1000"/>
                                        <p:tgtEl>
                                          <p:spTgt spid="36882"/>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36881"/>
                                        </p:tgtEl>
                                        <p:attrNameLst>
                                          <p:attrName>style.visibility</p:attrName>
                                        </p:attrNameLst>
                                      </p:cBhvr>
                                      <p:to>
                                        <p:strVal val="visible"/>
                                      </p:to>
                                    </p:set>
                                    <p:animEffect transition="in" filter="wipe(right)">
                                      <p:cBhvr>
                                        <p:cTn id="11" dur="500"/>
                                        <p:tgtEl>
                                          <p:spTgt spid="3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E29E2992-E25E-4679-9471-3CD50132C437}"/>
              </a:ext>
            </a:extLst>
          </p:cNvPr>
          <p:cNvSpPr>
            <a:spLocks noGrp="1" noChangeArrowheads="1"/>
          </p:cNvSpPr>
          <p:nvPr>
            <p:ph type="dt" sz="half" idx="10"/>
          </p:nvPr>
        </p:nvSpPr>
        <p:spPr>
          <a:ln/>
        </p:spPr>
        <p:txBody>
          <a:bodyPr/>
          <a:lstStyle>
            <a:lvl1pPr>
              <a:defRPr/>
            </a:lvl1pPr>
          </a:lstStyle>
          <a:p>
            <a:fld id="{891F4EF8-CB9E-45F4-B433-980715360605}" type="datetimeFigureOut">
              <a:rPr lang="en-SG" altLang="en-US">
                <a:solidFill>
                  <a:srgbClr val="000000"/>
                </a:solidFill>
              </a:rPr>
              <a:pPr/>
              <a:t>12/8/2022</a:t>
            </a:fld>
            <a:endParaRPr lang="en-SG" altLang="en-US">
              <a:solidFill>
                <a:srgbClr val="000000"/>
              </a:solidFill>
            </a:endParaRPr>
          </a:p>
        </p:txBody>
      </p:sp>
      <p:sp>
        <p:nvSpPr>
          <p:cNvPr id="5" name="Rectangle 20">
            <a:extLst>
              <a:ext uri="{FF2B5EF4-FFF2-40B4-BE49-F238E27FC236}">
                <a16:creationId xmlns:a16="http://schemas.microsoft.com/office/drawing/2014/main" id="{543B6E42-B049-4D14-940D-2C91E6EBD442}"/>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6" name="Rectangle 21">
            <a:extLst>
              <a:ext uri="{FF2B5EF4-FFF2-40B4-BE49-F238E27FC236}">
                <a16:creationId xmlns:a16="http://schemas.microsoft.com/office/drawing/2014/main" id="{45EE2D96-65D4-460E-AAF6-AE280F53546A}"/>
              </a:ext>
            </a:extLst>
          </p:cNvPr>
          <p:cNvSpPr>
            <a:spLocks noGrp="1" noChangeArrowheads="1"/>
          </p:cNvSpPr>
          <p:nvPr>
            <p:ph type="sldNum" sz="quarter" idx="12"/>
          </p:nvPr>
        </p:nvSpPr>
        <p:spPr>
          <a:ln/>
        </p:spPr>
        <p:txBody>
          <a:bodyPr/>
          <a:lstStyle>
            <a:lvl1pPr>
              <a:defRPr/>
            </a:lvl1pPr>
          </a:lstStyle>
          <a:p>
            <a:fld id="{5267BE7C-E73C-4814-81FF-2B7F8EA84991}"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2177066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5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9">
            <a:extLst>
              <a:ext uri="{FF2B5EF4-FFF2-40B4-BE49-F238E27FC236}">
                <a16:creationId xmlns:a16="http://schemas.microsoft.com/office/drawing/2014/main" id="{EC82A3D2-E6A5-4FB2-8287-AC29BFCD7B0D}"/>
              </a:ext>
            </a:extLst>
          </p:cNvPr>
          <p:cNvSpPr>
            <a:spLocks noGrp="1" noChangeArrowheads="1"/>
          </p:cNvSpPr>
          <p:nvPr>
            <p:ph type="dt" sz="half" idx="10"/>
          </p:nvPr>
        </p:nvSpPr>
        <p:spPr>
          <a:ln/>
        </p:spPr>
        <p:txBody>
          <a:bodyPr/>
          <a:lstStyle>
            <a:lvl1pPr>
              <a:defRPr/>
            </a:lvl1pPr>
          </a:lstStyle>
          <a:p>
            <a:fld id="{4A1EDE68-01F3-430B-97CB-D9608437985B}" type="datetimeFigureOut">
              <a:rPr lang="en-SG" altLang="en-US">
                <a:solidFill>
                  <a:srgbClr val="000000"/>
                </a:solidFill>
              </a:rPr>
              <a:pPr/>
              <a:t>12/8/2022</a:t>
            </a:fld>
            <a:endParaRPr lang="en-SG" altLang="en-US">
              <a:solidFill>
                <a:srgbClr val="000000"/>
              </a:solidFill>
            </a:endParaRPr>
          </a:p>
        </p:txBody>
      </p:sp>
      <p:sp>
        <p:nvSpPr>
          <p:cNvPr id="5" name="Rectangle 20">
            <a:extLst>
              <a:ext uri="{FF2B5EF4-FFF2-40B4-BE49-F238E27FC236}">
                <a16:creationId xmlns:a16="http://schemas.microsoft.com/office/drawing/2014/main" id="{41E1BDC7-C22E-49BD-95CD-183BF21CDAB2}"/>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6" name="Rectangle 21">
            <a:extLst>
              <a:ext uri="{FF2B5EF4-FFF2-40B4-BE49-F238E27FC236}">
                <a16:creationId xmlns:a16="http://schemas.microsoft.com/office/drawing/2014/main" id="{52795F7B-541A-41DD-816F-6F5C4C215928}"/>
              </a:ext>
            </a:extLst>
          </p:cNvPr>
          <p:cNvSpPr>
            <a:spLocks noGrp="1" noChangeArrowheads="1"/>
          </p:cNvSpPr>
          <p:nvPr>
            <p:ph type="sldNum" sz="quarter" idx="12"/>
          </p:nvPr>
        </p:nvSpPr>
        <p:spPr>
          <a:ln/>
        </p:spPr>
        <p:txBody>
          <a:bodyPr/>
          <a:lstStyle>
            <a:lvl1pPr>
              <a:defRPr/>
            </a:lvl1pPr>
          </a:lstStyle>
          <a:p>
            <a:fld id="{CE7F5105-6FB6-49E4-9FB6-EC6E7D2C0673}"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2077638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46BDEE9C-ECFA-44D7-A613-B6D4A82A0C07}"/>
              </a:ext>
            </a:extLst>
          </p:cNvPr>
          <p:cNvSpPr>
            <a:spLocks noGrp="1" noChangeArrowheads="1"/>
          </p:cNvSpPr>
          <p:nvPr>
            <p:ph type="dt" sz="half" idx="10"/>
          </p:nvPr>
        </p:nvSpPr>
        <p:spPr>
          <a:ln/>
        </p:spPr>
        <p:txBody>
          <a:bodyPr/>
          <a:lstStyle>
            <a:lvl1pPr>
              <a:defRPr/>
            </a:lvl1pPr>
          </a:lstStyle>
          <a:p>
            <a:fld id="{648DD0DE-FFF3-4677-80D9-1AC14B1DD8A4}" type="datetimeFigureOut">
              <a:rPr lang="en-SG" altLang="en-US">
                <a:solidFill>
                  <a:srgbClr val="000000"/>
                </a:solidFill>
              </a:rPr>
              <a:pPr/>
              <a:t>12/8/2022</a:t>
            </a:fld>
            <a:endParaRPr lang="en-SG" altLang="en-US">
              <a:solidFill>
                <a:srgbClr val="000000"/>
              </a:solidFill>
            </a:endParaRPr>
          </a:p>
        </p:txBody>
      </p:sp>
      <p:sp>
        <p:nvSpPr>
          <p:cNvPr id="6" name="Rectangle 20">
            <a:extLst>
              <a:ext uri="{FF2B5EF4-FFF2-40B4-BE49-F238E27FC236}">
                <a16:creationId xmlns:a16="http://schemas.microsoft.com/office/drawing/2014/main" id="{B6F2BED1-D5E5-4962-B725-5A34FC8ED5DB}"/>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7" name="Rectangle 21">
            <a:extLst>
              <a:ext uri="{FF2B5EF4-FFF2-40B4-BE49-F238E27FC236}">
                <a16:creationId xmlns:a16="http://schemas.microsoft.com/office/drawing/2014/main" id="{07EAA9AA-B8AE-4B70-8DCF-5DB77A0CA205}"/>
              </a:ext>
            </a:extLst>
          </p:cNvPr>
          <p:cNvSpPr>
            <a:spLocks noGrp="1" noChangeArrowheads="1"/>
          </p:cNvSpPr>
          <p:nvPr>
            <p:ph type="sldNum" sz="quarter" idx="12"/>
          </p:nvPr>
        </p:nvSpPr>
        <p:spPr>
          <a:ln/>
        </p:spPr>
        <p:txBody>
          <a:bodyPr/>
          <a:lstStyle>
            <a:lvl1pPr>
              <a:defRPr/>
            </a:lvl1pPr>
          </a:lstStyle>
          <a:p>
            <a:fld id="{9B448862-70C2-4D99-91D4-ABD902DF9AF8}"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802965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50"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5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9">
            <a:extLst>
              <a:ext uri="{FF2B5EF4-FFF2-40B4-BE49-F238E27FC236}">
                <a16:creationId xmlns:a16="http://schemas.microsoft.com/office/drawing/2014/main" id="{991ED4AC-08B1-47EC-8084-8E62E09AB045}"/>
              </a:ext>
            </a:extLst>
          </p:cNvPr>
          <p:cNvSpPr>
            <a:spLocks noGrp="1" noChangeArrowheads="1"/>
          </p:cNvSpPr>
          <p:nvPr>
            <p:ph type="dt" sz="half" idx="10"/>
          </p:nvPr>
        </p:nvSpPr>
        <p:spPr>
          <a:ln/>
        </p:spPr>
        <p:txBody>
          <a:bodyPr/>
          <a:lstStyle>
            <a:lvl1pPr>
              <a:defRPr/>
            </a:lvl1pPr>
          </a:lstStyle>
          <a:p>
            <a:fld id="{5A295097-D8DB-44A3-BAFD-8DD025C74009}" type="datetimeFigureOut">
              <a:rPr lang="en-SG" altLang="en-US">
                <a:solidFill>
                  <a:srgbClr val="000000"/>
                </a:solidFill>
              </a:rPr>
              <a:pPr/>
              <a:t>12/8/2022</a:t>
            </a:fld>
            <a:endParaRPr lang="en-SG" altLang="en-US">
              <a:solidFill>
                <a:srgbClr val="000000"/>
              </a:solidFill>
            </a:endParaRPr>
          </a:p>
        </p:txBody>
      </p:sp>
      <p:sp>
        <p:nvSpPr>
          <p:cNvPr id="8" name="Rectangle 20">
            <a:extLst>
              <a:ext uri="{FF2B5EF4-FFF2-40B4-BE49-F238E27FC236}">
                <a16:creationId xmlns:a16="http://schemas.microsoft.com/office/drawing/2014/main" id="{02F18974-AB4F-476F-A8A2-359168BB7E04}"/>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9" name="Rectangle 21">
            <a:extLst>
              <a:ext uri="{FF2B5EF4-FFF2-40B4-BE49-F238E27FC236}">
                <a16:creationId xmlns:a16="http://schemas.microsoft.com/office/drawing/2014/main" id="{7947DBF6-6C26-42C7-B18F-7A6105713A96}"/>
              </a:ext>
            </a:extLst>
          </p:cNvPr>
          <p:cNvSpPr>
            <a:spLocks noGrp="1" noChangeArrowheads="1"/>
          </p:cNvSpPr>
          <p:nvPr>
            <p:ph type="sldNum" sz="quarter" idx="12"/>
          </p:nvPr>
        </p:nvSpPr>
        <p:spPr>
          <a:ln/>
        </p:spPr>
        <p:txBody>
          <a:bodyPr/>
          <a:lstStyle>
            <a:lvl1pPr>
              <a:defRPr/>
            </a:lvl1pPr>
          </a:lstStyle>
          <a:p>
            <a:fld id="{4423295F-8E54-4A44-96A6-87E3D86F143E}"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28370462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9">
            <a:extLst>
              <a:ext uri="{FF2B5EF4-FFF2-40B4-BE49-F238E27FC236}">
                <a16:creationId xmlns:a16="http://schemas.microsoft.com/office/drawing/2014/main" id="{CCC23424-571F-4A41-AD6B-92F41920CB69}"/>
              </a:ext>
            </a:extLst>
          </p:cNvPr>
          <p:cNvSpPr>
            <a:spLocks noGrp="1" noChangeArrowheads="1"/>
          </p:cNvSpPr>
          <p:nvPr>
            <p:ph type="dt" sz="half" idx="10"/>
          </p:nvPr>
        </p:nvSpPr>
        <p:spPr>
          <a:ln/>
        </p:spPr>
        <p:txBody>
          <a:bodyPr/>
          <a:lstStyle>
            <a:lvl1pPr>
              <a:defRPr/>
            </a:lvl1pPr>
          </a:lstStyle>
          <a:p>
            <a:fld id="{AA7E19B5-9CA6-44AE-AF28-4A089A512A3C}" type="datetimeFigureOut">
              <a:rPr lang="en-SG" altLang="en-US">
                <a:solidFill>
                  <a:srgbClr val="000000"/>
                </a:solidFill>
              </a:rPr>
              <a:pPr/>
              <a:t>12/8/2022</a:t>
            </a:fld>
            <a:endParaRPr lang="en-SG" altLang="en-US">
              <a:solidFill>
                <a:srgbClr val="000000"/>
              </a:solidFill>
            </a:endParaRPr>
          </a:p>
        </p:txBody>
      </p:sp>
      <p:sp>
        <p:nvSpPr>
          <p:cNvPr id="4" name="Rectangle 20">
            <a:extLst>
              <a:ext uri="{FF2B5EF4-FFF2-40B4-BE49-F238E27FC236}">
                <a16:creationId xmlns:a16="http://schemas.microsoft.com/office/drawing/2014/main" id="{466E1B72-43C4-4F94-9E33-8EC77563FCFD}"/>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5" name="Rectangle 21">
            <a:extLst>
              <a:ext uri="{FF2B5EF4-FFF2-40B4-BE49-F238E27FC236}">
                <a16:creationId xmlns:a16="http://schemas.microsoft.com/office/drawing/2014/main" id="{D6EF5A57-9031-4BF1-B83E-5A027C915EC6}"/>
              </a:ext>
            </a:extLst>
          </p:cNvPr>
          <p:cNvSpPr>
            <a:spLocks noGrp="1" noChangeArrowheads="1"/>
          </p:cNvSpPr>
          <p:nvPr>
            <p:ph type="sldNum" sz="quarter" idx="12"/>
          </p:nvPr>
        </p:nvSpPr>
        <p:spPr>
          <a:ln/>
        </p:spPr>
        <p:txBody>
          <a:bodyPr/>
          <a:lstStyle>
            <a:lvl1pPr>
              <a:defRPr/>
            </a:lvl1pPr>
          </a:lstStyle>
          <a:p>
            <a:fld id="{273D1725-352D-4740-B1FA-670B298CAFC3}"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2619098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7659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a:extLst>
              <a:ext uri="{FF2B5EF4-FFF2-40B4-BE49-F238E27FC236}">
                <a16:creationId xmlns:a16="http://schemas.microsoft.com/office/drawing/2014/main" id="{CE13092E-6A05-4721-94A9-D9AA44B84553}"/>
              </a:ext>
            </a:extLst>
          </p:cNvPr>
          <p:cNvSpPr>
            <a:spLocks noGrp="1" noChangeArrowheads="1"/>
          </p:cNvSpPr>
          <p:nvPr>
            <p:ph type="dt" sz="half" idx="10"/>
          </p:nvPr>
        </p:nvSpPr>
        <p:spPr>
          <a:ln/>
        </p:spPr>
        <p:txBody>
          <a:bodyPr/>
          <a:lstStyle>
            <a:lvl1pPr>
              <a:defRPr/>
            </a:lvl1pPr>
          </a:lstStyle>
          <a:p>
            <a:fld id="{782F0C07-B17E-4E2A-B36F-D8B8D70C2AD5}" type="datetimeFigureOut">
              <a:rPr lang="en-SG" altLang="en-US">
                <a:solidFill>
                  <a:srgbClr val="000000"/>
                </a:solidFill>
              </a:rPr>
              <a:pPr/>
              <a:t>12/8/2022</a:t>
            </a:fld>
            <a:endParaRPr lang="en-SG" altLang="en-US">
              <a:solidFill>
                <a:srgbClr val="000000"/>
              </a:solidFill>
            </a:endParaRPr>
          </a:p>
        </p:txBody>
      </p:sp>
      <p:sp>
        <p:nvSpPr>
          <p:cNvPr id="3" name="Rectangle 20">
            <a:extLst>
              <a:ext uri="{FF2B5EF4-FFF2-40B4-BE49-F238E27FC236}">
                <a16:creationId xmlns:a16="http://schemas.microsoft.com/office/drawing/2014/main" id="{EB036F0E-547E-4BBE-871C-428BBC0CD071}"/>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4" name="Rectangle 21">
            <a:extLst>
              <a:ext uri="{FF2B5EF4-FFF2-40B4-BE49-F238E27FC236}">
                <a16:creationId xmlns:a16="http://schemas.microsoft.com/office/drawing/2014/main" id="{E510380A-DA54-48BE-9BB1-41E6EEB4C0BF}"/>
              </a:ext>
            </a:extLst>
          </p:cNvPr>
          <p:cNvSpPr>
            <a:spLocks noGrp="1" noChangeArrowheads="1"/>
          </p:cNvSpPr>
          <p:nvPr>
            <p:ph type="sldNum" sz="quarter" idx="12"/>
          </p:nvPr>
        </p:nvSpPr>
        <p:spPr>
          <a:ln/>
        </p:spPr>
        <p:txBody>
          <a:bodyPr/>
          <a:lstStyle>
            <a:lvl1pPr>
              <a:defRPr/>
            </a:lvl1pPr>
          </a:lstStyle>
          <a:p>
            <a:fld id="{A7E5292E-4982-46ED-A3D0-6469C110F073}"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17836601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801F0CF2-9CFD-400E-A7F6-00FD12FC4741}"/>
              </a:ext>
            </a:extLst>
          </p:cNvPr>
          <p:cNvSpPr>
            <a:spLocks noGrp="1" noChangeArrowheads="1"/>
          </p:cNvSpPr>
          <p:nvPr>
            <p:ph type="dt" sz="half" idx="10"/>
          </p:nvPr>
        </p:nvSpPr>
        <p:spPr>
          <a:ln/>
        </p:spPr>
        <p:txBody>
          <a:bodyPr/>
          <a:lstStyle>
            <a:lvl1pPr>
              <a:defRPr/>
            </a:lvl1pPr>
          </a:lstStyle>
          <a:p>
            <a:fld id="{B8817F88-4ACE-4CB9-B61D-4CDE2720A177}" type="datetimeFigureOut">
              <a:rPr lang="en-SG" altLang="en-US">
                <a:solidFill>
                  <a:srgbClr val="000000"/>
                </a:solidFill>
              </a:rPr>
              <a:pPr/>
              <a:t>12/8/2022</a:t>
            </a:fld>
            <a:endParaRPr lang="en-SG" altLang="en-US">
              <a:solidFill>
                <a:srgbClr val="000000"/>
              </a:solidFill>
            </a:endParaRPr>
          </a:p>
        </p:txBody>
      </p:sp>
      <p:sp>
        <p:nvSpPr>
          <p:cNvPr id="6" name="Rectangle 20">
            <a:extLst>
              <a:ext uri="{FF2B5EF4-FFF2-40B4-BE49-F238E27FC236}">
                <a16:creationId xmlns:a16="http://schemas.microsoft.com/office/drawing/2014/main" id="{53DB2EF2-77FE-4538-BD5B-DA3D29D7EEDF}"/>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7" name="Rectangle 21">
            <a:extLst>
              <a:ext uri="{FF2B5EF4-FFF2-40B4-BE49-F238E27FC236}">
                <a16:creationId xmlns:a16="http://schemas.microsoft.com/office/drawing/2014/main" id="{1E953E7D-AFC5-4AFF-BDE8-AC69F74B41DE}"/>
              </a:ext>
            </a:extLst>
          </p:cNvPr>
          <p:cNvSpPr>
            <a:spLocks noGrp="1" noChangeArrowheads="1"/>
          </p:cNvSpPr>
          <p:nvPr>
            <p:ph type="sldNum" sz="quarter" idx="12"/>
          </p:nvPr>
        </p:nvSpPr>
        <p:spPr>
          <a:ln/>
        </p:spPr>
        <p:txBody>
          <a:bodyPr/>
          <a:lstStyle>
            <a:lvl1pPr>
              <a:defRPr/>
            </a:lvl1pPr>
          </a:lstStyle>
          <a:p>
            <a:fld id="{358ED2D8-4394-4B8A-93D7-2032896E0C2E}"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26191229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9">
            <a:extLst>
              <a:ext uri="{FF2B5EF4-FFF2-40B4-BE49-F238E27FC236}">
                <a16:creationId xmlns:a16="http://schemas.microsoft.com/office/drawing/2014/main" id="{BEAB7B05-4A13-4F75-9A6B-E85BD510B318}"/>
              </a:ext>
            </a:extLst>
          </p:cNvPr>
          <p:cNvSpPr>
            <a:spLocks noGrp="1" noChangeArrowheads="1"/>
          </p:cNvSpPr>
          <p:nvPr>
            <p:ph type="dt" sz="half" idx="10"/>
          </p:nvPr>
        </p:nvSpPr>
        <p:spPr>
          <a:ln/>
        </p:spPr>
        <p:txBody>
          <a:bodyPr/>
          <a:lstStyle>
            <a:lvl1pPr>
              <a:defRPr/>
            </a:lvl1pPr>
          </a:lstStyle>
          <a:p>
            <a:fld id="{D065A3AA-5038-442C-A145-B3E6AE65E85E}" type="datetimeFigureOut">
              <a:rPr lang="en-SG" altLang="en-US">
                <a:solidFill>
                  <a:srgbClr val="000000"/>
                </a:solidFill>
              </a:rPr>
              <a:pPr/>
              <a:t>12/8/2022</a:t>
            </a:fld>
            <a:endParaRPr lang="en-SG" altLang="en-US">
              <a:solidFill>
                <a:srgbClr val="000000"/>
              </a:solidFill>
            </a:endParaRPr>
          </a:p>
        </p:txBody>
      </p:sp>
      <p:sp>
        <p:nvSpPr>
          <p:cNvPr id="6" name="Rectangle 20">
            <a:extLst>
              <a:ext uri="{FF2B5EF4-FFF2-40B4-BE49-F238E27FC236}">
                <a16:creationId xmlns:a16="http://schemas.microsoft.com/office/drawing/2014/main" id="{FC6E83CC-3EE6-449F-9FFD-661203FEB5ED}"/>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7" name="Rectangle 21">
            <a:extLst>
              <a:ext uri="{FF2B5EF4-FFF2-40B4-BE49-F238E27FC236}">
                <a16:creationId xmlns:a16="http://schemas.microsoft.com/office/drawing/2014/main" id="{3AC9400A-7DF7-4396-B50F-7C133DAF8FB1}"/>
              </a:ext>
            </a:extLst>
          </p:cNvPr>
          <p:cNvSpPr>
            <a:spLocks noGrp="1" noChangeArrowheads="1"/>
          </p:cNvSpPr>
          <p:nvPr>
            <p:ph type="sldNum" sz="quarter" idx="12"/>
          </p:nvPr>
        </p:nvSpPr>
        <p:spPr>
          <a:ln/>
        </p:spPr>
        <p:txBody>
          <a:bodyPr/>
          <a:lstStyle>
            <a:lvl1pPr>
              <a:defRPr/>
            </a:lvl1pPr>
          </a:lstStyle>
          <a:p>
            <a:fld id="{983D3AB9-2988-4AA9-9CB7-8F3D0CADC7B9}"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42520081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41E72422-9386-47FA-95A1-4777FFA81593}"/>
              </a:ext>
            </a:extLst>
          </p:cNvPr>
          <p:cNvSpPr>
            <a:spLocks noGrp="1" noChangeArrowheads="1"/>
          </p:cNvSpPr>
          <p:nvPr>
            <p:ph type="dt" sz="half" idx="10"/>
          </p:nvPr>
        </p:nvSpPr>
        <p:spPr>
          <a:ln/>
        </p:spPr>
        <p:txBody>
          <a:bodyPr/>
          <a:lstStyle>
            <a:lvl1pPr>
              <a:defRPr/>
            </a:lvl1pPr>
          </a:lstStyle>
          <a:p>
            <a:fld id="{D6B094A9-99B9-474B-AE3A-447C4A56AC0F}" type="datetimeFigureOut">
              <a:rPr lang="en-SG" altLang="en-US">
                <a:solidFill>
                  <a:srgbClr val="000000"/>
                </a:solidFill>
              </a:rPr>
              <a:pPr/>
              <a:t>12/8/2022</a:t>
            </a:fld>
            <a:endParaRPr lang="en-SG" altLang="en-US">
              <a:solidFill>
                <a:srgbClr val="000000"/>
              </a:solidFill>
            </a:endParaRPr>
          </a:p>
        </p:txBody>
      </p:sp>
      <p:sp>
        <p:nvSpPr>
          <p:cNvPr id="5" name="Rectangle 20">
            <a:extLst>
              <a:ext uri="{FF2B5EF4-FFF2-40B4-BE49-F238E27FC236}">
                <a16:creationId xmlns:a16="http://schemas.microsoft.com/office/drawing/2014/main" id="{9086513E-6F82-4742-AF8F-D75E8C4C7453}"/>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6" name="Rectangle 21">
            <a:extLst>
              <a:ext uri="{FF2B5EF4-FFF2-40B4-BE49-F238E27FC236}">
                <a16:creationId xmlns:a16="http://schemas.microsoft.com/office/drawing/2014/main" id="{87D846ED-D5E4-45D1-8041-880248FFEAEB}"/>
              </a:ext>
            </a:extLst>
          </p:cNvPr>
          <p:cNvSpPr>
            <a:spLocks noGrp="1" noChangeArrowheads="1"/>
          </p:cNvSpPr>
          <p:nvPr>
            <p:ph type="sldNum" sz="quarter" idx="12"/>
          </p:nvPr>
        </p:nvSpPr>
        <p:spPr>
          <a:ln/>
        </p:spPr>
        <p:txBody>
          <a:bodyPr/>
          <a:lstStyle>
            <a:lvl1pPr>
              <a:defRPr/>
            </a:lvl1pPr>
          </a:lstStyle>
          <a:p>
            <a:fld id="{4E9F5C43-DF3B-40D6-9295-91E0DC09EEA2}"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15989000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9">
            <a:extLst>
              <a:ext uri="{FF2B5EF4-FFF2-40B4-BE49-F238E27FC236}">
                <a16:creationId xmlns:a16="http://schemas.microsoft.com/office/drawing/2014/main" id="{69ECCD80-10CF-4EC8-BF80-6BB2B499FC4D}"/>
              </a:ext>
            </a:extLst>
          </p:cNvPr>
          <p:cNvSpPr>
            <a:spLocks noGrp="1" noChangeArrowheads="1"/>
          </p:cNvSpPr>
          <p:nvPr>
            <p:ph type="dt" sz="half" idx="10"/>
          </p:nvPr>
        </p:nvSpPr>
        <p:spPr>
          <a:ln/>
        </p:spPr>
        <p:txBody>
          <a:bodyPr/>
          <a:lstStyle>
            <a:lvl1pPr>
              <a:defRPr/>
            </a:lvl1pPr>
          </a:lstStyle>
          <a:p>
            <a:fld id="{52BD0EBF-8D71-4FC0-BB90-ED2BF2B41756}" type="datetimeFigureOut">
              <a:rPr lang="en-SG" altLang="en-US">
                <a:solidFill>
                  <a:srgbClr val="000000"/>
                </a:solidFill>
              </a:rPr>
              <a:pPr/>
              <a:t>12/8/2022</a:t>
            </a:fld>
            <a:endParaRPr lang="en-SG" altLang="en-US">
              <a:solidFill>
                <a:srgbClr val="000000"/>
              </a:solidFill>
            </a:endParaRPr>
          </a:p>
        </p:txBody>
      </p:sp>
      <p:sp>
        <p:nvSpPr>
          <p:cNvPr id="5" name="Rectangle 20">
            <a:extLst>
              <a:ext uri="{FF2B5EF4-FFF2-40B4-BE49-F238E27FC236}">
                <a16:creationId xmlns:a16="http://schemas.microsoft.com/office/drawing/2014/main" id="{F570D743-BFE4-4BCA-B840-31CCD93E6500}"/>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6" name="Rectangle 21">
            <a:extLst>
              <a:ext uri="{FF2B5EF4-FFF2-40B4-BE49-F238E27FC236}">
                <a16:creationId xmlns:a16="http://schemas.microsoft.com/office/drawing/2014/main" id="{8D41FD21-2121-46CF-B0AD-1B86638855D8}"/>
              </a:ext>
            </a:extLst>
          </p:cNvPr>
          <p:cNvSpPr>
            <a:spLocks noGrp="1" noChangeArrowheads="1"/>
          </p:cNvSpPr>
          <p:nvPr>
            <p:ph type="sldNum" sz="quarter" idx="12"/>
          </p:nvPr>
        </p:nvSpPr>
        <p:spPr>
          <a:ln/>
        </p:spPr>
        <p:txBody>
          <a:bodyPr/>
          <a:lstStyle>
            <a:lvl1pPr>
              <a:defRPr/>
            </a:lvl1pPr>
          </a:lstStyle>
          <a:p>
            <a:fld id="{8F4AF1CD-0477-4878-8012-97C3D9CBFC0D}"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4524507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55688" y="274638"/>
            <a:ext cx="6234112" cy="889000"/>
          </a:xfrm>
        </p:spPr>
        <p:txBody>
          <a:bodyPr/>
          <a:lstStyle/>
          <a:p>
            <a:r>
              <a:rPr lang="en-US"/>
              <a:t>Click to edit Master title style</a:t>
            </a:r>
          </a:p>
        </p:txBody>
      </p:sp>
      <p:sp>
        <p:nvSpPr>
          <p:cNvPr id="3" name="Text Placeholder 2"/>
          <p:cNvSpPr>
            <a:spLocks noGrp="1"/>
          </p:cNvSpPr>
          <p:nvPr>
            <p:ph type="body" sz="half" idx="1"/>
          </p:nvPr>
        </p:nvSpPr>
        <p:spPr>
          <a:xfrm>
            <a:off x="457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9">
            <a:extLst>
              <a:ext uri="{FF2B5EF4-FFF2-40B4-BE49-F238E27FC236}">
                <a16:creationId xmlns:a16="http://schemas.microsoft.com/office/drawing/2014/main" id="{16CF2144-20DC-4B05-8280-2E1B5224CDF4}"/>
              </a:ext>
            </a:extLst>
          </p:cNvPr>
          <p:cNvSpPr>
            <a:spLocks noGrp="1" noChangeArrowheads="1"/>
          </p:cNvSpPr>
          <p:nvPr>
            <p:ph type="dt" sz="half" idx="10"/>
          </p:nvPr>
        </p:nvSpPr>
        <p:spPr>
          <a:ln/>
        </p:spPr>
        <p:txBody>
          <a:bodyPr/>
          <a:lstStyle>
            <a:lvl1pPr>
              <a:defRPr/>
            </a:lvl1pPr>
          </a:lstStyle>
          <a:p>
            <a:fld id="{B6E4DB1C-E603-4CE6-8231-17BE33E590F2}" type="datetimeFigureOut">
              <a:rPr lang="en-SG" altLang="en-US">
                <a:solidFill>
                  <a:srgbClr val="000000"/>
                </a:solidFill>
              </a:rPr>
              <a:pPr/>
              <a:t>12/8/2022</a:t>
            </a:fld>
            <a:endParaRPr lang="en-SG" altLang="en-US">
              <a:solidFill>
                <a:srgbClr val="000000"/>
              </a:solidFill>
            </a:endParaRPr>
          </a:p>
        </p:txBody>
      </p:sp>
      <p:sp>
        <p:nvSpPr>
          <p:cNvPr id="6" name="Rectangle 20">
            <a:extLst>
              <a:ext uri="{FF2B5EF4-FFF2-40B4-BE49-F238E27FC236}">
                <a16:creationId xmlns:a16="http://schemas.microsoft.com/office/drawing/2014/main" id="{F06A5DB5-7E7E-4CF0-8B21-61C9759B8C50}"/>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7" name="Rectangle 21">
            <a:extLst>
              <a:ext uri="{FF2B5EF4-FFF2-40B4-BE49-F238E27FC236}">
                <a16:creationId xmlns:a16="http://schemas.microsoft.com/office/drawing/2014/main" id="{B978ED22-5BF5-4E2A-88D1-5D81BB47A433}"/>
              </a:ext>
            </a:extLst>
          </p:cNvPr>
          <p:cNvSpPr>
            <a:spLocks noGrp="1" noChangeArrowheads="1"/>
          </p:cNvSpPr>
          <p:nvPr>
            <p:ph type="sldNum" sz="quarter" idx="12"/>
          </p:nvPr>
        </p:nvSpPr>
        <p:spPr>
          <a:ln/>
        </p:spPr>
        <p:txBody>
          <a:bodyPr/>
          <a:lstStyle>
            <a:lvl1pPr>
              <a:defRPr/>
            </a:lvl1pPr>
          </a:lstStyle>
          <a:p>
            <a:fld id="{5FEBEB1D-B3B9-44BF-98F3-66BDFFD27759}"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39577057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055688" y="274638"/>
            <a:ext cx="6234112" cy="889000"/>
          </a:xfrm>
        </p:spPr>
        <p:txBody>
          <a:bodyPr/>
          <a:lstStyle/>
          <a:p>
            <a:r>
              <a:rPr lang="en-US"/>
              <a:t>Click to edit Master title style</a:t>
            </a:r>
          </a:p>
        </p:txBody>
      </p:sp>
      <p:sp>
        <p:nvSpPr>
          <p:cNvPr id="3" name="Table Placeholder 2"/>
          <p:cNvSpPr>
            <a:spLocks noGrp="1"/>
          </p:cNvSpPr>
          <p:nvPr>
            <p:ph type="tbl" idx="1"/>
          </p:nvPr>
        </p:nvSpPr>
        <p:spPr>
          <a:xfrm>
            <a:off x="457200" y="1600206"/>
            <a:ext cx="8229600" cy="4525963"/>
          </a:xfrm>
        </p:spPr>
        <p:txBody>
          <a:bodyPr/>
          <a:lstStyle/>
          <a:p>
            <a:pPr lvl="0"/>
            <a:r>
              <a:rPr lang="en-US" noProof="0"/>
              <a:t>Click icon to add table</a:t>
            </a:r>
          </a:p>
        </p:txBody>
      </p:sp>
      <p:sp>
        <p:nvSpPr>
          <p:cNvPr id="4" name="Rectangle 19">
            <a:extLst>
              <a:ext uri="{FF2B5EF4-FFF2-40B4-BE49-F238E27FC236}">
                <a16:creationId xmlns:a16="http://schemas.microsoft.com/office/drawing/2014/main" id="{5DCE22DB-2734-4512-A91C-81E677BE7AB8}"/>
              </a:ext>
            </a:extLst>
          </p:cNvPr>
          <p:cNvSpPr>
            <a:spLocks noGrp="1" noChangeArrowheads="1"/>
          </p:cNvSpPr>
          <p:nvPr>
            <p:ph type="dt" sz="half" idx="10"/>
          </p:nvPr>
        </p:nvSpPr>
        <p:spPr>
          <a:ln/>
        </p:spPr>
        <p:txBody>
          <a:bodyPr/>
          <a:lstStyle>
            <a:lvl1pPr>
              <a:defRPr/>
            </a:lvl1pPr>
          </a:lstStyle>
          <a:p>
            <a:fld id="{F931C9EF-7D89-468F-97D0-1011A7D02CFF}" type="datetimeFigureOut">
              <a:rPr lang="en-SG" altLang="en-US">
                <a:solidFill>
                  <a:srgbClr val="000000"/>
                </a:solidFill>
              </a:rPr>
              <a:pPr/>
              <a:t>12/8/2022</a:t>
            </a:fld>
            <a:endParaRPr lang="en-SG" altLang="en-US">
              <a:solidFill>
                <a:srgbClr val="000000"/>
              </a:solidFill>
            </a:endParaRPr>
          </a:p>
        </p:txBody>
      </p:sp>
      <p:sp>
        <p:nvSpPr>
          <p:cNvPr id="5" name="Rectangle 20">
            <a:extLst>
              <a:ext uri="{FF2B5EF4-FFF2-40B4-BE49-F238E27FC236}">
                <a16:creationId xmlns:a16="http://schemas.microsoft.com/office/drawing/2014/main" id="{7069FDF3-E76B-49A5-BF90-EF334F9D1690}"/>
              </a:ext>
            </a:extLst>
          </p:cNvPr>
          <p:cNvSpPr>
            <a:spLocks noGrp="1" noChangeArrowheads="1"/>
          </p:cNvSpPr>
          <p:nvPr>
            <p:ph type="ftr" sz="quarter" idx="11"/>
          </p:nvPr>
        </p:nvSpPr>
        <p:spPr>
          <a:ln/>
        </p:spPr>
        <p:txBody>
          <a:bodyPr/>
          <a:lstStyle>
            <a:lvl1pPr>
              <a:defRPr/>
            </a:lvl1pPr>
          </a:lstStyle>
          <a:p>
            <a:endParaRPr lang="en-SG" altLang="en-US">
              <a:solidFill>
                <a:srgbClr val="000000"/>
              </a:solidFill>
            </a:endParaRPr>
          </a:p>
        </p:txBody>
      </p:sp>
      <p:sp>
        <p:nvSpPr>
          <p:cNvPr id="6" name="Rectangle 21">
            <a:extLst>
              <a:ext uri="{FF2B5EF4-FFF2-40B4-BE49-F238E27FC236}">
                <a16:creationId xmlns:a16="http://schemas.microsoft.com/office/drawing/2014/main" id="{A26570B0-14BD-438A-8A50-8314FD1A452D}"/>
              </a:ext>
            </a:extLst>
          </p:cNvPr>
          <p:cNvSpPr>
            <a:spLocks noGrp="1" noChangeArrowheads="1"/>
          </p:cNvSpPr>
          <p:nvPr>
            <p:ph type="sldNum" sz="quarter" idx="12"/>
          </p:nvPr>
        </p:nvSpPr>
        <p:spPr>
          <a:ln/>
        </p:spPr>
        <p:txBody>
          <a:bodyPr/>
          <a:lstStyle>
            <a:lvl1pPr>
              <a:defRPr/>
            </a:lvl1pPr>
          </a:lstStyle>
          <a:p>
            <a:fld id="{EB46B49F-BAFE-4EE1-A290-B7651DC8FB80}" type="slidenum">
              <a:rPr lang="en-SG" altLang="en-US">
                <a:solidFill>
                  <a:srgbClr val="000000"/>
                </a:solidFill>
              </a:rPr>
              <a:pPr/>
              <a:t>‹#›</a:t>
            </a:fld>
            <a:endParaRPr lang="en-SG" altLang="en-US">
              <a:solidFill>
                <a:srgbClr val="000000"/>
              </a:solidFill>
            </a:endParaRPr>
          </a:p>
        </p:txBody>
      </p:sp>
    </p:spTree>
    <p:extLst>
      <p:ext uri="{BB962C8B-B14F-4D97-AF65-F5344CB8AC3E}">
        <p14:creationId xmlns:p14="http://schemas.microsoft.com/office/powerpoint/2010/main" val="9120008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7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121BF2-A650-4F6C-A156-94502FEBDF6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7157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88303D-B381-40F2-9B55-9A9FAA26ACE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1735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08E52D-C9D9-4539-9D5B-768430AF4FB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480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0303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2083434-0AE5-49C0-AC60-C575F42FE79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909224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96964CA-CF1C-413C-844E-EB43D01043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48452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6BB4CA5-8E06-4A58-9E18-BC05567712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3733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F18B1DC-CD99-4FA3-9874-C850BBF8C5C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136951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9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97CE8D-C40F-459D-A861-F66C540E59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86230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C45C3D-FDB7-4905-80AF-294FC734EB9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404292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6778652-195C-4F08-8D8A-B699FFE845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30211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8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8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F2B559E-D010-4B79-9B40-A19BD567D7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726332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F7D81E-D75A-4CA7-ADB3-63F9AA9AD057}" type="slidenum">
              <a:rPr lang="en-US" altLang="en-US"/>
              <a:pPr/>
              <a:t>‹#›</a:t>
            </a:fld>
            <a:endParaRPr lang="en-US" altLang="en-US"/>
          </a:p>
        </p:txBody>
      </p:sp>
    </p:spTree>
    <p:extLst>
      <p:ext uri="{BB962C8B-B14F-4D97-AF65-F5344CB8AC3E}">
        <p14:creationId xmlns:p14="http://schemas.microsoft.com/office/powerpoint/2010/main" val="7343646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F62F7-94EA-4B72-9AB9-1D9E977CDFA4}" type="slidenum">
              <a:rPr lang="en-US" altLang="en-US"/>
              <a:pPr/>
              <a:t>‹#›</a:t>
            </a:fld>
            <a:endParaRPr lang="en-US" altLang="en-US"/>
          </a:p>
        </p:txBody>
      </p:sp>
    </p:spTree>
    <p:extLst>
      <p:ext uri="{BB962C8B-B14F-4D97-AF65-F5344CB8AC3E}">
        <p14:creationId xmlns:p14="http://schemas.microsoft.com/office/powerpoint/2010/main" val="225016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8330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8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1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54E5DC-7ECC-46C8-A044-806CBBC017DF}" type="slidenum">
              <a:rPr lang="en-US" altLang="en-US"/>
              <a:pPr/>
              <a:t>‹#›</a:t>
            </a:fld>
            <a:endParaRPr lang="en-US" altLang="en-US"/>
          </a:p>
        </p:txBody>
      </p:sp>
    </p:spTree>
    <p:extLst>
      <p:ext uri="{BB962C8B-B14F-4D97-AF65-F5344CB8AC3E}">
        <p14:creationId xmlns:p14="http://schemas.microsoft.com/office/powerpoint/2010/main" val="22478852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35D9830-4B5E-4A00-8BC4-634478FDAB95}" type="slidenum">
              <a:rPr lang="en-US" altLang="en-US"/>
              <a:pPr/>
              <a:t>‹#›</a:t>
            </a:fld>
            <a:endParaRPr lang="en-US" altLang="en-US"/>
          </a:p>
        </p:txBody>
      </p:sp>
    </p:spTree>
    <p:extLst>
      <p:ext uri="{BB962C8B-B14F-4D97-AF65-F5344CB8AC3E}">
        <p14:creationId xmlns:p14="http://schemas.microsoft.com/office/powerpoint/2010/main" val="4371938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3CA695-AC40-46B2-BCEB-67BDA5788B47}" type="slidenum">
              <a:rPr lang="en-US" altLang="en-US"/>
              <a:pPr/>
              <a:t>‹#›</a:t>
            </a:fld>
            <a:endParaRPr lang="en-US" altLang="en-US"/>
          </a:p>
        </p:txBody>
      </p:sp>
    </p:spTree>
    <p:extLst>
      <p:ext uri="{BB962C8B-B14F-4D97-AF65-F5344CB8AC3E}">
        <p14:creationId xmlns:p14="http://schemas.microsoft.com/office/powerpoint/2010/main" val="425287466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DD7235F-C155-466C-AFC8-D32850D8FC8E}" type="slidenum">
              <a:rPr lang="en-US" altLang="en-US"/>
              <a:pPr/>
              <a:t>‹#›</a:t>
            </a:fld>
            <a:endParaRPr lang="en-US" altLang="en-US"/>
          </a:p>
        </p:txBody>
      </p:sp>
    </p:spTree>
    <p:extLst>
      <p:ext uri="{BB962C8B-B14F-4D97-AF65-F5344CB8AC3E}">
        <p14:creationId xmlns:p14="http://schemas.microsoft.com/office/powerpoint/2010/main" val="330535035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D01ED4A-387D-44F8-A3FB-76350F6FDBEC}" type="slidenum">
              <a:rPr lang="en-US" altLang="en-US"/>
              <a:pPr/>
              <a:t>‹#›</a:t>
            </a:fld>
            <a:endParaRPr lang="en-US" altLang="en-US"/>
          </a:p>
        </p:txBody>
      </p:sp>
    </p:spTree>
    <p:extLst>
      <p:ext uri="{BB962C8B-B14F-4D97-AF65-F5344CB8AC3E}">
        <p14:creationId xmlns:p14="http://schemas.microsoft.com/office/powerpoint/2010/main" val="15363696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7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06D1777-C038-4E88-97B7-E796C829A7CD}" type="slidenum">
              <a:rPr lang="en-US" altLang="en-US"/>
              <a:pPr/>
              <a:t>‹#›</a:t>
            </a:fld>
            <a:endParaRPr lang="en-US" altLang="en-US"/>
          </a:p>
        </p:txBody>
      </p:sp>
    </p:spTree>
    <p:extLst>
      <p:ext uri="{BB962C8B-B14F-4D97-AF65-F5344CB8AC3E}">
        <p14:creationId xmlns:p14="http://schemas.microsoft.com/office/powerpoint/2010/main" val="16001280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72"/>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267A17-476C-4B79-9B32-EDF1162DD0D5}" type="slidenum">
              <a:rPr lang="en-US" altLang="en-US"/>
              <a:pPr/>
              <a:t>‹#›</a:t>
            </a:fld>
            <a:endParaRPr lang="en-US" altLang="en-US"/>
          </a:p>
        </p:txBody>
      </p:sp>
    </p:spTree>
    <p:extLst>
      <p:ext uri="{BB962C8B-B14F-4D97-AF65-F5344CB8AC3E}">
        <p14:creationId xmlns:p14="http://schemas.microsoft.com/office/powerpoint/2010/main" val="31387922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80A040-5EAD-47C4-B292-CCE16A277DD5}" type="slidenum">
              <a:rPr lang="en-US" altLang="en-US"/>
              <a:pPr/>
              <a:t>‹#›</a:t>
            </a:fld>
            <a:endParaRPr lang="en-US" altLang="en-US"/>
          </a:p>
        </p:txBody>
      </p:sp>
    </p:spTree>
    <p:extLst>
      <p:ext uri="{BB962C8B-B14F-4D97-AF65-F5344CB8AC3E}">
        <p14:creationId xmlns:p14="http://schemas.microsoft.com/office/powerpoint/2010/main" val="33687421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AB1E0A-6F7D-40A1-B093-AE2A5CAC2E5F}" type="slidenum">
              <a:rPr lang="en-US" altLang="en-US"/>
              <a:pPr/>
              <a:t>‹#›</a:t>
            </a:fld>
            <a:endParaRPr lang="en-US" altLang="en-US"/>
          </a:p>
        </p:txBody>
      </p:sp>
    </p:spTree>
    <p:extLst>
      <p:ext uri="{BB962C8B-B14F-4D97-AF65-F5344CB8AC3E}">
        <p14:creationId xmlns:p14="http://schemas.microsoft.com/office/powerpoint/2010/main" val="6611390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522D03E-ED34-41EC-BEE1-8D8CE2C5E1DD}" type="slidenum">
              <a:rPr lang="en-US" altLang="en-US"/>
              <a:pPr/>
              <a:t>‹#›</a:t>
            </a:fld>
            <a:endParaRPr lang="en-US" altLang="en-US"/>
          </a:p>
        </p:txBody>
      </p:sp>
    </p:spTree>
    <p:extLst>
      <p:ext uri="{BB962C8B-B14F-4D97-AF65-F5344CB8AC3E}">
        <p14:creationId xmlns:p14="http://schemas.microsoft.com/office/powerpoint/2010/main" val="1923199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51495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27552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79081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5"/>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50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06447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9489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57540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211459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07996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6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4516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6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5306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8964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8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6148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1608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F7D81E-D75A-4CA7-ADB3-63F9AA9AD057}" type="slidenum">
              <a:rPr lang="en-US" altLang="en-US"/>
              <a:pPr/>
              <a:t>‹#›</a:t>
            </a:fld>
            <a:endParaRPr lang="en-US" altLang="en-US"/>
          </a:p>
        </p:txBody>
      </p:sp>
    </p:spTree>
    <p:extLst>
      <p:ext uri="{BB962C8B-B14F-4D97-AF65-F5344CB8AC3E}">
        <p14:creationId xmlns:p14="http://schemas.microsoft.com/office/powerpoint/2010/main" val="2026060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67CF62F7-94EA-4B72-9AB9-1D9E977CDFA4}" type="slidenum">
              <a:rPr lang="en-US" altLang="en-US"/>
              <a:pPr/>
              <a:t>‹#›</a:t>
            </a:fld>
            <a:endParaRPr lang="en-US" altLang="en-US"/>
          </a:p>
        </p:txBody>
      </p:sp>
    </p:spTree>
    <p:extLst>
      <p:ext uri="{BB962C8B-B14F-4D97-AF65-F5344CB8AC3E}">
        <p14:creationId xmlns:p14="http://schemas.microsoft.com/office/powerpoint/2010/main" val="3772505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500"/>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C354E5DC-7ECC-46C8-A044-806CBBC017DF}" type="slidenum">
              <a:rPr lang="en-US" altLang="en-US"/>
              <a:pPr/>
              <a:t>‹#›</a:t>
            </a:fld>
            <a:endParaRPr lang="en-US" altLang="en-US"/>
          </a:p>
        </p:txBody>
      </p:sp>
    </p:spTree>
    <p:extLst>
      <p:ext uri="{BB962C8B-B14F-4D97-AF65-F5344CB8AC3E}">
        <p14:creationId xmlns:p14="http://schemas.microsoft.com/office/powerpoint/2010/main" val="404861936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35D9830-4B5E-4A00-8BC4-634478FDAB95}" type="slidenum">
              <a:rPr lang="en-US" altLang="en-US"/>
              <a:pPr/>
              <a:t>‹#›</a:t>
            </a:fld>
            <a:endParaRPr lang="en-US" altLang="en-US"/>
          </a:p>
        </p:txBody>
      </p:sp>
    </p:spTree>
    <p:extLst>
      <p:ext uri="{BB962C8B-B14F-4D97-AF65-F5344CB8AC3E}">
        <p14:creationId xmlns:p14="http://schemas.microsoft.com/office/powerpoint/2010/main" val="61900777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963CA695-AC40-46B2-BCEB-67BDA5788B47}" type="slidenum">
              <a:rPr lang="en-US" altLang="en-US"/>
              <a:pPr/>
              <a:t>‹#›</a:t>
            </a:fld>
            <a:endParaRPr lang="en-US" altLang="en-US"/>
          </a:p>
        </p:txBody>
      </p:sp>
    </p:spTree>
    <p:extLst>
      <p:ext uri="{BB962C8B-B14F-4D97-AF65-F5344CB8AC3E}">
        <p14:creationId xmlns:p14="http://schemas.microsoft.com/office/powerpoint/2010/main" val="4486005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DD7235F-C155-466C-AFC8-D32850D8FC8E}" type="slidenum">
              <a:rPr lang="en-US" altLang="en-US"/>
              <a:pPr/>
              <a:t>‹#›</a:t>
            </a:fld>
            <a:endParaRPr lang="en-US" altLang="en-US"/>
          </a:p>
        </p:txBody>
      </p:sp>
    </p:spTree>
    <p:extLst>
      <p:ext uri="{BB962C8B-B14F-4D97-AF65-F5344CB8AC3E}">
        <p14:creationId xmlns:p14="http://schemas.microsoft.com/office/powerpoint/2010/main" val="66702424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D01ED4A-387D-44F8-A3FB-76350F6FDBEC}" type="slidenum">
              <a:rPr lang="en-US" altLang="en-US"/>
              <a:pPr/>
              <a:t>‹#›</a:t>
            </a:fld>
            <a:endParaRPr lang="en-US" altLang="en-US"/>
          </a:p>
        </p:txBody>
      </p:sp>
    </p:spTree>
    <p:extLst>
      <p:ext uri="{BB962C8B-B14F-4D97-AF65-F5344CB8AC3E}">
        <p14:creationId xmlns:p14="http://schemas.microsoft.com/office/powerpoint/2010/main" val="188356392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6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06D1777-C038-4E88-97B7-E796C829A7CD}" type="slidenum">
              <a:rPr lang="en-US" altLang="en-US"/>
              <a:pPr/>
              <a:t>‹#›</a:t>
            </a:fld>
            <a:endParaRPr lang="en-US" altLang="en-US"/>
          </a:p>
        </p:txBody>
      </p:sp>
    </p:spTree>
    <p:extLst>
      <p:ext uri="{BB962C8B-B14F-4D97-AF65-F5344CB8AC3E}">
        <p14:creationId xmlns:p14="http://schemas.microsoft.com/office/powerpoint/2010/main" val="32533139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62"/>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8267A17-476C-4B79-9B32-EDF1162DD0D5}" type="slidenum">
              <a:rPr lang="en-US" altLang="en-US"/>
              <a:pPr/>
              <a:t>‹#›</a:t>
            </a:fld>
            <a:endParaRPr lang="en-US" altLang="en-US"/>
          </a:p>
        </p:txBody>
      </p:sp>
    </p:spTree>
    <p:extLst>
      <p:ext uri="{BB962C8B-B14F-4D97-AF65-F5344CB8AC3E}">
        <p14:creationId xmlns:p14="http://schemas.microsoft.com/office/powerpoint/2010/main" val="4261041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8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1692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980A040-5EAD-47C4-B292-CCE16A277DD5}" type="slidenum">
              <a:rPr lang="en-US" altLang="en-US"/>
              <a:pPr/>
              <a:t>‹#›</a:t>
            </a:fld>
            <a:endParaRPr lang="en-US" altLang="en-US"/>
          </a:p>
        </p:txBody>
      </p:sp>
    </p:spTree>
    <p:extLst>
      <p:ext uri="{BB962C8B-B14F-4D97-AF65-F5344CB8AC3E}">
        <p14:creationId xmlns:p14="http://schemas.microsoft.com/office/powerpoint/2010/main" val="262584367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1AB1E0A-6F7D-40A1-B093-AE2A5CAC2E5F}" type="slidenum">
              <a:rPr lang="en-US" altLang="en-US"/>
              <a:pPr/>
              <a:t>‹#›</a:t>
            </a:fld>
            <a:endParaRPr lang="en-US" altLang="en-US"/>
          </a:p>
        </p:txBody>
      </p:sp>
    </p:spTree>
    <p:extLst>
      <p:ext uri="{BB962C8B-B14F-4D97-AF65-F5344CB8AC3E}">
        <p14:creationId xmlns:p14="http://schemas.microsoft.com/office/powerpoint/2010/main" val="23347973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8522D03E-ED34-41EC-BEE1-8D8CE2C5E1DD}" type="slidenum">
              <a:rPr lang="en-US" altLang="en-US"/>
              <a:pPr/>
              <a:t>‹#›</a:t>
            </a:fld>
            <a:endParaRPr lang="en-US" altLang="en-US"/>
          </a:p>
        </p:txBody>
      </p:sp>
    </p:spTree>
    <p:extLst>
      <p:ext uri="{BB962C8B-B14F-4D97-AF65-F5344CB8AC3E}">
        <p14:creationId xmlns:p14="http://schemas.microsoft.com/office/powerpoint/2010/main" val="50773614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024753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7126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1284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20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223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041074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8578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theme" Target="../theme/theme10.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theme" Target="../theme/theme11.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2.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3.png"/><Relationship Id="rId2" Type="http://schemas.openxmlformats.org/officeDocument/2006/relationships/slideLayout" Target="../slideLayouts/slideLayout35.xml"/><Relationship Id="rId16"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1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1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1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7290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7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7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C40F2378-A5D2-4B29-8E44-5934E9E2C8DC}" type="slidenum">
              <a:rPr lang="en-US" altLang="en-US" b="1">
                <a:latin typeface="Arial" pitchFamily="34" charset="0"/>
              </a:rPr>
              <a:pPr eaLnBrk="0" fontAlgn="base" hangingPunct="0">
                <a:spcBef>
                  <a:spcPct val="0"/>
                </a:spcBef>
                <a:spcAft>
                  <a:spcPct val="0"/>
                </a:spcAft>
              </a:pPr>
              <a:t>‹#›</a:t>
            </a:fld>
            <a:endParaRPr lang="en-US" altLang="en-US" b="1">
              <a:latin typeface="Arial" pitchFamily="34" charset="0"/>
            </a:endParaRPr>
          </a:p>
        </p:txBody>
      </p:sp>
    </p:spTree>
    <p:extLst>
      <p:ext uri="{BB962C8B-B14F-4D97-AF65-F5344CB8AC3E}">
        <p14:creationId xmlns:p14="http://schemas.microsoft.com/office/powerpoint/2010/main" val="3423245665"/>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060687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C40F2378-A5D2-4B29-8E44-5934E9E2C8DC}" type="slidenum">
              <a:rPr lang="en-US" altLang="en-US" b="1">
                <a:latin typeface="Arial" pitchFamily="34" charset="0"/>
              </a:rPr>
              <a:pPr eaLnBrk="0" fontAlgn="base" hangingPunct="0">
                <a:spcBef>
                  <a:spcPct val="0"/>
                </a:spcBef>
                <a:spcAft>
                  <a:spcPct val="0"/>
                </a:spcAft>
              </a:pPr>
              <a:t>‹#›</a:t>
            </a:fld>
            <a:endParaRPr lang="en-US" altLang="en-US" b="1">
              <a:latin typeface="Arial" pitchFamily="34" charset="0"/>
            </a:endParaRPr>
          </a:p>
        </p:txBody>
      </p:sp>
    </p:spTree>
    <p:extLst>
      <p:ext uri="{BB962C8B-B14F-4D97-AF65-F5344CB8AC3E}">
        <p14:creationId xmlns:p14="http://schemas.microsoft.com/office/powerpoint/2010/main" val="671339630"/>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475149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9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9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9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99915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8" name="Rectangle 12">
            <a:extLst>
              <a:ext uri="{FF2B5EF4-FFF2-40B4-BE49-F238E27FC236}">
                <a16:creationId xmlns:a16="http://schemas.microsoft.com/office/drawing/2014/main" id="{6FD4B6B8-FAAB-442E-BE89-A21849A00A33}"/>
              </a:ext>
            </a:extLst>
          </p:cNvPr>
          <p:cNvSpPr>
            <a:spLocks noChangeArrowheads="1"/>
          </p:cNvSpPr>
          <p:nvPr userDrawn="1"/>
        </p:nvSpPr>
        <p:spPr bwMode="hidden">
          <a:xfrm flipH="1">
            <a:off x="5292750" y="0"/>
            <a:ext cx="3851275" cy="4724400"/>
          </a:xfrm>
          <a:prstGeom prst="rect">
            <a:avLst/>
          </a:prstGeom>
          <a:gradFill rotWithShape="1">
            <a:gsLst>
              <a:gs pos="0">
                <a:schemeClr val="bg2"/>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SG">
              <a:solidFill>
                <a:srgbClr val="000000"/>
              </a:solidFill>
            </a:endParaRPr>
          </a:p>
        </p:txBody>
      </p:sp>
      <p:sp>
        <p:nvSpPr>
          <p:cNvPr id="4109" name="Rectangle 13">
            <a:extLst>
              <a:ext uri="{FF2B5EF4-FFF2-40B4-BE49-F238E27FC236}">
                <a16:creationId xmlns:a16="http://schemas.microsoft.com/office/drawing/2014/main" id="{C39D5708-8042-4D8B-8190-D8A1B26A150E}"/>
              </a:ext>
            </a:extLst>
          </p:cNvPr>
          <p:cNvSpPr>
            <a:spLocks noChangeArrowheads="1"/>
          </p:cNvSpPr>
          <p:nvPr userDrawn="1"/>
        </p:nvSpPr>
        <p:spPr bwMode="hidden">
          <a:xfrm>
            <a:off x="0" y="0"/>
            <a:ext cx="6705600" cy="5867400"/>
          </a:xfrm>
          <a:prstGeom prst="rect">
            <a:avLst/>
          </a:prstGeom>
          <a:gradFill rotWithShape="1">
            <a:gsLst>
              <a:gs pos="0">
                <a:schemeClr val="bg2">
                  <a:alpha val="70000"/>
                </a:schemeClr>
              </a:gs>
              <a:gs pos="100000">
                <a:schemeClr val="bg2">
                  <a:gamma/>
                  <a:tint val="0"/>
                  <a:invGamma/>
                  <a:alpha val="0"/>
                </a:schemeClr>
              </a:gs>
            </a:gsLst>
            <a:path path="rect">
              <a:fillToRect r="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SG">
              <a:solidFill>
                <a:srgbClr val="000000"/>
              </a:solidFill>
            </a:endParaRPr>
          </a:p>
        </p:txBody>
      </p:sp>
      <p:pic>
        <p:nvPicPr>
          <p:cNvPr id="4110" name="Picture 14" descr="5">
            <a:extLst>
              <a:ext uri="{FF2B5EF4-FFF2-40B4-BE49-F238E27FC236}">
                <a16:creationId xmlns:a16="http://schemas.microsoft.com/office/drawing/2014/main" id="{5D6E1754-C636-48DB-9E25-7FEFC61336A3}"/>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l="19324"/>
          <a:stretch>
            <a:fillRect/>
          </a:stretch>
        </p:blipFill>
        <p:spPr bwMode="auto">
          <a:xfrm>
            <a:off x="2" y="0"/>
            <a:ext cx="1704975" cy="20574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5">
            <a:extLst>
              <a:ext uri="{FF2B5EF4-FFF2-40B4-BE49-F238E27FC236}">
                <a16:creationId xmlns:a16="http://schemas.microsoft.com/office/drawing/2014/main" id="{743C0773-E326-43B6-BA47-8010E51D08FB}"/>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r="11111"/>
          <a:stretch>
            <a:fillRect/>
          </a:stretch>
        </p:blipFill>
        <p:spPr bwMode="auto">
          <a:xfrm>
            <a:off x="6013450" y="0"/>
            <a:ext cx="313055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19">
            <a:extLst>
              <a:ext uri="{FF2B5EF4-FFF2-40B4-BE49-F238E27FC236}">
                <a16:creationId xmlns:a16="http://schemas.microsoft.com/office/drawing/2014/main" id="{EED98E79-76B3-4517-8595-0795B088C7F5}"/>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304850"/>
            <a:ext cx="1905000" cy="1711325"/>
          </a:xfrm>
          <a:prstGeom prst="rect">
            <a:avLst/>
          </a:prstGeom>
          <a:noFill/>
          <a:extLst>
            <a:ext uri="{909E8E84-426E-40DD-AFC4-6F175D3DCCD1}">
              <a14:hiddenFill xmlns:a14="http://schemas.microsoft.com/office/drawing/2010/main">
                <a:solidFill>
                  <a:srgbClr val="FFFFFF"/>
                </a:solidFill>
              </a14:hiddenFill>
            </a:ext>
          </a:extLst>
        </p:spPr>
      </p:pic>
      <p:sp>
        <p:nvSpPr>
          <p:cNvPr id="4113" name="Rectangle 17">
            <a:extLst>
              <a:ext uri="{FF2B5EF4-FFF2-40B4-BE49-F238E27FC236}">
                <a16:creationId xmlns:a16="http://schemas.microsoft.com/office/drawing/2014/main" id="{35965E97-F316-42DC-891F-AD41BF08C251}"/>
              </a:ext>
            </a:extLst>
          </p:cNvPr>
          <p:cNvSpPr>
            <a:spLocks noGrp="1" noChangeArrowheads="1"/>
          </p:cNvSpPr>
          <p:nvPr>
            <p:ph type="title"/>
          </p:nvPr>
        </p:nvSpPr>
        <p:spPr bwMode="auto">
          <a:xfrm>
            <a:off x="1055688" y="274638"/>
            <a:ext cx="6234112" cy="88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SG" altLang="en-US"/>
          </a:p>
        </p:txBody>
      </p:sp>
      <p:sp>
        <p:nvSpPr>
          <p:cNvPr id="4114" name="Rectangle 18">
            <a:extLst>
              <a:ext uri="{FF2B5EF4-FFF2-40B4-BE49-F238E27FC236}">
                <a16:creationId xmlns:a16="http://schemas.microsoft.com/office/drawing/2014/main" id="{0EC912C5-8A50-4A34-B588-5C3BCC6EF347}"/>
              </a:ext>
            </a:extLst>
          </p:cNvPr>
          <p:cNvSpPr>
            <a:spLocks noGrp="1" noChangeArrowheads="1"/>
          </p:cNvSpPr>
          <p:nvPr>
            <p:ph type="body" idx="1"/>
          </p:nvPr>
        </p:nvSpPr>
        <p:spPr bwMode="auto">
          <a:xfrm>
            <a:off x="457200" y="1600206"/>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SG" altLang="en-US"/>
          </a:p>
        </p:txBody>
      </p:sp>
      <p:sp>
        <p:nvSpPr>
          <p:cNvPr id="4115" name="Rectangle 19">
            <a:extLst>
              <a:ext uri="{FF2B5EF4-FFF2-40B4-BE49-F238E27FC236}">
                <a16:creationId xmlns:a16="http://schemas.microsoft.com/office/drawing/2014/main" id="{6F126140-EE4E-4950-8867-1E2D67934E0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A5EF7016-D46D-43F2-B191-1BF903421D62}" type="datetimeFigureOut">
              <a:rPr lang="en-SG" altLang="en-US">
                <a:solidFill>
                  <a:srgbClr val="000000"/>
                </a:solidFill>
              </a:rPr>
              <a:pPr fontAlgn="base">
                <a:spcBef>
                  <a:spcPct val="0"/>
                </a:spcBef>
                <a:spcAft>
                  <a:spcPct val="0"/>
                </a:spcAft>
              </a:pPr>
              <a:t>12/8/2022</a:t>
            </a:fld>
            <a:endParaRPr lang="en-SG" altLang="en-US">
              <a:solidFill>
                <a:srgbClr val="000000"/>
              </a:solidFill>
            </a:endParaRPr>
          </a:p>
        </p:txBody>
      </p:sp>
      <p:sp>
        <p:nvSpPr>
          <p:cNvPr id="4116" name="Rectangle 20">
            <a:extLst>
              <a:ext uri="{FF2B5EF4-FFF2-40B4-BE49-F238E27FC236}">
                <a16:creationId xmlns:a16="http://schemas.microsoft.com/office/drawing/2014/main" id="{B81C77D8-BEDC-4D0E-9F46-92FC8512BC29}"/>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SG" altLang="en-US">
              <a:solidFill>
                <a:srgbClr val="000000"/>
              </a:solidFill>
            </a:endParaRPr>
          </a:p>
        </p:txBody>
      </p:sp>
      <p:sp>
        <p:nvSpPr>
          <p:cNvPr id="4117" name="Rectangle 21">
            <a:extLst>
              <a:ext uri="{FF2B5EF4-FFF2-40B4-BE49-F238E27FC236}">
                <a16:creationId xmlns:a16="http://schemas.microsoft.com/office/drawing/2014/main" id="{4977C280-D748-4DF7-BBB6-BF8A473FC6A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955BED75-730F-4DA1-B795-B934D5585678}" type="slidenum">
              <a:rPr lang="en-SG" altLang="en-US">
                <a:solidFill>
                  <a:srgbClr val="000000"/>
                </a:solidFill>
              </a:rPr>
              <a:pPr fontAlgn="base">
                <a:spcBef>
                  <a:spcPct val="0"/>
                </a:spcBef>
                <a:spcAft>
                  <a:spcPct val="0"/>
                </a:spcAft>
              </a:pPr>
              <a:t>‹#›</a:t>
            </a:fld>
            <a:endParaRPr lang="en-SG" altLang="en-US">
              <a:solidFill>
                <a:srgbClr val="000000"/>
              </a:solidFill>
            </a:endParaRPr>
          </a:p>
        </p:txBody>
      </p:sp>
    </p:spTree>
    <p:extLst>
      <p:ext uri="{BB962C8B-B14F-4D97-AF65-F5344CB8AC3E}">
        <p14:creationId xmlns:p14="http://schemas.microsoft.com/office/powerpoint/2010/main" val="36010950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Lst>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Times New Roman" pitchFamily="18" charset="0"/>
        </a:defRPr>
      </a:lvl2pPr>
      <a:lvl3pPr algn="ctr" rtl="0" eaLnBrk="1" fontAlgn="base" hangingPunct="1">
        <a:spcBef>
          <a:spcPct val="0"/>
        </a:spcBef>
        <a:spcAft>
          <a:spcPct val="0"/>
        </a:spcAft>
        <a:defRPr sz="3600" b="1">
          <a:solidFill>
            <a:schemeClr val="tx2"/>
          </a:solidFill>
          <a:latin typeface="Times New Roman" pitchFamily="18" charset="0"/>
        </a:defRPr>
      </a:lvl3pPr>
      <a:lvl4pPr algn="ctr" rtl="0" eaLnBrk="1" fontAlgn="base" hangingPunct="1">
        <a:spcBef>
          <a:spcPct val="0"/>
        </a:spcBef>
        <a:spcAft>
          <a:spcPct val="0"/>
        </a:spcAft>
        <a:defRPr sz="3600" b="1">
          <a:solidFill>
            <a:schemeClr val="tx2"/>
          </a:solidFill>
          <a:latin typeface="Times New Roman" pitchFamily="18" charset="0"/>
        </a:defRPr>
      </a:lvl4pPr>
      <a:lvl5pPr algn="ctr" rtl="0" eaLnBrk="1" fontAlgn="base" hangingPunct="1">
        <a:spcBef>
          <a:spcPct val="0"/>
        </a:spcBef>
        <a:spcAft>
          <a:spcPct val="0"/>
        </a:spcAft>
        <a:defRPr sz="3600" b="1">
          <a:solidFill>
            <a:schemeClr val="tx2"/>
          </a:solidFill>
          <a:latin typeface="Times New Roman" pitchFamily="18" charset="0"/>
        </a:defRPr>
      </a:lvl5pPr>
      <a:lvl6pPr marL="457200" algn="ctr" rtl="0" eaLnBrk="1" fontAlgn="base" hangingPunct="1">
        <a:spcBef>
          <a:spcPct val="0"/>
        </a:spcBef>
        <a:spcAft>
          <a:spcPct val="0"/>
        </a:spcAft>
        <a:defRPr sz="3600" b="1">
          <a:solidFill>
            <a:schemeClr val="tx2"/>
          </a:solidFill>
          <a:latin typeface="Times New Roman" pitchFamily="18" charset="0"/>
        </a:defRPr>
      </a:lvl6pPr>
      <a:lvl7pPr marL="914400" algn="ctr" rtl="0" eaLnBrk="1" fontAlgn="base" hangingPunct="1">
        <a:spcBef>
          <a:spcPct val="0"/>
        </a:spcBef>
        <a:spcAft>
          <a:spcPct val="0"/>
        </a:spcAft>
        <a:defRPr sz="3600" b="1">
          <a:solidFill>
            <a:schemeClr val="tx2"/>
          </a:solidFill>
          <a:latin typeface="Times New Roman" pitchFamily="18" charset="0"/>
        </a:defRPr>
      </a:lvl7pPr>
      <a:lvl8pPr marL="1371600" algn="ctr" rtl="0" eaLnBrk="1" fontAlgn="base" hangingPunct="1">
        <a:spcBef>
          <a:spcPct val="0"/>
        </a:spcBef>
        <a:spcAft>
          <a:spcPct val="0"/>
        </a:spcAft>
        <a:defRPr sz="3600" b="1">
          <a:solidFill>
            <a:schemeClr val="tx2"/>
          </a:solidFill>
          <a:latin typeface="Times New Roman" pitchFamily="18" charset="0"/>
        </a:defRPr>
      </a:lvl8pPr>
      <a:lvl9pPr marL="1828800" algn="ctr"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fontAlgn="base">
              <a:spcBef>
                <a:spcPct val="0"/>
              </a:spcBef>
              <a:spcAft>
                <a:spcPct val="0"/>
              </a:spcAft>
              <a:defRPr/>
            </a:pPr>
            <a:fld id="{53AF9F3B-A170-4C15-9104-DE54B4B360E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174172266"/>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9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9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96"/>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C40F2378-A5D2-4B29-8E44-5934E9E2C8DC}" type="slidenum">
              <a:rPr lang="en-US" altLang="en-US" b="1">
                <a:latin typeface="Arial" pitchFamily="34" charset="0"/>
              </a:rPr>
              <a:pPr eaLnBrk="0" fontAlgn="base" hangingPunct="0">
                <a:spcBef>
                  <a:spcPct val="0"/>
                </a:spcBef>
                <a:spcAft>
                  <a:spcPct val="0"/>
                </a:spcAft>
              </a:pPr>
              <a:t>‹#›</a:t>
            </a:fld>
            <a:endParaRPr lang="en-US" altLang="en-US" b="1">
              <a:latin typeface="Arial" pitchFamily="34" charset="0"/>
            </a:endParaRPr>
          </a:p>
        </p:txBody>
      </p:sp>
    </p:spTree>
    <p:extLst>
      <p:ext uri="{BB962C8B-B14F-4D97-AF65-F5344CB8AC3E}">
        <p14:creationId xmlns:p14="http://schemas.microsoft.com/office/powerpoint/2010/main" val="334923851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8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8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9948373"/>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8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028950" y="6356386"/>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b="1">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457950" y="6356386"/>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fontAlgn="base" hangingPunct="0">
              <a:spcBef>
                <a:spcPct val="0"/>
              </a:spcBef>
              <a:spcAft>
                <a:spcPct val="0"/>
              </a:spcAft>
            </a:pPr>
            <a:fld id="{C40F2378-A5D2-4B29-8E44-5934E9E2C8DC}" type="slidenum">
              <a:rPr lang="en-US" altLang="en-US" b="1">
                <a:latin typeface="Arial" pitchFamily="34" charset="0"/>
              </a:rPr>
              <a:pPr eaLnBrk="0" fontAlgn="base" hangingPunct="0">
                <a:spcBef>
                  <a:spcPct val="0"/>
                </a:spcBef>
                <a:spcAft>
                  <a:spcPct val="0"/>
                </a:spcAft>
              </a:pPr>
              <a:t>‹#›</a:t>
            </a:fld>
            <a:endParaRPr lang="en-US" altLang="en-US" b="1">
              <a:latin typeface="Arial" pitchFamily="34" charset="0"/>
            </a:endParaRPr>
          </a:p>
        </p:txBody>
      </p:sp>
    </p:spTree>
    <p:extLst>
      <p:ext uri="{BB962C8B-B14F-4D97-AF65-F5344CB8AC3E}">
        <p14:creationId xmlns:p14="http://schemas.microsoft.com/office/powerpoint/2010/main" val="424802516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AFF1FC-8BB6-4DBB-9940-F696B5579502}" type="datetimeFigureOut">
              <a:rPr lang="en-US" smtClean="0">
                <a:solidFill>
                  <a:prstClr val="black">
                    <a:tint val="75000"/>
                  </a:prstClr>
                </a:solidFill>
              </a:rPr>
              <a:pPr/>
              <a:t>8/12/2022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6283F-E79A-4174-97F4-305C981B4A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15146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0.png"/><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76.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2.xml"/><Relationship Id="rId6" Type="http://schemas.openxmlformats.org/officeDocument/2006/relationships/image" Target="../media/image19.jpe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87.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10.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2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8.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a:extLst>
              <a:ext uri="{FF2B5EF4-FFF2-40B4-BE49-F238E27FC236}">
                <a16:creationId xmlns:a16="http://schemas.microsoft.com/office/drawing/2014/main" id="{7BFE5393-7D96-B35A-D5A7-822D1343D6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16" y="0"/>
            <a:ext cx="9219364"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ChangeArrowheads="1"/>
          </p:cNvSpPr>
          <p:nvPr/>
        </p:nvSpPr>
        <p:spPr bwMode="auto">
          <a:xfrm>
            <a:off x="23" y="-44301"/>
            <a:ext cx="20842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fontAlgn="base">
              <a:spcBef>
                <a:spcPct val="0"/>
              </a:spcBef>
              <a:spcAft>
                <a:spcPct val="0"/>
              </a:spcAft>
            </a:pPr>
            <a:r>
              <a:rPr lang="en-US" sz="2400" b="1">
                <a:solidFill>
                  <a:srgbClr val="FF0000"/>
                </a:solidFill>
                <a:latin typeface="Times New Roman" pitchFamily="18" charset="0"/>
                <a:cs typeface="Times New Roman" pitchFamily="18" charset="0"/>
              </a:rPr>
              <a:t>Ví dụ :sgk/ 21 </a:t>
            </a:r>
          </a:p>
        </p:txBody>
      </p:sp>
      <p:sp>
        <p:nvSpPr>
          <p:cNvPr id="5126" name="Text Box 6"/>
          <p:cNvSpPr txBox="1">
            <a:spLocks noChangeArrowheads="1"/>
          </p:cNvSpPr>
          <p:nvPr/>
        </p:nvSpPr>
        <p:spPr bwMode="auto">
          <a:xfrm>
            <a:off x="2133623" y="152446"/>
            <a:ext cx="394811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fontAlgn="base" hangingPunct="1">
              <a:spcBef>
                <a:spcPct val="0"/>
              </a:spcBef>
              <a:spcAft>
                <a:spcPct val="0"/>
              </a:spcAft>
            </a:pPr>
            <a:r>
              <a:rPr lang="en-US" sz="2000">
                <a:solidFill>
                  <a:srgbClr val="FF0000"/>
                </a:solidFill>
                <a:latin typeface="Times New Roman" pitchFamily="18" charset="0"/>
                <a:cs typeface="Times New Roman" pitchFamily="18" charset="0"/>
              </a:rPr>
              <a:t>a.</a:t>
            </a:r>
            <a:r>
              <a:rPr lang="en-US" sz="2000">
                <a:solidFill>
                  <a:srgbClr val="000000"/>
                </a:solidFill>
                <a:latin typeface="Times New Roman" pitchFamily="18" charset="0"/>
                <a:cs typeface="Times New Roman" pitchFamily="18" charset="0"/>
              </a:rPr>
              <a:t> </a:t>
            </a:r>
            <a:r>
              <a:rPr lang="en-US" sz="2000">
                <a:solidFill>
                  <a:srgbClr val="0000CC"/>
                </a:solidFill>
                <a:latin typeface="Times New Roman" pitchFamily="18" charset="0"/>
                <a:cs typeface="Times New Roman" pitchFamily="18" charset="0"/>
              </a:rPr>
              <a:t>Năm nay đào lại nở,</a:t>
            </a:r>
          </a:p>
          <a:p>
            <a:pPr algn="ctr" eaLnBrk="1" fontAlgn="base" hangingPunct="1">
              <a:spcBef>
                <a:spcPct val="0"/>
              </a:spcBef>
              <a:spcAft>
                <a:spcPct val="0"/>
              </a:spcAft>
            </a:pPr>
            <a:r>
              <a:rPr lang="en-US" sz="2000">
                <a:solidFill>
                  <a:srgbClr val="0000CC"/>
                </a:solidFill>
                <a:latin typeface="Times New Roman" pitchFamily="18" charset="0"/>
                <a:cs typeface="Times New Roman" pitchFamily="18" charset="0"/>
              </a:rPr>
              <a:t>Không thấy ông đồ xưa.</a:t>
            </a:r>
          </a:p>
          <a:p>
            <a:pPr algn="ctr" eaLnBrk="1" fontAlgn="base" hangingPunct="1">
              <a:spcBef>
                <a:spcPct val="0"/>
              </a:spcBef>
              <a:spcAft>
                <a:spcPct val="0"/>
              </a:spcAft>
            </a:pPr>
            <a:r>
              <a:rPr lang="en-US" sz="2000">
                <a:solidFill>
                  <a:srgbClr val="0000CC"/>
                </a:solidFill>
                <a:latin typeface="Times New Roman" pitchFamily="18" charset="0"/>
                <a:cs typeface="Times New Roman" pitchFamily="18" charset="0"/>
              </a:rPr>
              <a:t>Những người muôn năm cũ</a:t>
            </a:r>
          </a:p>
          <a:p>
            <a:pPr algn="ctr" eaLnBrk="1" fontAlgn="base" hangingPunct="1">
              <a:spcBef>
                <a:spcPct val="0"/>
              </a:spcBef>
              <a:spcAft>
                <a:spcPct val="0"/>
              </a:spcAft>
            </a:pPr>
            <a:r>
              <a:rPr lang="en-US" sz="2000">
                <a:solidFill>
                  <a:srgbClr val="0000CC"/>
                </a:solidFill>
                <a:latin typeface="Times New Roman" pitchFamily="18" charset="0"/>
                <a:cs typeface="Times New Roman" pitchFamily="18" charset="0"/>
              </a:rPr>
              <a:t>Hồn ở đâu bây giờ ?</a:t>
            </a:r>
            <a:r>
              <a:rPr lang="en-US" sz="2000">
                <a:solidFill>
                  <a:srgbClr val="000000"/>
                </a:solidFill>
                <a:latin typeface="Times New Roman" pitchFamily="18" charset="0"/>
                <a:cs typeface="Times New Roman" pitchFamily="18" charset="0"/>
              </a:rPr>
              <a:t> </a:t>
            </a:r>
          </a:p>
        </p:txBody>
      </p:sp>
      <p:sp>
        <p:nvSpPr>
          <p:cNvPr id="5127" name="Text Box 7"/>
          <p:cNvSpPr txBox="1">
            <a:spLocks noChangeArrowheads="1"/>
          </p:cNvSpPr>
          <p:nvPr/>
        </p:nvSpPr>
        <p:spPr bwMode="auto">
          <a:xfrm>
            <a:off x="0" y="1676422"/>
            <a:ext cx="9448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2000">
                <a:solidFill>
                  <a:srgbClr val="FF0000"/>
                </a:solidFill>
                <a:latin typeface="Times New Roman" pitchFamily="18" charset="0"/>
                <a:cs typeface="Times New Roman" pitchFamily="18" charset="0"/>
              </a:rPr>
              <a:t>b.</a:t>
            </a:r>
            <a:r>
              <a:rPr lang="en-US" sz="2000">
                <a:solidFill>
                  <a:srgbClr val="0000CC"/>
                </a:solidFill>
                <a:latin typeface="Times New Roman" pitchFamily="18" charset="0"/>
                <a:cs typeface="Times New Roman" pitchFamily="18" charset="0"/>
              </a:rPr>
              <a:t>Cai lệ không để cho chị được nói hết câu , trợn ngược hai mắt,  hắn quát :</a:t>
            </a:r>
          </a:p>
          <a:p>
            <a:pPr eaLnBrk="1" fontAlgn="base" hangingPunct="1">
              <a:spcBef>
                <a:spcPct val="0"/>
              </a:spcBef>
              <a:spcAft>
                <a:spcPct val="0"/>
              </a:spcAft>
            </a:pPr>
            <a:r>
              <a:rPr lang="en-US" sz="2000">
                <a:solidFill>
                  <a:srgbClr val="0000CC"/>
                </a:solidFill>
                <a:latin typeface="Times New Roman" pitchFamily="18" charset="0"/>
                <a:cs typeface="Times New Roman" pitchFamily="18" charset="0"/>
              </a:rPr>
              <a:t>-Mày định nói cho cha mày nghe đấy à ? Sưu của nhà nước mà dám mở mồm xin khất!</a:t>
            </a:r>
          </a:p>
        </p:txBody>
      </p:sp>
      <p:sp>
        <p:nvSpPr>
          <p:cNvPr id="5128" name="Text Box 8"/>
          <p:cNvSpPr txBox="1">
            <a:spLocks noChangeArrowheads="1"/>
          </p:cNvSpPr>
          <p:nvPr/>
        </p:nvSpPr>
        <p:spPr bwMode="auto">
          <a:xfrm>
            <a:off x="0" y="2819446"/>
            <a:ext cx="91440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2000">
                <a:solidFill>
                  <a:srgbClr val="FF0000"/>
                </a:solidFill>
                <a:latin typeface="Times New Roman" pitchFamily="18" charset="0"/>
                <a:cs typeface="Times New Roman" pitchFamily="18" charset="0"/>
              </a:rPr>
              <a:t>c.</a:t>
            </a:r>
            <a:r>
              <a:rPr lang="en-US" sz="2000">
                <a:solidFill>
                  <a:srgbClr val="0000CC"/>
                </a:solidFill>
                <a:latin typeface="Times New Roman" pitchFamily="18" charset="0"/>
                <a:cs typeface="Times New Roman" pitchFamily="18" charset="0"/>
              </a:rPr>
              <a:t>Đê vỡ rồi !...Đê vỡ rồi , thời ông cách cổ chúng mày , thời ông bỏ tù chúng mày ! Có biết không?..Lính đâu ? Sao bay dám để cho nó chạy xồng xộc vào đây như vậy ? Không còn phép tắc gì nữa à ?</a:t>
            </a:r>
          </a:p>
        </p:txBody>
      </p:sp>
      <p:sp>
        <p:nvSpPr>
          <p:cNvPr id="5129" name="Text Box 9"/>
          <p:cNvSpPr txBox="1">
            <a:spLocks noChangeArrowheads="1"/>
          </p:cNvSpPr>
          <p:nvPr/>
        </p:nvSpPr>
        <p:spPr bwMode="auto">
          <a:xfrm>
            <a:off x="60348" y="4038646"/>
            <a:ext cx="908367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2000">
                <a:solidFill>
                  <a:srgbClr val="FF0000"/>
                </a:solidFill>
                <a:latin typeface="Times New Roman" pitchFamily="18" charset="0"/>
                <a:cs typeface="Times New Roman" pitchFamily="18" charset="0"/>
              </a:rPr>
              <a:t>d</a:t>
            </a:r>
            <a:r>
              <a:rPr lang="en-US" sz="2000">
                <a:solidFill>
                  <a:srgbClr val="000000"/>
                </a:solidFill>
                <a:latin typeface="Times New Roman" pitchFamily="18" charset="0"/>
                <a:cs typeface="Times New Roman" pitchFamily="18" charset="0"/>
              </a:rPr>
              <a:t>.</a:t>
            </a:r>
            <a:r>
              <a:rPr lang="en-US" sz="2000">
                <a:solidFill>
                  <a:srgbClr val="0000CC"/>
                </a:solidFill>
                <a:latin typeface="Times New Roman" pitchFamily="18" charset="0"/>
                <a:cs typeface="Times New Roman" pitchFamily="18" charset="0"/>
              </a:rPr>
              <a:t>Một người hằng ngày chỉ cặm cụi lo lắng vì mình,thế mà khi xem truyện hay ngâm thơ có  thể vui , buồn, mừng giận cùng những người ở đâu đâu , vì những chuyện ở đâu đâu, há chẳng phải là chứng cớ cho cái mãnh lực lạ lùng của văn chương hay sao? </a:t>
            </a:r>
            <a:endParaRPr lang="en-US">
              <a:solidFill>
                <a:srgbClr val="000000"/>
              </a:solidFill>
              <a:latin typeface="Times New Roman" pitchFamily="18" charset="0"/>
              <a:cs typeface="Times New Roman" pitchFamily="18" charset="0"/>
            </a:endParaRPr>
          </a:p>
        </p:txBody>
      </p:sp>
      <p:sp>
        <p:nvSpPr>
          <p:cNvPr id="5130" name="Text Box 10"/>
          <p:cNvSpPr txBox="1">
            <a:spLocks noChangeArrowheads="1"/>
          </p:cNvSpPr>
          <p:nvPr/>
        </p:nvSpPr>
        <p:spPr bwMode="auto">
          <a:xfrm>
            <a:off x="0" y="5715046"/>
            <a:ext cx="89916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base" hangingPunct="1">
              <a:spcBef>
                <a:spcPct val="0"/>
              </a:spcBef>
              <a:spcAft>
                <a:spcPct val="0"/>
              </a:spcAft>
            </a:pPr>
            <a:r>
              <a:rPr lang="en-US" sz="2000">
                <a:solidFill>
                  <a:srgbClr val="FF0000"/>
                </a:solidFill>
                <a:latin typeface="Times New Roman" pitchFamily="18" charset="0"/>
                <a:cs typeface="Times New Roman" pitchFamily="18" charset="0"/>
              </a:rPr>
              <a:t>e</a:t>
            </a:r>
            <a:r>
              <a:rPr lang="en-US" sz="2000">
                <a:solidFill>
                  <a:srgbClr val="000000"/>
                </a:solidFill>
                <a:latin typeface="Times New Roman" pitchFamily="18" charset="0"/>
                <a:cs typeface="Times New Roman" pitchFamily="18" charset="0"/>
              </a:rPr>
              <a:t>.</a:t>
            </a:r>
            <a:r>
              <a:rPr lang="en-US" sz="2000">
                <a:solidFill>
                  <a:srgbClr val="0000CC"/>
                </a:solidFill>
                <a:latin typeface="Times New Roman" pitchFamily="18" charset="0"/>
                <a:cs typeface="Times New Roman" pitchFamily="18" charset="0"/>
              </a:rPr>
              <a:t>Đến lượt bố tôi ngây người ra như không tin vào mắt mình.</a:t>
            </a:r>
          </a:p>
          <a:p>
            <a:pPr eaLnBrk="1" fontAlgn="base" hangingPunct="1">
              <a:spcBef>
                <a:spcPct val="0"/>
              </a:spcBef>
              <a:spcAft>
                <a:spcPct val="0"/>
              </a:spcAft>
            </a:pPr>
            <a:r>
              <a:rPr lang="en-US" sz="2000">
                <a:solidFill>
                  <a:srgbClr val="0000CC"/>
                </a:solidFill>
                <a:latin typeface="Times New Roman" pitchFamily="18" charset="0"/>
                <a:cs typeface="Times New Roman" pitchFamily="18" charset="0"/>
              </a:rPr>
              <a:t>-Con gái tôi vẽ đây ư ? Chả lẽ lại đúng là nó, cái con Mèo hay lục lọi ấy !</a:t>
            </a:r>
          </a:p>
        </p:txBody>
      </p:sp>
      <p:sp>
        <p:nvSpPr>
          <p:cNvPr id="5131" name="Line 11"/>
          <p:cNvSpPr>
            <a:spLocks noChangeShapeType="1"/>
          </p:cNvSpPr>
          <p:nvPr/>
        </p:nvSpPr>
        <p:spPr bwMode="auto">
          <a:xfrm>
            <a:off x="2528888" y="1101725"/>
            <a:ext cx="3124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2" name="Line 12"/>
          <p:cNvSpPr>
            <a:spLocks noChangeShapeType="1"/>
          </p:cNvSpPr>
          <p:nvPr/>
        </p:nvSpPr>
        <p:spPr bwMode="auto">
          <a:xfrm flipV="1">
            <a:off x="2868613" y="1433513"/>
            <a:ext cx="22860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3" name="Line 13"/>
          <p:cNvSpPr>
            <a:spLocks noChangeShapeType="1"/>
          </p:cNvSpPr>
          <p:nvPr/>
        </p:nvSpPr>
        <p:spPr bwMode="auto">
          <a:xfrm flipV="1">
            <a:off x="152400" y="2316209"/>
            <a:ext cx="4572000" cy="4603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5" name="Line 15"/>
          <p:cNvSpPr>
            <a:spLocks noChangeShapeType="1"/>
          </p:cNvSpPr>
          <p:nvPr/>
        </p:nvSpPr>
        <p:spPr bwMode="auto">
          <a:xfrm>
            <a:off x="1703388" y="3463925"/>
            <a:ext cx="6754812" cy="46038"/>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6" name="Line 16"/>
          <p:cNvSpPr>
            <a:spLocks noChangeShapeType="1"/>
          </p:cNvSpPr>
          <p:nvPr/>
        </p:nvSpPr>
        <p:spPr bwMode="auto">
          <a:xfrm flipV="1">
            <a:off x="23" y="3763963"/>
            <a:ext cx="7121525" cy="46037"/>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7" name="Line 17"/>
          <p:cNvSpPr>
            <a:spLocks noChangeShapeType="1"/>
          </p:cNvSpPr>
          <p:nvPr/>
        </p:nvSpPr>
        <p:spPr bwMode="auto">
          <a:xfrm>
            <a:off x="228600" y="4419600"/>
            <a:ext cx="86868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8" name="Line 18"/>
          <p:cNvSpPr>
            <a:spLocks noChangeShapeType="1"/>
          </p:cNvSpPr>
          <p:nvPr/>
        </p:nvSpPr>
        <p:spPr bwMode="auto">
          <a:xfrm>
            <a:off x="269875" y="4697413"/>
            <a:ext cx="82296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39" name="Line 19"/>
          <p:cNvSpPr>
            <a:spLocks noChangeShapeType="1"/>
          </p:cNvSpPr>
          <p:nvPr/>
        </p:nvSpPr>
        <p:spPr bwMode="auto">
          <a:xfrm flipV="1">
            <a:off x="228600" y="4962525"/>
            <a:ext cx="8305800" cy="46038"/>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40" name="Line 20"/>
          <p:cNvSpPr>
            <a:spLocks noChangeShapeType="1"/>
          </p:cNvSpPr>
          <p:nvPr/>
        </p:nvSpPr>
        <p:spPr bwMode="auto">
          <a:xfrm>
            <a:off x="228600" y="5299075"/>
            <a:ext cx="5029200" cy="46038"/>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
        <p:nvSpPr>
          <p:cNvPr id="5141" name="Line 21"/>
          <p:cNvSpPr>
            <a:spLocks noChangeShapeType="1"/>
          </p:cNvSpPr>
          <p:nvPr/>
        </p:nvSpPr>
        <p:spPr bwMode="auto">
          <a:xfrm>
            <a:off x="166689" y="6365875"/>
            <a:ext cx="8367712" cy="46038"/>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b="1">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236949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par>
                          <p:cTn id="7" fill="hold" nodeType="afterGroup">
                            <p:stCondLst>
                              <p:cond delay="0"/>
                            </p:stCondLst>
                            <p:childTnLst>
                              <p:par>
                                <p:cTn id="8" presetID="4" presetClass="entr" presetSubtype="32" fill="hold" grpId="0" nodeType="afterEffect">
                                  <p:stCondLst>
                                    <p:cond delay="0"/>
                                  </p:stCondLst>
                                  <p:childTnLst>
                                    <p:set>
                                      <p:cBhvr>
                                        <p:cTn id="9" dur="1" fill="hold">
                                          <p:stCondLst>
                                            <p:cond delay="0"/>
                                          </p:stCondLst>
                                        </p:cTn>
                                        <p:tgtEl>
                                          <p:spTgt spid="5127"/>
                                        </p:tgtEl>
                                        <p:attrNameLst>
                                          <p:attrName>style.visibility</p:attrName>
                                        </p:attrNameLst>
                                      </p:cBhvr>
                                      <p:to>
                                        <p:strVal val="visible"/>
                                      </p:to>
                                    </p:set>
                                    <p:animEffect transition="in" filter="box(out)">
                                      <p:cBhvr>
                                        <p:cTn id="10" dur="500"/>
                                        <p:tgtEl>
                                          <p:spTgt spid="5127"/>
                                        </p:tgtEl>
                                      </p:cBhvr>
                                    </p:animEffect>
                                  </p:childTnLst>
                                </p:cTn>
                              </p:par>
                            </p:childTnLst>
                          </p:cTn>
                        </p:par>
                        <p:par>
                          <p:cTn id="11" fill="hold" nodeType="afterGroup">
                            <p:stCondLst>
                              <p:cond delay="500"/>
                            </p:stCondLst>
                            <p:childTnLst>
                              <p:par>
                                <p:cTn id="12" presetID="3" presetClass="entr" presetSubtype="10" fill="hold" grpId="0" nodeType="afterEffect">
                                  <p:stCondLst>
                                    <p:cond delay="0"/>
                                  </p:stCondLst>
                                  <p:childTnLst>
                                    <p:set>
                                      <p:cBhvr>
                                        <p:cTn id="13" dur="1" fill="hold">
                                          <p:stCondLst>
                                            <p:cond delay="0"/>
                                          </p:stCondLst>
                                        </p:cTn>
                                        <p:tgtEl>
                                          <p:spTgt spid="5128"/>
                                        </p:tgtEl>
                                        <p:attrNameLst>
                                          <p:attrName>style.visibility</p:attrName>
                                        </p:attrNameLst>
                                      </p:cBhvr>
                                      <p:to>
                                        <p:strVal val="visible"/>
                                      </p:to>
                                    </p:set>
                                    <p:animEffect transition="in" filter="blinds(horizontal)">
                                      <p:cBhvr>
                                        <p:cTn id="14" dur="500"/>
                                        <p:tgtEl>
                                          <p:spTgt spid="5128"/>
                                        </p:tgtEl>
                                      </p:cBhvr>
                                    </p:animEffect>
                                  </p:childTnLst>
                                </p:cTn>
                              </p:par>
                            </p:childTnLst>
                          </p:cTn>
                        </p:par>
                        <p:par>
                          <p:cTn id="15" fill="hold" nodeType="afterGroup">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129"/>
                                        </p:tgtEl>
                                        <p:attrNameLst>
                                          <p:attrName>style.visibility</p:attrName>
                                        </p:attrNameLst>
                                      </p:cBhvr>
                                      <p:to>
                                        <p:strVal val="visible"/>
                                      </p:to>
                                    </p:set>
                                    <p:animEffect transition="in" filter="dissolve">
                                      <p:cBhvr>
                                        <p:cTn id="18" dur="1000"/>
                                        <p:tgtEl>
                                          <p:spTgt spid="5129"/>
                                        </p:tgtEl>
                                      </p:cBhvr>
                                    </p:animEffect>
                                  </p:childTnLst>
                                </p:cTn>
                              </p:par>
                            </p:childTnLst>
                          </p:cTn>
                        </p:par>
                        <p:par>
                          <p:cTn id="19" fill="hold" nodeType="afterGroup">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5130"/>
                                        </p:tgtEl>
                                        <p:attrNameLst>
                                          <p:attrName>style.visibility</p:attrName>
                                        </p:attrNameLst>
                                      </p:cBhvr>
                                      <p:to>
                                        <p:strVal val="visible"/>
                                      </p:to>
                                    </p:set>
                                    <p:animEffect transition="in" filter="fade">
                                      <p:cBhvr>
                                        <p:cTn id="22" dur="1000"/>
                                        <p:tgtEl>
                                          <p:spTgt spid="513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box(in)">
                                      <p:cBhvr>
                                        <p:cTn id="27" dur="1000"/>
                                        <p:tgtEl>
                                          <p:spTgt spid="5131"/>
                                        </p:tgtEl>
                                      </p:cBhvr>
                                    </p:animEffect>
                                  </p:childTnLst>
                                </p:cTn>
                              </p:par>
                            </p:childTnLst>
                          </p:cTn>
                        </p:par>
                        <p:par>
                          <p:cTn id="28" fill="hold" nodeType="afterGroup">
                            <p:stCondLst>
                              <p:cond delay="1000"/>
                            </p:stCondLst>
                            <p:childTnLst>
                              <p:par>
                                <p:cTn id="29" presetID="4" presetClass="entr" presetSubtype="16" fill="hold" grpId="0" nodeType="afterEffect">
                                  <p:stCondLst>
                                    <p:cond delay="0"/>
                                  </p:stCondLst>
                                  <p:childTnLst>
                                    <p:set>
                                      <p:cBhvr>
                                        <p:cTn id="30" dur="1" fill="hold">
                                          <p:stCondLst>
                                            <p:cond delay="0"/>
                                          </p:stCondLst>
                                        </p:cTn>
                                        <p:tgtEl>
                                          <p:spTgt spid="5132"/>
                                        </p:tgtEl>
                                        <p:attrNameLst>
                                          <p:attrName>style.visibility</p:attrName>
                                        </p:attrNameLst>
                                      </p:cBhvr>
                                      <p:to>
                                        <p:strVal val="visible"/>
                                      </p:to>
                                    </p:set>
                                    <p:animEffect transition="in" filter="box(in)">
                                      <p:cBhvr>
                                        <p:cTn id="31" dur="1000"/>
                                        <p:tgtEl>
                                          <p:spTgt spid="513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4" presetClass="entr" presetSubtype="32" fill="hold" grpId="0" nodeType="clickEffect">
                                  <p:stCondLst>
                                    <p:cond delay="0"/>
                                  </p:stCondLst>
                                  <p:childTnLst>
                                    <p:set>
                                      <p:cBhvr>
                                        <p:cTn id="35" dur="1" fill="hold">
                                          <p:stCondLst>
                                            <p:cond delay="0"/>
                                          </p:stCondLst>
                                        </p:cTn>
                                        <p:tgtEl>
                                          <p:spTgt spid="5133"/>
                                        </p:tgtEl>
                                        <p:attrNameLst>
                                          <p:attrName>style.visibility</p:attrName>
                                        </p:attrNameLst>
                                      </p:cBhvr>
                                      <p:to>
                                        <p:strVal val="visible"/>
                                      </p:to>
                                    </p:set>
                                    <p:animEffect transition="in" filter="box(out)">
                                      <p:cBhvr>
                                        <p:cTn id="36" dur="1000"/>
                                        <p:tgtEl>
                                          <p:spTgt spid="513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5135"/>
                                        </p:tgtEl>
                                        <p:attrNameLst>
                                          <p:attrName>style.visibility</p:attrName>
                                        </p:attrNameLst>
                                      </p:cBhvr>
                                      <p:to>
                                        <p:strVal val="visible"/>
                                      </p:to>
                                    </p:set>
                                    <p:animEffect transition="in" filter="box(in)">
                                      <p:cBhvr>
                                        <p:cTn id="41" dur="1000"/>
                                        <p:tgtEl>
                                          <p:spTgt spid="5135"/>
                                        </p:tgtEl>
                                      </p:cBhvr>
                                    </p:animEffect>
                                  </p:childTnLst>
                                </p:cTn>
                              </p:par>
                            </p:childTnLst>
                          </p:cTn>
                        </p:par>
                        <p:par>
                          <p:cTn id="42" fill="hold" nodeType="afterGroup">
                            <p:stCondLst>
                              <p:cond delay="1000"/>
                            </p:stCondLst>
                            <p:childTnLst>
                              <p:par>
                                <p:cTn id="43" presetID="4" presetClass="entr" presetSubtype="16" fill="hold" grpId="0" nodeType="afterEffect">
                                  <p:stCondLst>
                                    <p:cond delay="0"/>
                                  </p:stCondLst>
                                  <p:childTnLst>
                                    <p:set>
                                      <p:cBhvr>
                                        <p:cTn id="44" dur="1" fill="hold">
                                          <p:stCondLst>
                                            <p:cond delay="0"/>
                                          </p:stCondLst>
                                        </p:cTn>
                                        <p:tgtEl>
                                          <p:spTgt spid="5136"/>
                                        </p:tgtEl>
                                        <p:attrNameLst>
                                          <p:attrName>style.visibility</p:attrName>
                                        </p:attrNameLst>
                                      </p:cBhvr>
                                      <p:to>
                                        <p:strVal val="visible"/>
                                      </p:to>
                                    </p:set>
                                    <p:animEffect transition="in" filter="box(in)">
                                      <p:cBhvr>
                                        <p:cTn id="45" dur="1000"/>
                                        <p:tgtEl>
                                          <p:spTgt spid="5136"/>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5137"/>
                                        </p:tgtEl>
                                        <p:attrNameLst>
                                          <p:attrName>style.visibility</p:attrName>
                                        </p:attrNameLst>
                                      </p:cBhvr>
                                      <p:to>
                                        <p:strVal val="visible"/>
                                      </p:to>
                                    </p:set>
                                    <p:animEffect transition="in" filter="box(in)">
                                      <p:cBhvr>
                                        <p:cTn id="50" dur="500"/>
                                        <p:tgtEl>
                                          <p:spTgt spid="5137"/>
                                        </p:tgtEl>
                                      </p:cBhvr>
                                    </p:animEffect>
                                  </p:childTnLst>
                                </p:cTn>
                              </p:par>
                            </p:childTnLst>
                          </p:cTn>
                        </p:par>
                        <p:par>
                          <p:cTn id="51" fill="hold" nodeType="afterGroup">
                            <p:stCondLst>
                              <p:cond delay="500"/>
                            </p:stCondLst>
                            <p:childTnLst>
                              <p:par>
                                <p:cTn id="52" presetID="4" presetClass="entr" presetSubtype="16" fill="hold" grpId="0" nodeType="afterEffect">
                                  <p:stCondLst>
                                    <p:cond delay="0"/>
                                  </p:stCondLst>
                                  <p:childTnLst>
                                    <p:set>
                                      <p:cBhvr>
                                        <p:cTn id="53" dur="1" fill="hold">
                                          <p:stCondLst>
                                            <p:cond delay="0"/>
                                          </p:stCondLst>
                                        </p:cTn>
                                        <p:tgtEl>
                                          <p:spTgt spid="5138"/>
                                        </p:tgtEl>
                                        <p:attrNameLst>
                                          <p:attrName>style.visibility</p:attrName>
                                        </p:attrNameLst>
                                      </p:cBhvr>
                                      <p:to>
                                        <p:strVal val="visible"/>
                                      </p:to>
                                    </p:set>
                                    <p:animEffect transition="in" filter="box(in)">
                                      <p:cBhvr>
                                        <p:cTn id="54" dur="500"/>
                                        <p:tgtEl>
                                          <p:spTgt spid="5138"/>
                                        </p:tgtEl>
                                      </p:cBhvr>
                                    </p:animEffect>
                                  </p:childTnLst>
                                </p:cTn>
                              </p:par>
                            </p:childTnLst>
                          </p:cTn>
                        </p:par>
                        <p:par>
                          <p:cTn id="55" fill="hold" nodeType="afterGroup">
                            <p:stCondLst>
                              <p:cond delay="1000"/>
                            </p:stCondLst>
                            <p:childTnLst>
                              <p:par>
                                <p:cTn id="56" presetID="4" presetClass="entr" presetSubtype="16" fill="hold" grpId="0" nodeType="afterEffect">
                                  <p:stCondLst>
                                    <p:cond delay="0"/>
                                  </p:stCondLst>
                                  <p:childTnLst>
                                    <p:set>
                                      <p:cBhvr>
                                        <p:cTn id="57" dur="1" fill="hold">
                                          <p:stCondLst>
                                            <p:cond delay="0"/>
                                          </p:stCondLst>
                                        </p:cTn>
                                        <p:tgtEl>
                                          <p:spTgt spid="5139"/>
                                        </p:tgtEl>
                                        <p:attrNameLst>
                                          <p:attrName>style.visibility</p:attrName>
                                        </p:attrNameLst>
                                      </p:cBhvr>
                                      <p:to>
                                        <p:strVal val="visible"/>
                                      </p:to>
                                    </p:set>
                                    <p:animEffect transition="in" filter="box(in)">
                                      <p:cBhvr>
                                        <p:cTn id="58" dur="500"/>
                                        <p:tgtEl>
                                          <p:spTgt spid="5139"/>
                                        </p:tgtEl>
                                      </p:cBhvr>
                                    </p:animEffect>
                                  </p:childTnLst>
                                </p:cTn>
                              </p:par>
                            </p:childTnLst>
                          </p:cTn>
                        </p:par>
                        <p:par>
                          <p:cTn id="59" fill="hold" nodeType="afterGroup">
                            <p:stCondLst>
                              <p:cond delay="1500"/>
                            </p:stCondLst>
                            <p:childTnLst>
                              <p:par>
                                <p:cTn id="60" presetID="4" presetClass="entr" presetSubtype="16" fill="hold" grpId="0" nodeType="afterEffect">
                                  <p:stCondLst>
                                    <p:cond delay="0"/>
                                  </p:stCondLst>
                                  <p:childTnLst>
                                    <p:set>
                                      <p:cBhvr>
                                        <p:cTn id="61" dur="1" fill="hold">
                                          <p:stCondLst>
                                            <p:cond delay="0"/>
                                          </p:stCondLst>
                                        </p:cTn>
                                        <p:tgtEl>
                                          <p:spTgt spid="5140"/>
                                        </p:tgtEl>
                                        <p:attrNameLst>
                                          <p:attrName>style.visibility</p:attrName>
                                        </p:attrNameLst>
                                      </p:cBhvr>
                                      <p:to>
                                        <p:strVal val="visible"/>
                                      </p:to>
                                    </p:set>
                                    <p:animEffect transition="in" filter="box(in)">
                                      <p:cBhvr>
                                        <p:cTn id="62" dur="500"/>
                                        <p:tgtEl>
                                          <p:spTgt spid="514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5141"/>
                                        </p:tgtEl>
                                        <p:attrNameLst>
                                          <p:attrName>style.visibility</p:attrName>
                                        </p:attrNameLst>
                                      </p:cBhvr>
                                      <p:to>
                                        <p:strVal val="visible"/>
                                      </p:to>
                                    </p:set>
                                    <p:animEffect transition="in" filter="box(in)">
                                      <p:cBhvr>
                                        <p:cTn id="67" dur="500"/>
                                        <p:tgtEl>
                                          <p:spTgt spid="5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7" grpId="0"/>
      <p:bldP spid="5128" grpId="0"/>
      <p:bldP spid="5129" grpId="0"/>
      <p:bldP spid="5130" grpId="0"/>
      <p:bldP spid="5131" grpId="0" animBg="1"/>
      <p:bldP spid="5132" grpId="0" animBg="1"/>
      <p:bldP spid="5133" grpId="0" animBg="1"/>
      <p:bldP spid="5135" grpId="0" animBg="1"/>
      <p:bldP spid="5136" grpId="0" animBg="1"/>
      <p:bldP spid="5137" grpId="0" animBg="1"/>
      <p:bldP spid="5138" grpId="0" animBg="1"/>
      <p:bldP spid="5139" grpId="0" animBg="1"/>
      <p:bldP spid="5140" grpId="0" animBg="1"/>
      <p:bldP spid="5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97753321"/>
              </p:ext>
            </p:extLst>
          </p:nvPr>
        </p:nvGraphicFramePr>
        <p:xfrm>
          <a:off x="0" y="304800"/>
          <a:ext cx="9144000" cy="5926864"/>
        </p:xfrm>
        <a:graphic>
          <a:graphicData uri="http://schemas.openxmlformats.org/drawingml/2006/table">
            <a:tbl>
              <a:tblPr firstRow="1" firstCol="1" bandRow="1">
                <a:tableStyleId>{5C22544A-7EE6-4342-B048-85BDC9FD1C3A}</a:tableStyleId>
              </a:tblPr>
              <a:tblGrid>
                <a:gridCol w="621956">
                  <a:extLst>
                    <a:ext uri="{9D8B030D-6E8A-4147-A177-3AD203B41FA5}">
                      <a16:colId xmlns:a16="http://schemas.microsoft.com/office/drawing/2014/main" val="20000"/>
                    </a:ext>
                  </a:extLst>
                </a:gridCol>
                <a:gridCol w="3492844">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2590800">
                  <a:extLst>
                    <a:ext uri="{9D8B030D-6E8A-4147-A177-3AD203B41FA5}">
                      <a16:colId xmlns:a16="http://schemas.microsoft.com/office/drawing/2014/main" val="20004"/>
                    </a:ext>
                  </a:extLst>
                </a:gridCol>
              </a:tblGrid>
              <a:tr h="845170">
                <a:tc rowSpan="2">
                  <a:txBody>
                    <a:bodyPr/>
                    <a:lstStyle/>
                    <a:p>
                      <a:pPr algn="just">
                        <a:lnSpc>
                          <a:spcPct val="115000"/>
                        </a:lnSpc>
                        <a:spcAft>
                          <a:spcPts val="0"/>
                        </a:spcAft>
                      </a:pPr>
                      <a:r>
                        <a:rPr lang="en-US" sz="2400" dirty="0" err="1">
                          <a:solidFill>
                            <a:sysClr val="windowText" lastClr="000000"/>
                          </a:solidFill>
                          <a:effectLst/>
                          <a:latin typeface="Times New Roman" pitchFamily="18" charset="0"/>
                          <a:cs typeface="Times New Roman" pitchFamily="18" charset="0"/>
                        </a:rPr>
                        <a:t>Ví</a:t>
                      </a:r>
                      <a:r>
                        <a:rPr lang="en-US" sz="2400" dirty="0">
                          <a:solidFill>
                            <a:sysClr val="windowText" lastClr="000000"/>
                          </a:solidFill>
                          <a:effectLst/>
                          <a:latin typeface="Times New Roman" pitchFamily="18" charset="0"/>
                          <a:cs typeface="Times New Roman" pitchFamily="18" charset="0"/>
                        </a:rPr>
                        <a:t> </a:t>
                      </a:r>
                      <a:r>
                        <a:rPr lang="en-US" sz="2400" dirty="0" err="1">
                          <a:solidFill>
                            <a:sysClr val="windowText" lastClr="000000"/>
                          </a:solidFill>
                          <a:effectLst/>
                          <a:latin typeface="Times New Roman" pitchFamily="18" charset="0"/>
                          <a:cs typeface="Times New Roman" pitchFamily="18" charset="0"/>
                        </a:rPr>
                        <a:t>dụ</a:t>
                      </a:r>
                      <a:endParaRPr lang="en-US" sz="2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rowSpan="2">
                  <a:txBody>
                    <a:bodyPr/>
                    <a:lstStyle/>
                    <a:p>
                      <a:pPr algn="ctr">
                        <a:lnSpc>
                          <a:spcPct val="115000"/>
                        </a:lnSpc>
                        <a:spcAft>
                          <a:spcPts val="0"/>
                        </a:spcAft>
                      </a:pPr>
                      <a:r>
                        <a:rPr lang="en-US" sz="2400" dirty="0" err="1">
                          <a:solidFill>
                            <a:sysClr val="windowText" lastClr="000000"/>
                          </a:solidFill>
                          <a:effectLst/>
                          <a:latin typeface="Times New Roman" pitchFamily="18" charset="0"/>
                          <a:cs typeface="Times New Roman" pitchFamily="18" charset="0"/>
                        </a:rPr>
                        <a:t>Câu</a:t>
                      </a:r>
                      <a:r>
                        <a:rPr lang="en-US" sz="2400" dirty="0">
                          <a:solidFill>
                            <a:sysClr val="windowText" lastClr="000000"/>
                          </a:solidFill>
                          <a:effectLst/>
                          <a:latin typeface="Times New Roman" pitchFamily="18" charset="0"/>
                          <a:cs typeface="Times New Roman" pitchFamily="18" charset="0"/>
                        </a:rPr>
                        <a:t> </a:t>
                      </a:r>
                      <a:r>
                        <a:rPr lang="en-US" sz="2400" dirty="0" err="1">
                          <a:solidFill>
                            <a:sysClr val="windowText" lastClr="000000"/>
                          </a:solidFill>
                          <a:effectLst/>
                          <a:latin typeface="Times New Roman" pitchFamily="18" charset="0"/>
                          <a:cs typeface="Times New Roman" pitchFamily="18" charset="0"/>
                        </a:rPr>
                        <a:t>nghi</a:t>
                      </a:r>
                      <a:r>
                        <a:rPr lang="en-US" sz="2400" dirty="0">
                          <a:solidFill>
                            <a:sysClr val="windowText" lastClr="000000"/>
                          </a:solidFill>
                          <a:effectLst/>
                          <a:latin typeface="Times New Roman" pitchFamily="18" charset="0"/>
                          <a:cs typeface="Times New Roman" pitchFamily="18" charset="0"/>
                        </a:rPr>
                        <a:t> </a:t>
                      </a:r>
                      <a:r>
                        <a:rPr lang="en-US" sz="2400" dirty="0" err="1">
                          <a:solidFill>
                            <a:sysClr val="windowText" lastClr="000000"/>
                          </a:solidFill>
                          <a:effectLst/>
                          <a:latin typeface="Times New Roman" pitchFamily="18" charset="0"/>
                          <a:cs typeface="Times New Roman" pitchFamily="18" charset="0"/>
                        </a:rPr>
                        <a:t>vấn</a:t>
                      </a:r>
                      <a:endParaRPr lang="en-US" sz="24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gridSpan="2">
                  <a:txBody>
                    <a:bodyPr/>
                    <a:lstStyle/>
                    <a:p>
                      <a:pPr algn="ctr">
                        <a:lnSpc>
                          <a:spcPct val="115000"/>
                        </a:lnSpc>
                        <a:spcAft>
                          <a:spcPts val="0"/>
                        </a:spcAft>
                      </a:pPr>
                      <a:r>
                        <a:rPr lang="en-US" sz="2400">
                          <a:solidFill>
                            <a:sysClr val="windowText" lastClr="000000"/>
                          </a:solidFill>
                          <a:effectLst/>
                          <a:latin typeface="Times New Roman" pitchFamily="18" charset="0"/>
                          <a:cs typeface="Times New Roman" pitchFamily="18" charset="0"/>
                        </a:rPr>
                        <a:t>Đặc điểm hình thức</a:t>
                      </a:r>
                      <a:endParaRPr lang="en-US" sz="24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hMerge="1">
                  <a:txBody>
                    <a:bodyPr/>
                    <a:lstStyle/>
                    <a:p>
                      <a:endParaRPr lang="en-US"/>
                    </a:p>
                  </a:txBody>
                  <a:tcPr/>
                </a:tc>
                <a:tc rowSpan="2">
                  <a:txBody>
                    <a:bodyPr/>
                    <a:lstStyle/>
                    <a:p>
                      <a:pPr algn="ctr">
                        <a:lnSpc>
                          <a:spcPct val="115000"/>
                        </a:lnSpc>
                        <a:spcAft>
                          <a:spcPts val="0"/>
                        </a:spcAft>
                      </a:pPr>
                      <a:r>
                        <a:rPr lang="en-US" sz="2400">
                          <a:solidFill>
                            <a:sysClr val="windowText" lastClr="000000"/>
                          </a:solidFill>
                          <a:effectLst/>
                          <a:latin typeface="Times New Roman" pitchFamily="18" charset="0"/>
                          <a:cs typeface="Times New Roman" pitchFamily="18" charset="0"/>
                        </a:rPr>
                        <a:t>Chức năng</a:t>
                      </a:r>
                      <a:endParaRPr lang="en-US" sz="24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0"/>
                  </a:ext>
                </a:extLst>
              </a:tr>
              <a:tr h="353303">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2400">
                          <a:solidFill>
                            <a:sysClr val="windowText" lastClr="000000"/>
                          </a:solidFill>
                          <a:effectLst/>
                          <a:latin typeface="Times New Roman" pitchFamily="18" charset="0"/>
                          <a:cs typeface="Times New Roman" pitchFamily="18" charset="0"/>
                        </a:rPr>
                        <a:t>Từ ngữ</a:t>
                      </a:r>
                      <a:endParaRPr lang="en-US" sz="24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r>
                        <a:rPr lang="en-US" sz="2400">
                          <a:solidFill>
                            <a:sysClr val="windowText" lastClr="000000"/>
                          </a:solidFill>
                          <a:effectLst/>
                          <a:latin typeface="Times New Roman" pitchFamily="18" charset="0"/>
                          <a:cs typeface="Times New Roman" pitchFamily="18" charset="0"/>
                        </a:rPr>
                        <a:t>Dấu câu</a:t>
                      </a:r>
                      <a:endParaRPr lang="en-US" sz="24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vMerge="1">
                  <a:txBody>
                    <a:bodyPr/>
                    <a:lstStyle/>
                    <a:p>
                      <a:endParaRPr lang="en-US"/>
                    </a:p>
                  </a:txBody>
                  <a:tcPr/>
                </a:tc>
                <a:extLst>
                  <a:ext uri="{0D108BD9-81ED-4DB2-BD59-A6C34878D82A}">
                    <a16:rowId xmlns:a16="http://schemas.microsoft.com/office/drawing/2014/main" val="10001"/>
                  </a:ext>
                </a:extLst>
              </a:tr>
              <a:tr h="1020206">
                <a:tc>
                  <a:txBody>
                    <a:bodyPr/>
                    <a:lstStyle/>
                    <a:p>
                      <a:pPr algn="just">
                        <a:lnSpc>
                          <a:spcPct val="115000"/>
                        </a:lnSpc>
                        <a:spcAft>
                          <a:spcPts val="0"/>
                        </a:spcAft>
                      </a:pPr>
                      <a:r>
                        <a:rPr lang="en-US" sz="2000" dirty="0">
                          <a:solidFill>
                            <a:sysClr val="windowText" lastClr="000000"/>
                          </a:solidFill>
                          <a:effectLst/>
                          <a:latin typeface="Times New Roman" pitchFamily="18" charset="0"/>
                          <a:cs typeface="Times New Roman" pitchFamily="18" charset="0"/>
                        </a:rPr>
                        <a:t>A</a:t>
                      </a: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2"/>
                  </a:ext>
                </a:extLst>
              </a:tr>
              <a:tr h="685800">
                <a:tc>
                  <a:txBody>
                    <a:bodyPr/>
                    <a:lstStyle/>
                    <a:p>
                      <a:pPr algn="just">
                        <a:lnSpc>
                          <a:spcPct val="115000"/>
                        </a:lnSpc>
                        <a:spcAft>
                          <a:spcPts val="0"/>
                        </a:spcAft>
                      </a:pPr>
                      <a:r>
                        <a:rPr lang="en-US" sz="2000">
                          <a:solidFill>
                            <a:sysClr val="windowText" lastClr="000000"/>
                          </a:solidFill>
                          <a:effectLst/>
                          <a:latin typeface="Times New Roman" pitchFamily="18" charset="0"/>
                          <a:cs typeface="Times New Roman" pitchFamily="18" charset="0"/>
                        </a:rPr>
                        <a:t>B</a:t>
                      </a:r>
                      <a:endParaRPr lang="en-US" sz="20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3"/>
                  </a:ext>
                </a:extLst>
              </a:tr>
              <a:tr h="1447800">
                <a:tc>
                  <a:txBody>
                    <a:bodyPr/>
                    <a:lstStyle/>
                    <a:p>
                      <a:pPr algn="just">
                        <a:lnSpc>
                          <a:spcPct val="115000"/>
                        </a:lnSpc>
                        <a:spcAft>
                          <a:spcPts val="0"/>
                        </a:spcAft>
                      </a:pPr>
                      <a:r>
                        <a:rPr lang="en-US" sz="2000">
                          <a:solidFill>
                            <a:sysClr val="windowText" lastClr="000000"/>
                          </a:solidFill>
                          <a:effectLst/>
                          <a:latin typeface="Times New Roman" pitchFamily="18" charset="0"/>
                          <a:cs typeface="Times New Roman" pitchFamily="18" charset="0"/>
                        </a:rPr>
                        <a:t>C</a:t>
                      </a:r>
                      <a:endParaRPr lang="en-US" sz="20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4"/>
                  </a:ext>
                </a:extLst>
              </a:tr>
              <a:tr h="359407">
                <a:tc>
                  <a:txBody>
                    <a:bodyPr/>
                    <a:lstStyle/>
                    <a:p>
                      <a:pPr algn="just">
                        <a:lnSpc>
                          <a:spcPct val="115000"/>
                        </a:lnSpc>
                        <a:spcAft>
                          <a:spcPts val="0"/>
                        </a:spcAft>
                      </a:pPr>
                      <a:r>
                        <a:rPr lang="en-US" sz="2000">
                          <a:solidFill>
                            <a:sysClr val="windowText" lastClr="000000"/>
                          </a:solidFill>
                          <a:effectLst/>
                          <a:latin typeface="Times New Roman" pitchFamily="18" charset="0"/>
                          <a:cs typeface="Times New Roman" pitchFamily="18" charset="0"/>
                        </a:rPr>
                        <a:t>D</a:t>
                      </a:r>
                      <a:endParaRPr lang="en-US" sz="20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5"/>
                  </a:ext>
                </a:extLst>
              </a:tr>
              <a:tr h="1181575">
                <a:tc>
                  <a:txBody>
                    <a:bodyPr/>
                    <a:lstStyle/>
                    <a:p>
                      <a:pPr algn="just">
                        <a:lnSpc>
                          <a:spcPct val="115000"/>
                        </a:lnSpc>
                        <a:spcAft>
                          <a:spcPts val="0"/>
                        </a:spcAft>
                      </a:pPr>
                      <a:r>
                        <a:rPr lang="en-US" sz="2000">
                          <a:solidFill>
                            <a:sysClr val="windowText" lastClr="000000"/>
                          </a:solidFill>
                          <a:effectLst/>
                          <a:latin typeface="Times New Roman" pitchFamily="18" charset="0"/>
                          <a:cs typeface="Times New Roman" pitchFamily="18" charset="0"/>
                        </a:rPr>
                        <a:t>E</a:t>
                      </a:r>
                      <a:endParaRPr lang="en-US" sz="200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endParaRPr lang="en-US" sz="2000" dirty="0">
                        <a:solidFill>
                          <a:sysClr val="windowText" lastClr="000000"/>
                        </a:solidFill>
                        <a:effectLst/>
                        <a:latin typeface="Times New Roman" pitchFamily="18" charset="0"/>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tc>
                  <a:txBody>
                    <a:bodyPr/>
                    <a:lstStyle/>
                    <a:p>
                      <a:pPr algn="just">
                        <a:lnSpc>
                          <a:spcPct val="115000"/>
                        </a:lnSpc>
                        <a:spcAft>
                          <a:spcPts val="0"/>
                        </a:spcAft>
                      </a:pPr>
                      <a:r>
                        <a:rPr lang="en-US" sz="2000" dirty="0">
                          <a:solidFill>
                            <a:sysClr val="windowText" lastClr="000000"/>
                          </a:solidFill>
                          <a:effectLst/>
                          <a:latin typeface="Times New Roman" pitchFamily="18" charset="0"/>
                          <a:cs typeface="Times New Roman" pitchFamily="18" charset="0"/>
                        </a:rPr>
                        <a:t> </a:t>
                      </a:r>
                      <a:endParaRPr lang="en-US" sz="2000" dirty="0">
                        <a:solidFill>
                          <a:sysClr val="windowText" lastClr="000000"/>
                        </a:solidFill>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85000"/>
                      </a:schemeClr>
                    </a:solidFill>
                  </a:tcPr>
                </a:tc>
                <a:extLst>
                  <a:ext uri="{0D108BD9-81ED-4DB2-BD59-A6C34878D82A}">
                    <a16:rowId xmlns:a16="http://schemas.microsoft.com/office/drawing/2014/main" val="10006"/>
                  </a:ext>
                </a:extLst>
              </a:tr>
            </a:tbl>
          </a:graphicData>
        </a:graphic>
      </p:graphicFrame>
      <p:sp>
        <p:nvSpPr>
          <p:cNvPr id="5" name="TextBox 4"/>
          <p:cNvSpPr txBox="1"/>
          <p:nvPr/>
        </p:nvSpPr>
        <p:spPr>
          <a:xfrm>
            <a:off x="752851" y="1812614"/>
            <a:ext cx="3218935" cy="800219"/>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Những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người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muôn</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năm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cũ</a:t>
            </a:r>
            <a:endParaRPr lang="en-US" sz="2000" dirty="0">
              <a:solidFill>
                <a:sysClr val="windowText" lastClr="000000"/>
              </a:solidFill>
              <a:effectLst/>
              <a:latin typeface="Times New Roman" pitchFamily="18" charset="0"/>
              <a:cs typeface="Times New Roman" pitchFamily="18" charset="0"/>
            </a:endParaRPr>
          </a:p>
          <a:p>
            <a:pPr algn="just">
              <a:lnSpc>
                <a:spcPct val="115000"/>
              </a:lnSpc>
              <a:spcAft>
                <a:spcPts val="0"/>
              </a:spcAft>
            </a:pP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Hồn</a:t>
            </a:r>
            <a:r>
              <a:rPr lang="en-US" sz="2000" dirty="0">
                <a:solidFill>
                  <a:sysClr val="windowText" lastClr="000000"/>
                </a:solidFill>
                <a:effectLst/>
                <a:latin typeface="Times New Roman" pitchFamily="18" charset="0"/>
                <a:cs typeface="Times New Roman" pitchFamily="18" charset="0"/>
              </a:rPr>
              <a:t> ở </a:t>
            </a:r>
            <a:r>
              <a:rPr lang="en-US" sz="2000" dirty="0" err="1">
                <a:solidFill>
                  <a:sysClr val="windowText" lastClr="000000"/>
                </a:solidFill>
                <a:effectLst/>
                <a:latin typeface="Times New Roman" pitchFamily="18" charset="0"/>
                <a:cs typeface="Times New Roman" pitchFamily="18" charset="0"/>
              </a:rPr>
              <a:t>đâu</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bây</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giờ</a:t>
            </a:r>
            <a:r>
              <a:rPr lang="en-US" sz="2000" dirty="0">
                <a:solidFill>
                  <a:sysClr val="windowText" lastClr="000000"/>
                </a:solidFill>
                <a:effectLst/>
                <a:latin typeface="Times New Roman" pitchFamily="18" charset="0"/>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6" name="TextBox 5"/>
          <p:cNvSpPr txBox="1"/>
          <p:nvPr/>
        </p:nvSpPr>
        <p:spPr>
          <a:xfrm>
            <a:off x="609599" y="2583995"/>
            <a:ext cx="3218935" cy="800219"/>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Mày</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định</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nói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cho</a:t>
            </a:r>
            <a:r>
              <a:rPr lang="en-US" sz="2000" dirty="0">
                <a:solidFill>
                  <a:sysClr val="windowText" lastClr="000000"/>
                </a:solidFill>
                <a:effectLst/>
                <a:latin typeface="Times New Roman" pitchFamily="18" charset="0"/>
                <a:cs typeface="Times New Roman" pitchFamily="18" charset="0"/>
              </a:rPr>
              <a:t> cha </a:t>
            </a:r>
            <a:r>
              <a:rPr lang="en-US" sz="2000" dirty="0" err="1">
                <a:solidFill>
                  <a:sysClr val="windowText" lastClr="000000"/>
                </a:solidFill>
                <a:effectLst/>
                <a:latin typeface="Times New Roman" pitchFamily="18" charset="0"/>
                <a:cs typeface="Times New Roman" pitchFamily="18" charset="0"/>
              </a:rPr>
              <a:t>mày</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nghe</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đấy</a:t>
            </a:r>
            <a:r>
              <a:rPr lang="en-US" sz="2000" dirty="0">
                <a:solidFill>
                  <a:sysClr val="windowText" lastClr="000000"/>
                </a:solidFill>
                <a:effectLst/>
                <a:latin typeface="Times New Roman" pitchFamily="18" charset="0"/>
                <a:cs typeface="Times New Roman" pitchFamily="18" charset="0"/>
              </a:rPr>
              <a:t> à?</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7" name="Rectangle 6"/>
          <p:cNvSpPr/>
          <p:nvPr/>
        </p:nvSpPr>
        <p:spPr>
          <a:xfrm>
            <a:off x="608539" y="3296450"/>
            <a:ext cx="3461455" cy="1508105"/>
          </a:xfrm>
          <a:prstGeom prst="rect">
            <a:avLst/>
          </a:prstGeom>
        </p:spPr>
        <p:txBody>
          <a:bodyPr wrap="square">
            <a:spAutoFit/>
          </a:bodyPr>
          <a:lstStyle/>
          <a:p>
            <a:pPr algn="just">
              <a:lnSpc>
                <a:spcPct val="115000"/>
              </a:lnSpc>
            </a:pPr>
            <a:r>
              <a:rPr lang="en-US" sz="2000" dirty="0" err="1">
                <a:solidFill>
                  <a:sysClr val="windowText" lastClr="000000"/>
                </a:solidFill>
                <a:effectLst/>
                <a:latin typeface="Times New Roman" pitchFamily="18" charset="0"/>
                <a:cs typeface="Times New Roman" pitchFamily="18" charset="0"/>
              </a:rPr>
              <a:t>Có</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biết</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không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Lính</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đâu</a:t>
            </a:r>
            <a:r>
              <a:rPr lang="en-US" sz="2000" dirty="0">
                <a:solidFill>
                  <a:sysClr val="windowText" lastClr="000000"/>
                </a:solidFill>
                <a:effectLst/>
                <a:latin typeface="Times New Roman" pitchFamily="18" charset="0"/>
                <a:cs typeface="Times New Roman" pitchFamily="18" charset="0"/>
              </a:rPr>
              <a:t> ? Sao bay </a:t>
            </a:r>
            <a:r>
              <a:rPr lang="en-US" sz="2000" dirty="0" err="1">
                <a:solidFill>
                  <a:sysClr val="windowText" lastClr="000000"/>
                </a:solidFill>
                <a:effectLst/>
                <a:latin typeface="Times New Roman" pitchFamily="18" charset="0"/>
                <a:cs typeface="Times New Roman" pitchFamily="18" charset="0"/>
              </a:rPr>
              <a:t>dám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để</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cho</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nó</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chạy</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xồng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xộc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vào</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đây</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như</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vậy</a:t>
            </a:r>
            <a:r>
              <a:rPr lang="en-US" sz="2000" dirty="0">
                <a:solidFill>
                  <a:sysClr val="windowText" lastClr="000000"/>
                </a:solidFill>
                <a:effectLst/>
                <a:latin typeface="Times New Roman" pitchFamily="18" charset="0"/>
                <a:cs typeface="Times New Roman" pitchFamily="18" charset="0"/>
              </a:rPr>
              <a:t> ? </a:t>
            </a:r>
            <a:r>
              <a:rPr lang="en-US" sz="2000" dirty="0" err="1">
                <a:solidFill>
                  <a:sysClr val="windowText" lastClr="000000"/>
                </a:solidFill>
                <a:effectLst/>
                <a:latin typeface="Times New Roman" pitchFamily="18" charset="0"/>
                <a:cs typeface="Times New Roman" pitchFamily="18" charset="0"/>
              </a:rPr>
              <a:t>Không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còn</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phép</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tắc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gì</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nữa</a:t>
            </a:r>
            <a:r>
              <a:rPr lang="en-US" sz="2000" dirty="0">
                <a:solidFill>
                  <a:sysClr val="windowText" lastClr="000000"/>
                </a:solidFill>
                <a:effectLst/>
                <a:latin typeface="Times New Roman" pitchFamily="18" charset="0"/>
                <a:cs typeface="Times New Roman" pitchFamily="18" charset="0"/>
              </a:rPr>
              <a:t> à?</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8" name="TextBox 7"/>
          <p:cNvSpPr txBox="1"/>
          <p:nvPr/>
        </p:nvSpPr>
        <p:spPr>
          <a:xfrm>
            <a:off x="729800" y="4775394"/>
            <a:ext cx="3218935" cy="446276"/>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cả</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đoạn</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trích</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9" name="Rectangle 8"/>
          <p:cNvSpPr/>
          <p:nvPr/>
        </p:nvSpPr>
        <p:spPr>
          <a:xfrm>
            <a:off x="683493" y="5121247"/>
            <a:ext cx="3417951" cy="1154162"/>
          </a:xfrm>
          <a:prstGeom prst="rect">
            <a:avLst/>
          </a:prstGeom>
        </p:spPr>
        <p:txBody>
          <a:bodyPr wrap="square">
            <a:spAutoFit/>
          </a:bodyPr>
          <a:lstStyle/>
          <a:p>
            <a:pPr algn="just">
              <a:lnSpc>
                <a:spcPct val="115000"/>
              </a:lnSpc>
              <a:spcAft>
                <a:spcPts val="0"/>
              </a:spcAft>
            </a:pPr>
            <a:r>
              <a:rPr lang="en-US" sz="2000" dirty="0">
                <a:solidFill>
                  <a:sysClr val="windowText" lastClr="000000"/>
                </a:solidFill>
                <a:effectLst/>
                <a:latin typeface="Times New Roman" pitchFamily="18" charset="0"/>
                <a:cs typeface="Times New Roman" pitchFamily="18" charset="0"/>
              </a:rPr>
              <a:t>Con </a:t>
            </a:r>
            <a:r>
              <a:rPr lang="en-US" sz="2000" dirty="0" err="1">
                <a:solidFill>
                  <a:sysClr val="windowText" lastClr="000000"/>
                </a:solidFill>
                <a:effectLst/>
                <a:latin typeface="Times New Roman" pitchFamily="18" charset="0"/>
                <a:cs typeface="Times New Roman" pitchFamily="18" charset="0"/>
              </a:rPr>
              <a:t>gái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tôi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vẽ</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đây</a:t>
            </a:r>
            <a:r>
              <a:rPr lang="en-US" sz="2000" dirty="0">
                <a:solidFill>
                  <a:sysClr val="windowText" lastClr="000000"/>
                </a:solidFill>
                <a:effectLst/>
                <a:latin typeface="Times New Roman" pitchFamily="18" charset="0"/>
                <a:cs typeface="Times New Roman" pitchFamily="18" charset="0"/>
              </a:rPr>
              <a:t> ư ? </a:t>
            </a:r>
            <a:r>
              <a:rPr lang="en-US" sz="2000" dirty="0" err="1">
                <a:solidFill>
                  <a:sysClr val="windowText" lastClr="000000"/>
                </a:solidFill>
                <a:effectLst/>
                <a:latin typeface="Times New Roman" pitchFamily="18" charset="0"/>
                <a:cs typeface="Times New Roman" pitchFamily="18" charset="0"/>
              </a:rPr>
              <a:t>Chả</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lẽ</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lại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đúng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là</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nó</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cái</a:t>
            </a:r>
            <a:r>
              <a:rPr lang="en-US" sz="2000" dirty="0">
                <a:solidFill>
                  <a:sysClr val="windowText" lastClr="000000"/>
                </a:solidFill>
                <a:effectLst/>
                <a:latin typeface="Times New Roman" pitchFamily="18" charset="0"/>
                <a:cs typeface="Times New Roman" pitchFamily="18" charset="0"/>
              </a:rPr>
              <a:t> con </a:t>
            </a:r>
            <a:r>
              <a:rPr lang="en-US" sz="2000" dirty="0" err="1">
                <a:solidFill>
                  <a:sysClr val="windowText" lastClr="000000"/>
                </a:solidFill>
                <a:effectLst/>
                <a:latin typeface="Times New Roman" pitchFamily="18" charset="0"/>
                <a:cs typeface="Times New Roman" pitchFamily="18" charset="0"/>
              </a:rPr>
              <a:t>mèo</a:t>
            </a:r>
            <a:r>
              <a:rPr lang="en-US" sz="2000" dirty="0">
                <a:solidFill>
                  <a:sysClr val="windowText" lastClr="000000"/>
                </a:solidFill>
                <a:effectLst/>
                <a:latin typeface="Times New Roman" pitchFamily="18" charset="0"/>
                <a:cs typeface="Times New Roman" pitchFamily="18" charset="0"/>
              </a:rPr>
              <a:t> hay </a:t>
            </a:r>
            <a:r>
              <a:rPr lang="en-US" sz="2000" dirty="0" err="1">
                <a:solidFill>
                  <a:sysClr val="windowText" lastClr="000000"/>
                </a:solidFill>
                <a:effectLst/>
                <a:latin typeface="Times New Roman" pitchFamily="18" charset="0"/>
                <a:cs typeface="Times New Roman" pitchFamily="18" charset="0"/>
              </a:rPr>
              <a:t>lục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lọi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ấy</a:t>
            </a:r>
            <a:r>
              <a:rPr lang="en-US" sz="2000" dirty="0">
                <a:solidFill>
                  <a:sysClr val="windowText" lastClr="000000"/>
                </a:solidFill>
                <a:effectLst/>
                <a:latin typeface="Times New Roman" pitchFamily="18" charset="0"/>
                <a:cs typeface="Times New Roman" pitchFamily="18" charset="0"/>
              </a:rPr>
              <a:t> !</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0" name="TextBox 9"/>
          <p:cNvSpPr txBox="1"/>
          <p:nvPr/>
        </p:nvSpPr>
        <p:spPr>
          <a:xfrm>
            <a:off x="4340865" y="1954190"/>
            <a:ext cx="861884" cy="517065"/>
          </a:xfrm>
          <a:prstGeom prst="rect">
            <a:avLst/>
          </a:prstGeom>
          <a:noFill/>
        </p:spPr>
        <p:txBody>
          <a:bodyPr wrap="square" rtlCol="0">
            <a:spAutoFit/>
          </a:bodyPr>
          <a:lstStyle/>
          <a:p>
            <a:pPr algn="just">
              <a:lnSpc>
                <a:spcPct val="115000"/>
              </a:lnSpc>
              <a:spcAft>
                <a:spcPts val="0"/>
              </a:spcAft>
            </a:pPr>
            <a:r>
              <a:rPr lang="en-US" sz="2400" dirty="0" err="1">
                <a:solidFill>
                  <a:sysClr val="windowText" lastClr="000000"/>
                </a:solidFill>
                <a:effectLst/>
                <a:latin typeface="Times New Roman" pitchFamily="18" charset="0"/>
                <a:cs typeface="Times New Roman" pitchFamily="18" charset="0"/>
              </a:rPr>
              <a:t>đâu</a:t>
            </a:r>
            <a:endParaRPr lang="en-US" sz="2400" dirty="0">
              <a:solidFill>
                <a:sysClr val="windowText" lastClr="000000"/>
              </a:solidFill>
              <a:effectLst/>
              <a:latin typeface="Times New Roman" pitchFamily="18" charset="0"/>
              <a:ea typeface="Times New Roman"/>
              <a:cs typeface="Times New Roman" pitchFamily="18" charset="0"/>
            </a:endParaRPr>
          </a:p>
        </p:txBody>
      </p:sp>
      <p:sp>
        <p:nvSpPr>
          <p:cNvPr id="11" name="TextBox 10"/>
          <p:cNvSpPr txBox="1"/>
          <p:nvPr/>
        </p:nvSpPr>
        <p:spPr>
          <a:xfrm>
            <a:off x="4555564" y="2850174"/>
            <a:ext cx="432486" cy="446276"/>
          </a:xfrm>
          <a:prstGeom prst="rect">
            <a:avLst/>
          </a:prstGeom>
          <a:noFill/>
        </p:spPr>
        <p:txBody>
          <a:bodyPr wrap="square" rtlCol="0">
            <a:spAutoFit/>
          </a:bodyPr>
          <a:lstStyle/>
          <a:p>
            <a:pPr algn="just">
              <a:lnSpc>
                <a:spcPct val="115000"/>
              </a:lnSpc>
              <a:spcAft>
                <a:spcPts val="0"/>
              </a:spcAft>
            </a:pPr>
            <a:r>
              <a:rPr lang="en-US" sz="2000" dirty="0">
                <a:solidFill>
                  <a:sysClr val="windowText" lastClr="000000"/>
                </a:solidFill>
                <a:effectLst/>
                <a:latin typeface="Times New Roman" pitchFamily="18" charset="0"/>
                <a:cs typeface="Times New Roman" pitchFamily="18" charset="0"/>
              </a:rPr>
              <a:t>à</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2" name="TextBox 11"/>
          <p:cNvSpPr txBox="1"/>
          <p:nvPr/>
        </p:nvSpPr>
        <p:spPr>
          <a:xfrm>
            <a:off x="4093048" y="3264481"/>
            <a:ext cx="1199268" cy="1508105"/>
          </a:xfrm>
          <a:prstGeom prst="rect">
            <a:avLst/>
          </a:prstGeom>
          <a:noFill/>
        </p:spPr>
        <p:txBody>
          <a:bodyPr wrap="square" rtlCol="0">
            <a:spAutoFit/>
          </a:bodyPr>
          <a:lstStyle/>
          <a:p>
            <a:pPr algn="just">
              <a:lnSpc>
                <a:spcPct val="115000"/>
              </a:lnSpc>
            </a:pPr>
            <a:r>
              <a:rPr lang="en-US" sz="2000" dirty="0" err="1">
                <a:solidFill>
                  <a:sysClr val="windowText" lastClr="000000"/>
                </a:solidFill>
                <a:effectLst/>
                <a:latin typeface="Times New Roman" pitchFamily="18" charset="0"/>
                <a:cs typeface="Times New Roman" pitchFamily="18" charset="0"/>
              </a:rPr>
              <a:t>Có</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không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đâu</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vậy</a:t>
            </a:r>
            <a:r>
              <a:rPr lang="en-US" sz="2000" dirty="0">
                <a:solidFill>
                  <a:sysClr val="windowText" lastClr="000000"/>
                </a:solidFill>
                <a:effectLst/>
                <a:latin typeface="Times New Roman" pitchFamily="18" charset="0"/>
                <a:cs typeface="Times New Roman" pitchFamily="18" charset="0"/>
              </a:rPr>
              <a:t>; à</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3" name="TextBox 12"/>
          <p:cNvSpPr txBox="1"/>
          <p:nvPr/>
        </p:nvSpPr>
        <p:spPr>
          <a:xfrm>
            <a:off x="4124098" y="4721138"/>
            <a:ext cx="1130643" cy="800219"/>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Hay </a:t>
            </a:r>
            <a:r>
              <a:rPr lang="en-US" sz="2000" dirty="0" err="1">
                <a:solidFill>
                  <a:sysClr val="windowText" lastClr="000000"/>
                </a:solidFill>
                <a:effectLst/>
                <a:latin typeface="Times New Roman" pitchFamily="18" charset="0"/>
                <a:cs typeface="Times New Roman" pitchFamily="18" charset="0"/>
              </a:rPr>
              <a:t>sao</a:t>
            </a:r>
            <a:endParaRPr lang="en-US" sz="2000" dirty="0">
              <a:solidFill>
                <a:sysClr val="windowText" lastClr="000000"/>
              </a:solidFill>
              <a:effectLst/>
              <a:latin typeface="Times New Roman" pitchFamily="18" charset="0"/>
              <a:ea typeface="Times New Roman"/>
              <a:cs typeface="Times New Roman" pitchFamily="18" charset="0"/>
            </a:endParaRPr>
          </a:p>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4" name="TextBox 13"/>
          <p:cNvSpPr txBox="1"/>
          <p:nvPr/>
        </p:nvSpPr>
        <p:spPr>
          <a:xfrm>
            <a:off x="4069994" y="5173726"/>
            <a:ext cx="1205792" cy="800219"/>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Ư; </a:t>
            </a:r>
            <a:r>
              <a:rPr lang="en-US" sz="2000" dirty="0" err="1">
                <a:solidFill>
                  <a:sysClr val="windowText" lastClr="000000"/>
                </a:solidFill>
                <a:effectLst/>
                <a:latin typeface="Times New Roman" pitchFamily="18" charset="0"/>
                <a:cs typeface="Times New Roman" pitchFamily="18" charset="0"/>
              </a:rPr>
              <a:t>Chả</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lẽ</a:t>
            </a:r>
            <a:endParaRPr lang="en-US" sz="2000" dirty="0">
              <a:solidFill>
                <a:sysClr val="windowText" lastClr="000000"/>
              </a:solidFill>
              <a:effectLst/>
              <a:latin typeface="Times New Roman" pitchFamily="18" charset="0"/>
              <a:ea typeface="Times New Roman"/>
              <a:cs typeface="Times New Roman" pitchFamily="18" charset="0"/>
            </a:endParaRPr>
          </a:p>
          <a:p>
            <a:pPr algn="just">
              <a:lnSpc>
                <a:spcPct val="115000"/>
              </a:lnSpc>
              <a:spcAft>
                <a:spcPts val="0"/>
              </a:spcAft>
            </a:pP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5" name="TextBox 14"/>
          <p:cNvSpPr txBox="1"/>
          <p:nvPr/>
        </p:nvSpPr>
        <p:spPr>
          <a:xfrm>
            <a:off x="6015680" y="1849790"/>
            <a:ext cx="432486" cy="517065"/>
          </a:xfrm>
          <a:prstGeom prst="rect">
            <a:avLst/>
          </a:prstGeom>
          <a:noFill/>
        </p:spPr>
        <p:txBody>
          <a:bodyPr wrap="square" rtlCol="0">
            <a:spAutoFit/>
          </a:bodyPr>
          <a:lstStyle/>
          <a:p>
            <a:pPr algn="just">
              <a:lnSpc>
                <a:spcPct val="115000"/>
              </a:lnSpc>
            </a:pPr>
            <a:r>
              <a:rPr lang="en-US" sz="2400" dirty="0">
                <a:solidFill>
                  <a:sysClr val="windowText" lastClr="000000"/>
                </a:solidFill>
                <a:effectLst/>
                <a:latin typeface="Times New Roman" pitchFamily="18" charset="0"/>
                <a:cs typeface="Times New Roman" pitchFamily="18" charset="0"/>
              </a:rPr>
              <a:t>?</a:t>
            </a:r>
            <a:endParaRPr lang="en-US" sz="2400" dirty="0">
              <a:solidFill>
                <a:sysClr val="windowText" lastClr="000000"/>
              </a:solidFill>
              <a:effectLst/>
              <a:latin typeface="Times New Roman" pitchFamily="18" charset="0"/>
              <a:ea typeface="Times New Roman"/>
              <a:cs typeface="Times New Roman" pitchFamily="18" charset="0"/>
            </a:endParaRPr>
          </a:p>
        </p:txBody>
      </p:sp>
      <p:sp>
        <p:nvSpPr>
          <p:cNvPr id="16" name="TextBox 15"/>
          <p:cNvSpPr txBox="1"/>
          <p:nvPr/>
        </p:nvSpPr>
        <p:spPr>
          <a:xfrm>
            <a:off x="5863277" y="2816815"/>
            <a:ext cx="432486" cy="446276"/>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7" name="TextBox 16"/>
          <p:cNvSpPr txBox="1"/>
          <p:nvPr/>
        </p:nvSpPr>
        <p:spPr>
          <a:xfrm>
            <a:off x="6015680" y="3784169"/>
            <a:ext cx="432486" cy="446276"/>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8" name="TextBox 17"/>
          <p:cNvSpPr txBox="1"/>
          <p:nvPr/>
        </p:nvSpPr>
        <p:spPr>
          <a:xfrm>
            <a:off x="5863279" y="4721138"/>
            <a:ext cx="432486" cy="446276"/>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19" name="TextBox 18"/>
          <p:cNvSpPr txBox="1"/>
          <p:nvPr/>
        </p:nvSpPr>
        <p:spPr>
          <a:xfrm>
            <a:off x="5863279" y="5298218"/>
            <a:ext cx="432486" cy="800219"/>
          </a:xfrm>
          <a:prstGeom prst="rect">
            <a:avLst/>
          </a:prstGeom>
          <a:noFill/>
        </p:spPr>
        <p:txBody>
          <a:bodyPr wrap="square" rtlCol="0">
            <a:spAutoFit/>
          </a:bodyPr>
          <a:lstStyle/>
          <a:p>
            <a:pPr algn="just">
              <a:lnSpc>
                <a:spcPct val="115000"/>
              </a:lnSpc>
            </a:pPr>
            <a:r>
              <a:rPr lang="en-US" sz="2000" dirty="0">
                <a:solidFill>
                  <a:sysClr val="windowText" lastClr="000000"/>
                </a:solidFill>
                <a:effectLst/>
                <a:latin typeface="Times New Roman" pitchFamily="18" charset="0"/>
                <a:cs typeface="Times New Roman" pitchFamily="18" charset="0"/>
              </a:rPr>
              <a:t>?</a:t>
            </a:r>
          </a:p>
          <a:p>
            <a:pPr algn="just">
              <a:lnSpc>
                <a:spcPct val="115000"/>
              </a:lnSpc>
            </a:pPr>
            <a:r>
              <a:rPr lang="en-US" sz="2000" dirty="0">
                <a:solidFill>
                  <a:sysClr val="windowText" lastClr="000000"/>
                </a:solidFill>
                <a:latin typeface="Times New Roman" pitchFamily="18" charset="0"/>
                <a:ea typeface="Times New Roman"/>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20" name="TextBox 19"/>
          <p:cNvSpPr txBox="1"/>
          <p:nvPr/>
        </p:nvSpPr>
        <p:spPr>
          <a:xfrm>
            <a:off x="6558349" y="1500791"/>
            <a:ext cx="2576383" cy="1154162"/>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Bộc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lộ</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tình</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cảm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cảm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xúc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sự</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hoài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niệm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tiếc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nuối</a:t>
            </a:r>
            <a:r>
              <a:rPr lang="en-US" sz="2000" dirty="0">
                <a:solidFill>
                  <a:sysClr val="windowText" lastClr="000000"/>
                </a:solidFill>
                <a:effectLst/>
                <a:latin typeface="Times New Roman" pitchFamily="18" charset="0"/>
                <a:cs typeface="Times New Roman" pitchFamily="18" charset="0"/>
              </a:rPr>
              <a:t>).</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21" name="TextBox 20"/>
          <p:cNvSpPr txBox="1"/>
          <p:nvPr/>
        </p:nvSpPr>
        <p:spPr>
          <a:xfrm>
            <a:off x="6843584" y="2850174"/>
            <a:ext cx="2133600" cy="446276"/>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Đe</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dọa</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chửi</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mắng</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22" name="TextBox 21"/>
          <p:cNvSpPr txBox="1"/>
          <p:nvPr/>
        </p:nvSpPr>
        <p:spPr>
          <a:xfrm>
            <a:off x="6843584" y="3755103"/>
            <a:ext cx="2133600" cy="800219"/>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Đe</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dọa</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nạt</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nộ</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ra</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oai</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23" name="TextBox 22"/>
          <p:cNvSpPr txBox="1"/>
          <p:nvPr/>
        </p:nvSpPr>
        <p:spPr>
          <a:xfrm>
            <a:off x="6843584" y="4710355"/>
            <a:ext cx="2133600" cy="446276"/>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Khẳng</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định</a:t>
            </a:r>
            <a:endParaRPr lang="en-US" sz="2000" dirty="0">
              <a:solidFill>
                <a:sysClr val="windowText" lastClr="000000"/>
              </a:solidFill>
              <a:effectLst/>
              <a:latin typeface="Times New Roman" pitchFamily="18" charset="0"/>
              <a:ea typeface="Times New Roman"/>
              <a:cs typeface="Times New Roman" pitchFamily="18" charset="0"/>
            </a:endParaRPr>
          </a:p>
        </p:txBody>
      </p:sp>
      <p:sp>
        <p:nvSpPr>
          <p:cNvPr id="24" name="TextBox 23"/>
          <p:cNvSpPr txBox="1"/>
          <p:nvPr/>
        </p:nvSpPr>
        <p:spPr>
          <a:xfrm>
            <a:off x="6779740" y="5221670"/>
            <a:ext cx="2133600" cy="800219"/>
          </a:xfrm>
          <a:prstGeom prst="rect">
            <a:avLst/>
          </a:prstGeom>
          <a:noFill/>
        </p:spPr>
        <p:txBody>
          <a:bodyPr wrap="square" rtlCol="0">
            <a:spAutoFit/>
          </a:bodyPr>
          <a:lstStyle/>
          <a:p>
            <a:pPr algn="just">
              <a:lnSpc>
                <a:spcPct val="115000"/>
              </a:lnSpc>
              <a:spcAft>
                <a:spcPts val="0"/>
              </a:spcAft>
            </a:pPr>
            <a:r>
              <a:rPr lang="en-US" sz="2000" dirty="0" err="1">
                <a:solidFill>
                  <a:sysClr val="windowText" lastClr="000000"/>
                </a:solidFill>
                <a:effectLst/>
                <a:latin typeface="Times New Roman" pitchFamily="18" charset="0"/>
                <a:cs typeface="Times New Roman" pitchFamily="18" charset="0"/>
              </a:rPr>
              <a:t>Bộc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lộ</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cảm</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xúc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sự</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ngạc</a:t>
            </a:r>
            <a:r>
              <a:rPr lang="en-US" sz="2000" dirty="0">
                <a:solidFill>
                  <a:sysClr val="windowText" lastClr="000000"/>
                </a:solidFill>
                <a:effectLst/>
                <a:latin typeface="Times New Roman" pitchFamily="18" charset="0"/>
                <a:cs typeface="Times New Roman" pitchFamily="18" charset="0"/>
              </a:rPr>
              <a:t> </a:t>
            </a:r>
            <a:r>
              <a:rPr lang="en-US" sz="2000" dirty="0" err="1">
                <a:solidFill>
                  <a:sysClr val="windowText" lastClr="000000"/>
                </a:solidFill>
                <a:effectLst/>
                <a:latin typeface="Times New Roman" pitchFamily="18" charset="0"/>
                <a:cs typeface="Times New Roman" pitchFamily="18" charset="0"/>
              </a:rPr>
              <a:t>nhiên</a:t>
            </a:r>
            <a:r>
              <a:rPr lang="en-US" sz="2000" dirty="0">
                <a:solidFill>
                  <a:sysClr val="windowText" lastClr="000000"/>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120841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barn(inVertic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1000"/>
                                        <p:tgtEl>
                                          <p:spTgt spid="11"/>
                                        </p:tgtEl>
                                      </p:cBhvr>
                                    </p:animEffect>
                                    <p:anim calcmode="lin" valueType="num">
                                      <p:cBhvr>
                                        <p:cTn id="55" dur="1000" fill="hold"/>
                                        <p:tgtEl>
                                          <p:spTgt spid="11"/>
                                        </p:tgtEl>
                                        <p:attrNameLst>
                                          <p:attrName>ppt_x</p:attrName>
                                        </p:attrNameLst>
                                      </p:cBhvr>
                                      <p:tavLst>
                                        <p:tav tm="0">
                                          <p:val>
                                            <p:strVal val="#ppt_x"/>
                                          </p:val>
                                        </p:tav>
                                        <p:tav tm="100000">
                                          <p:val>
                                            <p:strVal val="#ppt_x"/>
                                          </p:val>
                                        </p:tav>
                                      </p:tavLst>
                                    </p:anim>
                                    <p:anim calcmode="lin" valueType="num">
                                      <p:cBhvr>
                                        <p:cTn id="5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additive="base">
                                        <p:cTn id="66" dur="500" fill="hold"/>
                                        <p:tgtEl>
                                          <p:spTgt spid="21"/>
                                        </p:tgtEl>
                                        <p:attrNameLst>
                                          <p:attrName>ppt_x</p:attrName>
                                        </p:attrNameLst>
                                      </p:cBhvr>
                                      <p:tavLst>
                                        <p:tav tm="0">
                                          <p:val>
                                            <p:strVal val="#ppt_x"/>
                                          </p:val>
                                        </p:tav>
                                        <p:tav tm="100000">
                                          <p:val>
                                            <p:strVal val="#ppt_x"/>
                                          </p:val>
                                        </p:tav>
                                      </p:tavLst>
                                    </p:anim>
                                    <p:anim calcmode="lin" valueType="num">
                                      <p:cBhvr additive="base">
                                        <p:cTn id="6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fade">
                                      <p:cBhvr>
                                        <p:cTn id="72" dur="1000"/>
                                        <p:tgtEl>
                                          <p:spTgt spid="12"/>
                                        </p:tgtEl>
                                      </p:cBhvr>
                                    </p:animEffect>
                                    <p:anim calcmode="lin" valueType="num">
                                      <p:cBhvr>
                                        <p:cTn id="73" dur="1000" fill="hold"/>
                                        <p:tgtEl>
                                          <p:spTgt spid="12"/>
                                        </p:tgtEl>
                                        <p:attrNameLst>
                                          <p:attrName>ppt_x</p:attrName>
                                        </p:attrNameLst>
                                      </p:cBhvr>
                                      <p:tavLst>
                                        <p:tav tm="0">
                                          <p:val>
                                            <p:strVal val="#ppt_x"/>
                                          </p:val>
                                        </p:tav>
                                        <p:tav tm="100000">
                                          <p:val>
                                            <p:strVal val="#ppt_x"/>
                                          </p:val>
                                        </p:tav>
                                      </p:tavLst>
                                    </p:anim>
                                    <p:anim calcmode="lin" valueType="num">
                                      <p:cBhvr>
                                        <p:cTn id="74" dur="1000" fill="hold"/>
                                        <p:tgtEl>
                                          <p:spTgt spid="1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2"/>
                                        </p:tgtEl>
                                        <p:attrNameLst>
                                          <p:attrName>style.visibility</p:attrName>
                                        </p:attrNameLst>
                                      </p:cBhvr>
                                      <p:to>
                                        <p:strVal val="visible"/>
                                      </p:to>
                                    </p:set>
                                    <p:animEffect transition="in" filter="wipe(down)">
                                      <p:cBhvr>
                                        <p:cTn id="84" dur="500"/>
                                        <p:tgtEl>
                                          <p:spTgt spid="22"/>
                                        </p:tgtEl>
                                      </p:cBhvr>
                                    </p:animEffect>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strVal val="#ppt_x"/>
                                          </p:val>
                                        </p:tav>
                                        <p:tav tm="100000">
                                          <p:val>
                                            <p:strVal val="#ppt_x"/>
                                          </p:val>
                                        </p:tav>
                                      </p:tavLst>
                                    </p:anim>
                                    <p:anim calcmode="lin" valueType="num">
                                      <p:cBhvr>
                                        <p:cTn id="91" dur="1000" fill="hold"/>
                                        <p:tgtEl>
                                          <p:spTgt spid="1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1000"/>
                                        <p:tgtEl>
                                          <p:spTgt spid="18"/>
                                        </p:tgtEl>
                                      </p:cBhvr>
                                    </p:animEffect>
                                    <p:anim calcmode="lin" valueType="num">
                                      <p:cBhvr>
                                        <p:cTn id="95" dur="1000" fill="hold"/>
                                        <p:tgtEl>
                                          <p:spTgt spid="18"/>
                                        </p:tgtEl>
                                        <p:attrNameLst>
                                          <p:attrName>ppt_x</p:attrName>
                                        </p:attrNameLst>
                                      </p:cBhvr>
                                      <p:tavLst>
                                        <p:tav tm="0">
                                          <p:val>
                                            <p:strVal val="#ppt_x"/>
                                          </p:val>
                                        </p:tav>
                                        <p:tav tm="100000">
                                          <p:val>
                                            <p:strVal val="#ppt_x"/>
                                          </p:val>
                                        </p:tav>
                                      </p:tavLst>
                                    </p:anim>
                                    <p:anim calcmode="lin" valueType="num">
                                      <p:cBhvr>
                                        <p:cTn id="9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4" fill="hold" grpId="0" nodeType="click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wipe(down)">
                                      <p:cBhvr>
                                        <p:cTn id="101" dur="500"/>
                                        <p:tgtEl>
                                          <p:spTgt spid="23"/>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4"/>
                                        </p:tgtEl>
                                        <p:attrNameLst>
                                          <p:attrName>style.visibility</p:attrName>
                                        </p:attrNameLst>
                                      </p:cBhvr>
                                      <p:to>
                                        <p:strVal val="visible"/>
                                      </p:to>
                                    </p:set>
                                    <p:animEffect transition="in" filter="fade">
                                      <p:cBhvr>
                                        <p:cTn id="106" dur="1000"/>
                                        <p:tgtEl>
                                          <p:spTgt spid="14"/>
                                        </p:tgtEl>
                                      </p:cBhvr>
                                    </p:animEffect>
                                    <p:anim calcmode="lin" valueType="num">
                                      <p:cBhvr>
                                        <p:cTn id="107" dur="1000" fill="hold"/>
                                        <p:tgtEl>
                                          <p:spTgt spid="14"/>
                                        </p:tgtEl>
                                        <p:attrNameLst>
                                          <p:attrName>ppt_x</p:attrName>
                                        </p:attrNameLst>
                                      </p:cBhvr>
                                      <p:tavLst>
                                        <p:tav tm="0">
                                          <p:val>
                                            <p:strVal val="#ppt_x"/>
                                          </p:val>
                                        </p:tav>
                                        <p:tav tm="100000">
                                          <p:val>
                                            <p:strVal val="#ppt_x"/>
                                          </p:val>
                                        </p:tav>
                                      </p:tavLst>
                                    </p:anim>
                                    <p:anim calcmode="lin" valueType="num">
                                      <p:cBhvr>
                                        <p:cTn id="108" dur="1000" fill="hold"/>
                                        <p:tgtEl>
                                          <p:spTgt spid="14"/>
                                        </p:tgtEl>
                                        <p:attrNameLst>
                                          <p:attrName>ppt_y</p:attrName>
                                        </p:attrNameLst>
                                      </p:cBhvr>
                                      <p:tavLst>
                                        <p:tav tm="0">
                                          <p:val>
                                            <p:strVal val="#ppt_y+.1"/>
                                          </p:val>
                                        </p:tav>
                                        <p:tav tm="100000">
                                          <p:val>
                                            <p:strVal val="#ppt_y"/>
                                          </p:val>
                                        </p:tav>
                                      </p:tavLst>
                                    </p:anim>
                                  </p:childTnLst>
                                </p:cTn>
                              </p:par>
                              <p:par>
                                <p:cTn id="109" presetID="42" presetClass="entr" presetSubtype="0" fill="hold" grpId="0" nodeType="withEffect">
                                  <p:stCondLst>
                                    <p:cond delay="0"/>
                                  </p:stCondLst>
                                  <p:childTnLst>
                                    <p:set>
                                      <p:cBhvr>
                                        <p:cTn id="110" dur="1" fill="hold">
                                          <p:stCondLst>
                                            <p:cond delay="0"/>
                                          </p:stCondLst>
                                        </p:cTn>
                                        <p:tgtEl>
                                          <p:spTgt spid="19"/>
                                        </p:tgtEl>
                                        <p:attrNameLst>
                                          <p:attrName>style.visibility</p:attrName>
                                        </p:attrNameLst>
                                      </p:cBhvr>
                                      <p:to>
                                        <p:strVal val="visible"/>
                                      </p:to>
                                    </p:set>
                                    <p:animEffect transition="in" filter="fade">
                                      <p:cBhvr>
                                        <p:cTn id="111" dur="1000"/>
                                        <p:tgtEl>
                                          <p:spTgt spid="19"/>
                                        </p:tgtEl>
                                      </p:cBhvr>
                                    </p:animEffect>
                                    <p:anim calcmode="lin" valueType="num">
                                      <p:cBhvr>
                                        <p:cTn id="112" dur="1000" fill="hold"/>
                                        <p:tgtEl>
                                          <p:spTgt spid="19"/>
                                        </p:tgtEl>
                                        <p:attrNameLst>
                                          <p:attrName>ppt_x</p:attrName>
                                        </p:attrNameLst>
                                      </p:cBhvr>
                                      <p:tavLst>
                                        <p:tav tm="0">
                                          <p:val>
                                            <p:strVal val="#ppt_x"/>
                                          </p:val>
                                        </p:tav>
                                        <p:tav tm="100000">
                                          <p:val>
                                            <p:strVal val="#ppt_x"/>
                                          </p:val>
                                        </p:tav>
                                      </p:tavLst>
                                    </p:anim>
                                    <p:anim calcmode="lin" valueType="num">
                                      <p:cBhvr>
                                        <p:cTn id="113" dur="1000" fill="hold"/>
                                        <p:tgtEl>
                                          <p:spTgt spid="19"/>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1000"/>
                                        <p:tgtEl>
                                          <p:spTgt spid="24"/>
                                        </p:tgtEl>
                                      </p:cBhvr>
                                    </p:animEffect>
                                    <p:anim calcmode="lin" valueType="num">
                                      <p:cBhvr>
                                        <p:cTn id="117" dur="1000" fill="hold"/>
                                        <p:tgtEl>
                                          <p:spTgt spid="24"/>
                                        </p:tgtEl>
                                        <p:attrNameLst>
                                          <p:attrName>ppt_x</p:attrName>
                                        </p:attrNameLst>
                                      </p:cBhvr>
                                      <p:tavLst>
                                        <p:tav tm="0">
                                          <p:val>
                                            <p:strVal val="#ppt_x"/>
                                          </p:val>
                                        </p:tav>
                                        <p:tav tm="100000">
                                          <p:val>
                                            <p:strVal val="#ppt_x"/>
                                          </p:val>
                                        </p:tav>
                                      </p:tavLst>
                                    </p:anim>
                                    <p:anim calcmode="lin" valueType="num">
                                      <p:cBhvr>
                                        <p:cTn id="11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3000" b="-3000"/>
          </a:stretch>
        </a:blipFill>
        <a:effectLst/>
      </p:bgPr>
    </p:bg>
    <p:spTree>
      <p:nvGrpSpPr>
        <p:cNvPr id="1" name=""/>
        <p:cNvGrpSpPr/>
        <p:nvPr/>
      </p:nvGrpSpPr>
      <p:grpSpPr>
        <a:xfrm>
          <a:off x="0" y="0"/>
          <a:ext cx="0" cy="0"/>
          <a:chOff x="0" y="0"/>
          <a:chExt cx="0" cy="0"/>
        </a:xfrm>
      </p:grpSpPr>
      <p:sp>
        <p:nvSpPr>
          <p:cNvPr id="11266" name="Line 6"/>
          <p:cNvSpPr>
            <a:spLocks noChangeShapeType="1"/>
          </p:cNvSpPr>
          <p:nvPr/>
        </p:nvSpPr>
        <p:spPr bwMode="auto">
          <a:xfrm>
            <a:off x="4568825" y="736600"/>
            <a:ext cx="0" cy="5867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1267" name="TextBox 7182"/>
          <p:cNvSpPr txBox="1">
            <a:spLocks noChangeArrowheads="1"/>
          </p:cNvSpPr>
          <p:nvPr/>
        </p:nvSpPr>
        <p:spPr bwMode="auto">
          <a:xfrm>
            <a:off x="77788" y="944563"/>
            <a:ext cx="3124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rPr>
              <a:t>- Bộc lộ tình cảm, cảm xúc</a:t>
            </a:r>
          </a:p>
        </p:txBody>
      </p:sp>
      <p:sp>
        <p:nvSpPr>
          <p:cNvPr id="11268" name="TextBox 7184"/>
          <p:cNvSpPr txBox="1">
            <a:spLocks noChangeArrowheads="1"/>
          </p:cNvSpPr>
          <p:nvPr/>
        </p:nvSpPr>
        <p:spPr bwMode="auto">
          <a:xfrm>
            <a:off x="93663" y="1387476"/>
            <a:ext cx="2667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rPr>
              <a:t>- Đe doạ</a:t>
            </a:r>
          </a:p>
        </p:txBody>
      </p:sp>
      <p:sp>
        <p:nvSpPr>
          <p:cNvPr id="11269" name="TextBox 7185"/>
          <p:cNvSpPr txBox="1">
            <a:spLocks noChangeArrowheads="1"/>
          </p:cNvSpPr>
          <p:nvPr/>
        </p:nvSpPr>
        <p:spPr bwMode="auto">
          <a:xfrm>
            <a:off x="63518" y="1882781"/>
            <a:ext cx="269716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s-ES_tradnl" altLang="en-US" sz="2000">
                <a:solidFill>
                  <a:srgbClr val="FF0000"/>
                </a:solidFill>
                <a:latin typeface="Times New Roman" pitchFamily="18" charset="0"/>
              </a:rPr>
              <a:t>- Khẳng định</a:t>
            </a:r>
            <a:endParaRPr lang="en-US" altLang="en-US" sz="2000">
              <a:solidFill>
                <a:prstClr val="black"/>
              </a:solidFill>
              <a:latin typeface="Times New Roman" pitchFamily="18" charset="0"/>
            </a:endParaRPr>
          </a:p>
        </p:txBody>
      </p:sp>
      <p:sp>
        <p:nvSpPr>
          <p:cNvPr id="11270" name="TextBox 12" descr="Newsprint"/>
          <p:cNvSpPr txBox="1">
            <a:spLocks noChangeArrowheads="1"/>
          </p:cNvSpPr>
          <p:nvPr/>
        </p:nvSpPr>
        <p:spPr bwMode="auto">
          <a:xfrm>
            <a:off x="63523" y="2330496"/>
            <a:ext cx="17684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cs typeface="Times New Roman" pitchFamily="18" charset="0"/>
                <a:sym typeface="Wingdings 3" pitchFamily="18" charset="2"/>
              </a:rPr>
              <a:t>- P</a:t>
            </a:r>
            <a:r>
              <a:rPr lang="en-US" altLang="en-US" sz="2000">
                <a:solidFill>
                  <a:srgbClr val="FF0000"/>
                </a:solidFill>
                <a:latin typeface="Times New Roman" pitchFamily="18" charset="0"/>
                <a:cs typeface="Times New Roman" pitchFamily="18" charset="0"/>
              </a:rPr>
              <a:t>hủ định</a:t>
            </a:r>
          </a:p>
        </p:txBody>
      </p:sp>
      <p:sp>
        <p:nvSpPr>
          <p:cNvPr id="11271" name="TextBox 12" descr="Newsprint"/>
          <p:cNvSpPr txBox="1">
            <a:spLocks noChangeArrowheads="1"/>
          </p:cNvSpPr>
          <p:nvPr/>
        </p:nvSpPr>
        <p:spPr bwMode="auto">
          <a:xfrm>
            <a:off x="93665" y="2800396"/>
            <a:ext cx="1647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cs typeface="Times New Roman" pitchFamily="18" charset="0"/>
                <a:sym typeface="Wingdings 3" pitchFamily="18" charset="2"/>
              </a:rPr>
              <a:t>- Cầu khiến.</a:t>
            </a:r>
            <a:endParaRPr lang="en-US" altLang="en-US" sz="2000" i="1">
              <a:solidFill>
                <a:srgbClr val="FF0000"/>
              </a:solidFill>
              <a:latin typeface="Times New Roman" pitchFamily="18" charset="0"/>
              <a:cs typeface="Times New Roman" pitchFamily="18" charset="0"/>
            </a:endParaRPr>
          </a:p>
        </p:txBody>
      </p:sp>
      <p:sp>
        <p:nvSpPr>
          <p:cNvPr id="7190" name="Text Box 23"/>
          <p:cNvSpPr txBox="1">
            <a:spLocks noChangeArrowheads="1"/>
          </p:cNvSpPr>
          <p:nvPr/>
        </p:nvSpPr>
        <p:spPr bwMode="auto">
          <a:xfrm>
            <a:off x="5172075" y="2743264"/>
            <a:ext cx="3657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CC"/>
                </a:solidFill>
                <a:latin typeface="Times New Roman" pitchFamily="18" charset="0"/>
              </a:rPr>
              <a:t>- Nhớ ai góc bể quê người</a:t>
            </a:r>
          </a:p>
          <a:p>
            <a:pPr fontAlgn="base">
              <a:spcBef>
                <a:spcPct val="50000"/>
              </a:spcBef>
              <a:spcAft>
                <a:spcPct val="0"/>
              </a:spcAft>
            </a:pPr>
            <a:r>
              <a:rPr lang="en-US" altLang="en-US" sz="2000">
                <a:solidFill>
                  <a:srgbClr val="0000CC"/>
                </a:solidFill>
                <a:latin typeface="Times New Roman" pitchFamily="18" charset="0"/>
              </a:rPr>
              <a:t>Nhớ ai góc bể bên trời bơ vơ .</a:t>
            </a:r>
          </a:p>
          <a:p>
            <a:pPr fontAlgn="base">
              <a:spcBef>
                <a:spcPct val="50000"/>
              </a:spcBef>
              <a:spcAft>
                <a:spcPct val="0"/>
              </a:spcAft>
            </a:pPr>
            <a:r>
              <a:rPr lang="en-US" altLang="en-US" sz="2000">
                <a:solidFill>
                  <a:srgbClr val="0000CC"/>
                </a:solidFill>
                <a:latin typeface="Times New Roman" pitchFamily="18" charset="0"/>
              </a:rPr>
              <a:t>                                       (Tản Đà)</a:t>
            </a:r>
          </a:p>
        </p:txBody>
      </p:sp>
      <p:sp>
        <p:nvSpPr>
          <p:cNvPr id="7191" name="Text Box 24"/>
          <p:cNvSpPr txBox="1">
            <a:spLocks noChangeArrowheads="1"/>
          </p:cNvSpPr>
          <p:nvPr/>
        </p:nvSpPr>
        <p:spPr bwMode="auto">
          <a:xfrm>
            <a:off x="4972565" y="4349644"/>
            <a:ext cx="41910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CC"/>
                </a:solidFill>
                <a:latin typeface="Times New Roman" pitchFamily="18" charset="0"/>
              </a:rPr>
              <a:t>- Và rồi con thấy điều gì xẩy ra …</a:t>
            </a:r>
          </a:p>
          <a:p>
            <a:pPr fontAlgn="base">
              <a:spcBef>
                <a:spcPct val="50000"/>
              </a:spcBef>
              <a:spcAft>
                <a:spcPct val="0"/>
              </a:spcAft>
            </a:pPr>
            <a:r>
              <a:rPr lang="en-US" altLang="en-US" sz="2000">
                <a:solidFill>
                  <a:srgbClr val="0000CC"/>
                </a:solidFill>
                <a:latin typeface="Times New Roman" pitchFamily="18" charset="0"/>
              </a:rPr>
              <a:t>                           (Buổi học cuối cùng)</a:t>
            </a:r>
          </a:p>
        </p:txBody>
      </p:sp>
      <p:sp>
        <p:nvSpPr>
          <p:cNvPr id="7192" name="Flowchart: Connector 7181"/>
          <p:cNvSpPr>
            <a:spLocks noChangeArrowheads="1"/>
          </p:cNvSpPr>
          <p:nvPr/>
        </p:nvSpPr>
        <p:spPr bwMode="auto">
          <a:xfrm>
            <a:off x="4572944" y="2082836"/>
            <a:ext cx="233362" cy="519351"/>
          </a:xfrm>
          <a:prstGeom prst="flowChartConnector">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altLang="en-US" b="1">
              <a:solidFill>
                <a:prstClr val="black"/>
              </a:solidFill>
              <a:latin typeface="Arial" pitchFamily="34" charset="0"/>
            </a:endParaRPr>
          </a:p>
        </p:txBody>
      </p:sp>
      <p:sp>
        <p:nvSpPr>
          <p:cNvPr id="11275" name="Text Box 27"/>
          <p:cNvSpPr txBox="1">
            <a:spLocks noChangeArrowheads="1"/>
          </p:cNvSpPr>
          <p:nvPr/>
        </p:nvSpPr>
        <p:spPr bwMode="auto">
          <a:xfrm>
            <a:off x="76200" y="258763"/>
            <a:ext cx="2819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prstClr val="black"/>
                </a:solidFill>
              </a:rPr>
              <a:t>* Chức năng khác: </a:t>
            </a:r>
          </a:p>
        </p:txBody>
      </p:sp>
      <p:sp>
        <p:nvSpPr>
          <p:cNvPr id="11276" name="AutoShape 28"/>
          <p:cNvSpPr>
            <a:spLocks/>
          </p:cNvSpPr>
          <p:nvPr/>
        </p:nvSpPr>
        <p:spPr bwMode="auto">
          <a:xfrm>
            <a:off x="2674313" y="3328273"/>
            <a:ext cx="518818" cy="430054"/>
          </a:xfrm>
          <a:prstGeom prst="rightBrace">
            <a:avLst>
              <a:gd name="adj1" fmla="val 2416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fontAlgn="base">
              <a:spcBef>
                <a:spcPct val="0"/>
              </a:spcBef>
              <a:spcAft>
                <a:spcPct val="0"/>
              </a:spcAft>
            </a:pPr>
            <a:endParaRPr lang="en-US" altLang="en-US" b="1">
              <a:solidFill>
                <a:prstClr val="black"/>
              </a:solidFill>
              <a:latin typeface="Arial" pitchFamily="34" charset="0"/>
            </a:endParaRPr>
          </a:p>
        </p:txBody>
      </p:sp>
      <p:sp>
        <p:nvSpPr>
          <p:cNvPr id="7197" name="Text Box 30"/>
          <p:cNvSpPr txBox="1">
            <a:spLocks noChangeArrowheads="1"/>
          </p:cNvSpPr>
          <p:nvPr/>
        </p:nvSpPr>
        <p:spPr bwMode="auto">
          <a:xfrm>
            <a:off x="3390900" y="1457329"/>
            <a:ext cx="1066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FF3300"/>
                </a:solidFill>
                <a:latin typeface="Times New Roman" pitchFamily="18" charset="0"/>
              </a:rPr>
              <a:t>Không yêu cầu trả lời</a:t>
            </a:r>
          </a:p>
        </p:txBody>
      </p:sp>
      <p:sp>
        <p:nvSpPr>
          <p:cNvPr id="7198" name="AutoShape 31"/>
          <p:cNvSpPr>
            <a:spLocks noChangeArrowheads="1"/>
          </p:cNvSpPr>
          <p:nvPr/>
        </p:nvSpPr>
        <p:spPr bwMode="auto">
          <a:xfrm>
            <a:off x="3073401" y="1540552"/>
            <a:ext cx="317500" cy="733663"/>
          </a:xfrm>
          <a:prstGeom prst="rightArrow">
            <a:avLst>
              <a:gd name="adj1" fmla="val 50000"/>
              <a:gd name="adj2" fmla="val 25000"/>
            </a:avLst>
          </a:prstGeom>
          <a:solidFill>
            <a:srgbClr val="0000FF"/>
          </a:solidFill>
          <a:ln w="9525" algn="ctr">
            <a:solidFill>
              <a:srgbClr val="0000CC"/>
            </a:solidFill>
            <a:miter lim="800000"/>
            <a:headEnd/>
            <a:tailEnd/>
          </a:ln>
        </p:spPr>
        <p:txBody>
          <a:bodyPr anchor="ctr">
            <a:spAutoFit/>
          </a:bodyPr>
          <a:lstStyle/>
          <a:p>
            <a:pPr fontAlgn="base">
              <a:spcBef>
                <a:spcPct val="0"/>
              </a:spcBef>
              <a:spcAft>
                <a:spcPct val="0"/>
              </a:spcAft>
            </a:pPr>
            <a:endParaRPr lang="en-US" altLang="en-US" b="1">
              <a:solidFill>
                <a:prstClr val="black"/>
              </a:solidFill>
              <a:latin typeface="Arial" pitchFamily="34" charset="0"/>
            </a:endParaRPr>
          </a:p>
        </p:txBody>
      </p:sp>
      <p:sp>
        <p:nvSpPr>
          <p:cNvPr id="7200" name="Text Box 34"/>
          <p:cNvSpPr txBox="1">
            <a:spLocks noChangeArrowheads="1"/>
          </p:cNvSpPr>
          <p:nvPr/>
        </p:nvSpPr>
        <p:spPr bwMode="auto">
          <a:xfrm>
            <a:off x="63500" y="3705248"/>
            <a:ext cx="4427538"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fontAlgn="base">
              <a:spcBef>
                <a:spcPct val="50000"/>
              </a:spcBef>
              <a:spcAft>
                <a:spcPct val="0"/>
              </a:spcAft>
            </a:pPr>
            <a:r>
              <a:rPr lang="en-US" altLang="en-US" sz="2000">
                <a:solidFill>
                  <a:srgbClr val="0000CC"/>
                </a:solidFill>
                <a:latin typeface="Times New Roman" pitchFamily="18" charset="0"/>
                <a:cs typeface="Times New Roman" pitchFamily="18" charset="0"/>
              </a:rPr>
              <a:t>* Kết thúc câu:</a:t>
            </a:r>
            <a:r>
              <a:rPr lang="en-US" altLang="en-US" sz="2000">
                <a:solidFill>
                  <a:srgbClr val="FF3300"/>
                </a:solidFill>
                <a:latin typeface="Times New Roman" pitchFamily="18" charset="0"/>
                <a:cs typeface="Times New Roman" pitchFamily="18" charset="0"/>
              </a:rPr>
              <a:t>  Nếu không dùng để hỏi thì trong một số trường hợp câu nghi vấn có thể kết thúc câu bằng dấu chấm, dấu chấm than, dấu chấm lửng…</a:t>
            </a:r>
          </a:p>
        </p:txBody>
      </p:sp>
      <p:sp>
        <p:nvSpPr>
          <p:cNvPr id="7201" name="Text Box 35"/>
          <p:cNvSpPr txBox="1">
            <a:spLocks noChangeArrowheads="1"/>
          </p:cNvSpPr>
          <p:nvPr/>
        </p:nvSpPr>
        <p:spPr bwMode="auto">
          <a:xfrm>
            <a:off x="4572944" y="1508335"/>
            <a:ext cx="4343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CC"/>
                </a:solidFill>
                <a:latin typeface="Times New Roman" pitchFamily="18" charset="0"/>
              </a:rPr>
              <a:t>- Con gái tôi vẽ đây ư ? Chả lẽ lại đúng là nó, cái con Mèo hay lục lọi ấy !</a:t>
            </a:r>
            <a:endParaRPr lang="en-US" altLang="en-US" sz="2000">
              <a:solidFill>
                <a:prstClr val="black"/>
              </a:solidFill>
              <a:latin typeface="Times New Roman" pitchFamily="18" charset="0"/>
            </a:endParaRPr>
          </a:p>
        </p:txBody>
      </p:sp>
      <p:sp>
        <p:nvSpPr>
          <p:cNvPr id="35" name="Flowchart: Connector 7181"/>
          <p:cNvSpPr>
            <a:spLocks noChangeArrowheads="1"/>
          </p:cNvSpPr>
          <p:nvPr/>
        </p:nvSpPr>
        <p:spPr bwMode="auto">
          <a:xfrm>
            <a:off x="8341111" y="3386818"/>
            <a:ext cx="234950" cy="519351"/>
          </a:xfrm>
          <a:prstGeom prst="flowChartConnector">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altLang="en-US" b="1">
              <a:solidFill>
                <a:prstClr val="black"/>
              </a:solidFill>
              <a:latin typeface="Arial" pitchFamily="34" charset="0"/>
            </a:endParaRPr>
          </a:p>
        </p:txBody>
      </p:sp>
      <p:sp>
        <p:nvSpPr>
          <p:cNvPr id="36" name="Flowchart: Connector 7181"/>
          <p:cNvSpPr>
            <a:spLocks noChangeArrowheads="1"/>
          </p:cNvSpPr>
          <p:nvPr/>
        </p:nvSpPr>
        <p:spPr bwMode="auto">
          <a:xfrm>
            <a:off x="8434388" y="4520856"/>
            <a:ext cx="395287" cy="519351"/>
          </a:xfrm>
          <a:prstGeom prst="flowChartConnector">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fontAlgn="base">
              <a:spcBef>
                <a:spcPct val="0"/>
              </a:spcBef>
              <a:spcAft>
                <a:spcPct val="0"/>
              </a:spcAft>
            </a:pPr>
            <a:endParaRPr lang="en-US" altLang="en-US" b="1">
              <a:solidFill>
                <a:prstClr val="black"/>
              </a:solidFill>
              <a:latin typeface="Arial" pitchFamily="34" charset="0"/>
            </a:endParaRPr>
          </a:p>
        </p:txBody>
      </p:sp>
    </p:spTree>
    <p:extLst>
      <p:ext uri="{BB962C8B-B14F-4D97-AF65-F5344CB8AC3E}">
        <p14:creationId xmlns:p14="http://schemas.microsoft.com/office/powerpoint/2010/main" val="3141194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275"/>
                                        </p:tgtEl>
                                        <p:attrNameLst>
                                          <p:attrName>style.visibility</p:attrName>
                                        </p:attrNameLst>
                                      </p:cBhvr>
                                      <p:to>
                                        <p:strVal val="visible"/>
                                      </p:to>
                                    </p:set>
                                    <p:animEffect transition="in" filter="fade">
                                      <p:cBhvr>
                                        <p:cTn id="7" dur="1000"/>
                                        <p:tgtEl>
                                          <p:spTgt spid="11275"/>
                                        </p:tgtEl>
                                      </p:cBhvr>
                                    </p:animEffect>
                                    <p:anim calcmode="lin" valueType="num">
                                      <p:cBhvr>
                                        <p:cTn id="8" dur="1000" fill="hold"/>
                                        <p:tgtEl>
                                          <p:spTgt spid="11275"/>
                                        </p:tgtEl>
                                        <p:attrNameLst>
                                          <p:attrName>ppt_x</p:attrName>
                                        </p:attrNameLst>
                                      </p:cBhvr>
                                      <p:tavLst>
                                        <p:tav tm="0">
                                          <p:val>
                                            <p:strVal val="#ppt_x"/>
                                          </p:val>
                                        </p:tav>
                                        <p:tav tm="100000">
                                          <p:val>
                                            <p:strVal val="#ppt_x"/>
                                          </p:val>
                                        </p:tav>
                                      </p:tavLst>
                                    </p:anim>
                                    <p:anim calcmode="lin" valueType="num">
                                      <p:cBhvr>
                                        <p:cTn id="9" dur="1000" fill="hold"/>
                                        <p:tgtEl>
                                          <p:spTgt spid="1127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267"/>
                                        </p:tgtEl>
                                        <p:attrNameLst>
                                          <p:attrName>style.visibility</p:attrName>
                                        </p:attrNameLst>
                                      </p:cBhvr>
                                      <p:to>
                                        <p:strVal val="visible"/>
                                      </p:to>
                                    </p:set>
                                    <p:animEffect transition="in" filter="fade">
                                      <p:cBhvr>
                                        <p:cTn id="14" dur="1000"/>
                                        <p:tgtEl>
                                          <p:spTgt spid="11267"/>
                                        </p:tgtEl>
                                      </p:cBhvr>
                                    </p:animEffect>
                                    <p:anim calcmode="lin" valueType="num">
                                      <p:cBhvr>
                                        <p:cTn id="15" dur="1000" fill="hold"/>
                                        <p:tgtEl>
                                          <p:spTgt spid="11267"/>
                                        </p:tgtEl>
                                        <p:attrNameLst>
                                          <p:attrName>ppt_x</p:attrName>
                                        </p:attrNameLst>
                                      </p:cBhvr>
                                      <p:tavLst>
                                        <p:tav tm="0">
                                          <p:val>
                                            <p:strVal val="#ppt_x"/>
                                          </p:val>
                                        </p:tav>
                                        <p:tav tm="100000">
                                          <p:val>
                                            <p:strVal val="#ppt_x"/>
                                          </p:val>
                                        </p:tav>
                                      </p:tavLst>
                                    </p:anim>
                                    <p:anim calcmode="lin" valueType="num">
                                      <p:cBhvr>
                                        <p:cTn id="16" dur="1000" fill="hold"/>
                                        <p:tgtEl>
                                          <p:spTgt spid="11267"/>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268"/>
                                        </p:tgtEl>
                                        <p:attrNameLst>
                                          <p:attrName>style.visibility</p:attrName>
                                        </p:attrNameLst>
                                      </p:cBhvr>
                                      <p:to>
                                        <p:strVal val="visible"/>
                                      </p:to>
                                    </p:set>
                                    <p:animEffect transition="in" filter="fade">
                                      <p:cBhvr>
                                        <p:cTn id="21" dur="1000"/>
                                        <p:tgtEl>
                                          <p:spTgt spid="11268"/>
                                        </p:tgtEl>
                                      </p:cBhvr>
                                    </p:animEffect>
                                    <p:anim calcmode="lin" valueType="num">
                                      <p:cBhvr>
                                        <p:cTn id="22" dur="1000" fill="hold"/>
                                        <p:tgtEl>
                                          <p:spTgt spid="11268"/>
                                        </p:tgtEl>
                                        <p:attrNameLst>
                                          <p:attrName>ppt_x</p:attrName>
                                        </p:attrNameLst>
                                      </p:cBhvr>
                                      <p:tavLst>
                                        <p:tav tm="0">
                                          <p:val>
                                            <p:strVal val="#ppt_x"/>
                                          </p:val>
                                        </p:tav>
                                        <p:tav tm="100000">
                                          <p:val>
                                            <p:strVal val="#ppt_x"/>
                                          </p:val>
                                        </p:tav>
                                      </p:tavLst>
                                    </p:anim>
                                    <p:anim calcmode="lin" valueType="num">
                                      <p:cBhvr>
                                        <p:cTn id="23" dur="1000" fill="hold"/>
                                        <p:tgtEl>
                                          <p:spTgt spid="11268"/>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1269"/>
                                        </p:tgtEl>
                                        <p:attrNameLst>
                                          <p:attrName>style.visibility</p:attrName>
                                        </p:attrNameLst>
                                      </p:cBhvr>
                                      <p:to>
                                        <p:strVal val="visible"/>
                                      </p:to>
                                    </p:set>
                                    <p:anim calcmode="lin" valueType="num">
                                      <p:cBhvr additive="base">
                                        <p:cTn id="28" dur="500" fill="hold"/>
                                        <p:tgtEl>
                                          <p:spTgt spid="11269"/>
                                        </p:tgtEl>
                                        <p:attrNameLst>
                                          <p:attrName>ppt_x</p:attrName>
                                        </p:attrNameLst>
                                      </p:cBhvr>
                                      <p:tavLst>
                                        <p:tav tm="0">
                                          <p:val>
                                            <p:strVal val="#ppt_x"/>
                                          </p:val>
                                        </p:tav>
                                        <p:tav tm="100000">
                                          <p:val>
                                            <p:strVal val="#ppt_x"/>
                                          </p:val>
                                        </p:tav>
                                      </p:tavLst>
                                    </p:anim>
                                    <p:anim calcmode="lin" valueType="num">
                                      <p:cBhvr additive="base">
                                        <p:cTn id="29"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270"/>
                                        </p:tgtEl>
                                        <p:attrNameLst>
                                          <p:attrName>style.visibility</p:attrName>
                                        </p:attrNameLst>
                                      </p:cBhvr>
                                      <p:to>
                                        <p:strVal val="visible"/>
                                      </p:to>
                                    </p:set>
                                    <p:animEffect transition="in" filter="barn(inVertical)">
                                      <p:cBhvr>
                                        <p:cTn id="34" dur="500"/>
                                        <p:tgtEl>
                                          <p:spTgt spid="1127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1271"/>
                                        </p:tgtEl>
                                        <p:attrNameLst>
                                          <p:attrName>style.visibility</p:attrName>
                                        </p:attrNameLst>
                                      </p:cBhvr>
                                      <p:to>
                                        <p:strVal val="visible"/>
                                      </p:to>
                                    </p:set>
                                    <p:animEffect transition="in" filter="circle(in)">
                                      <p:cBhvr>
                                        <p:cTn id="39" dur="2000"/>
                                        <p:tgtEl>
                                          <p:spTgt spid="11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7198"/>
                                        </p:tgtEl>
                                        <p:attrNameLst>
                                          <p:attrName>style.visibility</p:attrName>
                                        </p:attrNameLst>
                                      </p:cBhvr>
                                      <p:to>
                                        <p:strVal val="visible"/>
                                      </p:to>
                                    </p:set>
                                    <p:animEffect transition="in" filter="barn(inVertical)">
                                      <p:cBhvr>
                                        <p:cTn id="44" dur="500"/>
                                        <p:tgtEl>
                                          <p:spTgt spid="719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7197"/>
                                        </p:tgtEl>
                                        <p:attrNameLst>
                                          <p:attrName>style.visibility</p:attrName>
                                        </p:attrNameLst>
                                      </p:cBhvr>
                                      <p:to>
                                        <p:strVal val="visible"/>
                                      </p:to>
                                    </p:set>
                                    <p:animEffect transition="in" filter="wheel(1)">
                                      <p:cBhvr>
                                        <p:cTn id="49" dur="2000"/>
                                        <p:tgtEl>
                                          <p:spTgt spid="719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7201"/>
                                        </p:tgtEl>
                                        <p:attrNameLst>
                                          <p:attrName>style.visibility</p:attrName>
                                        </p:attrNameLst>
                                      </p:cBhvr>
                                      <p:to>
                                        <p:strVal val="visible"/>
                                      </p:to>
                                    </p:set>
                                    <p:animEffect transition="in" filter="barn(inVertical)">
                                      <p:cBhvr>
                                        <p:cTn id="54" dur="500"/>
                                        <p:tgtEl>
                                          <p:spTgt spid="7201"/>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7190"/>
                                        </p:tgtEl>
                                        <p:attrNameLst>
                                          <p:attrName>style.visibility</p:attrName>
                                        </p:attrNameLst>
                                      </p:cBhvr>
                                      <p:to>
                                        <p:strVal val="visible"/>
                                      </p:to>
                                    </p:set>
                                    <p:animEffect transition="in" filter="wipe(down)">
                                      <p:cBhvr>
                                        <p:cTn id="59" dur="500"/>
                                        <p:tgtEl>
                                          <p:spTgt spid="7190"/>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191"/>
                                        </p:tgtEl>
                                        <p:attrNameLst>
                                          <p:attrName>style.visibility</p:attrName>
                                        </p:attrNameLst>
                                      </p:cBhvr>
                                      <p:to>
                                        <p:strVal val="visible"/>
                                      </p:to>
                                    </p:set>
                                    <p:animEffect transition="in" filter="wipe(down)">
                                      <p:cBhvr>
                                        <p:cTn id="64" dur="500"/>
                                        <p:tgtEl>
                                          <p:spTgt spid="719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7192"/>
                                        </p:tgtEl>
                                        <p:attrNameLst>
                                          <p:attrName>style.visibility</p:attrName>
                                        </p:attrNameLst>
                                      </p:cBhvr>
                                      <p:to>
                                        <p:strVal val="visible"/>
                                      </p:to>
                                    </p:set>
                                    <p:anim calcmode="lin" valueType="num">
                                      <p:cBhvr additive="base">
                                        <p:cTn id="69" dur="500" fill="hold"/>
                                        <p:tgtEl>
                                          <p:spTgt spid="7192"/>
                                        </p:tgtEl>
                                        <p:attrNameLst>
                                          <p:attrName>ppt_x</p:attrName>
                                        </p:attrNameLst>
                                      </p:cBhvr>
                                      <p:tavLst>
                                        <p:tav tm="0">
                                          <p:val>
                                            <p:strVal val="#ppt_x"/>
                                          </p:val>
                                        </p:tav>
                                        <p:tav tm="100000">
                                          <p:val>
                                            <p:strVal val="#ppt_x"/>
                                          </p:val>
                                        </p:tav>
                                      </p:tavLst>
                                    </p:anim>
                                    <p:anim calcmode="lin" valueType="num">
                                      <p:cBhvr additive="base">
                                        <p:cTn id="70" dur="500" fill="hold"/>
                                        <p:tgtEl>
                                          <p:spTgt spid="7192"/>
                                        </p:tgtEl>
                                        <p:attrNameLst>
                                          <p:attrName>ppt_y</p:attrName>
                                        </p:attrNameLst>
                                      </p:cBhvr>
                                      <p:tavLst>
                                        <p:tav tm="0">
                                          <p:val>
                                            <p:strVal val="1+#ppt_h/2"/>
                                          </p:val>
                                        </p:tav>
                                        <p:tav tm="100000">
                                          <p:val>
                                            <p:strVal val="#ppt_y"/>
                                          </p:val>
                                        </p:tav>
                                      </p:tavLst>
                                    </p:anim>
                                  </p:childTnLst>
                                </p:cTn>
                              </p:par>
                              <p:par>
                                <p:cTn id="71" presetID="2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00"/>
                                        <p:tgtEl>
                                          <p:spTgt spid="3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7200"/>
                                        </p:tgtEl>
                                        <p:attrNameLst>
                                          <p:attrName>style.visibility</p:attrName>
                                        </p:attrNameLst>
                                      </p:cBhvr>
                                      <p:to>
                                        <p:strVal val="visible"/>
                                      </p:to>
                                    </p:set>
                                    <p:animEffect transition="in" filter="fade">
                                      <p:cBhvr>
                                        <p:cTn id="81" dur="500"/>
                                        <p:tgtEl>
                                          <p:spTgt spid="7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68" grpId="0"/>
      <p:bldP spid="11269" grpId="0"/>
      <p:bldP spid="11270" grpId="0"/>
      <p:bldP spid="11271" grpId="0"/>
      <p:bldP spid="7190" grpId="0"/>
      <p:bldP spid="7191" grpId="0"/>
      <p:bldP spid="7192" grpId="0" animBg="1"/>
      <p:bldP spid="11275" grpId="0"/>
      <p:bldP spid="7197" grpId="0"/>
      <p:bldP spid="7198" grpId="0" animBg="1"/>
      <p:bldP spid="7200" grpId="0"/>
      <p:bldP spid="7201" grpId="0"/>
      <p:bldP spid="35"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pic>
        <p:nvPicPr>
          <p:cNvPr id="16" name="图片 3" descr="边框">
            <a:extLst>
              <a:ext uri="{FF2B5EF4-FFF2-40B4-BE49-F238E27FC236}">
                <a16:creationId xmlns:a16="http://schemas.microsoft.com/office/drawing/2014/main" id="{386C704E-5C5C-452A-83C2-7DC34F22BC25}"/>
              </a:ext>
            </a:extLst>
          </p:cNvPr>
          <p:cNvPicPr>
            <a:picLocks noChangeAspect="1"/>
          </p:cNvPicPr>
          <p:nvPr/>
        </p:nvPicPr>
        <p:blipFill>
          <a:blip r:embed="rId2"/>
          <a:stretch>
            <a:fillRect/>
          </a:stretch>
        </p:blipFill>
        <p:spPr>
          <a:xfrm>
            <a:off x="356287" y="284283"/>
            <a:ext cx="8786336" cy="6412865"/>
          </a:xfrm>
          <a:prstGeom prst="rect">
            <a:avLst/>
          </a:prstGeom>
        </p:spPr>
      </p:pic>
      <p:pic>
        <p:nvPicPr>
          <p:cNvPr id="7" name="图片 9" descr="图片包含 天空&#10;&#10;自动生成的说明">
            <a:extLst>
              <a:ext uri="{FF2B5EF4-FFF2-40B4-BE49-F238E27FC236}">
                <a16:creationId xmlns:a16="http://schemas.microsoft.com/office/drawing/2014/main" id="{4F7E2279-DC32-4004-8310-A5469454B2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05502" y="3581400"/>
            <a:ext cx="2845941" cy="2751158"/>
          </a:xfrm>
          <a:prstGeom prst="rect">
            <a:avLst/>
          </a:prstGeom>
        </p:spPr>
      </p:pic>
      <p:sp>
        <p:nvSpPr>
          <p:cNvPr id="8" name="iṡḷíḓé">
            <a:extLst>
              <a:ext uri="{FF2B5EF4-FFF2-40B4-BE49-F238E27FC236}">
                <a16:creationId xmlns:a16="http://schemas.microsoft.com/office/drawing/2014/main" id="{D30735F7-FE61-4AB0-A25A-955470215966}"/>
              </a:ext>
            </a:extLst>
          </p:cNvPr>
          <p:cNvSpPr txBox="1"/>
          <p:nvPr/>
        </p:nvSpPr>
        <p:spPr>
          <a:xfrm>
            <a:off x="6463412" y="3276605"/>
            <a:ext cx="1979953" cy="1156791"/>
          </a:xfrm>
          <a:prstGeom prst="rect">
            <a:avLst/>
          </a:prstGeom>
          <a:noFill/>
          <a:ln>
            <a:noFill/>
          </a:ln>
        </p:spPr>
        <p:txBody>
          <a:bodyPr wrap="square" lIns="91440" tIns="45720" rIns="91440" bIns="45720" anchor="t" anchorCtr="0">
            <a:noAutofit/>
          </a:bodyPr>
          <a:lstStyle/>
          <a:p>
            <a:pPr>
              <a:lnSpc>
                <a:spcPct val="200000"/>
              </a:lnSpc>
              <a:buSzPct val="25000"/>
            </a:pPr>
            <a:r>
              <a:rPr lang="en-US" sz="5400" b="1" dirty="0" err="1">
                <a:solidFill>
                  <a:srgbClr val="FF0000"/>
                </a:solidFill>
                <a:latin typeface="Times New Roman" panose="02020603050405020304" pitchFamily="18" charset="0"/>
                <a:cs typeface="Times New Roman" panose="02020603050405020304" pitchFamily="18" charset="0"/>
              </a:rPr>
              <a:t>Lưu</a:t>
            </a:r>
            <a:r>
              <a:rPr lang="en-US" sz="5400" b="1" dirty="0">
                <a:solidFill>
                  <a:srgbClr val="FF0000"/>
                </a:solidFill>
                <a:latin typeface="Times New Roman" panose="02020603050405020304" pitchFamily="18" charset="0"/>
                <a:cs typeface="Times New Roman" panose="02020603050405020304" pitchFamily="18" charset="0"/>
              </a:rPr>
              <a:t> ý</a:t>
            </a:r>
          </a:p>
        </p:txBody>
      </p:sp>
      <p:sp>
        <p:nvSpPr>
          <p:cNvPr id="9" name="Text Box 8">
            <a:extLst>
              <a:ext uri="{FF2B5EF4-FFF2-40B4-BE49-F238E27FC236}">
                <a16:creationId xmlns:a16="http://schemas.microsoft.com/office/drawing/2014/main" id="{637BDC84-304F-42C8-BF54-47A1FDA5CD9A}"/>
              </a:ext>
            </a:extLst>
          </p:cNvPr>
          <p:cNvSpPr txBox="1">
            <a:spLocks noChangeArrowheads="1"/>
          </p:cNvSpPr>
          <p:nvPr/>
        </p:nvSpPr>
        <p:spPr bwMode="auto">
          <a:xfrm>
            <a:off x="356286" y="284299"/>
            <a:ext cx="871151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Lưu</a:t>
            </a:r>
            <a:r>
              <a:rPr lang="en-US" sz="3200" dirty="0">
                <a:solidFill>
                  <a:srgbClr val="FF0000"/>
                </a:solidFill>
                <a:latin typeface="Times New Roman" pitchFamily="18" charset="0"/>
                <a:cs typeface="Times New Roman" pitchFamily="18" charset="0"/>
              </a:rPr>
              <a:t> ý: </a:t>
            </a:r>
          </a:p>
          <a:p>
            <a:pPr algn="just" eaLnBrk="1" fontAlgn="base" hangingPunct="1">
              <a:spcBef>
                <a:spcPct val="0"/>
              </a:spcBef>
              <a:spcAft>
                <a:spcPct val="0"/>
              </a:spcAft>
            </a:pPr>
            <a:r>
              <a:rPr lang="en-US" sz="3200" dirty="0">
                <a:solidFill>
                  <a:srgbClr val="00000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Những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câu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nghi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vấn</a:t>
            </a:r>
            <a:r>
              <a:rPr lang="en-US" sz="3200" dirty="0">
                <a:solidFill>
                  <a:srgbClr val="7030A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không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dùng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hỏi</a:t>
            </a:r>
            <a:r>
              <a:rPr lang="en-US" sz="3200" dirty="0">
                <a:solidFill>
                  <a:srgbClr val="FF000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có</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thể</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được</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thay</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thế</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bằng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những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câu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không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phải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là</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câu</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nghi</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vấn</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nhưng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có</a:t>
            </a:r>
            <a:r>
              <a:rPr lang="en-US" sz="3200" dirty="0">
                <a:solidFill>
                  <a:srgbClr val="7030A0"/>
                </a:solidFill>
                <a:latin typeface="Times New Roman" pitchFamily="18" charset="0"/>
                <a:cs typeface="Times New Roman" pitchFamily="18" charset="0"/>
              </a:rPr>
              <a:t> ý </a:t>
            </a:r>
            <a:r>
              <a:rPr lang="en-US" sz="3200" dirty="0" err="1">
                <a:solidFill>
                  <a:srgbClr val="7030A0"/>
                </a:solidFill>
                <a:latin typeface="Times New Roman" pitchFamily="18" charset="0"/>
                <a:cs typeface="Times New Roman" pitchFamily="18" charset="0"/>
              </a:rPr>
              <a:t>nghĩa</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tương</a:t>
            </a:r>
            <a:r>
              <a:rPr lang="en-US" sz="3200" dirty="0">
                <a:solidFill>
                  <a:srgbClr val="7030A0"/>
                </a:solidFill>
                <a:latin typeface="Times New Roman" pitchFamily="18" charset="0"/>
                <a:cs typeface="Times New Roman" pitchFamily="18" charset="0"/>
              </a:rPr>
              <a:t> </a:t>
            </a:r>
            <a:r>
              <a:rPr lang="en-US" sz="3200" dirty="0" err="1">
                <a:solidFill>
                  <a:srgbClr val="7030A0"/>
                </a:solidFill>
                <a:latin typeface="Times New Roman" pitchFamily="18" charset="0"/>
                <a:cs typeface="Times New Roman" pitchFamily="18" charset="0"/>
              </a:rPr>
              <a:t>đương</a:t>
            </a:r>
            <a:r>
              <a:rPr lang="en-US" sz="3200" dirty="0">
                <a:solidFill>
                  <a:srgbClr val="7030A0"/>
                </a:solidFill>
                <a:latin typeface="Times New Roman" pitchFamily="18" charset="0"/>
                <a:cs typeface="Times New Roman" pitchFamily="18" charset="0"/>
              </a:rPr>
              <a:t>.</a:t>
            </a:r>
          </a:p>
        </p:txBody>
      </p:sp>
      <p:sp>
        <p:nvSpPr>
          <p:cNvPr id="10" name="Text Box 8">
            <a:extLst>
              <a:ext uri="{FF2B5EF4-FFF2-40B4-BE49-F238E27FC236}">
                <a16:creationId xmlns:a16="http://schemas.microsoft.com/office/drawing/2014/main" id="{58A9D9D7-89D8-4F6E-94D8-370A71E66847}"/>
              </a:ext>
            </a:extLst>
          </p:cNvPr>
          <p:cNvSpPr txBox="1">
            <a:spLocks noChangeArrowheads="1"/>
          </p:cNvSpPr>
          <p:nvPr/>
        </p:nvSpPr>
        <p:spPr bwMode="auto">
          <a:xfrm>
            <a:off x="356286" y="3048000"/>
            <a:ext cx="5867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fontAlgn="base" hangingPunct="1">
              <a:spcBef>
                <a:spcPct val="0"/>
              </a:spcBef>
              <a:spcAft>
                <a:spcPct val="0"/>
              </a:spcAft>
            </a:pPr>
            <a:r>
              <a:rPr lang="en-US" sz="3600" dirty="0" err="1">
                <a:solidFill>
                  <a:srgbClr val="FF0000"/>
                </a:solidFill>
                <a:latin typeface="Times New Roman" pitchFamily="18" charset="0"/>
                <a:cs typeface="Times New Roman" pitchFamily="18" charset="0"/>
              </a:rPr>
              <a:t>Ví</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dụ</a:t>
            </a:r>
            <a:r>
              <a:rPr lang="en-US" sz="3600" dirty="0">
                <a:solidFill>
                  <a:srgbClr val="FF0000"/>
                </a:solidFill>
                <a:latin typeface="Times New Roman" pitchFamily="18" charset="0"/>
                <a:cs typeface="Times New Roman" pitchFamily="18" charset="0"/>
              </a:rPr>
              <a:t>:</a:t>
            </a:r>
          </a:p>
          <a:p>
            <a:pPr algn="just" eaLnBrk="1" fontAlgn="base" hangingPunct="1">
              <a:spcBef>
                <a:spcPct val="0"/>
              </a:spcBef>
              <a:spcAft>
                <a:spcPct val="0"/>
              </a:spcAft>
            </a:pP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Bài</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này</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chưa</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học</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lý</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thuyết</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thì</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làm</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thế</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nào</a:t>
            </a:r>
            <a:r>
              <a:rPr lang="en-US" sz="3600" dirty="0">
                <a:solidFill>
                  <a:srgbClr val="0000CC"/>
                </a:solidFill>
                <a:latin typeface="Times New Roman" pitchFamily="18" charset="0"/>
                <a:cs typeface="Times New Roman" pitchFamily="18" charset="0"/>
              </a:rPr>
              <a:t> </a:t>
            </a:r>
            <a:r>
              <a:rPr lang="en-US" sz="3600" dirty="0" err="1">
                <a:solidFill>
                  <a:srgbClr val="0000CC"/>
                </a:solidFill>
                <a:latin typeface="Times New Roman" pitchFamily="18" charset="0"/>
                <a:cs typeface="Times New Roman" pitchFamily="18" charset="0"/>
              </a:rPr>
              <a:t>được</a:t>
            </a:r>
            <a:r>
              <a:rPr lang="en-US" sz="3600" dirty="0">
                <a:solidFill>
                  <a:srgbClr val="0000CC"/>
                </a:solidFill>
                <a:latin typeface="Times New Roman" pitchFamily="18" charset="0"/>
                <a:cs typeface="Times New Roman" pitchFamily="18" charset="0"/>
              </a:rPr>
              <a:t>?</a:t>
            </a:r>
          </a:p>
          <a:p>
            <a:pPr algn="just" eaLnBrk="1" fontAlgn="base" hangingPunct="1">
              <a:spcBef>
                <a:spcPct val="0"/>
              </a:spcBef>
              <a:spcAft>
                <a:spcPct val="0"/>
              </a:spcAft>
            </a:pPr>
            <a:r>
              <a:rPr lang="en-US" sz="3600" dirty="0">
                <a:solidFill>
                  <a:srgbClr val="FF0000"/>
                </a:solidFill>
                <a:latin typeface="Times New Roman" pitchFamily="18" charset="0"/>
                <a:cs typeface="Times New Roman" pitchFamily="18" charset="0"/>
              </a:rPr>
              <a:t>-&gt; </a:t>
            </a:r>
            <a:r>
              <a:rPr lang="en-US" sz="3600" dirty="0" err="1">
                <a:solidFill>
                  <a:srgbClr val="000000"/>
                </a:solidFill>
                <a:latin typeface="Times New Roman" pitchFamily="18" charset="0"/>
                <a:cs typeface="Times New Roman" pitchFamily="18" charset="0"/>
              </a:rPr>
              <a:t>Bài</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này</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chưa</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học</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lý</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thuyết</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thì</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không</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làm</a:t>
            </a:r>
            <a:r>
              <a:rPr lang="en-US" sz="3600" dirty="0">
                <a:solidFill>
                  <a:srgbClr val="000000"/>
                </a:solidFill>
                <a:latin typeface="Times New Roman" pitchFamily="18" charset="0"/>
                <a:cs typeface="Times New Roman" pitchFamily="18" charset="0"/>
              </a:rPr>
              <a:t> </a:t>
            </a:r>
            <a:r>
              <a:rPr lang="en-US" sz="3600" dirty="0" err="1">
                <a:solidFill>
                  <a:srgbClr val="000000"/>
                </a:solidFill>
                <a:latin typeface="Times New Roman" pitchFamily="18" charset="0"/>
                <a:cs typeface="Times New Roman" pitchFamily="18" charset="0"/>
              </a:rPr>
              <a:t>được</a:t>
            </a:r>
            <a:r>
              <a:rPr lang="en-US" sz="3600" dirty="0">
                <a:solidFill>
                  <a:srgbClr val="000000"/>
                </a:solidFill>
                <a:latin typeface="Times New Roman" pitchFamily="18" charset="0"/>
                <a:cs typeface="Times New Roman" pitchFamily="18" charset="0"/>
              </a:rPr>
              <a:t>.</a:t>
            </a:r>
          </a:p>
          <a:p>
            <a:pPr algn="just" eaLnBrk="1" fontAlgn="base" hangingPunct="1">
              <a:spcBef>
                <a:spcPct val="0"/>
              </a:spcBef>
              <a:spcAft>
                <a:spcPct val="0"/>
              </a:spcAft>
            </a:pPr>
            <a:r>
              <a:rPr lang="en-US" sz="3600" b="1" dirty="0">
                <a:solidFill>
                  <a:srgbClr val="FF0000"/>
                </a:solidFill>
                <a:latin typeface="Times New Roman" pitchFamily="18" charset="0"/>
                <a:cs typeface="Times New Roman" pitchFamily="18" charset="0"/>
              </a:rPr>
              <a:t>=&gt; </a:t>
            </a:r>
            <a:r>
              <a:rPr lang="en-US" sz="3600" b="1" dirty="0" err="1">
                <a:solidFill>
                  <a:srgbClr val="FF0000"/>
                </a:solidFill>
                <a:latin typeface="Times New Roman" pitchFamily="18" charset="0"/>
                <a:cs typeface="Times New Roman" pitchFamily="18" charset="0"/>
              </a:rPr>
              <a:t>Ghi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nhớ</a:t>
            </a:r>
            <a:r>
              <a:rPr lang="en-US" sz="3600" b="1" dirty="0">
                <a:solidFill>
                  <a:srgbClr val="FF0000"/>
                </a:solidFill>
                <a:latin typeface="Times New Roman" pitchFamily="18" charset="0"/>
                <a:cs typeface="Times New Roman" pitchFamily="18" charset="0"/>
              </a:rPr>
              <a:t> (SGK – T21)</a:t>
            </a:r>
          </a:p>
          <a:p>
            <a:pPr algn="just" eaLnBrk="1" fontAlgn="base" hangingPunct="1">
              <a:spcBef>
                <a:spcPct val="0"/>
              </a:spcBef>
              <a:spcAft>
                <a:spcPct val="0"/>
              </a:spcAft>
            </a:pPr>
            <a:endParaRPr lang="en-US" sz="36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5737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1000" fill="hold"/>
                                        <p:tgtEl>
                                          <p:spTgt spid="10"/>
                                        </p:tgtEl>
                                        <p:attrNameLst>
                                          <p:attrName>ppt_x</p:attrName>
                                        </p:attrNameLst>
                                      </p:cBhvr>
                                      <p:tavLst>
                                        <p:tav tm="0">
                                          <p:val>
                                            <p:strVal val="#ppt_x-.2"/>
                                          </p:val>
                                        </p:tav>
                                        <p:tav tm="100000">
                                          <p:val>
                                            <p:strVal val="#ppt_x"/>
                                          </p:val>
                                        </p:tav>
                                      </p:tavLst>
                                    </p:anim>
                                    <p:anim calcmode="lin" valueType="num">
                                      <p:cBhvr>
                                        <p:cTn id="15"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fade">
                                      <p:cBhvr>
                                        <p:cTn id="21" dur="1000"/>
                                        <p:tgtEl>
                                          <p:spTgt spid="10">
                                            <p:txEl>
                                              <p:pRg st="3" end="3"/>
                                            </p:txEl>
                                          </p:spTgt>
                                        </p:tgtEl>
                                      </p:cBhvr>
                                    </p:animEffect>
                                    <p:anim calcmode="lin" valueType="num">
                                      <p:cBhvr>
                                        <p:cTn id="2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6" name="图片 3" descr="边框">
            <a:extLst>
              <a:ext uri="{FF2B5EF4-FFF2-40B4-BE49-F238E27FC236}">
                <a16:creationId xmlns:a16="http://schemas.microsoft.com/office/drawing/2014/main" id="{386C704E-5C5C-452A-83C2-7DC34F22BC25}"/>
              </a:ext>
            </a:extLst>
          </p:cNvPr>
          <p:cNvPicPr>
            <a:picLocks noChangeAspect="1"/>
          </p:cNvPicPr>
          <p:nvPr/>
        </p:nvPicPr>
        <p:blipFill>
          <a:blip r:embed="rId2"/>
          <a:stretch>
            <a:fillRect/>
          </a:stretch>
        </p:blipFill>
        <p:spPr>
          <a:xfrm>
            <a:off x="179071" y="222885"/>
            <a:ext cx="8786336" cy="6412865"/>
          </a:xfrm>
          <a:prstGeom prst="rect">
            <a:avLst/>
          </a:prstGeom>
        </p:spPr>
      </p:pic>
      <p:pic>
        <p:nvPicPr>
          <p:cNvPr id="22" name="图片 15">
            <a:extLst>
              <a:ext uri="{FF2B5EF4-FFF2-40B4-BE49-F238E27FC236}">
                <a16:creationId xmlns:a16="http://schemas.microsoft.com/office/drawing/2014/main" id="{9D5F57FB-0D64-4683-BC74-06BF77017C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18" y="1263649"/>
            <a:ext cx="3543300" cy="4724400"/>
          </a:xfrm>
          <a:prstGeom prst="rect">
            <a:avLst/>
          </a:prstGeom>
        </p:spPr>
      </p:pic>
      <p:sp>
        <p:nvSpPr>
          <p:cNvPr id="23" name="iṡḷíḓé">
            <a:extLst>
              <a:ext uri="{FF2B5EF4-FFF2-40B4-BE49-F238E27FC236}">
                <a16:creationId xmlns:a16="http://schemas.microsoft.com/office/drawing/2014/main" id="{E2904C62-069C-480D-8FE5-F4BAE97FB67C}"/>
              </a:ext>
            </a:extLst>
          </p:cNvPr>
          <p:cNvSpPr txBox="1"/>
          <p:nvPr/>
        </p:nvSpPr>
        <p:spPr>
          <a:xfrm>
            <a:off x="1177405" y="2936077"/>
            <a:ext cx="1953722" cy="924577"/>
          </a:xfrm>
          <a:prstGeom prst="rect">
            <a:avLst/>
          </a:prstGeom>
          <a:noFill/>
          <a:ln>
            <a:noFill/>
          </a:ln>
        </p:spPr>
        <p:txBody>
          <a:bodyPr wrap="square" lIns="91440" tIns="45720" rIns="91440" bIns="45720" anchor="t" anchorCtr="0">
            <a:noAutofit/>
          </a:bodyPr>
          <a:lstStyle/>
          <a:p>
            <a:pPr algn="ctr">
              <a:buSzPct val="25000"/>
            </a:pPr>
            <a:r>
              <a:rPr lang="en-US" sz="4000" b="1" dirty="0" err="1">
                <a:latin typeface="Times New Roman" panose="02020603050405020304" pitchFamily="18" charset="0"/>
                <a:cs typeface="Times New Roman" panose="02020603050405020304" pitchFamily="18" charset="0"/>
              </a:rPr>
              <a:t>Góc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vui</a:t>
            </a:r>
            <a:endParaRPr lang="en-US" sz="4000" b="1" dirty="0">
              <a:latin typeface="Times New Roman" panose="02020603050405020304" pitchFamily="18" charset="0"/>
              <a:cs typeface="Times New Roman" panose="02020603050405020304" pitchFamily="18" charset="0"/>
            </a:endParaRPr>
          </a:p>
        </p:txBody>
      </p:sp>
      <p:pic>
        <p:nvPicPr>
          <p:cNvPr id="27" name="图片 7">
            <a:extLst>
              <a:ext uri="{FF2B5EF4-FFF2-40B4-BE49-F238E27FC236}">
                <a16:creationId xmlns:a16="http://schemas.microsoft.com/office/drawing/2014/main" id="{8D6C006F-937C-47D3-8298-D681F4D148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61899" y="368308"/>
            <a:ext cx="4750730" cy="5930892"/>
          </a:xfrm>
          <a:prstGeom prst="rect">
            <a:avLst/>
          </a:prstGeom>
        </p:spPr>
      </p:pic>
      <p:sp>
        <p:nvSpPr>
          <p:cNvPr id="28" name="Text Box 6">
            <a:extLst>
              <a:ext uri="{FF2B5EF4-FFF2-40B4-BE49-F238E27FC236}">
                <a16:creationId xmlns:a16="http://schemas.microsoft.com/office/drawing/2014/main" id="{699C8494-E28E-47FC-AEA0-417094E537BC}"/>
              </a:ext>
            </a:extLst>
          </p:cNvPr>
          <p:cNvSpPr txBox="1">
            <a:spLocks noChangeArrowheads="1"/>
          </p:cNvSpPr>
          <p:nvPr/>
        </p:nvSpPr>
        <p:spPr bwMode="auto">
          <a:xfrm>
            <a:off x="4733925" y="1611037"/>
            <a:ext cx="35433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3600" b="1" i="1" dirty="0" err="1">
                <a:solidFill>
                  <a:srgbClr val="FF0066"/>
                </a:solidFill>
                <a:latin typeface="Times New Roman" panose="02020603050405020304" pitchFamily="18" charset="0"/>
                <a:cs typeface="Times New Roman" panose="02020603050405020304" pitchFamily="18" charset="0"/>
              </a:rPr>
              <a:t>Đọc</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câu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chuyện</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sau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và</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cho</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biết</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Trong</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những</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câu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kết</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thúc</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bằng</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dấu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chấm</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hỏi</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câu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nào</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là</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câu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nghi</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vấn</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câu</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nào</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không</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Tại</a:t>
            </a:r>
            <a:r>
              <a:rPr lang="en-US" altLang="en-US" sz="3600" b="1" i="1" dirty="0">
                <a:solidFill>
                  <a:srgbClr val="FF0066"/>
                </a:solidFill>
                <a:latin typeface="Times New Roman" panose="02020603050405020304" pitchFamily="18" charset="0"/>
                <a:cs typeface="Times New Roman" panose="02020603050405020304" pitchFamily="18" charset="0"/>
              </a:rPr>
              <a:t> </a:t>
            </a:r>
            <a:r>
              <a:rPr lang="en-US" altLang="en-US" sz="3600" b="1" i="1" dirty="0" err="1">
                <a:solidFill>
                  <a:srgbClr val="FF0066"/>
                </a:solidFill>
                <a:latin typeface="Times New Roman" panose="02020603050405020304" pitchFamily="18" charset="0"/>
                <a:cs typeface="Times New Roman" panose="02020603050405020304" pitchFamily="18" charset="0"/>
              </a:rPr>
              <a:t>sao</a:t>
            </a:r>
            <a:r>
              <a:rPr lang="en-US" altLang="en-US" sz="3600" b="1" i="1" dirty="0">
                <a:solidFill>
                  <a:srgbClr val="FF006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02274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1000"/>
                                        <p:tgtEl>
                                          <p:spTgt spid="23"/>
                                        </p:tgtEl>
                                      </p:cBhvr>
                                    </p:animEffect>
                                    <p:anim calcmode="lin" valueType="num">
                                      <p:cBhvr>
                                        <p:cTn id="14" dur="1000" fill="hold"/>
                                        <p:tgtEl>
                                          <p:spTgt spid="23"/>
                                        </p:tgtEl>
                                        <p:attrNameLst>
                                          <p:attrName>ppt_x</p:attrName>
                                        </p:attrNameLst>
                                      </p:cBhvr>
                                      <p:tavLst>
                                        <p:tav tm="0">
                                          <p:val>
                                            <p:strVal val="#ppt_x"/>
                                          </p:val>
                                        </p:tav>
                                        <p:tav tm="100000">
                                          <p:val>
                                            <p:strVal val="#ppt_x"/>
                                          </p:val>
                                        </p:tav>
                                      </p:tavLst>
                                    </p:anim>
                                    <p:anim calcmode="lin" valueType="num">
                                      <p:cBhvr>
                                        <p:cTn id="15" dur="1000" fill="hold"/>
                                        <p:tgtEl>
                                          <p:spTgt spid="2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anim calcmode="lin" valueType="num">
                                      <p:cBhvr>
                                        <p:cTn id="19" dur="1000" fill="hold"/>
                                        <p:tgtEl>
                                          <p:spTgt spid="22"/>
                                        </p:tgtEl>
                                        <p:attrNameLst>
                                          <p:attrName>ppt_x</p:attrName>
                                        </p:attrNameLst>
                                      </p:cBhvr>
                                      <p:tavLst>
                                        <p:tav tm="0">
                                          <p:val>
                                            <p:strVal val="#ppt_x"/>
                                          </p:val>
                                        </p:tav>
                                        <p:tav tm="100000">
                                          <p:val>
                                            <p:strVal val="#ppt_x"/>
                                          </p:val>
                                        </p:tav>
                                      </p:tavLst>
                                    </p:anim>
                                    <p:anim calcmode="lin" valueType="num">
                                      <p:cBhvr>
                                        <p:cTn id="2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checkerboard(across)">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p:cTn id="30" dur="1000" fill="hold"/>
                                        <p:tgtEl>
                                          <p:spTgt spid="28"/>
                                        </p:tgtEl>
                                        <p:attrNameLst>
                                          <p:attrName>ppt_x</p:attrName>
                                        </p:attrNameLst>
                                      </p:cBhvr>
                                      <p:tavLst>
                                        <p:tav tm="0">
                                          <p:val>
                                            <p:strVal val="#ppt_x-.2"/>
                                          </p:val>
                                        </p:tav>
                                        <p:tav tm="100000">
                                          <p:val>
                                            <p:strVal val="#ppt_x"/>
                                          </p:val>
                                        </p:tav>
                                      </p:tavLst>
                                    </p:anim>
                                    <p:anim calcmode="lin" valueType="num">
                                      <p:cBhvr>
                                        <p:cTn id="31"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pic>
        <p:nvPicPr>
          <p:cNvPr id="16" name="图片 3" descr="边框">
            <a:extLst>
              <a:ext uri="{FF2B5EF4-FFF2-40B4-BE49-F238E27FC236}">
                <a16:creationId xmlns:a16="http://schemas.microsoft.com/office/drawing/2014/main" id="{386C704E-5C5C-452A-83C2-7DC34F22BC25}"/>
              </a:ext>
            </a:extLst>
          </p:cNvPr>
          <p:cNvPicPr>
            <a:picLocks noChangeAspect="1"/>
          </p:cNvPicPr>
          <p:nvPr/>
        </p:nvPicPr>
        <p:blipFill>
          <a:blip r:embed="rId2"/>
          <a:stretch>
            <a:fillRect/>
          </a:stretch>
        </p:blipFill>
        <p:spPr>
          <a:xfrm>
            <a:off x="179071" y="222885"/>
            <a:ext cx="8786336" cy="6412865"/>
          </a:xfrm>
          <a:prstGeom prst="rect">
            <a:avLst/>
          </a:prstGeom>
        </p:spPr>
      </p:pic>
      <p:sp>
        <p:nvSpPr>
          <p:cNvPr id="25" name="Text Box 4">
            <a:extLst>
              <a:ext uri="{FF2B5EF4-FFF2-40B4-BE49-F238E27FC236}">
                <a16:creationId xmlns:a16="http://schemas.microsoft.com/office/drawing/2014/main" id="{3C071DB3-EC43-43AA-AF8B-CE950CE1A926}"/>
              </a:ext>
            </a:extLst>
          </p:cNvPr>
          <p:cNvSpPr txBox="1">
            <a:spLocks noChangeArrowheads="1"/>
          </p:cNvSpPr>
          <p:nvPr/>
        </p:nvSpPr>
        <p:spPr bwMode="auto">
          <a:xfrm>
            <a:off x="229442" y="434379"/>
            <a:ext cx="3782500"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Một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hỏi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a:t>
            </a:r>
            <a:r>
              <a:rPr lang="vi-VN" altLang="en-US" sz="2400" b="1" dirty="0">
                <a:solidFill>
                  <a:srgbClr val="0000CC"/>
                </a:solidFill>
                <a:latin typeface="Times New Roman" panose="02020603050405020304" pitchFamily="18" charset="0"/>
                <a:cs typeface="Times New Roman" panose="02020603050405020304" pitchFamily="18" charset="0"/>
              </a:rPr>
              <a:t>ơ</a:t>
            </a:r>
            <a:r>
              <a:rPr lang="en-US" altLang="en-US" sz="2400" b="1" dirty="0" err="1">
                <a:solidFill>
                  <a:srgbClr val="0000CC"/>
                </a:solidFill>
                <a:latin typeface="Times New Roman" panose="02020603050405020304" pitchFamily="18" charset="0"/>
                <a:cs typeface="Times New Roman" panose="02020603050405020304" pitchFamily="18" charset="0"/>
              </a:rPr>
              <a:t>i</a:t>
            </a:r>
            <a:r>
              <a:rPr lang="en-US" altLang="en-US" sz="2400" b="1" dirty="0">
                <a:solidFill>
                  <a:srgbClr val="0000CC"/>
                </a:solidFill>
                <a:latin typeface="Times New Roman" panose="02020603050405020304" pitchFamily="18" charset="0"/>
                <a:cs typeface="Times New Roman" panose="02020603050405020304" pitchFamily="18" charset="0"/>
              </a:rPr>
              <a:t>, ai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con?</a:t>
            </a:r>
          </a:p>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c</a:t>
            </a:r>
            <a:r>
              <a:rPr lang="vi-VN" altLang="en-US" sz="2400" b="1" dirty="0">
                <a:solidFill>
                  <a:srgbClr val="0000CC"/>
                </a:solidFill>
                <a:latin typeface="Times New Roman" panose="02020603050405020304" pitchFamily="18" charset="0"/>
                <a:cs typeface="Times New Roman" panose="02020603050405020304" pitchFamily="18" charset="0"/>
              </a:rPr>
              <a:t>ư</a:t>
            </a:r>
            <a:r>
              <a:rPr lang="en-US" altLang="en-US" sz="2400" b="1" dirty="0" err="1">
                <a:solidFill>
                  <a:srgbClr val="0000CC"/>
                </a:solidFill>
                <a:latin typeface="Times New Roman" panose="02020603050405020304" pitchFamily="18" charset="0"/>
                <a:cs typeface="Times New Roman" panose="02020603050405020304" pitchFamily="18" charset="0"/>
              </a:rPr>
              <a:t>ời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còn</a:t>
            </a:r>
            <a:r>
              <a:rPr lang="en-US" altLang="en-US" sz="2400" b="1" dirty="0">
                <a:solidFill>
                  <a:srgbClr val="0000CC"/>
                </a:solidFill>
                <a:latin typeface="Times New Roman" panose="02020603050405020304" pitchFamily="18" charset="0"/>
                <a:cs typeface="Times New Roman" panose="02020603050405020304" pitchFamily="18" charset="0"/>
              </a:rPr>
              <a:t> ai?</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ai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a:t>
            </a: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Bà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ngoại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còn</a:t>
            </a:r>
            <a:r>
              <a:rPr lang="en-US" altLang="en-US" sz="2400" b="1" dirty="0">
                <a:solidFill>
                  <a:srgbClr val="0000CC"/>
                </a:solidFill>
                <a:latin typeface="Times New Roman" panose="02020603050405020304" pitchFamily="18" charset="0"/>
                <a:cs typeface="Times New Roman" panose="02020603050405020304" pitchFamily="18" charset="0"/>
              </a:rPr>
              <a:t> ai?</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ai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a:t>
            </a:r>
            <a:r>
              <a:rPr lang="en-US" altLang="en-US" sz="2400" b="1" dirty="0" err="1">
                <a:solidFill>
                  <a:srgbClr val="0000CC"/>
                </a:solidFill>
                <a:latin typeface="Times New Roman" panose="02020603050405020304" pitchFamily="18" charset="0"/>
                <a:cs typeface="Times New Roman" panose="02020603050405020304" pitchFamily="18" charset="0"/>
              </a:rPr>
              <a:t>bà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ngoại</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ngoại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còn</a:t>
            </a:r>
            <a:r>
              <a:rPr lang="en-US" altLang="en-US" sz="2400" b="1" dirty="0">
                <a:solidFill>
                  <a:srgbClr val="0000CC"/>
                </a:solidFill>
                <a:latin typeface="Times New Roman" panose="02020603050405020304" pitchFamily="18" charset="0"/>
                <a:cs typeface="Times New Roman" panose="02020603050405020304" pitchFamily="18" charset="0"/>
              </a:rPr>
              <a:t> ai?</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ai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ngoại</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sp>
        <p:nvSpPr>
          <p:cNvPr id="26" name="Text Box 5">
            <a:extLst>
              <a:ext uri="{FF2B5EF4-FFF2-40B4-BE49-F238E27FC236}">
                <a16:creationId xmlns:a16="http://schemas.microsoft.com/office/drawing/2014/main" id="{75DE0AA0-9655-4053-BC74-CE5AE99FFA8C}"/>
              </a:ext>
            </a:extLst>
          </p:cNvPr>
          <p:cNvSpPr txBox="1">
            <a:spLocks noChangeArrowheads="1"/>
          </p:cNvSpPr>
          <p:nvPr/>
        </p:nvSpPr>
        <p:spPr bwMode="auto">
          <a:xfrm>
            <a:off x="4267200" y="439143"/>
            <a:ext cx="48577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Khổ</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quá</a:t>
            </a:r>
            <a:r>
              <a:rPr lang="en-US" altLang="en-US" sz="2400" b="1" dirty="0">
                <a:solidFill>
                  <a:srgbClr val="0000CC"/>
                </a:solidFill>
                <a:latin typeface="Times New Roman" panose="02020603050405020304" pitchFamily="18" charset="0"/>
                <a:cs typeface="Times New Roman" panose="02020603050405020304" pitchFamily="18" charset="0"/>
              </a:rPr>
              <a:t>! Sao con </a:t>
            </a:r>
            <a:r>
              <a:rPr lang="en-US" altLang="en-US" sz="2400" b="1" dirty="0" err="1">
                <a:solidFill>
                  <a:srgbClr val="0000CC"/>
                </a:solidFill>
                <a:latin typeface="Times New Roman" panose="02020603050405020304" pitchFamily="18" charset="0"/>
                <a:cs typeface="Times New Roman" panose="02020603050405020304" pitchFamily="18" charset="0"/>
              </a:rPr>
              <a:t>hỏi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nhiều</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lnSpc>
                <a:spcPct val="150000"/>
              </a:lnSpc>
            </a:pPr>
            <a:r>
              <a:rPr lang="en-US" altLang="en-US" sz="2400" b="1" dirty="0" err="1">
                <a:solidFill>
                  <a:srgbClr val="0000CC"/>
                </a:solidFill>
                <a:latin typeface="Times New Roman" panose="02020603050405020304" pitchFamily="18" charset="0"/>
                <a:cs typeface="Times New Roman" panose="02020603050405020304" pitchFamily="18" charset="0"/>
              </a:rPr>
              <a:t>Bé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gái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ngúng</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nguẩy</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lnSpc>
                <a:spcPct val="150000"/>
              </a:lnSpc>
            </a:pPr>
            <a:r>
              <a:rPr lang="en-US" altLang="en-US" sz="2400" b="1" dirty="0">
                <a:solidFill>
                  <a:srgbClr val="0000CC"/>
                </a:solidFill>
                <a:latin typeface="Times New Roman" panose="02020603050405020304" pitchFamily="18" charset="0"/>
                <a:cs typeface="Times New Roman" panose="02020603050405020304" pitchFamily="18" charset="0"/>
              </a:rPr>
              <a:t>- Con ứ </a:t>
            </a:r>
            <a:r>
              <a:rPr lang="en-US" altLang="en-US" sz="2400" b="1" dirty="0" err="1">
                <a:solidFill>
                  <a:srgbClr val="0000CC"/>
                </a:solidFill>
                <a:latin typeface="Times New Roman" panose="02020603050405020304" pitchFamily="18" charset="0"/>
                <a:cs typeface="Times New Roman" panose="02020603050405020304" pitchFamily="18" charset="0"/>
              </a:rPr>
              <a:t>biết</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thì</a:t>
            </a:r>
            <a:r>
              <a:rPr lang="en-US" altLang="en-US" sz="2400" b="1" dirty="0">
                <a:solidFill>
                  <a:srgbClr val="0000CC"/>
                </a:solidFill>
                <a:latin typeface="Times New Roman" panose="02020603050405020304" pitchFamily="18" charset="0"/>
                <a:cs typeface="Times New Roman" panose="02020603050405020304" pitchFamily="18" charset="0"/>
              </a:rPr>
              <a:t> con </a:t>
            </a:r>
            <a:r>
              <a:rPr lang="en-US" altLang="en-US" sz="2400" b="1" dirty="0" err="1">
                <a:solidFill>
                  <a:srgbClr val="0000CC"/>
                </a:solidFill>
                <a:latin typeface="Times New Roman" panose="02020603050405020304" pitchFamily="18" charset="0"/>
                <a:cs typeface="Times New Roman" panose="02020603050405020304" pitchFamily="18" charset="0"/>
              </a:rPr>
              <a:t>mới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hỏi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chứ</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pPr>
            <a:r>
              <a:rPr lang="en-US" altLang="en-US" sz="2400" b="1" dirty="0" err="1">
                <a:solidFill>
                  <a:srgbClr val="0000CC"/>
                </a:solidFill>
                <a:latin typeface="Times New Roman" panose="02020603050405020304" pitchFamily="18" charset="0"/>
                <a:cs typeface="Times New Roman" panose="02020603050405020304" pitchFamily="18" charset="0"/>
              </a:rPr>
              <a:t>Mẹ</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mỉm</a:t>
            </a:r>
            <a:r>
              <a:rPr lang="en-US" altLang="en-US" sz="2400" b="1" dirty="0">
                <a:solidFill>
                  <a:srgbClr val="0000CC"/>
                </a:solidFill>
                <a:latin typeface="Times New Roman" panose="02020603050405020304" pitchFamily="18" charset="0"/>
                <a:cs typeface="Times New Roman" panose="02020603050405020304" pitchFamily="18" charset="0"/>
              </a:rPr>
              <a:t> c</a:t>
            </a:r>
            <a:r>
              <a:rPr lang="vi-VN" altLang="en-US" sz="2400" b="1" dirty="0">
                <a:solidFill>
                  <a:srgbClr val="0000CC"/>
                </a:solidFill>
                <a:latin typeface="Times New Roman" panose="02020603050405020304" pitchFamily="18" charset="0"/>
                <a:cs typeface="Times New Roman" panose="02020603050405020304" pitchFamily="18" charset="0"/>
              </a:rPr>
              <a:t>ư</a:t>
            </a:r>
            <a:r>
              <a:rPr lang="en-US" altLang="en-US" sz="2400" b="1" dirty="0" err="1">
                <a:solidFill>
                  <a:srgbClr val="0000CC"/>
                </a:solidFill>
                <a:latin typeface="Times New Roman" panose="02020603050405020304" pitchFamily="18" charset="0"/>
                <a:cs typeface="Times New Roman" panose="02020603050405020304" pitchFamily="18" charset="0"/>
              </a:rPr>
              <a:t>ời</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Trời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a:t>
            </a:r>
            <a:r>
              <a:rPr lang="en-US" altLang="en-US" sz="2400" b="1" dirty="0" err="1">
                <a:solidFill>
                  <a:srgbClr val="0000CC"/>
                </a:solidFill>
                <a:latin typeface="Times New Roman" panose="02020603050405020304" pitchFamily="18" charset="0"/>
                <a:cs typeface="Times New Roman" panose="02020603050405020304" pitchFamily="18" charset="0"/>
              </a:rPr>
              <a:t>cụ</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ngoại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chứ</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còn</a:t>
            </a:r>
            <a:r>
              <a:rPr lang="en-US" altLang="en-US" sz="2400" b="1" dirty="0">
                <a:solidFill>
                  <a:srgbClr val="0000CC"/>
                </a:solidFill>
                <a:latin typeface="Times New Roman" panose="02020603050405020304" pitchFamily="18" charset="0"/>
                <a:cs typeface="Times New Roman" panose="02020603050405020304" pitchFamily="18" charset="0"/>
              </a:rPr>
              <a:t> ai?</a:t>
            </a:r>
          </a:p>
          <a:p>
            <a:pPr eaLnBrk="1" hangingPunct="1">
              <a:spcBef>
                <a:spcPct val="50000"/>
              </a:spcBef>
            </a:pP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Thế</a:t>
            </a:r>
            <a:r>
              <a:rPr lang="en-US" altLang="en-US" sz="2400" b="1" dirty="0">
                <a:solidFill>
                  <a:srgbClr val="0000CC"/>
                </a:solidFill>
                <a:latin typeface="Times New Roman" panose="02020603050405020304" pitchFamily="18" charset="0"/>
                <a:cs typeface="Times New Roman" panose="02020603050405020304" pitchFamily="18" charset="0"/>
              </a:rPr>
              <a:t> ai </a:t>
            </a:r>
            <a:r>
              <a:rPr lang="en-US" altLang="en-US" sz="2400" b="1" dirty="0" err="1">
                <a:solidFill>
                  <a:srgbClr val="0000CC"/>
                </a:solidFill>
                <a:latin typeface="Times New Roman" panose="02020603050405020304" pitchFamily="18" charset="0"/>
                <a:cs typeface="Times New Roman" panose="02020603050405020304" pitchFamily="18" charset="0"/>
              </a:rPr>
              <a:t>sinh</a:t>
            </a:r>
            <a:r>
              <a:rPr lang="en-US" altLang="en-US" sz="2400" b="1" dirty="0">
                <a:solidFill>
                  <a:srgbClr val="0000CC"/>
                </a:solidFill>
                <a:latin typeface="Times New Roman" panose="02020603050405020304" pitchFamily="18" charset="0"/>
                <a:cs typeface="Times New Roman" panose="02020603050405020304" pitchFamily="18" charset="0"/>
              </a:rPr>
              <a:t> ra </a:t>
            </a:r>
            <a:r>
              <a:rPr lang="en-US" altLang="en-US" sz="2400" b="1" dirty="0" err="1">
                <a:solidFill>
                  <a:srgbClr val="0000CC"/>
                </a:solidFill>
                <a:latin typeface="Times New Roman" panose="02020603050405020304" pitchFamily="18" charset="0"/>
                <a:cs typeface="Times New Roman" panose="02020603050405020304" pitchFamily="18" charset="0"/>
              </a:rPr>
              <a:t>trời</a:t>
            </a:r>
            <a:r>
              <a:rPr lang="en-US" altLang="en-US" sz="2400" b="1"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Char char="-"/>
            </a:pPr>
            <a:r>
              <a:rPr lang="en-US" altLang="en-US" sz="2400" b="1" dirty="0">
                <a:solidFill>
                  <a:srgbClr val="0000CC"/>
                </a:solidFill>
                <a:latin typeface="Times New Roman" panose="02020603050405020304" pitchFamily="18" charset="0"/>
                <a:cs typeface="Times New Roman" panose="02020603050405020304" pitchFamily="18" charset="0"/>
              </a:rPr>
              <a:t> Con </a:t>
            </a:r>
            <a:r>
              <a:rPr lang="vi-VN" altLang="en-US" sz="2400" b="1" dirty="0">
                <a:solidFill>
                  <a:srgbClr val="0000CC"/>
                </a:solidFill>
                <a:latin typeface="Times New Roman" panose="02020603050405020304" pitchFamily="18" charset="0"/>
                <a:cs typeface="Times New Roman" panose="02020603050405020304" pitchFamily="18" charset="0"/>
              </a:rPr>
              <a:t>đ</a:t>
            </a:r>
            <a:r>
              <a:rPr lang="en-US" altLang="en-US" sz="2400" b="1" dirty="0" err="1">
                <a:solidFill>
                  <a:srgbClr val="0000CC"/>
                </a:solidFill>
                <a:latin typeface="Times New Roman" panose="02020603050405020304" pitchFamily="18" charset="0"/>
                <a:cs typeface="Times New Roman" panose="02020603050405020304" pitchFamily="18" charset="0"/>
              </a:rPr>
              <a:t>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mà</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hỏi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trời</a:t>
            </a:r>
            <a:r>
              <a:rPr lang="en-US" altLang="en-US" sz="2400" b="1" dirty="0">
                <a:solidFill>
                  <a:srgbClr val="0000CC"/>
                </a:solidFill>
                <a:latin typeface="Times New Roman" panose="02020603050405020304" pitchFamily="18" charset="0"/>
                <a:cs typeface="Times New Roman" panose="02020603050405020304" pitchFamily="18" charset="0"/>
              </a:rPr>
              <a:t> </a:t>
            </a:r>
            <a:r>
              <a:rPr lang="en-US" altLang="en-US" sz="2400" b="1" dirty="0" err="1">
                <a:solidFill>
                  <a:srgbClr val="0000CC"/>
                </a:solidFill>
                <a:latin typeface="Times New Roman" panose="02020603050405020304" pitchFamily="18" charset="0"/>
                <a:cs typeface="Times New Roman" panose="02020603050405020304" pitchFamily="18" charset="0"/>
              </a:rPr>
              <a:t>ấy</a:t>
            </a:r>
            <a:r>
              <a:rPr lang="en-US" altLang="en-US" sz="2400" b="1" dirty="0">
                <a:solidFill>
                  <a:srgbClr val="0000CC"/>
                </a:solidFill>
                <a:latin typeface="Times New Roman" panose="02020603050405020304" pitchFamily="18" charset="0"/>
                <a:cs typeface="Times New Roman" panose="02020603050405020304" pitchFamily="18" charset="0"/>
              </a:rPr>
              <a:t>!</a:t>
            </a:r>
          </a:p>
        </p:txBody>
      </p:sp>
      <p:cxnSp>
        <p:nvCxnSpPr>
          <p:cNvPr id="4" name="Straight Connector 3">
            <a:extLst>
              <a:ext uri="{FF2B5EF4-FFF2-40B4-BE49-F238E27FC236}">
                <a16:creationId xmlns:a16="http://schemas.microsoft.com/office/drawing/2014/main" id="{BCB1DF1E-8A2D-4AD6-978D-85FB9CFC0F04}"/>
              </a:ext>
            </a:extLst>
          </p:cNvPr>
          <p:cNvCxnSpPr>
            <a:cxnSpLocks/>
          </p:cNvCxnSpPr>
          <p:nvPr/>
        </p:nvCxnSpPr>
        <p:spPr>
          <a:xfrm>
            <a:off x="4000512" y="317523"/>
            <a:ext cx="11429" cy="617407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776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anim calcmode="lin" valueType="num">
                                      <p:cBhvr>
                                        <p:cTn id="26" dur="1000" fill="hold"/>
                                        <p:tgtEl>
                                          <p:spTgt spid="26"/>
                                        </p:tgtEl>
                                        <p:attrNameLst>
                                          <p:attrName>ppt_x</p:attrName>
                                        </p:attrNameLst>
                                      </p:cBhvr>
                                      <p:tavLst>
                                        <p:tav tm="0">
                                          <p:val>
                                            <p:strVal val="#ppt_x"/>
                                          </p:val>
                                        </p:tav>
                                        <p:tav tm="100000">
                                          <p:val>
                                            <p:strVal val="#ppt_x"/>
                                          </p:val>
                                        </p:tav>
                                      </p:tavLst>
                                    </p:anim>
                                    <p:anim calcmode="lin" valueType="num">
                                      <p:cBhvr>
                                        <p:cTn id="2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latin typeface="Times New Roman" panose="02020603050405020304" pitchFamily="18" charset="0"/>
              <a:cs typeface="Times New Roman" panose="02020603050405020304" pitchFamily="18" charset="0"/>
            </a:endParaRPr>
          </a:p>
        </p:txBody>
      </p:sp>
      <p:pic>
        <p:nvPicPr>
          <p:cNvPr id="3" name="图片 3" descr="边框">
            <a:extLst>
              <a:ext uri="{FF2B5EF4-FFF2-40B4-BE49-F238E27FC236}">
                <a16:creationId xmlns:a16="http://schemas.microsoft.com/office/drawing/2014/main" id="{BA7CD2D7-7EFE-4C26-A11B-F38DF9041A32}"/>
              </a:ext>
            </a:extLst>
          </p:cNvPr>
          <p:cNvPicPr>
            <a:picLocks noChangeAspect="1"/>
          </p:cNvPicPr>
          <p:nvPr/>
        </p:nvPicPr>
        <p:blipFill>
          <a:blip r:embed="rId2"/>
          <a:stretch>
            <a:fillRect/>
          </a:stretch>
        </p:blipFill>
        <p:spPr>
          <a:xfrm>
            <a:off x="179071" y="195179"/>
            <a:ext cx="8786336" cy="6412865"/>
          </a:xfrm>
          <a:prstGeom prst="rect">
            <a:avLst/>
          </a:prstGeom>
        </p:spPr>
      </p:pic>
      <p:pic>
        <p:nvPicPr>
          <p:cNvPr id="4" name="图片 4" descr="树枝">
            <a:extLst>
              <a:ext uri="{FF2B5EF4-FFF2-40B4-BE49-F238E27FC236}">
                <a16:creationId xmlns:a16="http://schemas.microsoft.com/office/drawing/2014/main" id="{2F3E0B04-FC0F-43DC-A323-F268CA6E0B7F}"/>
              </a:ext>
            </a:extLst>
          </p:cNvPr>
          <p:cNvPicPr>
            <a:picLocks noChangeAspect="1"/>
          </p:cNvPicPr>
          <p:nvPr/>
        </p:nvPicPr>
        <p:blipFill>
          <a:blip r:embed="rId3"/>
          <a:stretch>
            <a:fillRect/>
          </a:stretch>
        </p:blipFill>
        <p:spPr>
          <a:xfrm>
            <a:off x="7102316" y="-3810"/>
            <a:ext cx="2049780" cy="3592830"/>
          </a:xfrm>
          <a:prstGeom prst="rect">
            <a:avLst/>
          </a:prstGeom>
        </p:spPr>
      </p:pic>
      <p:pic>
        <p:nvPicPr>
          <p:cNvPr id="5" name="图片 5" descr="毛线团">
            <a:extLst>
              <a:ext uri="{FF2B5EF4-FFF2-40B4-BE49-F238E27FC236}">
                <a16:creationId xmlns:a16="http://schemas.microsoft.com/office/drawing/2014/main" id="{CE9DDE71-0CE8-4FB1-B5A2-CF60822D2E5B}"/>
              </a:ext>
            </a:extLst>
          </p:cNvPr>
          <p:cNvPicPr>
            <a:picLocks noChangeAspect="1"/>
          </p:cNvPicPr>
          <p:nvPr/>
        </p:nvPicPr>
        <p:blipFill>
          <a:blip r:embed="rId4"/>
          <a:stretch>
            <a:fillRect/>
          </a:stretch>
        </p:blipFill>
        <p:spPr>
          <a:xfrm>
            <a:off x="-17620" y="3602993"/>
            <a:ext cx="1780699" cy="3260725"/>
          </a:xfrm>
          <a:prstGeom prst="rect">
            <a:avLst/>
          </a:prstGeom>
        </p:spPr>
      </p:pic>
      <p:pic>
        <p:nvPicPr>
          <p:cNvPr id="6" name="图片 6" descr="花">
            <a:extLst>
              <a:ext uri="{FF2B5EF4-FFF2-40B4-BE49-F238E27FC236}">
                <a16:creationId xmlns:a16="http://schemas.microsoft.com/office/drawing/2014/main" id="{5D4C2423-1AA1-4C3D-BF35-B4935511CE86}"/>
              </a:ext>
            </a:extLst>
          </p:cNvPr>
          <p:cNvPicPr>
            <a:picLocks noChangeAspect="1"/>
          </p:cNvPicPr>
          <p:nvPr/>
        </p:nvPicPr>
        <p:blipFill>
          <a:blip r:embed="rId5"/>
          <a:stretch>
            <a:fillRect/>
          </a:stretch>
        </p:blipFill>
        <p:spPr>
          <a:xfrm>
            <a:off x="1676877" y="5574033"/>
            <a:ext cx="677704" cy="852805"/>
          </a:xfrm>
          <a:prstGeom prst="rect">
            <a:avLst/>
          </a:prstGeom>
        </p:spPr>
      </p:pic>
      <p:grpSp>
        <p:nvGrpSpPr>
          <p:cNvPr id="7" name="组合 10">
            <a:extLst>
              <a:ext uri="{FF2B5EF4-FFF2-40B4-BE49-F238E27FC236}">
                <a16:creationId xmlns:a16="http://schemas.microsoft.com/office/drawing/2014/main" id="{E0CBFEC2-C617-4389-A5FB-2A5CD8A748BE}"/>
              </a:ext>
            </a:extLst>
          </p:cNvPr>
          <p:cNvGrpSpPr/>
          <p:nvPr/>
        </p:nvGrpSpPr>
        <p:grpSpPr>
          <a:xfrm>
            <a:off x="3877629" y="1183643"/>
            <a:ext cx="1388806" cy="1593931"/>
            <a:chOff x="8308" y="1711"/>
            <a:chExt cx="2586" cy="2226"/>
          </a:xfrm>
        </p:grpSpPr>
        <p:sp>
          <p:nvSpPr>
            <p:cNvPr id="8" name="六边形 1">
              <a:extLst>
                <a:ext uri="{FF2B5EF4-FFF2-40B4-BE49-F238E27FC236}">
                  <a16:creationId xmlns:a16="http://schemas.microsoft.com/office/drawing/2014/main" id="{DBAA5AA9-9811-4454-93B3-7058D86CE05D}"/>
                </a:ext>
              </a:extLst>
            </p:cNvPr>
            <p:cNvSpPr/>
            <p:nvPr/>
          </p:nvSpPr>
          <p:spPr>
            <a:xfrm>
              <a:off x="8308" y="1711"/>
              <a:ext cx="2584" cy="2225"/>
            </a:xfrm>
            <a:prstGeom prst="hexagon">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sp>
          <p:nvSpPr>
            <p:cNvPr id="9" name="六边形 2">
              <a:extLst>
                <a:ext uri="{FF2B5EF4-FFF2-40B4-BE49-F238E27FC236}">
                  <a16:creationId xmlns:a16="http://schemas.microsoft.com/office/drawing/2014/main" id="{311870D9-CAF4-4FBC-B6D4-B6960E954AA7}"/>
                </a:ext>
              </a:extLst>
            </p:cNvPr>
            <p:cNvSpPr/>
            <p:nvPr/>
          </p:nvSpPr>
          <p:spPr>
            <a:xfrm>
              <a:off x="8310" y="1712"/>
              <a:ext cx="2584" cy="2225"/>
            </a:xfrm>
            <a:prstGeom prst="hexagon">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Times New Roman" panose="02020603050405020304" pitchFamily="18" charset="0"/>
                <a:cs typeface="Times New Roman" panose="02020603050405020304" pitchFamily="18" charset="0"/>
              </a:endParaRPr>
            </a:p>
          </p:txBody>
        </p:sp>
      </p:grpSp>
      <p:sp>
        <p:nvSpPr>
          <p:cNvPr id="10" name="文本框 11">
            <a:extLst>
              <a:ext uri="{FF2B5EF4-FFF2-40B4-BE49-F238E27FC236}">
                <a16:creationId xmlns:a16="http://schemas.microsoft.com/office/drawing/2014/main" id="{19BBF1DF-3F7E-4F1D-BDAA-F44B18B0A242}"/>
              </a:ext>
            </a:extLst>
          </p:cNvPr>
          <p:cNvSpPr txBox="1"/>
          <p:nvPr/>
        </p:nvSpPr>
        <p:spPr>
          <a:xfrm>
            <a:off x="4018597" y="1421130"/>
            <a:ext cx="1126808" cy="1015663"/>
          </a:xfrm>
          <a:prstGeom prst="rect">
            <a:avLst/>
          </a:prstGeom>
          <a:noFill/>
        </p:spPr>
        <p:txBody>
          <a:bodyPr wrap="square" rtlCol="0">
            <a:spAutoFit/>
          </a:bodyPr>
          <a:lstStyle/>
          <a:p>
            <a:pPr algn="ctr"/>
            <a:r>
              <a:rPr lang="en-US" altLang="zh-CN" sz="6000" b="1" dirty="0">
                <a:solidFill>
                  <a:srgbClr val="152751"/>
                </a:solidFill>
                <a:latin typeface="Times New Roman" panose="02020603050405020304" pitchFamily="18" charset="0"/>
                <a:cs typeface="Times New Roman" panose="02020603050405020304" pitchFamily="18" charset="0"/>
              </a:rPr>
              <a:t>II.</a:t>
            </a:r>
          </a:p>
        </p:txBody>
      </p:sp>
      <p:sp>
        <p:nvSpPr>
          <p:cNvPr id="11" name="文本框 12">
            <a:extLst>
              <a:ext uri="{FF2B5EF4-FFF2-40B4-BE49-F238E27FC236}">
                <a16:creationId xmlns:a16="http://schemas.microsoft.com/office/drawing/2014/main" id="{EB096F34-A4E8-46E1-B862-4D0D43295790}"/>
              </a:ext>
            </a:extLst>
          </p:cNvPr>
          <p:cNvSpPr txBox="1"/>
          <p:nvPr/>
        </p:nvSpPr>
        <p:spPr>
          <a:xfrm>
            <a:off x="1763078" y="3334430"/>
            <a:ext cx="5455920" cy="1446550"/>
          </a:xfrm>
          <a:prstGeom prst="rect">
            <a:avLst/>
          </a:prstGeom>
          <a:noFill/>
        </p:spPr>
        <p:txBody>
          <a:bodyPr wrap="square" rtlCol="0">
            <a:spAutoFit/>
          </a:bodyPr>
          <a:lstStyle/>
          <a:p>
            <a:pPr algn="ctr"/>
            <a:r>
              <a:rPr lang="en-US" altLang="zh-CN" sz="8800" b="1" dirty="0" err="1">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rPr>
              <a:t>Luyện</a:t>
            </a:r>
            <a:r>
              <a:rPr lang="en-US" altLang="zh-CN" sz="8800" b="1"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8800" b="1" dirty="0" err="1">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rPr>
              <a:t>tập</a:t>
            </a:r>
            <a:endParaRPr lang="zh-CN" altLang="en-US" sz="8800" b="1"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425382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15"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 calcmode="lin" valueType="num">
                                      <p:cBhvr>
                                        <p:cTn id="26"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7"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1500"/>
                            </p:stCondLst>
                            <p:childTnLst>
                              <p:par>
                                <p:cTn id="29" presetID="41" presetClass="entr" presetSubtype="0" fill="hold" grpId="0" nodeType="afterEffect">
                                  <p:stCondLst>
                                    <p:cond delay="0"/>
                                  </p:stCondLst>
                                  <p:iterate type="lt">
                                    <p:tmPct val="10000"/>
                                  </p:iterate>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0"/>
                                        </p:tgtEl>
                                        <p:attrNameLst>
                                          <p:attrName>ppt_y</p:attrName>
                                        </p:attrNameLst>
                                      </p:cBhvr>
                                      <p:tavLst>
                                        <p:tav tm="0">
                                          <p:val>
                                            <p:strVal val="#ppt_y"/>
                                          </p:val>
                                        </p:tav>
                                        <p:tav tm="100000">
                                          <p:val>
                                            <p:strVal val="#ppt_y"/>
                                          </p:val>
                                        </p:tav>
                                      </p:tavLst>
                                    </p:anim>
                                    <p:anim calcmode="lin" valueType="num">
                                      <p:cBhvr>
                                        <p:cTn id="33"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0"/>
                                        </p:tgtEl>
                                      </p:cBhvr>
                                    </p:animEffect>
                                  </p:childTnLst>
                                </p:cTn>
                              </p:par>
                            </p:childTnLst>
                          </p:cTn>
                        </p:par>
                        <p:par>
                          <p:cTn id="36" fill="hold">
                            <p:stCondLst>
                              <p:cond delay="2100"/>
                            </p:stCondLst>
                            <p:childTnLst>
                              <p:par>
                                <p:cTn id="37" presetID="42"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anim calcmode="lin" valueType="num">
                                      <p:cBhvr>
                                        <p:cTn id="40" dur="500" fill="hold"/>
                                        <p:tgtEl>
                                          <p:spTgt spid="11"/>
                                        </p:tgtEl>
                                        <p:attrNameLst>
                                          <p:attrName>ppt_x</p:attrName>
                                        </p:attrNameLst>
                                      </p:cBhvr>
                                      <p:tavLst>
                                        <p:tav tm="0">
                                          <p:val>
                                            <p:strVal val="#ppt_x"/>
                                          </p:val>
                                        </p:tav>
                                        <p:tav tm="100000">
                                          <p:val>
                                            <p:strVal val="#ppt_x"/>
                                          </p:val>
                                        </p:tav>
                                      </p:tavLst>
                                    </p:anim>
                                    <p:anim calcmode="lin" valueType="num">
                                      <p:cBhvr>
                                        <p:cTn id="41"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111211" y="685800"/>
            <a:ext cx="9067800" cy="2057400"/>
          </a:xfrm>
        </p:spPr>
        <p:txBody>
          <a:bodyPr/>
          <a:lstStyle/>
          <a:p>
            <a:pPr marL="0" indent="0" eaLnBrk="1" hangingPunct="1">
              <a:buFontTx/>
              <a:buNone/>
            </a:pPr>
            <a:r>
              <a:rPr lang="en-US" altLang="en-US" sz="1800" b="1" dirty="0">
                <a:solidFill>
                  <a:srgbClr val="0066FF"/>
                </a:solidFill>
              </a:rPr>
              <a:t>    a,</a:t>
            </a:r>
            <a:r>
              <a:rPr lang="vi-VN" altLang="en-US" sz="1800" b="1" dirty="0">
                <a:solidFill>
                  <a:srgbClr val="0066FF"/>
                </a:solidFill>
              </a:rPr>
              <a:t> </a:t>
            </a:r>
            <a:r>
              <a:rPr lang="en-US" altLang="en-US" sz="1800" b="1" dirty="0">
                <a:solidFill>
                  <a:srgbClr val="0066FF"/>
                </a:solidFill>
              </a:rPr>
              <a:t> </a:t>
            </a:r>
            <a:r>
              <a:rPr lang="vi-VN" altLang="en-US" sz="1800" b="1" dirty="0">
                <a:solidFill>
                  <a:srgbClr val="0066FF"/>
                </a:solidFill>
              </a:rPr>
              <a:t>Hỡi ơi lão Hạc! Thì ra đến lúc cùng lão cũng có thể làm liều như ai hết... Một người như thế ấy !... Một người đã khóc vì trót lừa một con chó !... Một người nhịn ăn để tiền lại làm ma, bởi không muốn liên lụy đến hàng xóm, láng giềng …</a:t>
            </a:r>
            <a:r>
              <a:rPr lang="en-US" altLang="en-US" sz="1800" b="1" dirty="0">
                <a:solidFill>
                  <a:srgbClr val="0066FF"/>
                </a:solidFill>
              </a:rPr>
              <a:t>  </a:t>
            </a:r>
          </a:p>
          <a:p>
            <a:pPr marL="0" indent="0" eaLnBrk="1" hangingPunct="1">
              <a:buFontTx/>
              <a:buNone/>
            </a:pPr>
            <a:r>
              <a:rPr lang="en-US" altLang="en-US" sz="1800" b="1" dirty="0">
                <a:solidFill>
                  <a:srgbClr val="0066FF"/>
                </a:solidFill>
              </a:rPr>
              <a:t>                                                                                                                      </a:t>
            </a:r>
          </a:p>
          <a:p>
            <a:pPr marL="0" indent="0" eaLnBrk="1" hangingPunct="1">
              <a:buFontTx/>
              <a:buNone/>
            </a:pPr>
            <a:r>
              <a:rPr lang="en-US" altLang="en-US" sz="1800" b="1" dirty="0">
                <a:solidFill>
                  <a:srgbClr val="0066FF"/>
                </a:solidFill>
              </a:rPr>
              <a:t> </a:t>
            </a:r>
            <a:r>
              <a:rPr lang="vi-VN" altLang="en-US" sz="1800" b="1" dirty="0">
                <a:solidFill>
                  <a:srgbClr val="0066FF"/>
                </a:solidFill>
              </a:rPr>
              <a:t>Cuộc đời quả thật cứ mỗi ngày một thêm đáng buồn...                                                             </a:t>
            </a:r>
            <a:r>
              <a:rPr lang="en-US" altLang="en-US" sz="1800" b="1" dirty="0">
                <a:solidFill>
                  <a:srgbClr val="0066FF"/>
                </a:solidFill>
              </a:rPr>
              <a:t>       </a:t>
            </a:r>
            <a:r>
              <a:rPr lang="vi-VN" altLang="en-US" sz="1800" b="1" dirty="0">
                <a:solidFill>
                  <a:srgbClr val="0066FF"/>
                </a:solidFill>
              </a:rPr>
              <a:t>(Nam Cao,</a:t>
            </a:r>
            <a:r>
              <a:rPr lang="vi-VN" altLang="en-US" sz="1800" b="1" i="1" dirty="0">
                <a:solidFill>
                  <a:srgbClr val="0066FF"/>
                </a:solidFill>
              </a:rPr>
              <a:t>Lão Hạc</a:t>
            </a:r>
            <a:r>
              <a:rPr lang="vi-VN" altLang="en-US" sz="1800" b="1" dirty="0">
                <a:solidFill>
                  <a:srgbClr val="0066FF"/>
                </a:solidFill>
              </a:rPr>
              <a:t>)</a:t>
            </a:r>
          </a:p>
          <a:p>
            <a:pPr marL="0" indent="0" eaLnBrk="1" hangingPunct="1">
              <a:spcBef>
                <a:spcPct val="0"/>
              </a:spcBef>
              <a:buFontTx/>
              <a:buNone/>
            </a:pPr>
            <a:endParaRPr lang="en-US" altLang="en-US" sz="1800" b="1" dirty="0">
              <a:solidFill>
                <a:srgbClr val="0066FF"/>
              </a:solidFill>
              <a:latin typeface="VNI-Times" pitchFamily="2" charset="0"/>
            </a:endParaRPr>
          </a:p>
        </p:txBody>
      </p:sp>
      <p:sp>
        <p:nvSpPr>
          <p:cNvPr id="66565" name="Rectangle 5"/>
          <p:cNvSpPr>
            <a:spLocks noChangeArrowheads="1"/>
          </p:cNvSpPr>
          <p:nvPr/>
        </p:nvSpPr>
        <p:spPr bwMode="auto">
          <a:xfrm>
            <a:off x="533400" y="762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vi-VN" altLang="en-US" sz="2400" b="1">
                <a:solidFill>
                  <a:prstClr val="black"/>
                </a:solidFill>
              </a:rPr>
              <a:t> Bài </a:t>
            </a:r>
            <a:r>
              <a:rPr lang="en-US" altLang="en-US" sz="2400" b="1">
                <a:solidFill>
                  <a:prstClr val="black"/>
                </a:solidFill>
                <a:latin typeface="Arial" pitchFamily="34" charset="0"/>
              </a:rPr>
              <a:t>tập </a:t>
            </a:r>
            <a:r>
              <a:rPr lang="vi-VN" altLang="en-US" sz="2400" b="1">
                <a:solidFill>
                  <a:prstClr val="black"/>
                </a:solidFill>
              </a:rPr>
              <a:t>1(SGK/22-23)</a:t>
            </a:r>
            <a:r>
              <a:rPr lang="en-US" altLang="en-US" sz="2400" b="1">
                <a:solidFill>
                  <a:prstClr val="black"/>
                </a:solidFill>
                <a:latin typeface="Arial" pitchFamily="34" charset="0"/>
              </a:rPr>
              <a:t>: </a:t>
            </a:r>
            <a:r>
              <a:rPr lang="vi-VN" altLang="en-US" sz="2400" b="1">
                <a:solidFill>
                  <a:prstClr val="black"/>
                </a:solidFill>
              </a:rPr>
              <a:t>Tìm câu nghi vấn và chức năng</a:t>
            </a:r>
          </a:p>
        </p:txBody>
      </p:sp>
      <p:sp>
        <p:nvSpPr>
          <p:cNvPr id="66569" name="Line 9"/>
          <p:cNvSpPr>
            <a:spLocks noChangeShapeType="1"/>
          </p:cNvSpPr>
          <p:nvPr/>
        </p:nvSpPr>
        <p:spPr bwMode="auto">
          <a:xfrm>
            <a:off x="239713" y="1766888"/>
            <a:ext cx="70104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66571" name="Rectangle 11"/>
          <p:cNvSpPr>
            <a:spLocks noChangeArrowheads="1"/>
          </p:cNvSpPr>
          <p:nvPr/>
        </p:nvSpPr>
        <p:spPr bwMode="auto">
          <a:xfrm>
            <a:off x="-152395" y="2638425"/>
            <a:ext cx="66325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altLang="en-US" sz="2000" b="1">
                <a:solidFill>
                  <a:prstClr val="black"/>
                </a:solidFill>
                <a:latin typeface="Times New Roman" pitchFamily="18" charset="0"/>
              </a:rPr>
              <a:t>   b, Nào đâu những đêm vàng bên bờ suối</a:t>
            </a:r>
          </a:p>
          <a:p>
            <a:pPr fontAlgn="base">
              <a:spcBef>
                <a:spcPct val="20000"/>
              </a:spcBef>
              <a:spcAft>
                <a:spcPct val="0"/>
              </a:spcAft>
            </a:pPr>
            <a:r>
              <a:rPr lang="en-US" altLang="en-US" sz="2000" b="1">
                <a:solidFill>
                  <a:prstClr val="black"/>
                </a:solidFill>
                <a:latin typeface="Times New Roman" pitchFamily="18" charset="0"/>
              </a:rPr>
              <a:t>       Ta say mồi đứng uống ánh trăng tan ?</a:t>
            </a:r>
          </a:p>
          <a:p>
            <a:pPr fontAlgn="base">
              <a:spcBef>
                <a:spcPct val="20000"/>
              </a:spcBef>
              <a:spcAft>
                <a:spcPct val="0"/>
              </a:spcAft>
            </a:pPr>
            <a:r>
              <a:rPr lang="en-US" altLang="en-US" sz="2000" b="1">
                <a:solidFill>
                  <a:prstClr val="black"/>
                </a:solidFill>
                <a:latin typeface="Times New Roman" pitchFamily="18" charset="0"/>
              </a:rPr>
              <a:t>       Đâu những ngày mưa chuyển bốn phương ngàn</a:t>
            </a:r>
          </a:p>
          <a:p>
            <a:pPr fontAlgn="base">
              <a:spcBef>
                <a:spcPct val="20000"/>
              </a:spcBef>
              <a:spcAft>
                <a:spcPct val="0"/>
              </a:spcAft>
            </a:pPr>
            <a:r>
              <a:rPr lang="en-US" altLang="en-US" sz="2000" b="1">
                <a:solidFill>
                  <a:prstClr val="black"/>
                </a:solidFill>
                <a:latin typeface="Times New Roman" pitchFamily="18" charset="0"/>
              </a:rPr>
              <a:t>       Ta lặng ngắm giang sơn ta đổi mới ?</a:t>
            </a:r>
          </a:p>
          <a:p>
            <a:pPr fontAlgn="base">
              <a:spcBef>
                <a:spcPct val="20000"/>
              </a:spcBef>
              <a:spcAft>
                <a:spcPct val="0"/>
              </a:spcAft>
            </a:pPr>
            <a:r>
              <a:rPr lang="en-US" altLang="en-US" sz="2000" b="1">
                <a:solidFill>
                  <a:prstClr val="black"/>
                </a:solidFill>
                <a:latin typeface="Times New Roman" pitchFamily="18" charset="0"/>
              </a:rPr>
              <a:t>       Đâu những bình minh cây xanh nắng gội, </a:t>
            </a:r>
          </a:p>
          <a:p>
            <a:pPr fontAlgn="base">
              <a:spcBef>
                <a:spcPct val="20000"/>
              </a:spcBef>
              <a:spcAft>
                <a:spcPct val="0"/>
              </a:spcAft>
            </a:pPr>
            <a:r>
              <a:rPr lang="en-US" altLang="en-US" sz="2000" b="1">
                <a:solidFill>
                  <a:prstClr val="black"/>
                </a:solidFill>
                <a:latin typeface="Times New Roman" pitchFamily="18" charset="0"/>
              </a:rPr>
              <a:t>       Tiếng chim ca giấc ngủ ta tưng bừng ?</a:t>
            </a:r>
          </a:p>
          <a:p>
            <a:pPr fontAlgn="base">
              <a:spcBef>
                <a:spcPct val="20000"/>
              </a:spcBef>
              <a:spcAft>
                <a:spcPct val="0"/>
              </a:spcAft>
            </a:pPr>
            <a:r>
              <a:rPr lang="en-US" altLang="en-US" sz="2000" b="1">
                <a:solidFill>
                  <a:prstClr val="black"/>
                </a:solidFill>
                <a:latin typeface="Times New Roman" pitchFamily="18" charset="0"/>
              </a:rPr>
              <a:t>       Đâu những chiều lênh láng máu sau rừng</a:t>
            </a:r>
          </a:p>
          <a:p>
            <a:pPr fontAlgn="base">
              <a:spcBef>
                <a:spcPct val="20000"/>
              </a:spcBef>
              <a:spcAft>
                <a:spcPct val="0"/>
              </a:spcAft>
            </a:pPr>
            <a:r>
              <a:rPr lang="en-US" altLang="en-US" sz="2000" b="1">
                <a:solidFill>
                  <a:prstClr val="black"/>
                </a:solidFill>
                <a:latin typeface="Times New Roman" pitchFamily="18" charset="0"/>
              </a:rPr>
              <a:t>       Ta đợi chết mảnh mặt trời gay gắt,</a:t>
            </a:r>
          </a:p>
          <a:p>
            <a:pPr fontAlgn="base">
              <a:spcBef>
                <a:spcPct val="20000"/>
              </a:spcBef>
              <a:spcAft>
                <a:spcPct val="0"/>
              </a:spcAft>
            </a:pPr>
            <a:r>
              <a:rPr lang="en-US" altLang="en-US" sz="2000" b="1">
                <a:solidFill>
                  <a:prstClr val="black"/>
                </a:solidFill>
                <a:latin typeface="Times New Roman" pitchFamily="18" charset="0"/>
              </a:rPr>
              <a:t>        Để ta chiếm lấy riêng phần bí mật ?</a:t>
            </a:r>
          </a:p>
          <a:p>
            <a:pPr fontAlgn="base">
              <a:spcBef>
                <a:spcPct val="20000"/>
              </a:spcBef>
              <a:spcAft>
                <a:spcPct val="0"/>
              </a:spcAft>
            </a:pPr>
            <a:r>
              <a:rPr lang="en-US" altLang="en-US" sz="2000" b="1">
                <a:solidFill>
                  <a:prstClr val="black"/>
                </a:solidFill>
                <a:latin typeface="Times New Roman" pitchFamily="18" charset="0"/>
              </a:rPr>
              <a:t>    - Than ôi ! Thời oanh liệt nay còn đâu ?</a:t>
            </a:r>
          </a:p>
          <a:p>
            <a:pPr fontAlgn="base">
              <a:spcBef>
                <a:spcPct val="20000"/>
              </a:spcBef>
              <a:spcAft>
                <a:spcPct val="0"/>
              </a:spcAft>
            </a:pPr>
            <a:r>
              <a:rPr lang="en-US" altLang="en-US" sz="2000" b="1">
                <a:solidFill>
                  <a:prstClr val="black"/>
                </a:solidFill>
                <a:latin typeface="Times New Roman" pitchFamily="18" charset="0"/>
              </a:rPr>
              <a:t>                                                       (Thế Lữ)</a:t>
            </a:r>
          </a:p>
          <a:p>
            <a:pPr fontAlgn="base">
              <a:spcBef>
                <a:spcPct val="20000"/>
              </a:spcBef>
              <a:spcAft>
                <a:spcPct val="0"/>
              </a:spcAft>
              <a:buFontTx/>
              <a:buChar char="•"/>
            </a:pPr>
            <a:endParaRPr lang="en-US" altLang="en-US" sz="2000" b="1">
              <a:solidFill>
                <a:prstClr val="black"/>
              </a:solidFill>
              <a:latin typeface="Times New Roman" pitchFamily="18" charset="0"/>
            </a:endParaRPr>
          </a:p>
          <a:p>
            <a:pPr fontAlgn="base">
              <a:spcBef>
                <a:spcPct val="20000"/>
              </a:spcBef>
              <a:spcAft>
                <a:spcPct val="0"/>
              </a:spcAft>
              <a:buFontTx/>
              <a:buChar char="•"/>
            </a:pPr>
            <a:r>
              <a:rPr lang="en-US" altLang="en-US" sz="2000" b="1">
                <a:solidFill>
                  <a:prstClr val="black"/>
                </a:solidFill>
                <a:latin typeface="Times New Roman" pitchFamily="18" charset="0"/>
              </a:rPr>
              <a:t>				 </a:t>
            </a:r>
          </a:p>
        </p:txBody>
      </p:sp>
      <p:sp>
        <p:nvSpPr>
          <p:cNvPr id="66572" name="Text Box 12"/>
          <p:cNvSpPr txBox="1">
            <a:spLocks noChangeArrowheads="1"/>
          </p:cNvSpPr>
          <p:nvPr/>
        </p:nvSpPr>
        <p:spPr bwMode="auto">
          <a:xfrm>
            <a:off x="5753100" y="3181356"/>
            <a:ext cx="3124200" cy="1200329"/>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fontAlgn="base">
              <a:spcBef>
                <a:spcPct val="50000"/>
              </a:spcBef>
              <a:spcAft>
                <a:spcPct val="0"/>
              </a:spcAft>
            </a:pPr>
            <a:r>
              <a:rPr lang="vi-VN" altLang="en-US">
                <a:solidFill>
                  <a:srgbClr val="C00000"/>
                </a:solidFill>
                <a:sym typeface="Wingdings" pitchFamily="2" charset="2"/>
              </a:rPr>
              <a:t> Trong cả đoạn thơ, trừ</a:t>
            </a:r>
            <a:r>
              <a:rPr lang="en-US" altLang="en-US">
                <a:solidFill>
                  <a:srgbClr val="C00000"/>
                </a:solidFill>
                <a:sym typeface="Wingdings" pitchFamily="2" charset="2"/>
              </a:rPr>
              <a:t> câu</a:t>
            </a:r>
            <a:r>
              <a:rPr lang="vi-VN" altLang="en-US">
                <a:solidFill>
                  <a:srgbClr val="C00000"/>
                </a:solidFill>
                <a:sym typeface="Wingdings" pitchFamily="2" charset="2"/>
              </a:rPr>
              <a:t> “Than ôi!”, tất cả các câu còn lại đều là câu nghi vấn</a:t>
            </a:r>
          </a:p>
        </p:txBody>
      </p:sp>
      <p:sp>
        <p:nvSpPr>
          <p:cNvPr id="66573" name="Text Box 13"/>
          <p:cNvSpPr txBox="1">
            <a:spLocks noChangeArrowheads="1"/>
          </p:cNvSpPr>
          <p:nvPr/>
        </p:nvSpPr>
        <p:spPr bwMode="auto">
          <a:xfrm>
            <a:off x="5329238" y="2112963"/>
            <a:ext cx="3657600" cy="6461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fontAlgn="base">
              <a:spcBef>
                <a:spcPct val="50000"/>
              </a:spcBef>
              <a:spcAft>
                <a:spcPct val="0"/>
              </a:spcAft>
            </a:pPr>
            <a:r>
              <a:rPr lang="vi-VN" altLang="en-US">
                <a:solidFill>
                  <a:srgbClr val="C00000"/>
                </a:solidFill>
              </a:rPr>
              <a:t>Dùng để bộc lộ tình cảm, cảm xúc (băn khoăn, nghi ngại)</a:t>
            </a:r>
          </a:p>
        </p:txBody>
      </p:sp>
      <p:sp>
        <p:nvSpPr>
          <p:cNvPr id="66575" name="Rectangle 15"/>
          <p:cNvSpPr>
            <a:spLocks noChangeArrowheads="1"/>
          </p:cNvSpPr>
          <p:nvPr/>
        </p:nvSpPr>
        <p:spPr bwMode="auto">
          <a:xfrm>
            <a:off x="0" y="1430273"/>
            <a:ext cx="7996238" cy="369888"/>
          </a:xfrm>
          <a:prstGeom prst="rect">
            <a:avLst/>
          </a:prstGeom>
          <a:noFill/>
          <a:ln>
            <a:noFill/>
          </a:ln>
          <a:effectLst/>
        </p:spPr>
        <p:txBody>
          <a:bodyPr>
            <a:spAutoFit/>
          </a:bodyPr>
          <a:lstStyle/>
          <a:p>
            <a:pPr fontAlgn="base">
              <a:spcBef>
                <a:spcPct val="0"/>
              </a:spcBef>
              <a:spcAft>
                <a:spcPct val="0"/>
              </a:spcAft>
              <a:defRPr/>
            </a:pPr>
            <a:r>
              <a:rPr lang="en-US" b="1" dirty="0">
                <a:solidFill>
                  <a:srgbClr val="0066FF"/>
                </a:solidFill>
              </a:rPr>
              <a:t>  </a:t>
            </a:r>
            <a:r>
              <a:rPr lang="vi-VN" b="1" dirty="0">
                <a:solidFill>
                  <a:srgbClr val="0066FF"/>
                </a:solidFill>
              </a:rPr>
              <a:t>Con người đáng kính ấy bây giờ cũng theo gót </a:t>
            </a:r>
            <a:r>
              <a:rPr lang="en-US" b="1" dirty="0">
                <a:solidFill>
                  <a:srgbClr val="0066FF"/>
                </a:solidFill>
              </a:rPr>
              <a:t> </a:t>
            </a:r>
            <a:r>
              <a:rPr lang="vi-VN" b="1" dirty="0">
                <a:solidFill>
                  <a:srgbClr val="0066FF"/>
                </a:solidFill>
              </a:rPr>
              <a:t>Binh Tư để có ăn ư ?</a:t>
            </a:r>
            <a:r>
              <a:rPr lang="en-US" b="1" dirty="0">
                <a:solidFill>
                  <a:srgbClr val="0066FF"/>
                </a:solidFill>
              </a:rPr>
              <a:t> </a:t>
            </a:r>
          </a:p>
        </p:txBody>
      </p:sp>
      <p:sp>
        <p:nvSpPr>
          <p:cNvPr id="66577" name="Line 17"/>
          <p:cNvSpPr>
            <a:spLocks noChangeShapeType="1"/>
          </p:cNvSpPr>
          <p:nvPr/>
        </p:nvSpPr>
        <p:spPr bwMode="auto">
          <a:xfrm>
            <a:off x="5638802" y="1766888"/>
            <a:ext cx="1247775" cy="3667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66578" name="Text Box 18"/>
          <p:cNvSpPr txBox="1">
            <a:spLocks noChangeArrowheads="1"/>
          </p:cNvSpPr>
          <p:nvPr/>
        </p:nvSpPr>
        <p:spPr bwMode="auto">
          <a:xfrm>
            <a:off x="5573713" y="5011774"/>
            <a:ext cx="3352800" cy="1323439"/>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fontAlgn="base">
              <a:spcBef>
                <a:spcPct val="50000"/>
              </a:spcBef>
              <a:spcAft>
                <a:spcPct val="0"/>
              </a:spcAft>
            </a:pPr>
            <a:r>
              <a:rPr lang="vi-VN" altLang="en-US" sz="2000">
                <a:solidFill>
                  <a:srgbClr val="C00000"/>
                </a:solidFill>
              </a:rPr>
              <a:t>Dùng để phủ định và bộc lộ tình cảm, cảm xúc</a:t>
            </a:r>
            <a:r>
              <a:rPr lang="en-US" altLang="en-US" sz="2000">
                <a:solidFill>
                  <a:srgbClr val="C00000"/>
                </a:solidFill>
              </a:rPr>
              <a:t>: Nỗi nhớ da diết; niềm nuối tiếc cao độ</a:t>
            </a:r>
            <a:endParaRPr lang="vi-VN" altLang="en-US" sz="2000">
              <a:solidFill>
                <a:srgbClr val="C00000"/>
              </a:solidFill>
            </a:endParaRPr>
          </a:p>
        </p:txBody>
      </p:sp>
      <p:sp>
        <p:nvSpPr>
          <p:cNvPr id="66579" name="Line 19"/>
          <p:cNvSpPr>
            <a:spLocks noChangeShapeType="1"/>
          </p:cNvSpPr>
          <p:nvPr/>
        </p:nvSpPr>
        <p:spPr bwMode="auto">
          <a:xfrm flipH="1">
            <a:off x="7315200" y="4381500"/>
            <a:ext cx="0" cy="62865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cxnSp>
        <p:nvCxnSpPr>
          <p:cNvPr id="3" name="Straight Connector 2"/>
          <p:cNvCxnSpPr>
            <a:cxnSpLocks noChangeShapeType="1"/>
          </p:cNvCxnSpPr>
          <p:nvPr/>
        </p:nvCxnSpPr>
        <p:spPr bwMode="auto">
          <a:xfrm>
            <a:off x="381000" y="6248400"/>
            <a:ext cx="762000" cy="0"/>
          </a:xfrm>
          <a:prstGeom prst="line">
            <a:avLst/>
          </a:prstGeom>
          <a:noFill/>
          <a:ln w="38100" algn="ctr">
            <a:solidFill>
              <a:srgbClr val="FF0000"/>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16094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66565"/>
                                        </p:tgtEl>
                                        <p:attrNameLst>
                                          <p:attrName>style.visibility</p:attrName>
                                        </p:attrNameLst>
                                      </p:cBhvr>
                                      <p:to>
                                        <p:strVal val="visible"/>
                                      </p:to>
                                    </p:set>
                                    <p:animEffect transition="in" filter="fade">
                                      <p:cBhvr>
                                        <p:cTn id="7" dur="1000"/>
                                        <p:tgtEl>
                                          <p:spTgt spid="66565"/>
                                        </p:tgtEl>
                                      </p:cBhvr>
                                    </p:animEffect>
                                    <p:anim calcmode="lin" valueType="num">
                                      <p:cBhvr>
                                        <p:cTn id="8" dur="1000" fill="hold"/>
                                        <p:tgtEl>
                                          <p:spTgt spid="66565"/>
                                        </p:tgtEl>
                                        <p:attrNameLst>
                                          <p:attrName>ppt_x</p:attrName>
                                        </p:attrNameLst>
                                      </p:cBhvr>
                                      <p:tavLst>
                                        <p:tav tm="0">
                                          <p:val>
                                            <p:strVal val="#ppt_x"/>
                                          </p:val>
                                        </p:tav>
                                        <p:tav tm="100000">
                                          <p:val>
                                            <p:strVal val="#ppt_x"/>
                                          </p:val>
                                        </p:tav>
                                      </p:tavLst>
                                    </p:anim>
                                    <p:anim calcmode="lin" valueType="num">
                                      <p:cBhvr>
                                        <p:cTn id="9" dur="900" decel="100000" fill="hold"/>
                                        <p:tgtEl>
                                          <p:spTgt spid="665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65"/>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6563">
                                            <p:txEl>
                                              <p:pRg st="0" end="0"/>
                                            </p:txEl>
                                          </p:spTgt>
                                        </p:tgtEl>
                                        <p:attrNameLst>
                                          <p:attrName>style.visibility</p:attrName>
                                        </p:attrNameLst>
                                      </p:cBhvr>
                                      <p:to>
                                        <p:strVal val="visible"/>
                                      </p:to>
                                    </p:set>
                                    <p:animEffect transition="in" filter="fade">
                                      <p:cBhvr>
                                        <p:cTn id="13" dur="1000"/>
                                        <p:tgtEl>
                                          <p:spTgt spid="66563">
                                            <p:txEl>
                                              <p:pRg st="0" end="0"/>
                                            </p:txEl>
                                          </p:spTgt>
                                        </p:tgtEl>
                                      </p:cBhvr>
                                    </p:animEffect>
                                    <p:anim calcmode="lin" valueType="num">
                                      <p:cBhvr>
                                        <p:cTn id="14" dur="1000" fill="hold"/>
                                        <p:tgtEl>
                                          <p:spTgt spid="66563">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6563">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6563">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6563">
                                            <p:txEl>
                                              <p:pRg st="1" end="1"/>
                                            </p:txEl>
                                          </p:spTgt>
                                        </p:tgtEl>
                                        <p:attrNameLst>
                                          <p:attrName>style.visibility</p:attrName>
                                        </p:attrNameLst>
                                      </p:cBhvr>
                                      <p:to>
                                        <p:strVal val="visible"/>
                                      </p:to>
                                    </p:set>
                                    <p:animEffect transition="in" filter="fade">
                                      <p:cBhvr>
                                        <p:cTn id="19" dur="1000"/>
                                        <p:tgtEl>
                                          <p:spTgt spid="66563">
                                            <p:txEl>
                                              <p:pRg st="1" end="1"/>
                                            </p:txEl>
                                          </p:spTgt>
                                        </p:tgtEl>
                                      </p:cBhvr>
                                    </p:animEffect>
                                    <p:anim calcmode="lin" valueType="num">
                                      <p:cBhvr>
                                        <p:cTn id="20" dur="1000" fill="hold"/>
                                        <p:tgtEl>
                                          <p:spTgt spid="66563">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6563">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6563">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6563">
                                            <p:txEl>
                                              <p:pRg st="2" end="2"/>
                                            </p:txEl>
                                          </p:spTgt>
                                        </p:tgtEl>
                                        <p:attrNameLst>
                                          <p:attrName>style.visibility</p:attrName>
                                        </p:attrNameLst>
                                      </p:cBhvr>
                                      <p:to>
                                        <p:strVal val="visible"/>
                                      </p:to>
                                    </p:set>
                                    <p:animEffect transition="in" filter="fade">
                                      <p:cBhvr>
                                        <p:cTn id="25" dur="1000"/>
                                        <p:tgtEl>
                                          <p:spTgt spid="66563">
                                            <p:txEl>
                                              <p:pRg st="2" end="2"/>
                                            </p:txEl>
                                          </p:spTgt>
                                        </p:tgtEl>
                                      </p:cBhvr>
                                    </p:animEffect>
                                    <p:anim calcmode="lin" valueType="num">
                                      <p:cBhvr>
                                        <p:cTn id="26" dur="1000" fill="hold"/>
                                        <p:tgtEl>
                                          <p:spTgt spid="66563">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6563">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6563">
                                            <p:txEl>
                                              <p:pRg st="2" end="2"/>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iterate type="lt">
                                    <p:tmPct val="0"/>
                                  </p:iterate>
                                  <p:childTnLst>
                                    <p:set>
                                      <p:cBhvr>
                                        <p:cTn id="30" dur="1" fill="hold">
                                          <p:stCondLst>
                                            <p:cond delay="0"/>
                                          </p:stCondLst>
                                        </p:cTn>
                                        <p:tgtEl>
                                          <p:spTgt spid="66575">
                                            <p:txEl>
                                              <p:pRg st="0" end="0"/>
                                            </p:txEl>
                                          </p:spTgt>
                                        </p:tgtEl>
                                        <p:attrNameLst>
                                          <p:attrName>style.visibility</p:attrName>
                                        </p:attrNameLst>
                                      </p:cBhvr>
                                      <p:to>
                                        <p:strVal val="visible"/>
                                      </p:to>
                                    </p:set>
                                    <p:animEffect transition="in" filter="fade">
                                      <p:cBhvr>
                                        <p:cTn id="31" dur="1000"/>
                                        <p:tgtEl>
                                          <p:spTgt spid="66575">
                                            <p:txEl>
                                              <p:pRg st="0" end="0"/>
                                            </p:txEl>
                                          </p:spTgt>
                                        </p:tgtEl>
                                      </p:cBhvr>
                                    </p:animEffect>
                                    <p:anim calcmode="lin" valueType="num">
                                      <p:cBhvr>
                                        <p:cTn id="32" dur="1000" fill="hold"/>
                                        <p:tgtEl>
                                          <p:spTgt spid="66575">
                                            <p:txEl>
                                              <p:pRg st="0" end="0"/>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6575">
                                            <p:txEl>
                                              <p:pRg st="0" end="0"/>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6575">
                                            <p:txEl>
                                              <p:pRg st="0" end="0"/>
                                            </p:txEl>
                                          </p:spTgt>
                                        </p:tgtEl>
                                        <p:attrNameLst>
                                          <p:attrName>ppt_y</p:attrName>
                                        </p:attrNameLst>
                                      </p:cBhvr>
                                      <p:tavLst>
                                        <p:tav tm="0">
                                          <p:val>
                                            <p:strVal val="#ppt_y-.03"/>
                                          </p:val>
                                        </p:tav>
                                        <p:tav tm="100000">
                                          <p:val>
                                            <p:strVal val="#ppt_y"/>
                                          </p:val>
                                        </p:tav>
                                      </p:tavLst>
                                    </p:anim>
                                  </p:childTnLst>
                                </p:cTn>
                              </p:par>
                              <p:par>
                                <p:cTn id="35" presetID="37" presetClass="entr" presetSubtype="0" fill="hold" nodeType="withEffect">
                                  <p:stCondLst>
                                    <p:cond delay="0"/>
                                  </p:stCondLst>
                                  <p:childTnLst>
                                    <p:set>
                                      <p:cBhvr>
                                        <p:cTn id="36" dur="1" fill="hold">
                                          <p:stCondLst>
                                            <p:cond delay="0"/>
                                          </p:stCondLst>
                                        </p:cTn>
                                        <p:tgtEl>
                                          <p:spTgt spid="66571"/>
                                        </p:tgtEl>
                                        <p:attrNameLst>
                                          <p:attrName>style.visibility</p:attrName>
                                        </p:attrNameLst>
                                      </p:cBhvr>
                                      <p:to>
                                        <p:strVal val="visible"/>
                                      </p:to>
                                    </p:set>
                                    <p:animEffect transition="in" filter="fade">
                                      <p:cBhvr>
                                        <p:cTn id="37" dur="1000"/>
                                        <p:tgtEl>
                                          <p:spTgt spid="66571"/>
                                        </p:tgtEl>
                                      </p:cBhvr>
                                    </p:animEffect>
                                    <p:anim calcmode="lin" valueType="num">
                                      <p:cBhvr>
                                        <p:cTn id="38" dur="1000" fill="hold"/>
                                        <p:tgtEl>
                                          <p:spTgt spid="66571"/>
                                        </p:tgtEl>
                                        <p:attrNameLst>
                                          <p:attrName>ppt_x</p:attrName>
                                        </p:attrNameLst>
                                      </p:cBhvr>
                                      <p:tavLst>
                                        <p:tav tm="0">
                                          <p:val>
                                            <p:strVal val="#ppt_x"/>
                                          </p:val>
                                        </p:tav>
                                        <p:tav tm="100000">
                                          <p:val>
                                            <p:strVal val="#ppt_x"/>
                                          </p:val>
                                        </p:tav>
                                      </p:tavLst>
                                    </p:anim>
                                    <p:anim calcmode="lin" valueType="num">
                                      <p:cBhvr>
                                        <p:cTn id="39" dur="900" decel="100000" fill="hold"/>
                                        <p:tgtEl>
                                          <p:spTgt spid="6657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6571"/>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16" presetClass="emph" presetSubtype="0" fill="hold" nodeType="clickEffect">
                                  <p:stCondLst>
                                    <p:cond delay="0"/>
                                  </p:stCondLst>
                                  <p:iterate type="lt">
                                    <p:tmPct val="4000"/>
                                  </p:iterate>
                                  <p:childTnLst>
                                    <p:set>
                                      <p:cBhvr override="childStyle">
                                        <p:cTn id="44" dur="500" fill="hold"/>
                                        <p:tgtEl>
                                          <p:spTgt spid="66575">
                                            <p:txEl>
                                              <p:pRg st="0" end="0"/>
                                            </p:txEl>
                                          </p:spTgt>
                                        </p:tgtEl>
                                        <p:attrNameLst>
                                          <p:attrName>style.color</p:attrName>
                                        </p:attrNameLst>
                                      </p:cBhvr>
                                      <p:to>
                                        <p:clrVal>
                                          <a:srgbClr val="FF3300"/>
                                        </p:clrVal>
                                      </p:to>
                                    </p:set>
                                    <p:set>
                                      <p:cBhvr>
                                        <p:cTn id="45" dur="500" fill="hold"/>
                                        <p:tgtEl>
                                          <p:spTgt spid="66575">
                                            <p:txEl>
                                              <p:pRg st="0" end="0"/>
                                            </p:txEl>
                                          </p:spTgt>
                                        </p:tgtEl>
                                        <p:attrNameLst>
                                          <p:attrName>fillcolor</p:attrName>
                                        </p:attrNameLst>
                                      </p:cBhvr>
                                      <p:to>
                                        <p:clrVal>
                                          <a:srgbClr val="FF3300"/>
                                        </p:clrVal>
                                      </p:to>
                                    </p:set>
                                    <p:set>
                                      <p:cBhvr>
                                        <p:cTn id="46" dur="500" fill="hold"/>
                                        <p:tgtEl>
                                          <p:spTgt spid="66575">
                                            <p:txEl>
                                              <p:pRg st="0" end="0"/>
                                            </p:txEl>
                                          </p:spTgt>
                                        </p:tgtEl>
                                        <p:attrNameLst>
                                          <p:attrName>fill.type</p:attrName>
                                        </p:attrNameLst>
                                      </p:cBhvr>
                                      <p:to>
                                        <p:strVal val="solid"/>
                                      </p:to>
                                    </p:set>
                                  </p:childTnLst>
                                </p:cTn>
                              </p:par>
                              <p:par>
                                <p:cTn id="47" presetID="17" presetClass="entr" presetSubtype="10" fill="hold" grpId="0" nodeType="withEffect">
                                  <p:stCondLst>
                                    <p:cond delay="0"/>
                                  </p:stCondLst>
                                  <p:childTnLst>
                                    <p:set>
                                      <p:cBhvr>
                                        <p:cTn id="48" dur="1" fill="hold">
                                          <p:stCondLst>
                                            <p:cond delay="0"/>
                                          </p:stCondLst>
                                        </p:cTn>
                                        <p:tgtEl>
                                          <p:spTgt spid="66569"/>
                                        </p:tgtEl>
                                        <p:attrNameLst>
                                          <p:attrName>style.visibility</p:attrName>
                                        </p:attrNameLst>
                                      </p:cBhvr>
                                      <p:to>
                                        <p:strVal val="visible"/>
                                      </p:to>
                                    </p:set>
                                    <p:anim calcmode="lin" valueType="num">
                                      <p:cBhvr>
                                        <p:cTn id="49" dur="500" fill="hold"/>
                                        <p:tgtEl>
                                          <p:spTgt spid="66569"/>
                                        </p:tgtEl>
                                        <p:attrNameLst>
                                          <p:attrName>ppt_w</p:attrName>
                                        </p:attrNameLst>
                                      </p:cBhvr>
                                      <p:tavLst>
                                        <p:tav tm="0">
                                          <p:val>
                                            <p:fltVal val="0"/>
                                          </p:val>
                                        </p:tav>
                                        <p:tav tm="100000">
                                          <p:val>
                                            <p:strVal val="#ppt_w"/>
                                          </p:val>
                                        </p:tav>
                                      </p:tavLst>
                                    </p:anim>
                                    <p:anim calcmode="lin" valueType="num">
                                      <p:cBhvr>
                                        <p:cTn id="50" dur="500" fill="hold"/>
                                        <p:tgtEl>
                                          <p:spTgt spid="66569"/>
                                        </p:tgtEl>
                                        <p:attrNameLst>
                                          <p:attrName>ppt_h</p:attrName>
                                        </p:attrNameLst>
                                      </p:cBhvr>
                                      <p:tavLst>
                                        <p:tav tm="0">
                                          <p:val>
                                            <p:strVal val="#ppt_h"/>
                                          </p:val>
                                        </p:tav>
                                        <p:tav tm="100000">
                                          <p:val>
                                            <p:strVal val="#ppt_h"/>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4" presetClass="entr" presetSubtype="0" accel="100000" fill="hold" grpId="0" nodeType="clickEffect">
                                  <p:stCondLst>
                                    <p:cond delay="0"/>
                                  </p:stCondLst>
                                  <p:childTnLst>
                                    <p:set>
                                      <p:cBhvr>
                                        <p:cTn id="54" dur="1" fill="hold">
                                          <p:stCondLst>
                                            <p:cond delay="0"/>
                                          </p:stCondLst>
                                        </p:cTn>
                                        <p:tgtEl>
                                          <p:spTgt spid="66577"/>
                                        </p:tgtEl>
                                        <p:attrNameLst>
                                          <p:attrName>style.visibility</p:attrName>
                                        </p:attrNameLst>
                                      </p:cBhvr>
                                      <p:to>
                                        <p:strVal val="visible"/>
                                      </p:to>
                                    </p:set>
                                    <p:anim calcmode="lin" valueType="num">
                                      <p:cBhvr>
                                        <p:cTn id="55" dur="500" fill="hold"/>
                                        <p:tgtEl>
                                          <p:spTgt spid="66577"/>
                                        </p:tgtEl>
                                        <p:attrNameLst>
                                          <p:attrName>ppt_w</p:attrName>
                                        </p:attrNameLst>
                                      </p:cBhvr>
                                      <p:tavLst>
                                        <p:tav tm="0">
                                          <p:val>
                                            <p:strVal val="#ppt_w*0.05"/>
                                          </p:val>
                                        </p:tav>
                                        <p:tav tm="100000">
                                          <p:val>
                                            <p:strVal val="#ppt_w"/>
                                          </p:val>
                                        </p:tav>
                                      </p:tavLst>
                                    </p:anim>
                                    <p:anim calcmode="lin" valueType="num">
                                      <p:cBhvr>
                                        <p:cTn id="56" dur="500" fill="hold"/>
                                        <p:tgtEl>
                                          <p:spTgt spid="66577"/>
                                        </p:tgtEl>
                                        <p:attrNameLst>
                                          <p:attrName>ppt_h</p:attrName>
                                        </p:attrNameLst>
                                      </p:cBhvr>
                                      <p:tavLst>
                                        <p:tav tm="0">
                                          <p:val>
                                            <p:strVal val="#ppt_h"/>
                                          </p:val>
                                        </p:tav>
                                        <p:tav tm="100000">
                                          <p:val>
                                            <p:strVal val="#ppt_h"/>
                                          </p:val>
                                        </p:tav>
                                      </p:tavLst>
                                    </p:anim>
                                    <p:anim calcmode="lin" valueType="num">
                                      <p:cBhvr>
                                        <p:cTn id="57" dur="500" fill="hold"/>
                                        <p:tgtEl>
                                          <p:spTgt spid="66577"/>
                                        </p:tgtEl>
                                        <p:attrNameLst>
                                          <p:attrName>ppt_x</p:attrName>
                                        </p:attrNameLst>
                                      </p:cBhvr>
                                      <p:tavLst>
                                        <p:tav tm="0">
                                          <p:val>
                                            <p:strVal val="#ppt_x-.2"/>
                                          </p:val>
                                        </p:tav>
                                        <p:tav tm="100000">
                                          <p:val>
                                            <p:strVal val="#ppt_x"/>
                                          </p:val>
                                        </p:tav>
                                      </p:tavLst>
                                    </p:anim>
                                    <p:anim calcmode="lin" valueType="num">
                                      <p:cBhvr>
                                        <p:cTn id="58" dur="500" fill="hold"/>
                                        <p:tgtEl>
                                          <p:spTgt spid="66577"/>
                                        </p:tgtEl>
                                        <p:attrNameLst>
                                          <p:attrName>ppt_y</p:attrName>
                                        </p:attrNameLst>
                                      </p:cBhvr>
                                      <p:tavLst>
                                        <p:tav tm="0">
                                          <p:val>
                                            <p:strVal val="#ppt_y"/>
                                          </p:val>
                                        </p:tav>
                                        <p:tav tm="100000">
                                          <p:val>
                                            <p:strVal val="#ppt_y"/>
                                          </p:val>
                                        </p:tav>
                                      </p:tavLst>
                                    </p:anim>
                                    <p:animEffect transition="in" filter="fade">
                                      <p:cBhvr>
                                        <p:cTn id="59" dur="500"/>
                                        <p:tgtEl>
                                          <p:spTgt spid="66577"/>
                                        </p:tgtEl>
                                      </p:cBhvr>
                                    </p:animEffect>
                                  </p:childTnLst>
                                </p:cTn>
                              </p:par>
                            </p:childTnLst>
                          </p:cTn>
                        </p:par>
                        <p:par>
                          <p:cTn id="60" fill="hold" nodeType="afterGroup">
                            <p:stCondLst>
                              <p:cond delay="500"/>
                            </p:stCondLst>
                            <p:childTnLst>
                              <p:par>
                                <p:cTn id="61" presetID="54" presetClass="entr" presetSubtype="0" accel="100000" fill="hold" grpId="0" nodeType="afterEffect">
                                  <p:stCondLst>
                                    <p:cond delay="0"/>
                                  </p:stCondLst>
                                  <p:childTnLst>
                                    <p:set>
                                      <p:cBhvr>
                                        <p:cTn id="62" dur="1" fill="hold">
                                          <p:stCondLst>
                                            <p:cond delay="0"/>
                                          </p:stCondLst>
                                        </p:cTn>
                                        <p:tgtEl>
                                          <p:spTgt spid="66573">
                                            <p:bg/>
                                          </p:spTgt>
                                        </p:tgtEl>
                                        <p:attrNameLst>
                                          <p:attrName>style.visibility</p:attrName>
                                        </p:attrNameLst>
                                      </p:cBhvr>
                                      <p:to>
                                        <p:strVal val="visible"/>
                                      </p:to>
                                    </p:set>
                                    <p:anim calcmode="lin" valueType="num">
                                      <p:cBhvr>
                                        <p:cTn id="63" dur="1000" fill="hold"/>
                                        <p:tgtEl>
                                          <p:spTgt spid="66573">
                                            <p:bg/>
                                          </p:spTgt>
                                        </p:tgtEl>
                                        <p:attrNameLst>
                                          <p:attrName>ppt_w</p:attrName>
                                        </p:attrNameLst>
                                      </p:cBhvr>
                                      <p:tavLst>
                                        <p:tav tm="0">
                                          <p:val>
                                            <p:strVal val="#ppt_w*0.05"/>
                                          </p:val>
                                        </p:tav>
                                        <p:tav tm="100000">
                                          <p:val>
                                            <p:strVal val="#ppt_w"/>
                                          </p:val>
                                        </p:tav>
                                      </p:tavLst>
                                    </p:anim>
                                    <p:anim calcmode="lin" valueType="num">
                                      <p:cBhvr>
                                        <p:cTn id="64" dur="1000" fill="hold"/>
                                        <p:tgtEl>
                                          <p:spTgt spid="66573">
                                            <p:bg/>
                                          </p:spTgt>
                                        </p:tgtEl>
                                        <p:attrNameLst>
                                          <p:attrName>ppt_h</p:attrName>
                                        </p:attrNameLst>
                                      </p:cBhvr>
                                      <p:tavLst>
                                        <p:tav tm="0">
                                          <p:val>
                                            <p:strVal val="#ppt_h"/>
                                          </p:val>
                                        </p:tav>
                                        <p:tav tm="100000">
                                          <p:val>
                                            <p:strVal val="#ppt_h"/>
                                          </p:val>
                                        </p:tav>
                                      </p:tavLst>
                                    </p:anim>
                                    <p:anim calcmode="lin" valueType="num">
                                      <p:cBhvr>
                                        <p:cTn id="65" dur="1000" fill="hold"/>
                                        <p:tgtEl>
                                          <p:spTgt spid="66573">
                                            <p:bg/>
                                          </p:spTgt>
                                        </p:tgtEl>
                                        <p:attrNameLst>
                                          <p:attrName>ppt_x</p:attrName>
                                        </p:attrNameLst>
                                      </p:cBhvr>
                                      <p:tavLst>
                                        <p:tav tm="0">
                                          <p:val>
                                            <p:strVal val="#ppt_x-.2"/>
                                          </p:val>
                                        </p:tav>
                                        <p:tav tm="100000">
                                          <p:val>
                                            <p:strVal val="#ppt_x"/>
                                          </p:val>
                                        </p:tav>
                                      </p:tavLst>
                                    </p:anim>
                                    <p:anim calcmode="lin" valueType="num">
                                      <p:cBhvr>
                                        <p:cTn id="66" dur="1000" fill="hold"/>
                                        <p:tgtEl>
                                          <p:spTgt spid="66573">
                                            <p:bg/>
                                          </p:spTgt>
                                        </p:tgtEl>
                                        <p:attrNameLst>
                                          <p:attrName>ppt_y</p:attrName>
                                        </p:attrNameLst>
                                      </p:cBhvr>
                                      <p:tavLst>
                                        <p:tav tm="0">
                                          <p:val>
                                            <p:strVal val="#ppt_y"/>
                                          </p:val>
                                        </p:tav>
                                        <p:tav tm="100000">
                                          <p:val>
                                            <p:strVal val="#ppt_y"/>
                                          </p:val>
                                        </p:tav>
                                      </p:tavLst>
                                    </p:anim>
                                    <p:animEffect transition="in" filter="fade">
                                      <p:cBhvr>
                                        <p:cTn id="67" dur="1000"/>
                                        <p:tgtEl>
                                          <p:spTgt spid="66573">
                                            <p:bg/>
                                          </p:spTgt>
                                        </p:tgtEl>
                                      </p:cBhvr>
                                    </p:animEffect>
                                  </p:childTnLst>
                                </p:cTn>
                              </p:par>
                              <p:par>
                                <p:cTn id="68" presetID="54" presetClass="entr" presetSubtype="0" accel="100000" fill="hold" grpId="0" nodeType="withEffect">
                                  <p:stCondLst>
                                    <p:cond delay="0"/>
                                  </p:stCondLst>
                                  <p:childTnLst>
                                    <p:set>
                                      <p:cBhvr>
                                        <p:cTn id="69" dur="1" fill="hold">
                                          <p:stCondLst>
                                            <p:cond delay="0"/>
                                          </p:stCondLst>
                                        </p:cTn>
                                        <p:tgtEl>
                                          <p:spTgt spid="66573">
                                            <p:txEl>
                                              <p:pRg st="0" end="0"/>
                                            </p:txEl>
                                          </p:spTgt>
                                        </p:tgtEl>
                                        <p:attrNameLst>
                                          <p:attrName>style.visibility</p:attrName>
                                        </p:attrNameLst>
                                      </p:cBhvr>
                                      <p:to>
                                        <p:strVal val="visible"/>
                                      </p:to>
                                    </p:set>
                                    <p:anim calcmode="lin" valueType="num">
                                      <p:cBhvr>
                                        <p:cTn id="70" dur="1000" fill="hold"/>
                                        <p:tgtEl>
                                          <p:spTgt spid="66573">
                                            <p:txEl>
                                              <p:pRg st="0" end="0"/>
                                            </p:txEl>
                                          </p:spTgt>
                                        </p:tgtEl>
                                        <p:attrNameLst>
                                          <p:attrName>ppt_w</p:attrName>
                                        </p:attrNameLst>
                                      </p:cBhvr>
                                      <p:tavLst>
                                        <p:tav tm="0">
                                          <p:val>
                                            <p:strVal val="#ppt_w*0.05"/>
                                          </p:val>
                                        </p:tav>
                                        <p:tav tm="100000">
                                          <p:val>
                                            <p:strVal val="#ppt_w"/>
                                          </p:val>
                                        </p:tav>
                                      </p:tavLst>
                                    </p:anim>
                                    <p:anim calcmode="lin" valueType="num">
                                      <p:cBhvr>
                                        <p:cTn id="71" dur="1000" fill="hold"/>
                                        <p:tgtEl>
                                          <p:spTgt spid="66573">
                                            <p:txEl>
                                              <p:pRg st="0" end="0"/>
                                            </p:txEl>
                                          </p:spTgt>
                                        </p:tgtEl>
                                        <p:attrNameLst>
                                          <p:attrName>ppt_h</p:attrName>
                                        </p:attrNameLst>
                                      </p:cBhvr>
                                      <p:tavLst>
                                        <p:tav tm="0">
                                          <p:val>
                                            <p:strVal val="#ppt_h"/>
                                          </p:val>
                                        </p:tav>
                                        <p:tav tm="100000">
                                          <p:val>
                                            <p:strVal val="#ppt_h"/>
                                          </p:val>
                                        </p:tav>
                                      </p:tavLst>
                                    </p:anim>
                                    <p:anim calcmode="lin" valueType="num">
                                      <p:cBhvr>
                                        <p:cTn id="72" dur="1000" fill="hold"/>
                                        <p:tgtEl>
                                          <p:spTgt spid="66573">
                                            <p:txEl>
                                              <p:pRg st="0" end="0"/>
                                            </p:txEl>
                                          </p:spTgt>
                                        </p:tgtEl>
                                        <p:attrNameLst>
                                          <p:attrName>ppt_x</p:attrName>
                                        </p:attrNameLst>
                                      </p:cBhvr>
                                      <p:tavLst>
                                        <p:tav tm="0">
                                          <p:val>
                                            <p:strVal val="#ppt_x-.2"/>
                                          </p:val>
                                        </p:tav>
                                        <p:tav tm="100000">
                                          <p:val>
                                            <p:strVal val="#ppt_x"/>
                                          </p:val>
                                        </p:tav>
                                      </p:tavLst>
                                    </p:anim>
                                    <p:anim calcmode="lin" valueType="num">
                                      <p:cBhvr>
                                        <p:cTn id="73" dur="1000" fill="hold"/>
                                        <p:tgtEl>
                                          <p:spTgt spid="66573">
                                            <p:txEl>
                                              <p:pRg st="0" end="0"/>
                                            </p:txEl>
                                          </p:spTgt>
                                        </p:tgtEl>
                                        <p:attrNameLst>
                                          <p:attrName>ppt_y</p:attrName>
                                        </p:attrNameLst>
                                      </p:cBhvr>
                                      <p:tavLst>
                                        <p:tav tm="0">
                                          <p:val>
                                            <p:strVal val="#ppt_y"/>
                                          </p:val>
                                        </p:tav>
                                        <p:tav tm="100000">
                                          <p:val>
                                            <p:strVal val="#ppt_y"/>
                                          </p:val>
                                        </p:tav>
                                      </p:tavLst>
                                    </p:anim>
                                    <p:animEffect transition="in" filter="fade">
                                      <p:cBhvr>
                                        <p:cTn id="74" dur="1000"/>
                                        <p:tgtEl>
                                          <p:spTgt spid="66573">
                                            <p:txEl>
                                              <p:pRg st="0" end="0"/>
                                            </p:txEl>
                                          </p:spTgt>
                                        </p:tgtEl>
                                      </p:cBhvr>
                                    </p:animEffect>
                                  </p:childTnLst>
                                </p:cTn>
                              </p:par>
                              <p:par>
                                <p:cTn id="75" presetID="32" presetClass="emph" presetSubtype="0" fill="hold" nodeType="withEffect">
                                  <p:stCondLst>
                                    <p:cond delay="0"/>
                                  </p:stCondLst>
                                  <p:childTnLst>
                                    <p:animClr clrSpc="rgb" dir="cw">
                                      <p:cBhvr override="childStyle">
                                        <p:cTn id="76" dur="100" fill="hold"/>
                                        <p:tgtEl>
                                          <p:spTgt spid="66573">
                                            <p:txEl>
                                              <p:pRg st="0" end="0"/>
                                            </p:txEl>
                                          </p:spTgt>
                                        </p:tgtEl>
                                        <p:attrNameLst>
                                          <p:attrName>style.color</p:attrName>
                                        </p:attrNameLst>
                                      </p:cBhvr>
                                      <p:to>
                                        <a:srgbClr val="FF3300"/>
                                      </p:to>
                                    </p:animClr>
                                    <p:animClr clrSpc="rgb" dir="cw">
                                      <p:cBhvr>
                                        <p:cTn id="77" dur="100" fill="hold"/>
                                        <p:tgtEl>
                                          <p:spTgt spid="66573">
                                            <p:txEl>
                                              <p:pRg st="0" end="0"/>
                                            </p:txEl>
                                          </p:spTgt>
                                        </p:tgtEl>
                                        <p:attrNameLst>
                                          <p:attrName>fillcolor</p:attrName>
                                        </p:attrNameLst>
                                      </p:cBhvr>
                                      <p:to>
                                        <a:srgbClr val="FF3300"/>
                                      </p:to>
                                    </p:animClr>
                                    <p:set>
                                      <p:cBhvr>
                                        <p:cTn id="78" dur="100" fill="hold"/>
                                        <p:tgtEl>
                                          <p:spTgt spid="66573">
                                            <p:txEl>
                                              <p:pRg st="0" end="0"/>
                                            </p:txEl>
                                          </p:spTgt>
                                        </p:tgtEl>
                                        <p:attrNameLst>
                                          <p:attrName>fill.type</p:attrName>
                                        </p:attrNameLst>
                                      </p:cBhvr>
                                      <p:to>
                                        <p:strVal val="solid"/>
                                      </p:to>
                                    </p:set>
                                    <p:set>
                                      <p:cBhvr>
                                        <p:cTn id="79" dur="100" fill="hold"/>
                                        <p:tgtEl>
                                          <p:spTgt spid="66573">
                                            <p:txEl>
                                              <p:pRg st="0" end="0"/>
                                            </p:txEl>
                                          </p:spTgt>
                                        </p:tgtEl>
                                        <p:attrNameLst>
                                          <p:attrName>fill.on</p:attrName>
                                        </p:attrNameLst>
                                      </p:cBhvr>
                                      <p:to>
                                        <p:strVal val="true"/>
                                      </p:to>
                                    </p:set>
                                    <p:animRot by="120000">
                                      <p:cBhvr>
                                        <p:cTn id="80" dur="100" fill="hold">
                                          <p:stCondLst>
                                            <p:cond delay="0"/>
                                          </p:stCondLst>
                                        </p:cTn>
                                        <p:tgtEl>
                                          <p:spTgt spid="66573">
                                            <p:txEl>
                                              <p:pRg st="0" end="0"/>
                                            </p:txEl>
                                          </p:spTgt>
                                        </p:tgtEl>
                                        <p:attrNameLst>
                                          <p:attrName>r</p:attrName>
                                        </p:attrNameLst>
                                      </p:cBhvr>
                                    </p:animRot>
                                    <p:animRot by="-240000">
                                      <p:cBhvr>
                                        <p:cTn id="81" dur="200" fill="hold">
                                          <p:stCondLst>
                                            <p:cond delay="200"/>
                                          </p:stCondLst>
                                        </p:cTn>
                                        <p:tgtEl>
                                          <p:spTgt spid="66573">
                                            <p:txEl>
                                              <p:pRg st="0" end="0"/>
                                            </p:txEl>
                                          </p:spTgt>
                                        </p:tgtEl>
                                        <p:attrNameLst>
                                          <p:attrName>r</p:attrName>
                                        </p:attrNameLst>
                                      </p:cBhvr>
                                    </p:animRot>
                                    <p:animRot by="240000">
                                      <p:cBhvr>
                                        <p:cTn id="82" dur="200" fill="hold">
                                          <p:stCondLst>
                                            <p:cond delay="400"/>
                                          </p:stCondLst>
                                        </p:cTn>
                                        <p:tgtEl>
                                          <p:spTgt spid="66573">
                                            <p:txEl>
                                              <p:pRg st="0" end="0"/>
                                            </p:txEl>
                                          </p:spTgt>
                                        </p:tgtEl>
                                        <p:attrNameLst>
                                          <p:attrName>r</p:attrName>
                                        </p:attrNameLst>
                                      </p:cBhvr>
                                    </p:animRot>
                                    <p:animRot by="-240000">
                                      <p:cBhvr>
                                        <p:cTn id="83" dur="200" fill="hold">
                                          <p:stCondLst>
                                            <p:cond delay="600"/>
                                          </p:stCondLst>
                                        </p:cTn>
                                        <p:tgtEl>
                                          <p:spTgt spid="66573">
                                            <p:txEl>
                                              <p:pRg st="0" end="0"/>
                                            </p:txEl>
                                          </p:spTgt>
                                        </p:tgtEl>
                                        <p:attrNameLst>
                                          <p:attrName>r</p:attrName>
                                        </p:attrNameLst>
                                      </p:cBhvr>
                                    </p:animRot>
                                    <p:animRot by="120000">
                                      <p:cBhvr>
                                        <p:cTn id="84" dur="200" fill="hold">
                                          <p:stCondLst>
                                            <p:cond delay="800"/>
                                          </p:stCondLst>
                                        </p:cTn>
                                        <p:tgtEl>
                                          <p:spTgt spid="66573">
                                            <p:txEl>
                                              <p:pRg st="0" end="0"/>
                                            </p:txEl>
                                          </p:spTgt>
                                        </p:tgtEl>
                                        <p:attrNameLst>
                                          <p:attrName>r</p:attrName>
                                        </p:attrNameLst>
                                      </p:cBhvr>
                                    </p:animRot>
                                  </p:childTnLst>
                                </p:cTn>
                              </p:par>
                            </p:childTnLst>
                          </p:cTn>
                        </p:par>
                      </p:childTnLst>
                    </p:cTn>
                  </p:par>
                  <p:par>
                    <p:cTn id="85" fill="hold" nodeType="clickPar">
                      <p:stCondLst>
                        <p:cond delay="indefinite"/>
                      </p:stCondLst>
                      <p:childTnLst>
                        <p:par>
                          <p:cTn id="86" fill="hold" nodeType="withGroup">
                            <p:stCondLst>
                              <p:cond delay="0"/>
                            </p:stCondLst>
                            <p:childTnLst>
                              <p:par>
                                <p:cTn id="87" presetID="54" presetClass="entr" presetSubtype="0" accel="100000" fill="hold" grpId="0" nodeType="clickEffect">
                                  <p:stCondLst>
                                    <p:cond delay="0"/>
                                  </p:stCondLst>
                                  <p:iterate type="lt">
                                    <p:tmPct val="0"/>
                                  </p:iterate>
                                  <p:childTnLst>
                                    <p:set>
                                      <p:cBhvr>
                                        <p:cTn id="88" dur="1" fill="hold">
                                          <p:stCondLst>
                                            <p:cond delay="0"/>
                                          </p:stCondLst>
                                        </p:cTn>
                                        <p:tgtEl>
                                          <p:spTgt spid="66572">
                                            <p:txEl>
                                              <p:pRg st="0" end="0"/>
                                            </p:txEl>
                                          </p:spTgt>
                                        </p:tgtEl>
                                        <p:attrNameLst>
                                          <p:attrName>style.visibility</p:attrName>
                                        </p:attrNameLst>
                                      </p:cBhvr>
                                      <p:to>
                                        <p:strVal val="visible"/>
                                      </p:to>
                                    </p:set>
                                    <p:anim calcmode="lin" valueType="num">
                                      <p:cBhvr>
                                        <p:cTn id="89" dur="500" fill="hold"/>
                                        <p:tgtEl>
                                          <p:spTgt spid="66572">
                                            <p:txEl>
                                              <p:pRg st="0" end="0"/>
                                            </p:txEl>
                                          </p:spTgt>
                                        </p:tgtEl>
                                        <p:attrNameLst>
                                          <p:attrName>ppt_w</p:attrName>
                                        </p:attrNameLst>
                                      </p:cBhvr>
                                      <p:tavLst>
                                        <p:tav tm="0">
                                          <p:val>
                                            <p:strVal val="#ppt_w*0.05"/>
                                          </p:val>
                                        </p:tav>
                                        <p:tav tm="100000">
                                          <p:val>
                                            <p:strVal val="#ppt_w"/>
                                          </p:val>
                                        </p:tav>
                                      </p:tavLst>
                                    </p:anim>
                                    <p:anim calcmode="lin" valueType="num">
                                      <p:cBhvr>
                                        <p:cTn id="90" dur="500" fill="hold"/>
                                        <p:tgtEl>
                                          <p:spTgt spid="66572">
                                            <p:txEl>
                                              <p:pRg st="0" end="0"/>
                                            </p:txEl>
                                          </p:spTgt>
                                        </p:tgtEl>
                                        <p:attrNameLst>
                                          <p:attrName>ppt_h</p:attrName>
                                        </p:attrNameLst>
                                      </p:cBhvr>
                                      <p:tavLst>
                                        <p:tav tm="0">
                                          <p:val>
                                            <p:strVal val="#ppt_h"/>
                                          </p:val>
                                        </p:tav>
                                        <p:tav tm="100000">
                                          <p:val>
                                            <p:strVal val="#ppt_h"/>
                                          </p:val>
                                        </p:tav>
                                      </p:tavLst>
                                    </p:anim>
                                    <p:anim calcmode="lin" valueType="num">
                                      <p:cBhvr>
                                        <p:cTn id="91" dur="500" fill="hold"/>
                                        <p:tgtEl>
                                          <p:spTgt spid="66572">
                                            <p:txEl>
                                              <p:pRg st="0" end="0"/>
                                            </p:txEl>
                                          </p:spTgt>
                                        </p:tgtEl>
                                        <p:attrNameLst>
                                          <p:attrName>ppt_x</p:attrName>
                                        </p:attrNameLst>
                                      </p:cBhvr>
                                      <p:tavLst>
                                        <p:tav tm="0">
                                          <p:val>
                                            <p:strVal val="#ppt_x-.2"/>
                                          </p:val>
                                        </p:tav>
                                        <p:tav tm="100000">
                                          <p:val>
                                            <p:strVal val="#ppt_x"/>
                                          </p:val>
                                        </p:tav>
                                      </p:tavLst>
                                    </p:anim>
                                    <p:anim calcmode="lin" valueType="num">
                                      <p:cBhvr>
                                        <p:cTn id="92" dur="500" fill="hold"/>
                                        <p:tgtEl>
                                          <p:spTgt spid="66572">
                                            <p:txEl>
                                              <p:pRg st="0" end="0"/>
                                            </p:txEl>
                                          </p:spTgt>
                                        </p:tgtEl>
                                        <p:attrNameLst>
                                          <p:attrName>ppt_y</p:attrName>
                                        </p:attrNameLst>
                                      </p:cBhvr>
                                      <p:tavLst>
                                        <p:tav tm="0">
                                          <p:val>
                                            <p:strVal val="#ppt_y"/>
                                          </p:val>
                                        </p:tav>
                                        <p:tav tm="100000">
                                          <p:val>
                                            <p:strVal val="#ppt_y"/>
                                          </p:val>
                                        </p:tav>
                                      </p:tavLst>
                                    </p:anim>
                                    <p:animEffect transition="in" filter="fade">
                                      <p:cBhvr>
                                        <p:cTn id="93" dur="500"/>
                                        <p:tgtEl>
                                          <p:spTgt spid="66572">
                                            <p:txEl>
                                              <p:pRg st="0" end="0"/>
                                            </p:txEl>
                                          </p:spTgt>
                                        </p:tgtEl>
                                      </p:cBhvr>
                                    </p:animEffect>
                                  </p:childTnLst>
                                </p:cTn>
                              </p:par>
                              <p:par>
                                <p:cTn id="94" presetID="2" presetClass="entr" presetSubtype="4" fill="hold" nodeType="withEffect">
                                  <p:stCondLst>
                                    <p:cond delay="0"/>
                                  </p:stCondLst>
                                  <p:childTnLst>
                                    <p:set>
                                      <p:cBhvr>
                                        <p:cTn id="95" dur="1" fill="hold">
                                          <p:stCondLst>
                                            <p:cond delay="0"/>
                                          </p:stCondLst>
                                        </p:cTn>
                                        <p:tgtEl>
                                          <p:spTgt spid="3"/>
                                        </p:tgtEl>
                                        <p:attrNameLst>
                                          <p:attrName>style.visibility</p:attrName>
                                        </p:attrNameLst>
                                      </p:cBhvr>
                                      <p:to>
                                        <p:strVal val="visible"/>
                                      </p:to>
                                    </p:set>
                                    <p:anim calcmode="lin" valueType="num">
                                      <p:cBhvr additive="base">
                                        <p:cTn id="96" dur="500" fill="hold"/>
                                        <p:tgtEl>
                                          <p:spTgt spid="3"/>
                                        </p:tgtEl>
                                        <p:attrNameLst>
                                          <p:attrName>ppt_x</p:attrName>
                                        </p:attrNameLst>
                                      </p:cBhvr>
                                      <p:tavLst>
                                        <p:tav tm="0">
                                          <p:val>
                                            <p:strVal val="#ppt_x"/>
                                          </p:val>
                                        </p:tav>
                                        <p:tav tm="100000">
                                          <p:val>
                                            <p:strVal val="#ppt_x"/>
                                          </p:val>
                                        </p:tav>
                                      </p:tavLst>
                                    </p:anim>
                                    <p:anim calcmode="lin" valueType="num">
                                      <p:cBhvr additive="base">
                                        <p:cTn id="97" dur="500" fill="hold"/>
                                        <p:tgtEl>
                                          <p:spTgt spid="3"/>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500"/>
                            </p:stCondLst>
                            <p:childTnLst>
                              <p:par>
                                <p:cTn id="99" presetID="16" presetClass="emph" presetSubtype="0" repeatCount="2000" fill="hold" nodeType="afterEffect">
                                  <p:stCondLst>
                                    <p:cond delay="0"/>
                                  </p:stCondLst>
                                  <p:iterate type="lt">
                                    <p:tmPct val="4000"/>
                                  </p:iterate>
                                  <p:childTnLst>
                                    <p:set>
                                      <p:cBhvr override="childStyle">
                                        <p:cTn id="100" dur="500" fill="hold"/>
                                        <p:tgtEl>
                                          <p:spTgt spid="66572">
                                            <p:txEl>
                                              <p:pRg st="0" end="0"/>
                                            </p:txEl>
                                          </p:spTgt>
                                        </p:tgtEl>
                                        <p:attrNameLst>
                                          <p:attrName>style.color</p:attrName>
                                        </p:attrNameLst>
                                      </p:cBhvr>
                                      <p:to>
                                        <p:clrVal>
                                          <a:srgbClr val="FF0066"/>
                                        </p:clrVal>
                                      </p:to>
                                    </p:set>
                                    <p:set>
                                      <p:cBhvr>
                                        <p:cTn id="101" dur="500" fill="hold"/>
                                        <p:tgtEl>
                                          <p:spTgt spid="66572">
                                            <p:txEl>
                                              <p:pRg st="0" end="0"/>
                                            </p:txEl>
                                          </p:spTgt>
                                        </p:tgtEl>
                                        <p:attrNameLst>
                                          <p:attrName>fillcolor</p:attrName>
                                        </p:attrNameLst>
                                      </p:cBhvr>
                                      <p:to>
                                        <p:clrVal>
                                          <a:srgbClr val="FF0066"/>
                                        </p:clrVal>
                                      </p:to>
                                    </p:set>
                                    <p:set>
                                      <p:cBhvr>
                                        <p:cTn id="102" dur="500" fill="hold"/>
                                        <p:tgtEl>
                                          <p:spTgt spid="66572">
                                            <p:txEl>
                                              <p:pRg st="0" end="0"/>
                                            </p:txEl>
                                          </p:spTgt>
                                        </p:tgtEl>
                                        <p:attrNameLst>
                                          <p:attrName>fill.type</p:attrName>
                                        </p:attrNameLst>
                                      </p:cBhvr>
                                      <p:to>
                                        <p:strVal val="solid"/>
                                      </p:to>
                                    </p:set>
                                  </p:childTnLst>
                                </p:cTn>
                              </p:par>
                            </p:childTnLst>
                          </p:cTn>
                        </p:par>
                        <p:par>
                          <p:cTn id="103" fill="hold" nodeType="afterGroup">
                            <p:stCondLst>
                              <p:cond delay="4020"/>
                            </p:stCondLst>
                            <p:childTnLst>
                              <p:par>
                                <p:cTn id="104" presetID="54" presetClass="entr" presetSubtype="0" accel="100000" fill="hold" grpId="0" nodeType="afterEffect">
                                  <p:stCondLst>
                                    <p:cond delay="0"/>
                                  </p:stCondLst>
                                  <p:childTnLst>
                                    <p:set>
                                      <p:cBhvr>
                                        <p:cTn id="105" dur="1" fill="hold">
                                          <p:stCondLst>
                                            <p:cond delay="0"/>
                                          </p:stCondLst>
                                        </p:cTn>
                                        <p:tgtEl>
                                          <p:spTgt spid="66579"/>
                                        </p:tgtEl>
                                        <p:attrNameLst>
                                          <p:attrName>style.visibility</p:attrName>
                                        </p:attrNameLst>
                                      </p:cBhvr>
                                      <p:to>
                                        <p:strVal val="visible"/>
                                      </p:to>
                                    </p:set>
                                    <p:anim calcmode="lin" valueType="num">
                                      <p:cBhvr>
                                        <p:cTn id="106" dur="1000" fill="hold"/>
                                        <p:tgtEl>
                                          <p:spTgt spid="66579"/>
                                        </p:tgtEl>
                                        <p:attrNameLst>
                                          <p:attrName>ppt_w</p:attrName>
                                        </p:attrNameLst>
                                      </p:cBhvr>
                                      <p:tavLst>
                                        <p:tav tm="0">
                                          <p:val>
                                            <p:strVal val="#ppt_w*0.05"/>
                                          </p:val>
                                        </p:tav>
                                        <p:tav tm="100000">
                                          <p:val>
                                            <p:strVal val="#ppt_w"/>
                                          </p:val>
                                        </p:tav>
                                      </p:tavLst>
                                    </p:anim>
                                    <p:anim calcmode="lin" valueType="num">
                                      <p:cBhvr>
                                        <p:cTn id="107" dur="1000" fill="hold"/>
                                        <p:tgtEl>
                                          <p:spTgt spid="66579"/>
                                        </p:tgtEl>
                                        <p:attrNameLst>
                                          <p:attrName>ppt_h</p:attrName>
                                        </p:attrNameLst>
                                      </p:cBhvr>
                                      <p:tavLst>
                                        <p:tav tm="0">
                                          <p:val>
                                            <p:strVal val="#ppt_h"/>
                                          </p:val>
                                        </p:tav>
                                        <p:tav tm="100000">
                                          <p:val>
                                            <p:strVal val="#ppt_h"/>
                                          </p:val>
                                        </p:tav>
                                      </p:tavLst>
                                    </p:anim>
                                    <p:anim calcmode="lin" valueType="num">
                                      <p:cBhvr>
                                        <p:cTn id="108" dur="1000" fill="hold"/>
                                        <p:tgtEl>
                                          <p:spTgt spid="66579"/>
                                        </p:tgtEl>
                                        <p:attrNameLst>
                                          <p:attrName>ppt_x</p:attrName>
                                        </p:attrNameLst>
                                      </p:cBhvr>
                                      <p:tavLst>
                                        <p:tav tm="0">
                                          <p:val>
                                            <p:strVal val="#ppt_x-.2"/>
                                          </p:val>
                                        </p:tav>
                                        <p:tav tm="100000">
                                          <p:val>
                                            <p:strVal val="#ppt_x"/>
                                          </p:val>
                                        </p:tav>
                                      </p:tavLst>
                                    </p:anim>
                                    <p:anim calcmode="lin" valueType="num">
                                      <p:cBhvr>
                                        <p:cTn id="109" dur="1000" fill="hold"/>
                                        <p:tgtEl>
                                          <p:spTgt spid="66579"/>
                                        </p:tgtEl>
                                        <p:attrNameLst>
                                          <p:attrName>ppt_y</p:attrName>
                                        </p:attrNameLst>
                                      </p:cBhvr>
                                      <p:tavLst>
                                        <p:tav tm="0">
                                          <p:val>
                                            <p:strVal val="#ppt_y"/>
                                          </p:val>
                                        </p:tav>
                                        <p:tav tm="100000">
                                          <p:val>
                                            <p:strVal val="#ppt_y"/>
                                          </p:val>
                                        </p:tav>
                                      </p:tavLst>
                                    </p:anim>
                                    <p:animEffect transition="in" filter="fade">
                                      <p:cBhvr>
                                        <p:cTn id="110" dur="1000"/>
                                        <p:tgtEl>
                                          <p:spTgt spid="66579"/>
                                        </p:tgtEl>
                                      </p:cBhvr>
                                    </p:animEffect>
                                  </p:childTnLst>
                                </p:cTn>
                              </p:par>
                            </p:childTnLst>
                          </p:cTn>
                        </p:par>
                        <p:par>
                          <p:cTn id="111" fill="hold" nodeType="afterGroup">
                            <p:stCondLst>
                              <p:cond delay="5020"/>
                            </p:stCondLst>
                            <p:childTnLst>
                              <p:par>
                                <p:cTn id="112" presetID="54" presetClass="entr" presetSubtype="0" accel="100000" fill="hold" grpId="0" nodeType="afterEffect">
                                  <p:stCondLst>
                                    <p:cond delay="0"/>
                                  </p:stCondLst>
                                  <p:childTnLst>
                                    <p:set>
                                      <p:cBhvr>
                                        <p:cTn id="113" dur="1" fill="hold">
                                          <p:stCondLst>
                                            <p:cond delay="0"/>
                                          </p:stCondLst>
                                        </p:cTn>
                                        <p:tgtEl>
                                          <p:spTgt spid="66578">
                                            <p:bg/>
                                          </p:spTgt>
                                        </p:tgtEl>
                                        <p:attrNameLst>
                                          <p:attrName>style.visibility</p:attrName>
                                        </p:attrNameLst>
                                      </p:cBhvr>
                                      <p:to>
                                        <p:strVal val="visible"/>
                                      </p:to>
                                    </p:set>
                                    <p:anim calcmode="lin" valueType="num">
                                      <p:cBhvr>
                                        <p:cTn id="114" dur="2000" fill="hold"/>
                                        <p:tgtEl>
                                          <p:spTgt spid="66578">
                                            <p:bg/>
                                          </p:spTgt>
                                        </p:tgtEl>
                                        <p:attrNameLst>
                                          <p:attrName>ppt_w</p:attrName>
                                        </p:attrNameLst>
                                      </p:cBhvr>
                                      <p:tavLst>
                                        <p:tav tm="0">
                                          <p:val>
                                            <p:strVal val="#ppt_w*0.05"/>
                                          </p:val>
                                        </p:tav>
                                        <p:tav tm="100000">
                                          <p:val>
                                            <p:strVal val="#ppt_w"/>
                                          </p:val>
                                        </p:tav>
                                      </p:tavLst>
                                    </p:anim>
                                    <p:anim calcmode="lin" valueType="num">
                                      <p:cBhvr>
                                        <p:cTn id="115" dur="2000" fill="hold"/>
                                        <p:tgtEl>
                                          <p:spTgt spid="66578">
                                            <p:bg/>
                                          </p:spTgt>
                                        </p:tgtEl>
                                        <p:attrNameLst>
                                          <p:attrName>ppt_h</p:attrName>
                                        </p:attrNameLst>
                                      </p:cBhvr>
                                      <p:tavLst>
                                        <p:tav tm="0">
                                          <p:val>
                                            <p:strVal val="#ppt_h"/>
                                          </p:val>
                                        </p:tav>
                                        <p:tav tm="100000">
                                          <p:val>
                                            <p:strVal val="#ppt_h"/>
                                          </p:val>
                                        </p:tav>
                                      </p:tavLst>
                                    </p:anim>
                                    <p:anim calcmode="lin" valueType="num">
                                      <p:cBhvr>
                                        <p:cTn id="116" dur="2000" fill="hold"/>
                                        <p:tgtEl>
                                          <p:spTgt spid="66578">
                                            <p:bg/>
                                          </p:spTgt>
                                        </p:tgtEl>
                                        <p:attrNameLst>
                                          <p:attrName>ppt_x</p:attrName>
                                        </p:attrNameLst>
                                      </p:cBhvr>
                                      <p:tavLst>
                                        <p:tav tm="0">
                                          <p:val>
                                            <p:strVal val="#ppt_x-.2"/>
                                          </p:val>
                                        </p:tav>
                                        <p:tav tm="100000">
                                          <p:val>
                                            <p:strVal val="#ppt_x"/>
                                          </p:val>
                                        </p:tav>
                                      </p:tavLst>
                                    </p:anim>
                                    <p:anim calcmode="lin" valueType="num">
                                      <p:cBhvr>
                                        <p:cTn id="117" dur="2000" fill="hold"/>
                                        <p:tgtEl>
                                          <p:spTgt spid="66578">
                                            <p:bg/>
                                          </p:spTgt>
                                        </p:tgtEl>
                                        <p:attrNameLst>
                                          <p:attrName>ppt_y</p:attrName>
                                        </p:attrNameLst>
                                      </p:cBhvr>
                                      <p:tavLst>
                                        <p:tav tm="0">
                                          <p:val>
                                            <p:strVal val="#ppt_y"/>
                                          </p:val>
                                        </p:tav>
                                        <p:tav tm="100000">
                                          <p:val>
                                            <p:strVal val="#ppt_y"/>
                                          </p:val>
                                        </p:tav>
                                      </p:tavLst>
                                    </p:anim>
                                    <p:animEffect transition="in" filter="fade">
                                      <p:cBhvr>
                                        <p:cTn id="118" dur="2000"/>
                                        <p:tgtEl>
                                          <p:spTgt spid="66578">
                                            <p:bg/>
                                          </p:spTgt>
                                        </p:tgtEl>
                                      </p:cBhvr>
                                    </p:animEffect>
                                  </p:childTnLst>
                                </p:cTn>
                              </p:par>
                              <p:par>
                                <p:cTn id="119" presetID="54" presetClass="entr" presetSubtype="0" accel="100000" fill="hold" grpId="0" nodeType="withEffect">
                                  <p:stCondLst>
                                    <p:cond delay="0"/>
                                  </p:stCondLst>
                                  <p:childTnLst>
                                    <p:set>
                                      <p:cBhvr>
                                        <p:cTn id="120" dur="1" fill="hold">
                                          <p:stCondLst>
                                            <p:cond delay="0"/>
                                          </p:stCondLst>
                                        </p:cTn>
                                        <p:tgtEl>
                                          <p:spTgt spid="66578">
                                            <p:txEl>
                                              <p:pRg st="0" end="0"/>
                                            </p:txEl>
                                          </p:spTgt>
                                        </p:tgtEl>
                                        <p:attrNameLst>
                                          <p:attrName>style.visibility</p:attrName>
                                        </p:attrNameLst>
                                      </p:cBhvr>
                                      <p:to>
                                        <p:strVal val="visible"/>
                                      </p:to>
                                    </p:set>
                                    <p:anim calcmode="lin" valueType="num">
                                      <p:cBhvr>
                                        <p:cTn id="121" dur="2000" fill="hold"/>
                                        <p:tgtEl>
                                          <p:spTgt spid="66578">
                                            <p:txEl>
                                              <p:pRg st="0" end="0"/>
                                            </p:txEl>
                                          </p:spTgt>
                                        </p:tgtEl>
                                        <p:attrNameLst>
                                          <p:attrName>ppt_w</p:attrName>
                                        </p:attrNameLst>
                                      </p:cBhvr>
                                      <p:tavLst>
                                        <p:tav tm="0">
                                          <p:val>
                                            <p:strVal val="#ppt_w*0.05"/>
                                          </p:val>
                                        </p:tav>
                                        <p:tav tm="100000">
                                          <p:val>
                                            <p:strVal val="#ppt_w"/>
                                          </p:val>
                                        </p:tav>
                                      </p:tavLst>
                                    </p:anim>
                                    <p:anim calcmode="lin" valueType="num">
                                      <p:cBhvr>
                                        <p:cTn id="122" dur="2000" fill="hold"/>
                                        <p:tgtEl>
                                          <p:spTgt spid="66578">
                                            <p:txEl>
                                              <p:pRg st="0" end="0"/>
                                            </p:txEl>
                                          </p:spTgt>
                                        </p:tgtEl>
                                        <p:attrNameLst>
                                          <p:attrName>ppt_h</p:attrName>
                                        </p:attrNameLst>
                                      </p:cBhvr>
                                      <p:tavLst>
                                        <p:tav tm="0">
                                          <p:val>
                                            <p:strVal val="#ppt_h"/>
                                          </p:val>
                                        </p:tav>
                                        <p:tav tm="100000">
                                          <p:val>
                                            <p:strVal val="#ppt_h"/>
                                          </p:val>
                                        </p:tav>
                                      </p:tavLst>
                                    </p:anim>
                                    <p:anim calcmode="lin" valueType="num">
                                      <p:cBhvr>
                                        <p:cTn id="123" dur="2000" fill="hold"/>
                                        <p:tgtEl>
                                          <p:spTgt spid="66578">
                                            <p:txEl>
                                              <p:pRg st="0" end="0"/>
                                            </p:txEl>
                                          </p:spTgt>
                                        </p:tgtEl>
                                        <p:attrNameLst>
                                          <p:attrName>ppt_x</p:attrName>
                                        </p:attrNameLst>
                                      </p:cBhvr>
                                      <p:tavLst>
                                        <p:tav tm="0">
                                          <p:val>
                                            <p:strVal val="#ppt_x-.2"/>
                                          </p:val>
                                        </p:tav>
                                        <p:tav tm="100000">
                                          <p:val>
                                            <p:strVal val="#ppt_x"/>
                                          </p:val>
                                        </p:tav>
                                      </p:tavLst>
                                    </p:anim>
                                    <p:anim calcmode="lin" valueType="num">
                                      <p:cBhvr>
                                        <p:cTn id="124" dur="2000" fill="hold"/>
                                        <p:tgtEl>
                                          <p:spTgt spid="66578">
                                            <p:txEl>
                                              <p:pRg st="0" end="0"/>
                                            </p:txEl>
                                          </p:spTgt>
                                        </p:tgtEl>
                                        <p:attrNameLst>
                                          <p:attrName>ppt_y</p:attrName>
                                        </p:attrNameLst>
                                      </p:cBhvr>
                                      <p:tavLst>
                                        <p:tav tm="0">
                                          <p:val>
                                            <p:strVal val="#ppt_y"/>
                                          </p:val>
                                        </p:tav>
                                        <p:tav tm="100000">
                                          <p:val>
                                            <p:strVal val="#ppt_y"/>
                                          </p:val>
                                        </p:tav>
                                      </p:tavLst>
                                    </p:anim>
                                    <p:animEffect transition="in" filter="fade">
                                      <p:cBhvr>
                                        <p:cTn id="125" dur="2000"/>
                                        <p:tgtEl>
                                          <p:spTgt spid="66578">
                                            <p:txEl>
                                              <p:pRg st="0" end="0"/>
                                            </p:txEl>
                                          </p:spTgt>
                                        </p:tgtEl>
                                      </p:cBhvr>
                                    </p:animEffect>
                                  </p:childTnLst>
                                </p:cTn>
                              </p:par>
                              <p:par>
                                <p:cTn id="126" presetID="32" presetClass="emph" presetSubtype="0" repeatCount="3000" fill="hold" nodeType="withEffect">
                                  <p:stCondLst>
                                    <p:cond delay="0"/>
                                  </p:stCondLst>
                                  <p:childTnLst>
                                    <p:animClr clrSpc="rgb" dir="cw">
                                      <p:cBhvr override="childStyle">
                                        <p:cTn id="127" dur="100" fill="hold"/>
                                        <p:tgtEl>
                                          <p:spTgt spid="66578">
                                            <p:txEl>
                                              <p:pRg st="0" end="0"/>
                                            </p:txEl>
                                          </p:spTgt>
                                        </p:tgtEl>
                                        <p:attrNameLst>
                                          <p:attrName>style.color</p:attrName>
                                        </p:attrNameLst>
                                      </p:cBhvr>
                                      <p:to>
                                        <a:srgbClr val="FF3300"/>
                                      </p:to>
                                    </p:animClr>
                                    <p:animClr clrSpc="rgb" dir="cw">
                                      <p:cBhvr>
                                        <p:cTn id="128" dur="100" fill="hold"/>
                                        <p:tgtEl>
                                          <p:spTgt spid="66578">
                                            <p:txEl>
                                              <p:pRg st="0" end="0"/>
                                            </p:txEl>
                                          </p:spTgt>
                                        </p:tgtEl>
                                        <p:attrNameLst>
                                          <p:attrName>fillcolor</p:attrName>
                                        </p:attrNameLst>
                                      </p:cBhvr>
                                      <p:to>
                                        <a:srgbClr val="FF3300"/>
                                      </p:to>
                                    </p:animClr>
                                    <p:set>
                                      <p:cBhvr>
                                        <p:cTn id="129" dur="100" fill="hold"/>
                                        <p:tgtEl>
                                          <p:spTgt spid="66578">
                                            <p:txEl>
                                              <p:pRg st="0" end="0"/>
                                            </p:txEl>
                                          </p:spTgt>
                                        </p:tgtEl>
                                        <p:attrNameLst>
                                          <p:attrName>fill.type</p:attrName>
                                        </p:attrNameLst>
                                      </p:cBhvr>
                                      <p:to>
                                        <p:strVal val="solid"/>
                                      </p:to>
                                    </p:set>
                                    <p:set>
                                      <p:cBhvr>
                                        <p:cTn id="130" dur="100" fill="hold"/>
                                        <p:tgtEl>
                                          <p:spTgt spid="66578">
                                            <p:txEl>
                                              <p:pRg st="0" end="0"/>
                                            </p:txEl>
                                          </p:spTgt>
                                        </p:tgtEl>
                                        <p:attrNameLst>
                                          <p:attrName>fill.on</p:attrName>
                                        </p:attrNameLst>
                                      </p:cBhvr>
                                      <p:to>
                                        <p:strVal val="true"/>
                                      </p:to>
                                    </p:set>
                                    <p:animRot by="120000">
                                      <p:cBhvr>
                                        <p:cTn id="131" dur="100" fill="hold">
                                          <p:stCondLst>
                                            <p:cond delay="0"/>
                                          </p:stCondLst>
                                        </p:cTn>
                                        <p:tgtEl>
                                          <p:spTgt spid="66578">
                                            <p:txEl>
                                              <p:pRg st="0" end="0"/>
                                            </p:txEl>
                                          </p:spTgt>
                                        </p:tgtEl>
                                        <p:attrNameLst>
                                          <p:attrName>r</p:attrName>
                                        </p:attrNameLst>
                                      </p:cBhvr>
                                    </p:animRot>
                                    <p:animRot by="-240000">
                                      <p:cBhvr>
                                        <p:cTn id="132" dur="200" fill="hold">
                                          <p:stCondLst>
                                            <p:cond delay="200"/>
                                          </p:stCondLst>
                                        </p:cTn>
                                        <p:tgtEl>
                                          <p:spTgt spid="66578">
                                            <p:txEl>
                                              <p:pRg st="0" end="0"/>
                                            </p:txEl>
                                          </p:spTgt>
                                        </p:tgtEl>
                                        <p:attrNameLst>
                                          <p:attrName>r</p:attrName>
                                        </p:attrNameLst>
                                      </p:cBhvr>
                                    </p:animRot>
                                    <p:animRot by="240000">
                                      <p:cBhvr>
                                        <p:cTn id="133" dur="200" fill="hold">
                                          <p:stCondLst>
                                            <p:cond delay="400"/>
                                          </p:stCondLst>
                                        </p:cTn>
                                        <p:tgtEl>
                                          <p:spTgt spid="66578">
                                            <p:txEl>
                                              <p:pRg st="0" end="0"/>
                                            </p:txEl>
                                          </p:spTgt>
                                        </p:tgtEl>
                                        <p:attrNameLst>
                                          <p:attrName>r</p:attrName>
                                        </p:attrNameLst>
                                      </p:cBhvr>
                                    </p:animRot>
                                    <p:animRot by="-240000">
                                      <p:cBhvr>
                                        <p:cTn id="134" dur="200" fill="hold">
                                          <p:stCondLst>
                                            <p:cond delay="600"/>
                                          </p:stCondLst>
                                        </p:cTn>
                                        <p:tgtEl>
                                          <p:spTgt spid="66578">
                                            <p:txEl>
                                              <p:pRg st="0" end="0"/>
                                            </p:txEl>
                                          </p:spTgt>
                                        </p:tgtEl>
                                        <p:attrNameLst>
                                          <p:attrName>r</p:attrName>
                                        </p:attrNameLst>
                                      </p:cBhvr>
                                    </p:animRot>
                                    <p:animRot by="120000">
                                      <p:cBhvr>
                                        <p:cTn id="135" dur="200" fill="hold">
                                          <p:stCondLst>
                                            <p:cond delay="800"/>
                                          </p:stCondLst>
                                        </p:cTn>
                                        <p:tgtEl>
                                          <p:spTgt spid="66578">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P spid="66565" grpId="0"/>
      <p:bldP spid="66569" grpId="0" animBg="1"/>
      <p:bldP spid="66572" grpId="0" build="allAtOnce"/>
      <p:bldP spid="66573" grpId="0" build="allAtOnce" animBg="1"/>
      <p:bldP spid="66575" grpId="0" build="allAtOnce"/>
      <p:bldP spid="66577" grpId="0" animBg="1"/>
      <p:bldP spid="66578" grpId="0" build="allAtOnce" animBg="1"/>
      <p:bldP spid="6657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89097" name="Text Box 9"/>
          <p:cNvSpPr txBox="1">
            <a:spLocks noChangeArrowheads="1"/>
          </p:cNvSpPr>
          <p:nvPr/>
        </p:nvSpPr>
        <p:spPr bwMode="auto">
          <a:xfrm>
            <a:off x="2438400" y="2932113"/>
            <a:ext cx="3276600" cy="4619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ctr" fontAlgn="base">
              <a:spcBef>
                <a:spcPct val="50000"/>
              </a:spcBef>
              <a:spcAft>
                <a:spcPct val="0"/>
              </a:spcAft>
            </a:pPr>
            <a:r>
              <a:rPr lang="vi-VN" altLang="en-US" sz="2400">
                <a:solidFill>
                  <a:srgbClr val="C00000"/>
                </a:solidFill>
                <a:latin typeface="Times New Roman" pitchFamily="18" charset="0"/>
                <a:cs typeface="Times New Roman" pitchFamily="18" charset="0"/>
              </a:rPr>
              <a:t>Dùng để cầu khiến</a:t>
            </a:r>
          </a:p>
        </p:txBody>
      </p:sp>
      <p:sp>
        <p:nvSpPr>
          <p:cNvPr id="89100" name="Line 12"/>
          <p:cNvSpPr>
            <a:spLocks noChangeShapeType="1"/>
          </p:cNvSpPr>
          <p:nvPr/>
        </p:nvSpPr>
        <p:spPr bwMode="auto">
          <a:xfrm>
            <a:off x="4038600" y="1600200"/>
            <a:ext cx="12700" cy="1295400"/>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89101" name="Text Box 13"/>
          <p:cNvSpPr txBox="1">
            <a:spLocks noChangeArrowheads="1"/>
          </p:cNvSpPr>
          <p:nvPr/>
        </p:nvSpPr>
        <p:spPr bwMode="auto">
          <a:xfrm>
            <a:off x="1125538" y="5570538"/>
            <a:ext cx="3962400" cy="830262"/>
          </a:xfrm>
          <a:prstGeom prst="rect">
            <a:avLst/>
          </a:prstGeom>
          <a:noFill/>
          <a:ln w="9525">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algn="just" fontAlgn="base">
              <a:spcBef>
                <a:spcPct val="50000"/>
              </a:spcBef>
              <a:spcAft>
                <a:spcPct val="0"/>
              </a:spcAft>
            </a:pPr>
            <a:r>
              <a:rPr lang="vi-VN" altLang="en-US" sz="2400">
                <a:solidFill>
                  <a:srgbClr val="C00000"/>
                </a:solidFill>
                <a:latin typeface="Times New Roman" pitchFamily="18" charset="0"/>
                <a:cs typeface="Times New Roman" pitchFamily="18" charset="0"/>
              </a:rPr>
              <a:t>Dùng để phủ định và bộc lộ tình cảm, cảm xúc</a:t>
            </a:r>
          </a:p>
        </p:txBody>
      </p:sp>
      <p:sp>
        <p:nvSpPr>
          <p:cNvPr id="89102" name="Line 14"/>
          <p:cNvSpPr>
            <a:spLocks noChangeShapeType="1"/>
          </p:cNvSpPr>
          <p:nvPr/>
        </p:nvSpPr>
        <p:spPr bwMode="auto">
          <a:xfrm flipH="1">
            <a:off x="3097213" y="4724400"/>
            <a:ext cx="0" cy="795338"/>
          </a:xfrm>
          <a:prstGeom prst="line">
            <a:avLst/>
          </a:prstGeom>
          <a:noFill/>
          <a:ln w="38100">
            <a:solidFill>
              <a:srgbClr val="FF0066"/>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89104" name="Rectangle 16"/>
          <p:cNvSpPr>
            <a:spLocks noGrp="1" noChangeArrowheads="1"/>
          </p:cNvSpPr>
          <p:nvPr>
            <p:ph idx="1"/>
          </p:nvPr>
        </p:nvSpPr>
        <p:spPr>
          <a:xfrm>
            <a:off x="-2059" y="999331"/>
            <a:ext cx="8839200" cy="1354137"/>
          </a:xfrm>
        </p:spPr>
        <p:style>
          <a:lnRef idx="2">
            <a:schemeClr val="accent4"/>
          </a:lnRef>
          <a:fillRef idx="1">
            <a:schemeClr val="lt1"/>
          </a:fillRef>
          <a:effectRef idx="0">
            <a:schemeClr val="accent4"/>
          </a:effectRef>
          <a:fontRef idx="minor">
            <a:schemeClr val="dk1"/>
          </a:fontRef>
        </p:style>
        <p:txBody>
          <a:bodyPr rtlCol="0">
            <a:normAutofit fontScale="25000" lnSpcReduction="20000"/>
          </a:bodyPr>
          <a:lstStyle/>
          <a:p>
            <a:pPr marL="0" indent="0" eaLnBrk="1" fontAlgn="auto" hangingPunct="1">
              <a:spcAft>
                <a:spcPts val="0"/>
              </a:spcAft>
              <a:buFontTx/>
              <a:buNone/>
              <a:defRPr/>
            </a:pPr>
            <a:r>
              <a:rPr lang="en-US" altLang="en-US" sz="9600" dirty="0">
                <a:solidFill>
                  <a:srgbClr val="0000FF"/>
                </a:solidFill>
              </a:rPr>
              <a:t>  </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c.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Mỗi</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chiếc</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rụng</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là</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cái</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hiện</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cảnh</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biệt</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ly</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Vậy</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thì</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sự</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biệt</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ly</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không</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chỉ</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có</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nghĩa</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buồn</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rầu</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khổ</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9600" dirty="0" err="1">
                <a:solidFill>
                  <a:schemeClr val="tx1">
                    <a:lumMod val="95000"/>
                    <a:lumOff val="5000"/>
                  </a:schemeClr>
                </a:solidFill>
                <a:latin typeface="Times New Roman" panose="02020603050405020304" pitchFamily="18" charset="0"/>
                <a:cs typeface="Times New Roman" panose="02020603050405020304" pitchFamily="18" charset="0"/>
              </a:rPr>
              <a:t>sở</a:t>
            </a:r>
            <a:r>
              <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rPr>
              <a:t>. </a:t>
            </a:r>
            <a:r>
              <a:rPr lang="vi-VN" altLang="en-US" sz="9600" dirty="0">
                <a:solidFill>
                  <a:schemeClr val="tx1">
                    <a:lumMod val="95000"/>
                    <a:lumOff val="5000"/>
                  </a:schemeClr>
                </a:solidFill>
                <a:latin typeface="Times New Roman" panose="02020603050405020304" pitchFamily="18" charset="0"/>
                <a:cs typeface="Times New Roman" panose="02020603050405020304" pitchFamily="18" charset="0"/>
              </a:rPr>
              <a:t>Sao ta không ngắm sự biệt ly theo tâm hồn một chiếc lá nhẹ nhàng rơi ?</a:t>
            </a:r>
            <a:endParaRPr lang="en-US" altLang="en-US" sz="96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r" eaLnBrk="1" fontAlgn="auto" hangingPunct="1">
              <a:spcAft>
                <a:spcPts val="0"/>
              </a:spcAft>
              <a:buFontTx/>
              <a:buNone/>
              <a:defRPr/>
            </a:pPr>
            <a:r>
              <a:rPr lang="en-US" altLang="en-US" sz="7400" dirty="0">
                <a:solidFill>
                  <a:schemeClr val="tx1">
                    <a:lumMod val="95000"/>
                    <a:lumOff val="5000"/>
                  </a:schemeClr>
                </a:solidFill>
                <a:latin typeface="Times New Roman" panose="02020603050405020304" pitchFamily="18" charset="0"/>
                <a:cs typeface="Times New Roman" panose="02020603050405020304" pitchFamily="18" charset="0"/>
              </a:rPr>
              <a:t>(</a:t>
            </a:r>
            <a:r>
              <a:rPr lang="en-US" altLang="en-US" sz="7400" dirty="0" err="1">
                <a:solidFill>
                  <a:schemeClr val="tx1">
                    <a:lumMod val="95000"/>
                    <a:lumOff val="5000"/>
                  </a:schemeClr>
                </a:solidFill>
                <a:latin typeface="Times New Roman" panose="02020603050405020304" pitchFamily="18" charset="0"/>
                <a:cs typeface="Times New Roman" panose="02020603050405020304" pitchFamily="18" charset="0"/>
              </a:rPr>
              <a:t>Khái</a:t>
            </a:r>
            <a:r>
              <a:rPr lang="en-US" altLang="en-US" sz="7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7400" dirty="0" err="1">
                <a:solidFill>
                  <a:schemeClr val="tx1">
                    <a:lumMod val="95000"/>
                    <a:lumOff val="5000"/>
                  </a:schemeClr>
                </a:solidFill>
                <a:latin typeface="Times New Roman" panose="02020603050405020304" pitchFamily="18" charset="0"/>
                <a:cs typeface="Times New Roman" panose="02020603050405020304" pitchFamily="18" charset="0"/>
              </a:rPr>
              <a:t>Hưng</a:t>
            </a:r>
            <a:r>
              <a:rPr lang="en-US" altLang="en-US" sz="74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7400" i="1" dirty="0" err="1">
                <a:solidFill>
                  <a:schemeClr val="tx1">
                    <a:lumMod val="95000"/>
                    <a:lumOff val="5000"/>
                  </a:schemeClr>
                </a:solidFill>
                <a:latin typeface="Times New Roman" panose="02020603050405020304" pitchFamily="18" charset="0"/>
                <a:cs typeface="Times New Roman" panose="02020603050405020304" pitchFamily="18" charset="0"/>
              </a:rPr>
              <a:t>Lá</a:t>
            </a:r>
            <a:r>
              <a:rPr lang="en-US" altLang="en-US" sz="7400" i="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altLang="en-US" sz="7400" i="1" dirty="0" err="1">
                <a:solidFill>
                  <a:schemeClr val="tx1">
                    <a:lumMod val="95000"/>
                    <a:lumOff val="5000"/>
                  </a:schemeClr>
                </a:solidFill>
                <a:latin typeface="Times New Roman" panose="02020603050405020304" pitchFamily="18" charset="0"/>
                <a:cs typeface="Times New Roman" panose="02020603050405020304" pitchFamily="18" charset="0"/>
              </a:rPr>
              <a:t>rụng</a:t>
            </a:r>
            <a:r>
              <a:rPr lang="en-US" altLang="en-US" sz="7400" i="1" dirty="0">
                <a:solidFill>
                  <a:schemeClr val="tx1">
                    <a:lumMod val="95000"/>
                    <a:lumOff val="5000"/>
                  </a:schemeClr>
                </a:solidFill>
                <a:latin typeface="Times New Roman" panose="02020603050405020304" pitchFamily="18" charset="0"/>
                <a:cs typeface="Times New Roman" panose="02020603050405020304" pitchFamily="18" charset="0"/>
              </a:rPr>
              <a:t>)</a:t>
            </a:r>
          </a:p>
          <a:p>
            <a:pPr eaLnBrk="1" fontAlgn="auto" hangingPunct="1">
              <a:spcAft>
                <a:spcPts val="0"/>
              </a:spcAft>
              <a:buFontTx/>
              <a:buNone/>
              <a:defRPr/>
            </a:pPr>
            <a:r>
              <a:rPr lang="en-US" altLang="en-US" sz="7400" dirty="0">
                <a:solidFill>
                  <a:schemeClr val="tx1">
                    <a:lumMod val="95000"/>
                    <a:lumOff val="5000"/>
                  </a:schemeClr>
                </a:solidFill>
                <a:latin typeface="Times New Roman" panose="02020603050405020304" pitchFamily="18" charset="0"/>
                <a:cs typeface="Times New Roman" panose="02020603050405020304" pitchFamily="18" charset="0"/>
              </a:rPr>
              <a:t>  </a:t>
            </a:r>
          </a:p>
          <a:p>
            <a:pPr eaLnBrk="1" fontAlgn="auto" hangingPunct="1">
              <a:spcAft>
                <a:spcPts val="0"/>
              </a:spcAft>
              <a:buFontTx/>
              <a:buNone/>
              <a:defRPr/>
            </a:pPr>
            <a:r>
              <a:rPr lang="en-US" altLang="en-US" sz="2900" dirty="0">
                <a:solidFill>
                  <a:srgbClr val="0000FF"/>
                </a:solidFill>
                <a:latin typeface="Times New Roman" panose="02020603050405020304" pitchFamily="18" charset="0"/>
                <a:cs typeface="Times New Roman" panose="02020603050405020304" pitchFamily="18" charset="0"/>
              </a:rPr>
              <a:t>                                                                                                     </a:t>
            </a:r>
            <a:endParaRPr lang="en-US" altLang="en-US" sz="2900" i="1" dirty="0">
              <a:solidFill>
                <a:srgbClr val="0000FF"/>
              </a:solidFill>
              <a:latin typeface="Times New Roman" panose="02020603050405020304" pitchFamily="18" charset="0"/>
              <a:cs typeface="Times New Roman" panose="02020603050405020304" pitchFamily="18" charset="0"/>
            </a:endParaRPr>
          </a:p>
        </p:txBody>
      </p:sp>
      <p:sp>
        <p:nvSpPr>
          <p:cNvPr id="89106" name="Rectangle 18"/>
          <p:cNvSpPr>
            <a:spLocks noChangeArrowheads="1"/>
          </p:cNvSpPr>
          <p:nvPr/>
        </p:nvSpPr>
        <p:spPr bwMode="auto">
          <a:xfrm>
            <a:off x="304800" y="3437131"/>
            <a:ext cx="88392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20000"/>
              </a:spcBef>
              <a:spcAft>
                <a:spcPct val="0"/>
              </a:spcAft>
            </a:pPr>
            <a:r>
              <a:rPr lang="en-US" altLang="en-US" sz="2400" dirty="0">
                <a:solidFill>
                  <a:srgbClr val="0000FF"/>
                </a:solidFill>
                <a:latin typeface="Times New Roman" pitchFamily="18" charset="0"/>
                <a:cs typeface="Times New Roman" pitchFamily="18" charset="0"/>
              </a:rPr>
              <a:t>d.</a:t>
            </a:r>
            <a:r>
              <a:rPr lang="vi-VN" altLang="en-US" sz="2400" dirty="0">
                <a:solidFill>
                  <a:srgbClr val="0000FF"/>
                </a:solidFill>
                <a:latin typeface="Times New Roman" pitchFamily="18" charset="0"/>
                <a:cs typeface="Times New Roman" pitchFamily="18" charset="0"/>
              </a:rPr>
              <a:t> Vâng, thử tưởng tượng một quả bong bóng không bao giờ vỡ, không thể bay mất, nó cứ còn mãi như một vật lì lợm…</a:t>
            </a:r>
            <a:r>
              <a:rPr lang="en-US" altLang="en-US" sz="2400" dirty="0">
                <a:solidFill>
                  <a:srgbClr val="0000FF"/>
                </a:solidFill>
                <a:latin typeface="Times New Roman" pitchFamily="18" charset="0"/>
                <a:cs typeface="Times New Roman" pitchFamily="18" charset="0"/>
              </a:rPr>
              <a:t>   </a:t>
            </a:r>
          </a:p>
          <a:p>
            <a:pPr fontAlgn="base">
              <a:spcBef>
                <a:spcPct val="20000"/>
              </a:spcBef>
              <a:spcAft>
                <a:spcPct val="0"/>
              </a:spcAft>
            </a:pPr>
            <a:r>
              <a:rPr lang="en-US" altLang="en-US" sz="2400" dirty="0">
                <a:solidFill>
                  <a:srgbClr val="0000FF"/>
                </a:solidFill>
                <a:latin typeface="Times New Roman" pitchFamily="18" charset="0"/>
                <a:cs typeface="Times New Roman" pitchFamily="18" charset="0"/>
              </a:rPr>
              <a:t> </a:t>
            </a:r>
            <a:r>
              <a:rPr lang="vi-VN" altLang="en-US" sz="2400" dirty="0">
                <a:solidFill>
                  <a:srgbClr val="0000FF"/>
                </a:solidFill>
                <a:latin typeface="Times New Roman" pitchFamily="18" charset="0"/>
                <a:cs typeface="Times New Roman" pitchFamily="18" charset="0"/>
              </a:rPr>
              <a:t>Ôi, nếu thế thì còn đâu là quả bóng bay ? </a:t>
            </a:r>
            <a:endParaRPr lang="en-US" altLang="en-US" sz="2400" dirty="0">
              <a:solidFill>
                <a:srgbClr val="0000FF"/>
              </a:solidFill>
              <a:latin typeface="Times New Roman" pitchFamily="18" charset="0"/>
              <a:cs typeface="Times New Roman" pitchFamily="18" charset="0"/>
            </a:endParaRPr>
          </a:p>
          <a:p>
            <a:pPr fontAlgn="base">
              <a:spcBef>
                <a:spcPct val="20000"/>
              </a:spcBef>
              <a:spcAft>
                <a:spcPct val="0"/>
              </a:spcAft>
            </a:pPr>
            <a:r>
              <a:rPr lang="en-US" altLang="en-US" sz="2400" dirty="0">
                <a:solidFill>
                  <a:srgbClr val="0000FF"/>
                </a:solidFill>
                <a:latin typeface="Times New Roman" pitchFamily="18" charset="0"/>
                <a:cs typeface="Times New Roman" pitchFamily="18" charset="0"/>
              </a:rPr>
              <a:t>                                              </a:t>
            </a:r>
            <a:r>
              <a:rPr lang="vi-VN" altLang="en-US" dirty="0">
                <a:solidFill>
                  <a:srgbClr val="0000FF"/>
                </a:solidFill>
                <a:latin typeface="Times New Roman" pitchFamily="18" charset="0"/>
                <a:cs typeface="Times New Roman" pitchFamily="18" charset="0"/>
              </a:rPr>
              <a:t>(Hoàng Phủ Ngọc Tường, </a:t>
            </a:r>
            <a:r>
              <a:rPr lang="vi-VN" altLang="en-US" i="1" dirty="0">
                <a:solidFill>
                  <a:srgbClr val="0000FF"/>
                </a:solidFill>
                <a:latin typeface="Times New Roman" pitchFamily="18" charset="0"/>
                <a:cs typeface="Times New Roman" pitchFamily="18" charset="0"/>
              </a:rPr>
              <a:t>Người ham chơi</a:t>
            </a:r>
            <a:r>
              <a:rPr lang="vi-VN" altLang="en-US" dirty="0">
                <a:solidFill>
                  <a:srgbClr val="0000FF"/>
                </a:solidFill>
                <a:latin typeface="Times New Roman" pitchFamily="18" charset="0"/>
                <a:cs typeface="Times New Roman" pitchFamily="18" charset="0"/>
              </a:rPr>
              <a:t>)</a:t>
            </a:r>
          </a:p>
        </p:txBody>
      </p:sp>
      <p:sp>
        <p:nvSpPr>
          <p:cNvPr id="89108" name="Line 20"/>
          <p:cNvSpPr>
            <a:spLocks noChangeShapeType="1"/>
          </p:cNvSpPr>
          <p:nvPr/>
        </p:nvSpPr>
        <p:spPr bwMode="auto">
          <a:xfrm>
            <a:off x="7848600" y="1143000"/>
            <a:ext cx="8382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89109" name="Line 21"/>
          <p:cNvSpPr>
            <a:spLocks noChangeShapeType="1"/>
          </p:cNvSpPr>
          <p:nvPr/>
        </p:nvSpPr>
        <p:spPr bwMode="auto">
          <a:xfrm>
            <a:off x="152402" y="1371600"/>
            <a:ext cx="7485063"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89110" name="Line 22"/>
          <p:cNvSpPr>
            <a:spLocks noChangeShapeType="1"/>
          </p:cNvSpPr>
          <p:nvPr/>
        </p:nvSpPr>
        <p:spPr bwMode="auto">
          <a:xfrm>
            <a:off x="442925" y="4702175"/>
            <a:ext cx="5272087"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5371" name="Rectangle 5"/>
          <p:cNvSpPr>
            <a:spLocks noChangeArrowheads="1"/>
          </p:cNvSpPr>
          <p:nvPr/>
        </p:nvSpPr>
        <p:spPr bwMode="auto">
          <a:xfrm>
            <a:off x="533400" y="228600"/>
            <a:ext cx="8458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fontAlgn="base">
              <a:spcBef>
                <a:spcPct val="0"/>
              </a:spcBef>
              <a:spcAft>
                <a:spcPct val="0"/>
              </a:spcAft>
            </a:pPr>
            <a:r>
              <a:rPr lang="vi-VN" altLang="en-US" sz="2400" b="1" dirty="0">
                <a:solidFill>
                  <a:prstClr val="black"/>
                </a:solidFill>
                <a:latin typeface="+mj-lt"/>
              </a:rPr>
              <a:t> Bài </a:t>
            </a:r>
            <a:r>
              <a:rPr lang="en-US" altLang="en-US" sz="2400" b="1" dirty="0" err="1">
                <a:solidFill>
                  <a:prstClr val="black"/>
                </a:solidFill>
                <a:latin typeface="Times New Roman" pitchFamily="18" charset="0"/>
                <a:cs typeface="Times New Roman" pitchFamily="18" charset="0"/>
              </a:rPr>
              <a:t>tập</a:t>
            </a:r>
            <a:r>
              <a:rPr lang="en-US" altLang="en-US" sz="2400" b="1" dirty="0">
                <a:solidFill>
                  <a:prstClr val="black"/>
                </a:solidFill>
                <a:latin typeface="+mj-lt"/>
              </a:rPr>
              <a:t> 1</a:t>
            </a:r>
            <a:r>
              <a:rPr lang="vi-VN" altLang="en-US" sz="2400" b="1" dirty="0">
                <a:solidFill>
                  <a:prstClr val="black"/>
                </a:solidFill>
                <a:latin typeface="+mj-lt"/>
              </a:rPr>
              <a:t>(SGK/22-23)</a:t>
            </a:r>
            <a:r>
              <a:rPr lang="en-US" altLang="en-US" sz="2400" b="1" dirty="0">
                <a:solidFill>
                  <a:prstClr val="black"/>
                </a:solidFill>
                <a:latin typeface="+mj-lt"/>
              </a:rPr>
              <a:t>:</a:t>
            </a:r>
            <a:r>
              <a:rPr lang="vi-VN" altLang="en-US" sz="2400" b="1" dirty="0">
                <a:solidFill>
                  <a:prstClr val="black"/>
                </a:solidFill>
                <a:latin typeface="+mj-lt"/>
              </a:rPr>
              <a:t> Tìm câu nghi vấn và chức năng</a:t>
            </a:r>
          </a:p>
        </p:txBody>
      </p:sp>
      <p:sp>
        <p:nvSpPr>
          <p:cNvPr id="12" name="Line 21"/>
          <p:cNvSpPr>
            <a:spLocks noChangeShapeType="1"/>
          </p:cNvSpPr>
          <p:nvPr/>
        </p:nvSpPr>
        <p:spPr bwMode="auto">
          <a:xfrm>
            <a:off x="76200" y="1676400"/>
            <a:ext cx="6858000"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Tree>
    <p:extLst>
      <p:ext uri="{BB962C8B-B14F-4D97-AF65-F5344CB8AC3E}">
        <p14:creationId xmlns:p14="http://schemas.microsoft.com/office/powerpoint/2010/main" val="4447785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fade">
                                      <p:cBhvr>
                                        <p:cTn id="7" dur="1000"/>
                                        <p:tgtEl>
                                          <p:spTgt spid="15371"/>
                                        </p:tgtEl>
                                      </p:cBhvr>
                                    </p:animEffect>
                                    <p:anim calcmode="lin" valueType="num">
                                      <p:cBhvr>
                                        <p:cTn id="8" dur="1000" fill="hold"/>
                                        <p:tgtEl>
                                          <p:spTgt spid="15371"/>
                                        </p:tgtEl>
                                        <p:attrNameLst>
                                          <p:attrName>ppt_x</p:attrName>
                                        </p:attrNameLst>
                                      </p:cBhvr>
                                      <p:tavLst>
                                        <p:tav tm="0">
                                          <p:val>
                                            <p:strVal val="#ppt_x"/>
                                          </p:val>
                                        </p:tav>
                                        <p:tav tm="100000">
                                          <p:val>
                                            <p:strVal val="#ppt_x"/>
                                          </p:val>
                                        </p:tav>
                                      </p:tavLst>
                                    </p:anim>
                                    <p:anim calcmode="lin" valueType="num">
                                      <p:cBhvr>
                                        <p:cTn id="9" dur="1000" fill="hold"/>
                                        <p:tgtEl>
                                          <p:spTgt spid="15371"/>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89104">
                                            <p:bg/>
                                          </p:spTgt>
                                        </p:tgtEl>
                                        <p:attrNameLst>
                                          <p:attrName>style.visibility</p:attrName>
                                        </p:attrNameLst>
                                      </p:cBhvr>
                                      <p:to>
                                        <p:strVal val="visible"/>
                                      </p:to>
                                    </p:set>
                                    <p:animEffect transition="in" filter="barn(inVertical)">
                                      <p:cBhvr>
                                        <p:cTn id="14" dur="500"/>
                                        <p:tgtEl>
                                          <p:spTgt spid="89104">
                                            <p:bg/>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9104">
                                            <p:txEl>
                                              <p:pRg st="0" end="0"/>
                                            </p:txEl>
                                          </p:spTgt>
                                        </p:tgtEl>
                                        <p:attrNameLst>
                                          <p:attrName>style.visibility</p:attrName>
                                        </p:attrNameLst>
                                      </p:cBhvr>
                                      <p:to>
                                        <p:strVal val="visible"/>
                                      </p:to>
                                    </p:set>
                                    <p:animEffect transition="in" filter="barn(inVertical)">
                                      <p:cBhvr>
                                        <p:cTn id="19" dur="500"/>
                                        <p:tgtEl>
                                          <p:spTgt spid="89104">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9104">
                                            <p:txEl>
                                              <p:pRg st="1" end="1"/>
                                            </p:txEl>
                                          </p:spTgt>
                                        </p:tgtEl>
                                        <p:attrNameLst>
                                          <p:attrName>style.visibility</p:attrName>
                                        </p:attrNameLst>
                                      </p:cBhvr>
                                      <p:to>
                                        <p:strVal val="visible"/>
                                      </p:to>
                                    </p:set>
                                    <p:animEffect transition="in" filter="barn(inVertical)">
                                      <p:cBhvr>
                                        <p:cTn id="24" dur="500"/>
                                        <p:tgtEl>
                                          <p:spTgt spid="89104">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89104">
                                            <p:txEl>
                                              <p:pRg st="2" end="2"/>
                                            </p:txEl>
                                          </p:spTgt>
                                        </p:tgtEl>
                                        <p:attrNameLst>
                                          <p:attrName>style.visibility</p:attrName>
                                        </p:attrNameLst>
                                      </p:cBhvr>
                                      <p:to>
                                        <p:strVal val="visible"/>
                                      </p:to>
                                    </p:set>
                                    <p:animEffect transition="in" filter="barn(inVertical)">
                                      <p:cBhvr>
                                        <p:cTn id="29" dur="500"/>
                                        <p:tgtEl>
                                          <p:spTgt spid="89104">
                                            <p:txEl>
                                              <p:pRg st="2" end="2"/>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9104">
                                            <p:txEl>
                                              <p:pRg st="3" end="3"/>
                                            </p:txEl>
                                          </p:spTgt>
                                        </p:tgtEl>
                                        <p:attrNameLst>
                                          <p:attrName>style.visibility</p:attrName>
                                        </p:attrNameLst>
                                      </p:cBhvr>
                                      <p:to>
                                        <p:strVal val="visible"/>
                                      </p:to>
                                    </p:set>
                                    <p:animEffect transition="in" filter="barn(inVertical)">
                                      <p:cBhvr>
                                        <p:cTn id="34" dur="500"/>
                                        <p:tgtEl>
                                          <p:spTgt spid="89104">
                                            <p:txEl>
                                              <p:pRg st="3" end="3"/>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9106"/>
                                        </p:tgtEl>
                                        <p:attrNameLst>
                                          <p:attrName>style.visibility</p:attrName>
                                        </p:attrNameLst>
                                      </p:cBhvr>
                                      <p:to>
                                        <p:strVal val="visible"/>
                                      </p:to>
                                    </p:set>
                                    <p:animEffect transition="in" filter="barn(inVertical)">
                                      <p:cBhvr>
                                        <p:cTn id="39" dur="500"/>
                                        <p:tgtEl>
                                          <p:spTgt spid="891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89108"/>
                                        </p:tgtEl>
                                        <p:attrNameLst>
                                          <p:attrName>style.visibility</p:attrName>
                                        </p:attrNameLst>
                                      </p:cBhvr>
                                      <p:to>
                                        <p:strVal val="visible"/>
                                      </p:to>
                                    </p:set>
                                    <p:animEffect transition="in" filter="wipe(down)">
                                      <p:cBhvr>
                                        <p:cTn id="44" dur="500"/>
                                        <p:tgtEl>
                                          <p:spTgt spid="89108"/>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89109"/>
                                        </p:tgtEl>
                                        <p:attrNameLst>
                                          <p:attrName>style.visibility</p:attrName>
                                        </p:attrNameLst>
                                      </p:cBhvr>
                                      <p:to>
                                        <p:strVal val="visible"/>
                                      </p:to>
                                    </p:set>
                                    <p:animEffect transition="in" filter="wipe(down)">
                                      <p:cBhvr>
                                        <p:cTn id="47" dur="500"/>
                                        <p:tgtEl>
                                          <p:spTgt spid="8910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9100"/>
                                        </p:tgtEl>
                                        <p:attrNameLst>
                                          <p:attrName>style.visibility</p:attrName>
                                        </p:attrNameLst>
                                      </p:cBhvr>
                                      <p:to>
                                        <p:strVal val="visible"/>
                                      </p:to>
                                    </p:set>
                                    <p:anim calcmode="lin" valueType="num">
                                      <p:cBhvr additive="base">
                                        <p:cTn id="55" dur="500" fill="hold"/>
                                        <p:tgtEl>
                                          <p:spTgt spid="89100"/>
                                        </p:tgtEl>
                                        <p:attrNameLst>
                                          <p:attrName>ppt_x</p:attrName>
                                        </p:attrNameLst>
                                      </p:cBhvr>
                                      <p:tavLst>
                                        <p:tav tm="0">
                                          <p:val>
                                            <p:strVal val="#ppt_x"/>
                                          </p:val>
                                        </p:tav>
                                        <p:tav tm="100000">
                                          <p:val>
                                            <p:strVal val="#ppt_x"/>
                                          </p:val>
                                        </p:tav>
                                      </p:tavLst>
                                    </p:anim>
                                    <p:anim calcmode="lin" valueType="num">
                                      <p:cBhvr additive="base">
                                        <p:cTn id="56" dur="500" fill="hold"/>
                                        <p:tgtEl>
                                          <p:spTgt spid="8910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89097"/>
                                        </p:tgtEl>
                                        <p:attrNameLst>
                                          <p:attrName>style.visibility</p:attrName>
                                        </p:attrNameLst>
                                      </p:cBhvr>
                                      <p:to>
                                        <p:strVal val="visible"/>
                                      </p:to>
                                    </p:set>
                                    <p:animEffect transition="in" filter="barn(inVertical)">
                                      <p:cBhvr>
                                        <p:cTn id="61" dur="500"/>
                                        <p:tgtEl>
                                          <p:spTgt spid="89097"/>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89110"/>
                                        </p:tgtEl>
                                        <p:attrNameLst>
                                          <p:attrName>style.visibility</p:attrName>
                                        </p:attrNameLst>
                                      </p:cBhvr>
                                      <p:to>
                                        <p:strVal val="visible"/>
                                      </p:to>
                                    </p:set>
                                    <p:animEffect transition="in" filter="barn(inVertical)">
                                      <p:cBhvr>
                                        <p:cTn id="64" dur="500"/>
                                        <p:tgtEl>
                                          <p:spTgt spid="89110"/>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89102"/>
                                        </p:tgtEl>
                                        <p:attrNameLst>
                                          <p:attrName>style.visibility</p:attrName>
                                        </p:attrNameLst>
                                      </p:cBhvr>
                                      <p:to>
                                        <p:strVal val="visible"/>
                                      </p:to>
                                    </p:set>
                                    <p:animEffect transition="in" filter="barn(inVertical)">
                                      <p:cBhvr>
                                        <p:cTn id="67" dur="500"/>
                                        <p:tgtEl>
                                          <p:spTgt spid="8910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89101"/>
                                        </p:tgtEl>
                                        <p:attrNameLst>
                                          <p:attrName>style.visibility</p:attrName>
                                        </p:attrNameLst>
                                      </p:cBhvr>
                                      <p:to>
                                        <p:strVal val="visible"/>
                                      </p:to>
                                    </p:set>
                                    <p:animEffect transition="in" filter="fade">
                                      <p:cBhvr>
                                        <p:cTn id="72" dur="1000"/>
                                        <p:tgtEl>
                                          <p:spTgt spid="89101"/>
                                        </p:tgtEl>
                                      </p:cBhvr>
                                    </p:animEffect>
                                    <p:anim calcmode="lin" valueType="num">
                                      <p:cBhvr>
                                        <p:cTn id="73" dur="1000" fill="hold"/>
                                        <p:tgtEl>
                                          <p:spTgt spid="89101"/>
                                        </p:tgtEl>
                                        <p:attrNameLst>
                                          <p:attrName>ppt_x</p:attrName>
                                        </p:attrNameLst>
                                      </p:cBhvr>
                                      <p:tavLst>
                                        <p:tav tm="0">
                                          <p:val>
                                            <p:strVal val="#ppt_x"/>
                                          </p:val>
                                        </p:tav>
                                        <p:tav tm="100000">
                                          <p:val>
                                            <p:strVal val="#ppt_x"/>
                                          </p:val>
                                        </p:tav>
                                      </p:tavLst>
                                    </p:anim>
                                    <p:anim calcmode="lin" valueType="num">
                                      <p:cBhvr>
                                        <p:cTn id="74" dur="1000" fill="hold"/>
                                        <p:tgtEl>
                                          <p:spTgt spid="89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7" grpId="0" animBg="1"/>
      <p:bldP spid="89100" grpId="0" animBg="1"/>
      <p:bldP spid="89101" grpId="0" animBg="1"/>
      <p:bldP spid="89102" grpId="0" animBg="1"/>
      <p:bldP spid="89104" grpId="0" build="p" animBg="1"/>
      <p:bldP spid="89106" grpId="0"/>
      <p:bldP spid="89108" grpId="0" animBg="1"/>
      <p:bldP spid="89109" grpId="0" animBg="1"/>
      <p:bldP spid="89110" grpId="0" animBg="1"/>
      <p:bldP spid="15371" grpId="0"/>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7410" name="AutoShape 27"/>
          <p:cNvSpPr>
            <a:spLocks/>
          </p:cNvSpPr>
          <p:nvPr/>
        </p:nvSpPr>
        <p:spPr bwMode="auto">
          <a:xfrm>
            <a:off x="2674308" y="3328273"/>
            <a:ext cx="518818" cy="430054"/>
          </a:xfrm>
          <a:prstGeom prst="rightBrace">
            <a:avLst>
              <a:gd name="adj1" fmla="val 2416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fontAlgn="base">
              <a:spcBef>
                <a:spcPct val="0"/>
              </a:spcBef>
              <a:spcAft>
                <a:spcPct val="0"/>
              </a:spcAft>
            </a:pPr>
            <a:endParaRPr lang="en-US" altLang="en-US" b="1">
              <a:solidFill>
                <a:prstClr val="black"/>
              </a:solidFill>
              <a:latin typeface="Arial" pitchFamily="34" charset="0"/>
            </a:endParaRPr>
          </a:p>
        </p:txBody>
      </p:sp>
      <p:sp>
        <p:nvSpPr>
          <p:cNvPr id="40996" name="Rectangle 5"/>
          <p:cNvSpPr>
            <a:spLocks noChangeArrowheads="1"/>
          </p:cNvSpPr>
          <p:nvPr/>
        </p:nvSpPr>
        <p:spPr bwMode="auto">
          <a:xfrm>
            <a:off x="609600" y="1423990"/>
            <a:ext cx="7467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s-ES_tradnl" altLang="en-US" sz="2000" b="1" u="sng" dirty="0" err="1">
                <a:solidFill>
                  <a:prstClr val="black"/>
                </a:solidFill>
                <a:latin typeface="Times New Roman" pitchFamily="18" charset="0"/>
                <a:cs typeface="Times New Roman" pitchFamily="18" charset="0"/>
              </a:rPr>
              <a:t>Bài</a:t>
            </a:r>
            <a:r>
              <a:rPr lang="es-ES_tradnl" altLang="en-US" sz="2000" b="1" u="sng" dirty="0">
                <a:solidFill>
                  <a:prstClr val="black"/>
                </a:solidFill>
                <a:latin typeface="Times New Roman" pitchFamily="18" charset="0"/>
                <a:cs typeface="Times New Roman" pitchFamily="18" charset="0"/>
              </a:rPr>
              <a:t> </a:t>
            </a:r>
            <a:r>
              <a:rPr lang="es-ES_tradnl" altLang="en-US" sz="2000" b="1" u="sng" dirty="0" err="1">
                <a:solidFill>
                  <a:prstClr val="black"/>
                </a:solidFill>
                <a:latin typeface="Times New Roman" pitchFamily="18" charset="0"/>
                <a:cs typeface="Times New Roman" pitchFamily="18" charset="0"/>
              </a:rPr>
              <a:t>tập</a:t>
            </a:r>
            <a:r>
              <a:rPr lang="es-ES_tradnl" altLang="en-US" sz="2000" b="1" u="sng" dirty="0">
                <a:solidFill>
                  <a:prstClr val="black"/>
                </a:solidFill>
                <a:latin typeface="Times New Roman" pitchFamily="18" charset="0"/>
                <a:cs typeface="Times New Roman" pitchFamily="18" charset="0"/>
              </a:rPr>
              <a:t> 2 :</a:t>
            </a:r>
            <a:r>
              <a:rPr lang="vi-VN" altLang="en-US" sz="2000" b="1" dirty="0">
                <a:solidFill>
                  <a:prstClr val="black"/>
                </a:solidFill>
                <a:latin typeface="Times New Roman" pitchFamily="18" charset="0"/>
                <a:cs typeface="Times New Roman" pitchFamily="18" charset="0"/>
              </a:rPr>
              <a:t>(SGK/23) Xác định câu nghi vấn, đặc điểm hình thức, chức năng và thay thế câu có ý nghĩa tương đương:</a:t>
            </a:r>
          </a:p>
        </p:txBody>
      </p:sp>
    </p:spTree>
    <p:extLst>
      <p:ext uri="{BB962C8B-B14F-4D97-AF65-F5344CB8AC3E}">
        <p14:creationId xmlns:p14="http://schemas.microsoft.com/office/powerpoint/2010/main" val="3790231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6"/>
                                        </p:tgtEl>
                                        <p:attrNameLst>
                                          <p:attrName>style.visibility</p:attrName>
                                        </p:attrNameLst>
                                      </p:cBhvr>
                                      <p:to>
                                        <p:strVal val="visible"/>
                                      </p:to>
                                    </p:set>
                                    <p:animEffect transition="in" filter="fade">
                                      <p:cBhvr>
                                        <p:cTn id="7" dur="1000"/>
                                        <p:tgtEl>
                                          <p:spTgt spid="40996"/>
                                        </p:tgtEl>
                                      </p:cBhvr>
                                    </p:animEffect>
                                    <p:anim calcmode="lin" valueType="num">
                                      <p:cBhvr>
                                        <p:cTn id="8" dur="1000" fill="hold"/>
                                        <p:tgtEl>
                                          <p:spTgt spid="40996"/>
                                        </p:tgtEl>
                                        <p:attrNameLst>
                                          <p:attrName>ppt_x</p:attrName>
                                        </p:attrNameLst>
                                      </p:cBhvr>
                                      <p:tavLst>
                                        <p:tav tm="0">
                                          <p:val>
                                            <p:strVal val="#ppt_x"/>
                                          </p:val>
                                        </p:tav>
                                        <p:tav tm="100000">
                                          <p:val>
                                            <p:strVal val="#ppt_x"/>
                                          </p:val>
                                        </p:tav>
                                      </p:tavLst>
                                    </p:anim>
                                    <p:anim calcmode="lin" valueType="num">
                                      <p:cBhvr>
                                        <p:cTn id="9" dur="1000" fill="hold"/>
                                        <p:tgtEl>
                                          <p:spTgt spid="409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4" name="组合 6">
            <a:extLst>
              <a:ext uri="{FF2B5EF4-FFF2-40B4-BE49-F238E27FC236}">
                <a16:creationId xmlns:a16="http://schemas.microsoft.com/office/drawing/2014/main" id="{D2A91C07-76C5-44A7-9619-8F2EFF106DA4}"/>
              </a:ext>
            </a:extLst>
          </p:cNvPr>
          <p:cNvGrpSpPr/>
          <p:nvPr/>
        </p:nvGrpSpPr>
        <p:grpSpPr>
          <a:xfrm>
            <a:off x="453382" y="1160860"/>
            <a:ext cx="790159" cy="1119809"/>
            <a:chOff x="5758072" y="954157"/>
            <a:chExt cx="1053545" cy="1119809"/>
          </a:xfrm>
          <a:solidFill>
            <a:srgbClr val="F8DFD2"/>
          </a:solidFill>
        </p:grpSpPr>
        <p:sp>
          <p:nvSpPr>
            <p:cNvPr id="5" name="菱形 7">
              <a:extLst>
                <a:ext uri="{FF2B5EF4-FFF2-40B4-BE49-F238E27FC236}">
                  <a16:creationId xmlns:a16="http://schemas.microsoft.com/office/drawing/2014/main" id="{2F3B9A67-5097-49B8-9ACB-9EC0E8032CE0}"/>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black"/>
                </a:solidFill>
                <a:latin typeface="汉仪家书简" panose="02010609000101010101" pitchFamily="49" charset="-122"/>
                <a:ea typeface="汉仪家书简" panose="02010609000101010101" pitchFamily="49" charset="-122"/>
                <a:cs typeface="Calibri"/>
              </a:endParaRPr>
            </a:p>
          </p:txBody>
        </p:sp>
        <p:sp>
          <p:nvSpPr>
            <p:cNvPr id="6" name="菱形 8">
              <a:extLst>
                <a:ext uri="{FF2B5EF4-FFF2-40B4-BE49-F238E27FC236}">
                  <a16:creationId xmlns:a16="http://schemas.microsoft.com/office/drawing/2014/main" id="{F2155389-F588-4AF7-B4EE-9C4F9C6B4B37}"/>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grpSp>
      <p:sp>
        <p:nvSpPr>
          <p:cNvPr id="7" name="文本框 9">
            <a:extLst>
              <a:ext uri="{FF2B5EF4-FFF2-40B4-BE49-F238E27FC236}">
                <a16:creationId xmlns:a16="http://schemas.microsoft.com/office/drawing/2014/main" id="{8C6B1DA5-AF5C-443E-94C6-BD5408634FAC}"/>
              </a:ext>
            </a:extLst>
          </p:cNvPr>
          <p:cNvSpPr txBox="1"/>
          <p:nvPr/>
        </p:nvSpPr>
        <p:spPr>
          <a:xfrm>
            <a:off x="596750" y="1428293"/>
            <a:ext cx="467139" cy="830997"/>
          </a:xfrm>
          <a:prstGeom prst="rect">
            <a:avLst/>
          </a:prstGeom>
          <a:noFill/>
        </p:spPr>
        <p:txBody>
          <a:bodyPr wrap="square" rtlCol="0">
            <a:spAutoFit/>
          </a:bodyPr>
          <a:lstStyle/>
          <a:p>
            <a:pPr algn="ctr">
              <a:defRPr/>
            </a:pPr>
            <a:r>
              <a:rPr lang="en-US" altLang="zh-CN" sz="2400" b="1" dirty="0">
                <a:solidFill>
                  <a:prstClr val="black"/>
                </a:solidFill>
                <a:latin typeface="汉仪家书简" panose="02010609000101010101" pitchFamily="49" charset="-122"/>
                <a:ea typeface="汉仪家书简" panose="02010609000101010101" pitchFamily="49" charset="-122"/>
                <a:cs typeface="Calibri"/>
              </a:rPr>
              <a:t>01</a:t>
            </a:r>
          </a:p>
        </p:txBody>
      </p:sp>
      <p:grpSp>
        <p:nvGrpSpPr>
          <p:cNvPr id="8" name="组合 10">
            <a:extLst>
              <a:ext uri="{FF2B5EF4-FFF2-40B4-BE49-F238E27FC236}">
                <a16:creationId xmlns:a16="http://schemas.microsoft.com/office/drawing/2014/main" id="{AD22B01D-92EA-4295-9131-4D8BB5995A8B}"/>
              </a:ext>
            </a:extLst>
          </p:cNvPr>
          <p:cNvGrpSpPr/>
          <p:nvPr/>
        </p:nvGrpSpPr>
        <p:grpSpPr>
          <a:xfrm>
            <a:off x="435268" y="2597924"/>
            <a:ext cx="790159" cy="1119809"/>
            <a:chOff x="5758072" y="954157"/>
            <a:chExt cx="1053545" cy="1119809"/>
          </a:xfrm>
          <a:solidFill>
            <a:srgbClr val="C3E0D3"/>
          </a:solidFill>
        </p:grpSpPr>
        <p:sp>
          <p:nvSpPr>
            <p:cNvPr id="9" name="菱形 11">
              <a:extLst>
                <a:ext uri="{FF2B5EF4-FFF2-40B4-BE49-F238E27FC236}">
                  <a16:creationId xmlns:a16="http://schemas.microsoft.com/office/drawing/2014/main" id="{F0D8C82C-BB58-48F3-88CB-9E9B8FE365E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dirty="0">
                <a:solidFill>
                  <a:prstClr val="black"/>
                </a:solidFill>
                <a:latin typeface="汉仪家书简" panose="02010609000101010101" pitchFamily="49" charset="-122"/>
                <a:ea typeface="汉仪家书简" panose="02010609000101010101" pitchFamily="49" charset="-122"/>
                <a:cs typeface="Calibri"/>
              </a:endParaRPr>
            </a:p>
          </p:txBody>
        </p:sp>
        <p:sp>
          <p:nvSpPr>
            <p:cNvPr id="10" name="菱形 12">
              <a:extLst>
                <a:ext uri="{FF2B5EF4-FFF2-40B4-BE49-F238E27FC236}">
                  <a16:creationId xmlns:a16="http://schemas.microsoft.com/office/drawing/2014/main" id="{F555AF98-C6B7-4631-8186-308028A82148}"/>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grpSp>
      <p:sp>
        <p:nvSpPr>
          <p:cNvPr id="11" name="文本框 13">
            <a:extLst>
              <a:ext uri="{FF2B5EF4-FFF2-40B4-BE49-F238E27FC236}">
                <a16:creationId xmlns:a16="http://schemas.microsoft.com/office/drawing/2014/main" id="{D97B43BA-67BC-4E1F-B1E9-75461E6E87D6}"/>
              </a:ext>
            </a:extLst>
          </p:cNvPr>
          <p:cNvSpPr txBox="1"/>
          <p:nvPr/>
        </p:nvSpPr>
        <p:spPr>
          <a:xfrm>
            <a:off x="528038" y="2778773"/>
            <a:ext cx="467139" cy="830997"/>
          </a:xfrm>
          <a:prstGeom prst="rect">
            <a:avLst/>
          </a:prstGeom>
          <a:noFill/>
        </p:spPr>
        <p:txBody>
          <a:bodyPr wrap="square" rtlCol="0">
            <a:spAutoFit/>
          </a:bodyPr>
          <a:lstStyle/>
          <a:p>
            <a:pPr algn="ctr">
              <a:defRPr/>
            </a:pPr>
            <a:r>
              <a:rPr lang="en-US" altLang="zh-CN" sz="2400" b="1" dirty="0">
                <a:solidFill>
                  <a:prstClr val="black"/>
                </a:solidFill>
                <a:latin typeface="汉仪家书简" panose="02010609000101010101" pitchFamily="49" charset="-122"/>
                <a:ea typeface="汉仪家书简" panose="02010609000101010101" pitchFamily="49" charset="-122"/>
                <a:cs typeface="Calibri"/>
              </a:rPr>
              <a:t>02</a:t>
            </a:r>
          </a:p>
        </p:txBody>
      </p:sp>
      <p:grpSp>
        <p:nvGrpSpPr>
          <p:cNvPr id="12" name="组合 14">
            <a:extLst>
              <a:ext uri="{FF2B5EF4-FFF2-40B4-BE49-F238E27FC236}">
                <a16:creationId xmlns:a16="http://schemas.microsoft.com/office/drawing/2014/main" id="{5BFFF095-0437-4793-87C3-9B202F017EC7}"/>
              </a:ext>
            </a:extLst>
          </p:cNvPr>
          <p:cNvGrpSpPr/>
          <p:nvPr/>
        </p:nvGrpSpPr>
        <p:grpSpPr>
          <a:xfrm>
            <a:off x="453382" y="4905325"/>
            <a:ext cx="790159" cy="1119809"/>
            <a:chOff x="5758072" y="954157"/>
            <a:chExt cx="1053545" cy="1119809"/>
          </a:xfrm>
          <a:solidFill>
            <a:srgbClr val="F8DFD2"/>
          </a:solidFill>
        </p:grpSpPr>
        <p:sp>
          <p:nvSpPr>
            <p:cNvPr id="13" name="菱形 15">
              <a:extLst>
                <a:ext uri="{FF2B5EF4-FFF2-40B4-BE49-F238E27FC236}">
                  <a16:creationId xmlns:a16="http://schemas.microsoft.com/office/drawing/2014/main" id="{42247F26-BB46-4687-94A6-9F4DD4CD3B1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sp>
          <p:nvSpPr>
            <p:cNvPr id="14" name="菱形 16">
              <a:extLst>
                <a:ext uri="{FF2B5EF4-FFF2-40B4-BE49-F238E27FC236}">
                  <a16:creationId xmlns:a16="http://schemas.microsoft.com/office/drawing/2014/main" id="{04A4BAB8-D655-45F2-97C5-D985AF79231F}"/>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grpSp>
      <p:sp>
        <p:nvSpPr>
          <p:cNvPr id="16" name="文本框 22">
            <a:extLst>
              <a:ext uri="{FF2B5EF4-FFF2-40B4-BE49-F238E27FC236}">
                <a16:creationId xmlns:a16="http://schemas.microsoft.com/office/drawing/2014/main" id="{FCB23FD1-8844-4F41-918B-31E7231E1BF8}"/>
              </a:ext>
            </a:extLst>
          </p:cNvPr>
          <p:cNvSpPr txBox="1">
            <a:spLocks noChangeArrowheads="1"/>
          </p:cNvSpPr>
          <p:nvPr/>
        </p:nvSpPr>
        <p:spPr bwMode="auto">
          <a:xfrm>
            <a:off x="1500594" y="1289184"/>
            <a:ext cx="7164490" cy="954107"/>
          </a:xfrm>
          <a:prstGeom prst="rect">
            <a:avLst/>
          </a:prstGeom>
          <a:noFill/>
          <a:ln>
            <a:noFill/>
          </a:ln>
        </p:spPr>
        <p:txBody>
          <a:bodyPr wrap="square">
            <a:spAutoFit/>
          </a:bodyPr>
          <a:lstStyle>
            <a:lvl1pPr/>
            <a:lvl2pPr marL="742950" indent="-285750"/>
            <a:lvl3pPr/>
            <a:lvl4pPr/>
            <a:lvl5pPr/>
            <a:lvl6pPr/>
            <a:lvl7pPr/>
            <a:lvl8pPr/>
            <a:lvl9pPr/>
          </a:lstStyle>
          <a:p>
            <a:r>
              <a:rPr lang="en-US" sz="2800" b="1" i="1" dirty="0">
                <a:latin typeface="Times New Roman" pitchFamily="18" charset="0"/>
                <a:cs typeface="Times New Roman" pitchFamily="18" charset="0"/>
              </a:rPr>
              <a:t>H: </a:t>
            </a:r>
            <a:r>
              <a:rPr lang="en-US" sz="2800" b="1" i="1" dirty="0" err="1">
                <a:latin typeface="Times New Roman" pitchFamily="18" charset="0"/>
                <a:cs typeface="Times New Roman" pitchFamily="18" charset="0"/>
              </a:rPr>
              <a:t>Hãy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điểm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thức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và</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chức</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năng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chính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vấn</a:t>
            </a:r>
            <a:r>
              <a:rPr lang="en-US" sz="2800" b="1"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sp>
        <p:nvSpPr>
          <p:cNvPr id="17" name="文本框 20">
            <a:extLst>
              <a:ext uri="{FF2B5EF4-FFF2-40B4-BE49-F238E27FC236}">
                <a16:creationId xmlns:a16="http://schemas.microsoft.com/office/drawing/2014/main" id="{F78D6726-9350-483C-BEB2-3ACEA62AD471}"/>
              </a:ext>
            </a:extLst>
          </p:cNvPr>
          <p:cNvSpPr txBox="1">
            <a:spLocks noChangeArrowheads="1"/>
          </p:cNvSpPr>
          <p:nvPr/>
        </p:nvSpPr>
        <p:spPr bwMode="auto">
          <a:xfrm>
            <a:off x="1371630" y="2495290"/>
            <a:ext cx="6963949" cy="954107"/>
          </a:xfrm>
          <a:prstGeom prst="rect">
            <a:avLst/>
          </a:prstGeom>
          <a:noFill/>
          <a:ln>
            <a:noFill/>
          </a:ln>
        </p:spPr>
        <p:txBody>
          <a:bodyPr wrap="square">
            <a:spAutoFit/>
          </a:bodyPr>
          <a:lstStyle>
            <a:lvl1pPr/>
            <a:lvl2pPr marL="742950" indent="-285750"/>
            <a:lvl3pPr/>
            <a:lvl4pPr/>
            <a:lvl5pPr/>
            <a:lvl6pPr/>
            <a:lvl7pPr/>
            <a:lvl8pPr/>
            <a:lvl9pPr/>
          </a:lstStyle>
          <a:p>
            <a:r>
              <a:rPr lang="en-US" sz="2800" b="1" i="1" dirty="0">
                <a:latin typeface="Times New Roman" pitchFamily="18" charset="0"/>
                <a:cs typeface="Times New Roman" pitchFamily="18" charset="0"/>
              </a:rPr>
              <a:t>H: </a:t>
            </a:r>
            <a:r>
              <a:rPr lang="en-US" sz="2800" b="1" i="1" dirty="0" err="1">
                <a:latin typeface="Times New Roman" pitchFamily="18" charset="0"/>
                <a:cs typeface="Times New Roman" pitchFamily="18" charset="0"/>
              </a:rPr>
              <a:t>Nhìn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ảnh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hãy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đặt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một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vấn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hợp</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lí</a:t>
            </a:r>
            <a:r>
              <a:rPr lang="en-US" sz="2800" b="1" i="1" dirty="0">
                <a:latin typeface="Times New Roman" pitchFamily="18" charset="0"/>
                <a:cs typeface="Times New Roman" pitchFamily="18" charset="0"/>
              </a:rPr>
              <a:t>.</a:t>
            </a:r>
            <a:endParaRPr lang="en-US" sz="2800" i="1" dirty="0">
              <a:latin typeface="Times New Roman" pitchFamily="18" charset="0"/>
              <a:cs typeface="Times New Roman" pitchFamily="18" charset="0"/>
            </a:endParaRPr>
          </a:p>
        </p:txBody>
      </p:sp>
      <p:pic>
        <p:nvPicPr>
          <p:cNvPr id="19" name="图片 28">
            <a:extLst>
              <a:ext uri="{FF2B5EF4-FFF2-40B4-BE49-F238E27FC236}">
                <a16:creationId xmlns:a16="http://schemas.microsoft.com/office/drawing/2014/main" id="{487A7F9D-0609-48EF-8F96-3E50512245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9022" y="1544415"/>
            <a:ext cx="618548" cy="728638"/>
          </a:xfrm>
          <a:prstGeom prst="rect">
            <a:avLst/>
          </a:prstGeom>
        </p:spPr>
      </p:pic>
      <p:pic>
        <p:nvPicPr>
          <p:cNvPr id="20" name="图片 29">
            <a:extLst>
              <a:ext uri="{FF2B5EF4-FFF2-40B4-BE49-F238E27FC236}">
                <a16:creationId xmlns:a16="http://schemas.microsoft.com/office/drawing/2014/main" id="{2822E613-96BF-4F86-B0AC-7B27FEAFD4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99" y="2916147"/>
            <a:ext cx="618548" cy="728638"/>
          </a:xfrm>
          <a:prstGeom prst="rect">
            <a:avLst/>
          </a:prstGeom>
        </p:spPr>
      </p:pic>
      <p:sp>
        <p:nvSpPr>
          <p:cNvPr id="23" name="Rectangle: Rounded Corners 22">
            <a:extLst>
              <a:ext uri="{FF2B5EF4-FFF2-40B4-BE49-F238E27FC236}">
                <a16:creationId xmlns:a16="http://schemas.microsoft.com/office/drawing/2014/main" id="{B7230706-C402-4033-8749-11CDD5D4997A}"/>
              </a:ext>
            </a:extLst>
          </p:cNvPr>
          <p:cNvSpPr/>
          <p:nvPr/>
        </p:nvSpPr>
        <p:spPr>
          <a:xfrm>
            <a:off x="2407453" y="121815"/>
            <a:ext cx="4752975" cy="10254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spcBef>
                <a:spcPct val="50000"/>
              </a:spcBef>
              <a:defRPr/>
            </a:pPr>
            <a:r>
              <a:rPr lang="en-SG" altLang="zh-CN" sz="4000" b="1" dirty="0">
                <a:solidFill>
                  <a:prstClr val="black"/>
                </a:solidFill>
                <a:latin typeface="Times New Roman" panose="02020603050405020304" pitchFamily="18" charset="0"/>
                <a:ea typeface="汉仪家书简" panose="02010609000101010101" pitchFamily="49" charset="-122"/>
                <a:cs typeface="Times New Roman" panose="02020603050405020304" pitchFamily="18" charset="0"/>
              </a:rPr>
              <a:t>KIỂM TRA BÀI CŨ</a:t>
            </a:r>
            <a:endParaRPr lang="zh-CN" altLang="en-US" sz="4000" b="1" dirty="0">
              <a:solidFill>
                <a:prstClr val="black"/>
              </a:solidFill>
              <a:latin typeface="Times New Roman" panose="02020603050405020304" pitchFamily="18" charset="0"/>
              <a:ea typeface="汉仪家书简" panose="02010609000101010101" pitchFamily="49" charset="-122"/>
              <a:cs typeface="Times New Roman" panose="02020603050405020304" pitchFamily="18" charset="0"/>
            </a:endParaRPr>
          </a:p>
        </p:txBody>
      </p:sp>
      <p:pic>
        <p:nvPicPr>
          <p:cNvPr id="25" name="Picture 24">
            <a:extLst>
              <a:ext uri="{FF2B5EF4-FFF2-40B4-BE49-F238E27FC236}">
                <a16:creationId xmlns:a16="http://schemas.microsoft.com/office/drawing/2014/main" id="{D88FB486-72E5-4CA0-BBFF-0B48F0BD23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4495800"/>
            <a:ext cx="1899618" cy="2532824"/>
          </a:xfrm>
          <a:prstGeom prst="rect">
            <a:avLst/>
          </a:prstGeom>
        </p:spPr>
      </p:pic>
    </p:spTree>
    <p:extLst>
      <p:ext uri="{BB962C8B-B14F-4D97-AF65-F5344CB8AC3E}">
        <p14:creationId xmlns:p14="http://schemas.microsoft.com/office/powerpoint/2010/main" val="231425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10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10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1000"/>
                                        <p:tgtEl>
                                          <p:spTgt spid="8"/>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arn(inVertical)">
                                      <p:cBhvr>
                                        <p:cTn id="26" dur="1000"/>
                                        <p:tgtEl>
                                          <p:spTgt spid="11"/>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1000"/>
                                        <p:tgtEl>
                                          <p:spTgt spid="12"/>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par>
                                <p:cTn id="42" presetID="22" presetClass="entr" presetSubtype="8"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6" grpId="0"/>
      <p:bldP spid="17" grpId="0"/>
      <p:bldP spid="2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819" name="Group 99"/>
          <p:cNvGraphicFramePr>
            <a:graphicFrameLocks noGrp="1"/>
          </p:cNvGraphicFramePr>
          <p:nvPr>
            <p:ph/>
            <p:extLst>
              <p:ext uri="{D42A27DB-BD31-4B8C-83A1-F6EECF244321}">
                <p14:modId xmlns:p14="http://schemas.microsoft.com/office/powerpoint/2010/main" val="3238377802"/>
              </p:ext>
            </p:extLst>
          </p:nvPr>
        </p:nvGraphicFramePr>
        <p:xfrm>
          <a:off x="0" y="0"/>
          <a:ext cx="9144001" cy="6341376"/>
        </p:xfrm>
        <a:graphic>
          <a:graphicData uri="http://schemas.openxmlformats.org/drawingml/2006/table">
            <a:tbl>
              <a:tblPr/>
              <a:tblGrid>
                <a:gridCol w="36576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3124201">
                  <a:extLst>
                    <a:ext uri="{9D8B030D-6E8A-4147-A177-3AD203B41FA5}">
                      <a16:colId xmlns:a16="http://schemas.microsoft.com/office/drawing/2014/main" val="20003"/>
                    </a:ext>
                  </a:extLst>
                </a:gridCol>
              </a:tblGrid>
              <a:tr h="8382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1" i="0" u="none" strike="noStrike" cap="none" normalizeH="0" baseline="0">
                        <a:ln>
                          <a:noFill/>
                        </a:ln>
                        <a:solidFill>
                          <a:srgbClr val="0000FF"/>
                        </a:solidFill>
                        <a:effectLst>
                          <a:outerShdw blurRad="38100" dist="38100" dir="2700000" algn="tl">
                            <a:srgbClr val="C0C0C0"/>
                          </a:outerShdw>
                        </a:effectLst>
                        <a:latin typeface="Arial"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en-US" sz="1800" b="1" i="0" u="none" strike="noStrike" cap="none" normalizeH="0" baseline="0">
                          <a:ln>
                            <a:noFill/>
                          </a:ln>
                          <a:solidFill>
                            <a:srgbClr val="0000FF"/>
                          </a:solidFill>
                          <a:effectLst>
                            <a:outerShdw blurRad="38100" dist="38100" dir="2700000" algn="tl">
                              <a:srgbClr val="C0C0C0"/>
                            </a:outerShdw>
                          </a:effectLst>
                          <a:latin typeface="Arial" charset="0"/>
                          <a:cs typeface="Arial" charset="0"/>
                        </a:rPr>
                        <a:t>                 </a:t>
                      </a: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1" i="0" u="none" strike="noStrike" cap="none" normalizeH="0" baseline="0">
                        <a:ln>
                          <a:noFill/>
                        </a:ln>
                        <a:solidFill>
                          <a:srgbClr val="0000FF"/>
                        </a:solidFill>
                        <a:effectLst>
                          <a:outerShdw blurRad="38100" dist="38100" dir="2700000" algn="tl">
                            <a:srgbClr val="C0C0C0"/>
                          </a:outerShdw>
                        </a:effectLst>
                        <a:latin typeface="Arial"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1" i="0" u="none" strike="noStrike" cap="none" normalizeH="0" baseline="0">
                        <a:ln>
                          <a:noFill/>
                        </a:ln>
                        <a:solidFill>
                          <a:srgbClr val="0000FF"/>
                        </a:solidFill>
                        <a:effectLst>
                          <a:outerShdw blurRad="38100" dist="38100" dir="2700000" algn="tl">
                            <a:srgbClr val="C0C0C0"/>
                          </a:outerShdw>
                        </a:effectLst>
                        <a:latin typeface="Arial"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1" i="0" u="none" strike="noStrike" cap="none" normalizeH="0" baseline="0">
                        <a:ln>
                          <a:noFill/>
                        </a:ln>
                        <a:solidFill>
                          <a:srgbClr val="0000FF"/>
                        </a:solidFill>
                        <a:effectLst>
                          <a:outerShdw blurRad="38100" dist="38100" dir="2700000" algn="tl">
                            <a:srgbClr val="C0C0C0"/>
                          </a:outerShdw>
                        </a:effectLst>
                        <a:latin typeface="Arial"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99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199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19972">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03194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18328">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19734">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8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32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vi-VN" sz="2400" b="0" i="0" u="none" strike="noStrike" cap="none" normalizeH="0" baseline="0">
                        <a:ln>
                          <a:noFill/>
                        </a:ln>
                        <a:solidFill>
                          <a:schemeClr val="tx1"/>
                        </a:solidFill>
                        <a:effectLst>
                          <a:outerShdw blurRad="38100" dist="38100" dir="2700000" algn="tl">
                            <a:srgbClr val="C0C0C0"/>
                          </a:outerShdw>
                        </a:effectLst>
                        <a:latin typeface="VNI-Times" pitchFamily="2" charset="0"/>
                        <a:cs typeface="Arial" charset="0"/>
                      </a:endParaRPr>
                    </a:p>
                  </a:txBody>
                  <a:tcPr marL="91435" marR="91435"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30792" name="Text Box 72"/>
          <p:cNvSpPr txBox="1">
            <a:spLocks noChangeArrowheads="1"/>
          </p:cNvSpPr>
          <p:nvPr/>
        </p:nvSpPr>
        <p:spPr bwMode="auto">
          <a:xfrm>
            <a:off x="6301947" y="2506593"/>
            <a:ext cx="2971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Ăn hết thì lúc chết không có tiền để lo liệu.</a:t>
            </a:r>
          </a:p>
        </p:txBody>
      </p:sp>
      <p:sp>
        <p:nvSpPr>
          <p:cNvPr id="30794" name="Text Box 74"/>
          <p:cNvSpPr txBox="1">
            <a:spLocks noChangeArrowheads="1"/>
          </p:cNvSpPr>
          <p:nvPr/>
        </p:nvSpPr>
        <p:spPr bwMode="auto">
          <a:xfrm>
            <a:off x="6336958" y="856492"/>
            <a:ext cx="2895600" cy="707886"/>
          </a:xfrm>
          <a:prstGeom prst="rect">
            <a:avLst/>
          </a:prstGeom>
          <a:noFill/>
          <a:ln w="9525">
            <a:noFill/>
            <a:miter lim="800000"/>
            <a:headEnd/>
            <a:tailEnd/>
          </a:ln>
          <a:effectLst/>
        </p:spPr>
        <p:txBody>
          <a:bodyPr>
            <a:spAutoFit/>
          </a:bodyPr>
          <a:lstStyle/>
          <a:p>
            <a:pPr fontAlgn="base">
              <a:spcBef>
                <a:spcPct val="0"/>
              </a:spcBef>
              <a:spcAft>
                <a:spcPct val="0"/>
              </a:spcAft>
              <a:defRPr/>
            </a:pPr>
            <a:r>
              <a:rPr lang="en-US" sz="2000" b="1" dirty="0" err="1">
                <a:solidFill>
                  <a:srgbClr val="0000FF"/>
                </a:solidFill>
                <a:latin typeface="Times New Roman" panose="02020603050405020304" pitchFamily="18" charset="0"/>
                <a:cs typeface="Times New Roman" panose="02020603050405020304" pitchFamily="18" charset="0"/>
              </a:rPr>
              <a:t>Cụ</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không</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phải</a:t>
            </a:r>
            <a:r>
              <a:rPr lang="en-US" sz="2000" b="1" dirty="0">
                <a:solidFill>
                  <a:srgbClr val="0000FF"/>
                </a:solidFill>
                <a:latin typeface="Times New Roman" panose="02020603050405020304" pitchFamily="18" charset="0"/>
                <a:cs typeface="Times New Roman" panose="02020603050405020304" pitchFamily="18" charset="0"/>
              </a:rPr>
              <a:t> lo </a:t>
            </a:r>
            <a:r>
              <a:rPr lang="en-US" sz="2000" b="1" dirty="0" err="1">
                <a:solidFill>
                  <a:srgbClr val="0000FF"/>
                </a:solidFill>
                <a:latin typeface="Times New Roman" panose="02020603050405020304" pitchFamily="18" charset="0"/>
                <a:cs typeface="Times New Roman" panose="02020603050405020304" pitchFamily="18" charset="0"/>
              </a:rPr>
              <a:t>xa</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quá</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như</a:t>
            </a:r>
            <a:r>
              <a:rPr lang="en-US" sz="2000" b="1" dirty="0">
                <a:solidFill>
                  <a:srgbClr val="0000FF"/>
                </a:solidFill>
                <a:latin typeface="Times New Roman" panose="02020603050405020304" pitchFamily="18" charset="0"/>
                <a:cs typeface="Times New Roman" panose="02020603050405020304" pitchFamily="18" charset="0"/>
              </a:rPr>
              <a:t> </a:t>
            </a:r>
            <a:r>
              <a:rPr lang="en-US" sz="2000" b="1" dirty="0" err="1">
                <a:solidFill>
                  <a:srgbClr val="0000FF"/>
                </a:solidFill>
                <a:latin typeface="Times New Roman" panose="02020603050405020304" pitchFamily="18" charset="0"/>
                <a:cs typeface="Times New Roman" panose="02020603050405020304" pitchFamily="18" charset="0"/>
              </a:rPr>
              <a:t>thế</a:t>
            </a:r>
            <a:r>
              <a:rPr lang="en-US" sz="2000" b="1" dirty="0">
                <a:solidFill>
                  <a:srgbClr val="0000FF"/>
                </a:solidFill>
                <a:latin typeface="Times New Roman" panose="02020603050405020304" pitchFamily="18" charset="0"/>
                <a:cs typeface="Times New Roman" panose="02020603050405020304" pitchFamily="18" charset="0"/>
              </a:rPr>
              <a:t>. </a:t>
            </a:r>
            <a:r>
              <a:rPr lang="en-US" b="1" dirty="0">
                <a:solidFill>
                  <a:srgbClr val="0000FF"/>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p>
        </p:txBody>
      </p:sp>
      <p:sp>
        <p:nvSpPr>
          <p:cNvPr id="30801" name="Text Box 81"/>
          <p:cNvSpPr txBox="1">
            <a:spLocks noChangeArrowheads="1"/>
          </p:cNvSpPr>
          <p:nvPr/>
        </p:nvSpPr>
        <p:spPr bwMode="auto">
          <a:xfrm>
            <a:off x="278027" y="1817774"/>
            <a:ext cx="3352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20000"/>
              </a:spcBef>
              <a:spcAft>
                <a:spcPct val="0"/>
              </a:spcAft>
              <a:buClr>
                <a:srgbClr val="0563C1"/>
              </a:buClr>
              <a:buSzPct val="65000"/>
            </a:pPr>
            <a:r>
              <a:rPr lang="vi-VN" altLang="en-US" sz="2000">
                <a:solidFill>
                  <a:srgbClr val="0000FF"/>
                </a:solidFill>
                <a:latin typeface="Times New Roman" pitchFamily="18" charset="0"/>
                <a:cs typeface="Times New Roman" pitchFamily="18" charset="0"/>
              </a:rPr>
              <a:t>Tội  gì  bây giờ nhịn đói mà tiền để lại  ?</a:t>
            </a:r>
          </a:p>
        </p:txBody>
      </p:sp>
      <p:sp>
        <p:nvSpPr>
          <p:cNvPr id="30811" name="Text Box 91"/>
          <p:cNvSpPr txBox="1">
            <a:spLocks noChangeArrowheads="1"/>
          </p:cNvSpPr>
          <p:nvPr/>
        </p:nvSpPr>
        <p:spPr bwMode="auto">
          <a:xfrm>
            <a:off x="4740103" y="3328954"/>
            <a:ext cx="1371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20000"/>
              </a:spcBef>
              <a:spcAft>
                <a:spcPct val="0"/>
              </a:spcAft>
              <a:buClr>
                <a:srgbClr val="0563C1"/>
              </a:buClr>
              <a:buSzPct val="65000"/>
              <a:buFont typeface="Wingdings" pitchFamily="2" charset="2"/>
              <a:buNone/>
            </a:pPr>
            <a:r>
              <a:rPr lang="en-US" altLang="en-US" sz="2000">
                <a:solidFill>
                  <a:srgbClr val="0000FF"/>
                </a:solidFill>
                <a:latin typeface="Times New Roman" pitchFamily="18" charset="0"/>
                <a:cs typeface="Times New Roman" pitchFamily="18" charset="0"/>
              </a:rPr>
              <a:t>Bộc lộ cảm xúc</a:t>
            </a:r>
          </a:p>
        </p:txBody>
      </p:sp>
      <p:sp>
        <p:nvSpPr>
          <p:cNvPr id="30813" name="Text Box 93"/>
          <p:cNvSpPr txBox="1">
            <a:spLocks noChangeArrowheads="1"/>
          </p:cNvSpPr>
          <p:nvPr/>
        </p:nvSpPr>
        <p:spPr bwMode="auto">
          <a:xfrm>
            <a:off x="4866503" y="5249839"/>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20000"/>
              </a:spcBef>
              <a:spcAft>
                <a:spcPct val="0"/>
              </a:spcAft>
              <a:buClr>
                <a:srgbClr val="0563C1"/>
              </a:buClr>
              <a:buSzPct val="65000"/>
              <a:buFont typeface="Wingdings" pitchFamily="2" charset="2"/>
              <a:buNone/>
            </a:pPr>
            <a:r>
              <a:rPr lang="en-US" altLang="en-US" sz="2000">
                <a:solidFill>
                  <a:srgbClr val="0000FF"/>
                </a:solidFill>
                <a:latin typeface="Times New Roman" pitchFamily="18" charset="0"/>
                <a:cs typeface="Times New Roman" pitchFamily="18" charset="0"/>
              </a:rPr>
              <a:t>Hỏi</a:t>
            </a:r>
          </a:p>
        </p:txBody>
      </p:sp>
      <p:sp>
        <p:nvSpPr>
          <p:cNvPr id="30815" name="Text Box 95"/>
          <p:cNvSpPr txBox="1">
            <a:spLocks noChangeArrowheads="1"/>
          </p:cNvSpPr>
          <p:nvPr/>
        </p:nvSpPr>
        <p:spPr bwMode="auto">
          <a:xfrm>
            <a:off x="6324601" y="1617719"/>
            <a:ext cx="2933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a:solidFill>
                  <a:srgbClr val="0000FF"/>
                </a:solidFill>
              </a:rPr>
              <a:t> </a:t>
            </a:r>
            <a:r>
              <a:rPr lang="en-US" altLang="en-US" sz="2000">
                <a:solidFill>
                  <a:srgbClr val="0000FF"/>
                </a:solidFill>
                <a:latin typeface="Times New Roman" pitchFamily="18" charset="0"/>
                <a:cs typeface="Times New Roman" pitchFamily="18" charset="0"/>
              </a:rPr>
              <a:t>K</a:t>
            </a:r>
            <a:r>
              <a:rPr lang="vi-VN" altLang="en-US" sz="2000">
                <a:solidFill>
                  <a:srgbClr val="0000FF"/>
                </a:solidFill>
                <a:latin typeface="Times New Roman" pitchFamily="18" charset="0"/>
                <a:cs typeface="Times New Roman" pitchFamily="18" charset="0"/>
              </a:rPr>
              <a:t>hông nên nhịn đói mà để tiền lại.</a:t>
            </a:r>
            <a:endParaRPr lang="vi-VN" altLang="en-US">
              <a:solidFill>
                <a:srgbClr val="0000FF"/>
              </a:solidFill>
              <a:latin typeface="Times New Roman" pitchFamily="18" charset="0"/>
              <a:cs typeface="Times New Roman" pitchFamily="18" charset="0"/>
            </a:endParaRPr>
          </a:p>
        </p:txBody>
      </p:sp>
      <p:sp>
        <p:nvSpPr>
          <p:cNvPr id="30816" name="Text Box 96"/>
          <p:cNvSpPr txBox="1">
            <a:spLocks noChangeArrowheads="1"/>
          </p:cNvSpPr>
          <p:nvPr/>
        </p:nvSpPr>
        <p:spPr bwMode="auto">
          <a:xfrm>
            <a:off x="6111703" y="3270027"/>
            <a:ext cx="316204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Cả đàn bò giao cho thằng bé không ra người không ra ngợm, khó chăn dắt nổi</a:t>
            </a:r>
            <a:r>
              <a:rPr lang="vi-VN" altLang="en-US" sz="2000">
                <a:solidFill>
                  <a:srgbClr val="0000FF"/>
                </a:solidFill>
                <a:latin typeface="Times New Roman" pitchFamily="18" charset="0"/>
                <a:cs typeface="Times New Roman" pitchFamily="18" charset="0"/>
              </a:rPr>
              <a:t>.</a:t>
            </a:r>
          </a:p>
        </p:txBody>
      </p:sp>
      <p:sp>
        <p:nvSpPr>
          <p:cNvPr id="30820" name="Text Box 100"/>
          <p:cNvSpPr txBox="1">
            <a:spLocks noChangeArrowheads="1"/>
          </p:cNvSpPr>
          <p:nvPr/>
        </p:nvSpPr>
        <p:spPr bwMode="auto">
          <a:xfrm>
            <a:off x="6126118" y="4346274"/>
            <a:ext cx="30178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Thảo mộc tự nhiên cũng  có tình mẫu tử.</a:t>
            </a:r>
          </a:p>
        </p:txBody>
      </p:sp>
      <p:sp>
        <p:nvSpPr>
          <p:cNvPr id="14393" name="TextBox 2"/>
          <p:cNvSpPr txBox="1">
            <a:spLocks noChangeArrowheads="1"/>
          </p:cNvSpPr>
          <p:nvPr/>
        </p:nvSpPr>
        <p:spPr bwMode="auto">
          <a:xfrm>
            <a:off x="3775290" y="1135007"/>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Sao, ?</a:t>
            </a:r>
          </a:p>
        </p:txBody>
      </p:sp>
      <p:sp>
        <p:nvSpPr>
          <p:cNvPr id="14394" name="TextBox 3"/>
          <p:cNvSpPr txBox="1">
            <a:spLocks noChangeArrowheads="1"/>
          </p:cNvSpPr>
          <p:nvPr/>
        </p:nvSpPr>
        <p:spPr bwMode="auto">
          <a:xfrm>
            <a:off x="3896540" y="1897039"/>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gì, ?</a:t>
            </a:r>
          </a:p>
        </p:txBody>
      </p:sp>
      <p:sp>
        <p:nvSpPr>
          <p:cNvPr id="14395" name="TextBox 34"/>
          <p:cNvSpPr txBox="1">
            <a:spLocks noChangeArrowheads="1"/>
          </p:cNvSpPr>
          <p:nvPr/>
        </p:nvSpPr>
        <p:spPr bwMode="auto">
          <a:xfrm>
            <a:off x="3828277" y="2538361"/>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gì?</a:t>
            </a:r>
          </a:p>
        </p:txBody>
      </p:sp>
      <p:sp>
        <p:nvSpPr>
          <p:cNvPr id="14396" name="TextBox 35"/>
          <p:cNvSpPr txBox="1">
            <a:spLocks noChangeArrowheads="1"/>
          </p:cNvSpPr>
          <p:nvPr/>
        </p:nvSpPr>
        <p:spPr bwMode="auto">
          <a:xfrm>
            <a:off x="3775290" y="3527485"/>
            <a:ext cx="91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Sao, ?</a:t>
            </a:r>
          </a:p>
        </p:txBody>
      </p:sp>
      <p:sp>
        <p:nvSpPr>
          <p:cNvPr id="14397" name="TextBox 36"/>
          <p:cNvSpPr txBox="1">
            <a:spLocks noChangeArrowheads="1"/>
          </p:cNvSpPr>
          <p:nvPr/>
        </p:nvSpPr>
        <p:spPr bwMode="auto">
          <a:xfrm>
            <a:off x="3959243" y="4478417"/>
            <a:ext cx="765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Ai, ?</a:t>
            </a:r>
          </a:p>
        </p:txBody>
      </p:sp>
      <p:sp>
        <p:nvSpPr>
          <p:cNvPr id="14398" name="TextBox 37"/>
          <p:cNvSpPr txBox="1">
            <a:spLocks noChangeArrowheads="1"/>
          </p:cNvSpPr>
          <p:nvPr/>
        </p:nvSpPr>
        <p:spPr bwMode="auto">
          <a:xfrm>
            <a:off x="3942577" y="5252750"/>
            <a:ext cx="68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gì, ?</a:t>
            </a:r>
          </a:p>
        </p:txBody>
      </p:sp>
      <p:sp>
        <p:nvSpPr>
          <p:cNvPr id="14399" name="TextBox 38"/>
          <p:cNvSpPr txBox="1">
            <a:spLocks noChangeArrowheads="1"/>
          </p:cNvSpPr>
          <p:nvPr/>
        </p:nvSpPr>
        <p:spPr bwMode="auto">
          <a:xfrm>
            <a:off x="3760573" y="5865115"/>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a:solidFill>
                  <a:srgbClr val="0000FF"/>
                </a:solidFill>
                <a:latin typeface="Times New Roman" pitchFamily="18" charset="0"/>
                <a:cs typeface="Times New Roman" pitchFamily="18" charset="0"/>
              </a:rPr>
              <a:t>Sao, ?</a:t>
            </a:r>
          </a:p>
        </p:txBody>
      </p:sp>
      <p:sp>
        <p:nvSpPr>
          <p:cNvPr id="14400" name="TextBox 4"/>
          <p:cNvSpPr txBox="1">
            <a:spLocks noChangeArrowheads="1"/>
          </p:cNvSpPr>
          <p:nvPr/>
        </p:nvSpPr>
        <p:spPr bwMode="auto">
          <a:xfrm>
            <a:off x="582827" y="934952"/>
            <a:ext cx="2743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vi-VN" altLang="en-US" sz="2000">
                <a:solidFill>
                  <a:srgbClr val="0000FF"/>
                </a:solidFill>
                <a:latin typeface="Times New Roman" pitchFamily="18" charset="0"/>
                <a:cs typeface="Times New Roman" pitchFamily="18" charset="0"/>
              </a:rPr>
              <a:t>Sao  cụ lo xa quá thế ?</a:t>
            </a:r>
            <a:endParaRPr lang="en-US" altLang="en-US" sz="2000">
              <a:solidFill>
                <a:srgbClr val="0000FF"/>
              </a:solidFill>
              <a:latin typeface="Times New Roman" pitchFamily="18" charset="0"/>
              <a:cs typeface="Times New Roman" pitchFamily="18" charset="0"/>
            </a:endParaRPr>
          </a:p>
        </p:txBody>
      </p:sp>
      <p:sp>
        <p:nvSpPr>
          <p:cNvPr id="14401" name="TextBox 5"/>
          <p:cNvSpPr txBox="1">
            <a:spLocks noChangeArrowheads="1"/>
          </p:cNvSpPr>
          <p:nvPr/>
        </p:nvSpPr>
        <p:spPr bwMode="auto">
          <a:xfrm>
            <a:off x="259492" y="2497204"/>
            <a:ext cx="3429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vi-VN" altLang="en-US" sz="2000">
                <a:solidFill>
                  <a:srgbClr val="0000FF"/>
                </a:solidFill>
                <a:latin typeface="Times New Roman" pitchFamily="18" charset="0"/>
                <a:cs typeface="Times New Roman" pitchFamily="18" charset="0"/>
              </a:rPr>
              <a:t>Ăn mãi hết đi thì đến lúc chết lấy  gì  mà lo liệu  ?</a:t>
            </a:r>
          </a:p>
        </p:txBody>
      </p:sp>
      <p:sp>
        <p:nvSpPr>
          <p:cNvPr id="14402" name="TextBox 6"/>
          <p:cNvSpPr txBox="1">
            <a:spLocks noChangeArrowheads="1"/>
          </p:cNvSpPr>
          <p:nvPr/>
        </p:nvSpPr>
        <p:spPr bwMode="auto">
          <a:xfrm>
            <a:off x="255373" y="5283067"/>
            <a:ext cx="3505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vi-VN" altLang="en-US" sz="2000">
                <a:solidFill>
                  <a:srgbClr val="0000FF"/>
                </a:solidFill>
                <a:latin typeface="Times New Roman" pitchFamily="18" charset="0"/>
                <a:cs typeface="Times New Roman" pitchFamily="18" charset="0"/>
              </a:rPr>
              <a:t>Thằng bé kia, mày có việc gì</a:t>
            </a:r>
            <a:r>
              <a:rPr lang="en-US" altLang="en-US" sz="2000">
                <a:solidFill>
                  <a:srgbClr val="0000FF"/>
                </a:solidFill>
                <a:latin typeface="Times New Roman" pitchFamily="18" charset="0"/>
                <a:cs typeface="Times New Roman" pitchFamily="18" charset="0"/>
              </a:rPr>
              <a:t> </a:t>
            </a:r>
            <a:r>
              <a:rPr lang="vi-VN" altLang="en-US" sz="2000">
                <a:solidFill>
                  <a:srgbClr val="0000FF"/>
                </a:solidFill>
                <a:latin typeface="Times New Roman" pitchFamily="18" charset="0"/>
                <a:cs typeface="Times New Roman" pitchFamily="18" charset="0"/>
              </a:rPr>
              <a:t>?</a:t>
            </a:r>
            <a:endParaRPr lang="en-US" altLang="en-US" sz="2000">
              <a:solidFill>
                <a:srgbClr val="0000FF"/>
              </a:solidFill>
              <a:latin typeface="Times New Roman" pitchFamily="18" charset="0"/>
              <a:cs typeface="Times New Roman" pitchFamily="18" charset="0"/>
            </a:endParaRPr>
          </a:p>
        </p:txBody>
      </p:sp>
      <p:sp>
        <p:nvSpPr>
          <p:cNvPr id="14404" name="TextBox 43"/>
          <p:cNvSpPr txBox="1">
            <a:spLocks noChangeArrowheads="1"/>
          </p:cNvSpPr>
          <p:nvPr/>
        </p:nvSpPr>
        <p:spPr bwMode="auto">
          <a:xfrm>
            <a:off x="4758682" y="1771607"/>
            <a:ext cx="1247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Phủ định</a:t>
            </a:r>
          </a:p>
        </p:txBody>
      </p:sp>
      <p:sp>
        <p:nvSpPr>
          <p:cNvPr id="14406" name="TextBox 45"/>
          <p:cNvSpPr txBox="1">
            <a:spLocks noChangeArrowheads="1"/>
          </p:cNvSpPr>
          <p:nvPr/>
        </p:nvSpPr>
        <p:spPr bwMode="auto">
          <a:xfrm>
            <a:off x="4795837" y="4357519"/>
            <a:ext cx="1000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Khẳngđịnh</a:t>
            </a:r>
          </a:p>
        </p:txBody>
      </p:sp>
      <p:sp>
        <p:nvSpPr>
          <p:cNvPr id="47" name="Text Box 93"/>
          <p:cNvSpPr txBox="1">
            <a:spLocks noChangeArrowheads="1"/>
          </p:cNvSpPr>
          <p:nvPr/>
        </p:nvSpPr>
        <p:spPr bwMode="auto">
          <a:xfrm>
            <a:off x="4935495" y="5908982"/>
            <a:ext cx="685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20000"/>
              </a:spcBef>
              <a:spcAft>
                <a:spcPct val="0"/>
              </a:spcAft>
              <a:buClr>
                <a:srgbClr val="0563C1"/>
              </a:buClr>
              <a:buSzPct val="65000"/>
              <a:buFont typeface="Wingdings" pitchFamily="2" charset="2"/>
              <a:buNone/>
            </a:pPr>
            <a:r>
              <a:rPr lang="en-US" altLang="en-US">
                <a:solidFill>
                  <a:srgbClr val="0000FF"/>
                </a:solidFill>
                <a:latin typeface="Times New Roman" pitchFamily="18" charset="0"/>
                <a:cs typeface="Times New Roman" pitchFamily="18" charset="0"/>
              </a:rPr>
              <a:t>Hỏi</a:t>
            </a:r>
          </a:p>
        </p:txBody>
      </p:sp>
      <p:sp>
        <p:nvSpPr>
          <p:cNvPr id="14408" name="TextBox 8"/>
          <p:cNvSpPr txBox="1">
            <a:spLocks noChangeArrowheads="1"/>
          </p:cNvSpPr>
          <p:nvPr/>
        </p:nvSpPr>
        <p:spPr bwMode="auto">
          <a:xfrm>
            <a:off x="304800" y="3341856"/>
            <a:ext cx="3505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Cả đàn bò giao cho thằng bé không ra người không ra ngợm ấy, chăn dắt làm sao ?</a:t>
            </a:r>
          </a:p>
        </p:txBody>
      </p:sp>
      <p:sp>
        <p:nvSpPr>
          <p:cNvPr id="14409" name="TextBox 9"/>
          <p:cNvSpPr txBox="1">
            <a:spLocks noChangeArrowheads="1"/>
          </p:cNvSpPr>
          <p:nvPr/>
        </p:nvSpPr>
        <p:spPr bwMode="auto">
          <a:xfrm>
            <a:off x="49427" y="4357519"/>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Ai dám bảo thảo mộc tự nhiên không có tình mẫu tử ?</a:t>
            </a:r>
          </a:p>
        </p:txBody>
      </p:sp>
      <p:sp>
        <p:nvSpPr>
          <p:cNvPr id="14410" name="TextBox 10"/>
          <p:cNvSpPr txBox="1">
            <a:spLocks noChangeArrowheads="1"/>
          </p:cNvSpPr>
          <p:nvPr/>
        </p:nvSpPr>
        <p:spPr bwMode="auto">
          <a:xfrm>
            <a:off x="430427" y="5847966"/>
            <a:ext cx="3048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a:solidFill>
                  <a:srgbClr val="0000FF"/>
                </a:solidFill>
                <a:latin typeface="Times New Roman" pitchFamily="18" charset="0"/>
                <a:cs typeface="Times New Roman" pitchFamily="18" charset="0"/>
              </a:rPr>
              <a:t>Sao lại đến đây khóc ?</a:t>
            </a:r>
          </a:p>
        </p:txBody>
      </p:sp>
      <p:sp>
        <p:nvSpPr>
          <p:cNvPr id="2" name="TextBox 1"/>
          <p:cNvSpPr txBox="1"/>
          <p:nvPr/>
        </p:nvSpPr>
        <p:spPr>
          <a:xfrm>
            <a:off x="5954972" y="15942"/>
            <a:ext cx="3490913" cy="400110"/>
          </a:xfrm>
          <a:prstGeom prst="rect">
            <a:avLst/>
          </a:prstGeom>
          <a:noFill/>
        </p:spPr>
        <p:txBody>
          <a:bodyPr wrap="square">
            <a:spAutoFit/>
          </a:bodyPr>
          <a:lstStyle/>
          <a:p>
            <a:pPr fontAlgn="base">
              <a:spcBef>
                <a:spcPct val="0"/>
              </a:spcBef>
              <a:spcAft>
                <a:spcPct val="0"/>
              </a:spcAft>
              <a:defRPr/>
            </a:pPr>
            <a:r>
              <a:rPr lang="en-US" sz="2000" b="1" dirty="0" err="1">
                <a:solidFill>
                  <a:srgbClr val="0000FF"/>
                </a:solidFill>
                <a:latin typeface="Times New Roman" pitchFamily="18" charset="0"/>
                <a:cs typeface="Times New Roman" pitchFamily="18" charset="0"/>
              </a:rPr>
              <a:t>Câu</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có</a:t>
            </a:r>
            <a:r>
              <a:rPr lang="en-US" sz="2000" b="1" dirty="0">
                <a:solidFill>
                  <a:srgbClr val="0000FF"/>
                </a:solidFill>
                <a:latin typeface="Times New Roman" pitchFamily="18" charset="0"/>
                <a:cs typeface="Times New Roman" pitchFamily="18" charset="0"/>
              </a:rPr>
              <a:t> ý </a:t>
            </a:r>
            <a:r>
              <a:rPr lang="en-US" sz="2000" b="1" dirty="0" err="1">
                <a:solidFill>
                  <a:srgbClr val="0000FF"/>
                </a:solidFill>
                <a:latin typeface="Times New Roman" pitchFamily="18" charset="0"/>
                <a:cs typeface="Times New Roman" pitchFamily="18" charset="0"/>
              </a:rPr>
              <a:t>nghĩa</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tương</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đương</a:t>
            </a:r>
            <a:endParaRPr lang="en-US" sz="2000" b="1" dirty="0">
              <a:solidFill>
                <a:srgbClr val="0000FF"/>
              </a:solidFill>
              <a:latin typeface="Times New Roman" pitchFamily="18" charset="0"/>
              <a:cs typeface="Times New Roman" pitchFamily="18" charset="0"/>
            </a:endParaRPr>
          </a:p>
        </p:txBody>
      </p:sp>
      <p:sp>
        <p:nvSpPr>
          <p:cNvPr id="3" name="TextBox 2"/>
          <p:cNvSpPr txBox="1"/>
          <p:nvPr/>
        </p:nvSpPr>
        <p:spPr>
          <a:xfrm>
            <a:off x="4724417" y="102439"/>
            <a:ext cx="1387285" cy="400110"/>
          </a:xfrm>
          <a:prstGeom prst="rect">
            <a:avLst/>
          </a:prstGeom>
          <a:noFill/>
        </p:spPr>
        <p:txBody>
          <a:bodyPr wrap="square">
            <a:spAutoFit/>
          </a:bodyPr>
          <a:lstStyle/>
          <a:p>
            <a:pPr fontAlgn="base">
              <a:spcBef>
                <a:spcPct val="0"/>
              </a:spcBef>
              <a:spcAft>
                <a:spcPct val="0"/>
              </a:spcAft>
              <a:defRPr/>
            </a:pPr>
            <a:r>
              <a:rPr lang="en-US" sz="2000" b="1" dirty="0" err="1">
                <a:solidFill>
                  <a:srgbClr val="0000FF"/>
                </a:solidFill>
                <a:latin typeface="Times New Roman" pitchFamily="18" charset="0"/>
                <a:cs typeface="Times New Roman" pitchFamily="18" charset="0"/>
              </a:rPr>
              <a:t>Chức</a:t>
            </a:r>
            <a:r>
              <a:rPr lang="en-US" sz="2000" b="1" dirty="0">
                <a:solidFill>
                  <a:srgbClr val="0000FF"/>
                </a:solidFill>
                <a:latin typeface="Times New Roman" pitchFamily="18" charset="0"/>
                <a:cs typeface="Times New Roman" pitchFamily="18" charset="0"/>
              </a:rPr>
              <a:t> </a:t>
            </a:r>
            <a:r>
              <a:rPr lang="en-US" sz="2000" b="1" dirty="0" err="1">
                <a:solidFill>
                  <a:srgbClr val="0000FF"/>
                </a:solidFill>
                <a:latin typeface="Times New Roman" pitchFamily="18" charset="0"/>
                <a:cs typeface="Times New Roman" pitchFamily="18" charset="0"/>
              </a:rPr>
              <a:t>năng</a:t>
            </a:r>
            <a:endParaRPr lang="en-US" sz="2000" b="1" dirty="0">
              <a:solidFill>
                <a:srgbClr val="0000FF"/>
              </a:solidFill>
              <a:latin typeface="Times New Roman" pitchFamily="18" charset="0"/>
              <a:cs typeface="Times New Roman" pitchFamily="18" charset="0"/>
            </a:endParaRPr>
          </a:p>
        </p:txBody>
      </p:sp>
      <p:sp>
        <p:nvSpPr>
          <p:cNvPr id="4" name="TextBox 3"/>
          <p:cNvSpPr txBox="1"/>
          <p:nvPr/>
        </p:nvSpPr>
        <p:spPr>
          <a:xfrm>
            <a:off x="723900" y="456382"/>
            <a:ext cx="2667000" cy="400110"/>
          </a:xfrm>
          <a:prstGeom prst="rect">
            <a:avLst/>
          </a:prstGeom>
          <a:noFill/>
        </p:spPr>
        <p:txBody>
          <a:bodyPr>
            <a:spAutoFit/>
          </a:bodyPr>
          <a:lstStyle/>
          <a:p>
            <a:pPr fontAlgn="base">
              <a:spcBef>
                <a:spcPct val="0"/>
              </a:spcBef>
              <a:spcAft>
                <a:spcPct val="0"/>
              </a:spcAft>
              <a:defRPr/>
            </a:pPr>
            <a:r>
              <a:rPr lang="en-US" sz="2000" b="1" dirty="0">
                <a:solidFill>
                  <a:srgbClr val="0000FF"/>
                </a:solidFill>
                <a:latin typeface="Times New Roman" pitchFamily="18" charset="0"/>
                <a:cs typeface="Times New Roman" pitchFamily="18" charset="0"/>
              </a:rPr>
              <a:t>CÂU NGHI VẤN</a:t>
            </a:r>
          </a:p>
        </p:txBody>
      </p:sp>
      <p:sp>
        <p:nvSpPr>
          <p:cNvPr id="32" name="TextBox 43"/>
          <p:cNvSpPr txBox="1">
            <a:spLocks noChangeArrowheads="1"/>
          </p:cNvSpPr>
          <p:nvPr/>
        </p:nvSpPr>
        <p:spPr bwMode="auto">
          <a:xfrm>
            <a:off x="4786312" y="1010380"/>
            <a:ext cx="1247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Phủ định</a:t>
            </a:r>
          </a:p>
        </p:txBody>
      </p:sp>
      <p:sp>
        <p:nvSpPr>
          <p:cNvPr id="33" name="TextBox 43"/>
          <p:cNvSpPr txBox="1">
            <a:spLocks noChangeArrowheads="1"/>
          </p:cNvSpPr>
          <p:nvPr/>
        </p:nvSpPr>
        <p:spPr bwMode="auto">
          <a:xfrm>
            <a:off x="4748341" y="2502406"/>
            <a:ext cx="1247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0000FF"/>
                </a:solidFill>
                <a:latin typeface="Times New Roman" pitchFamily="18" charset="0"/>
                <a:cs typeface="Times New Roman" pitchFamily="18" charset="0"/>
              </a:rPr>
              <a:t>Phủ định</a:t>
            </a:r>
          </a:p>
        </p:txBody>
      </p:sp>
      <p:sp>
        <p:nvSpPr>
          <p:cNvPr id="5" name="TextBox 4"/>
          <p:cNvSpPr txBox="1"/>
          <p:nvPr/>
        </p:nvSpPr>
        <p:spPr>
          <a:xfrm>
            <a:off x="3688492" y="102439"/>
            <a:ext cx="939800" cy="400110"/>
          </a:xfrm>
          <a:prstGeom prst="rect">
            <a:avLst/>
          </a:prstGeom>
          <a:noFill/>
        </p:spPr>
        <p:txBody>
          <a:bodyPr>
            <a:spAutoFit/>
          </a:bodyPr>
          <a:lstStyle/>
          <a:p>
            <a:pPr fontAlgn="base">
              <a:spcBef>
                <a:spcPct val="0"/>
              </a:spcBef>
              <a:spcAft>
                <a:spcPct val="0"/>
              </a:spcAft>
              <a:defRPr/>
            </a:pPr>
            <a:r>
              <a:rPr lang="en-US" sz="2000" b="1" dirty="0">
                <a:solidFill>
                  <a:srgbClr val="0000FF"/>
                </a:solidFill>
                <a:latin typeface="Times New Roman" panose="02020603050405020304" pitchFamily="18" charset="0"/>
                <a:cs typeface="Times New Roman" panose="02020603050405020304" pitchFamily="18" charset="0"/>
              </a:rPr>
              <a:t>ĐĐHT</a:t>
            </a:r>
          </a:p>
        </p:txBody>
      </p:sp>
    </p:spTree>
    <p:extLst>
      <p:ext uri="{BB962C8B-B14F-4D97-AF65-F5344CB8AC3E}">
        <p14:creationId xmlns:p14="http://schemas.microsoft.com/office/powerpoint/2010/main" val="429543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0819"/>
                                        </p:tgtEl>
                                        <p:attrNameLst>
                                          <p:attrName>style.visibility</p:attrName>
                                        </p:attrNameLst>
                                      </p:cBhvr>
                                      <p:to>
                                        <p:strVal val="visible"/>
                                      </p:to>
                                    </p:set>
                                    <p:animEffect transition="in" filter="barn(inVertical)">
                                      <p:cBhvr>
                                        <p:cTn id="7" dur="500"/>
                                        <p:tgtEl>
                                          <p:spTgt spid="308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4400"/>
                                        </p:tgtEl>
                                        <p:attrNameLst>
                                          <p:attrName>style.visibility</p:attrName>
                                        </p:attrNameLst>
                                      </p:cBhvr>
                                      <p:to>
                                        <p:strVal val="visible"/>
                                      </p:to>
                                    </p:set>
                                    <p:anim calcmode="lin" valueType="num">
                                      <p:cBhvr>
                                        <p:cTn id="24" dur="500" fill="hold"/>
                                        <p:tgtEl>
                                          <p:spTgt spid="14400"/>
                                        </p:tgtEl>
                                        <p:attrNameLst>
                                          <p:attrName>ppt_w</p:attrName>
                                        </p:attrNameLst>
                                      </p:cBhvr>
                                      <p:tavLst>
                                        <p:tav tm="0">
                                          <p:val>
                                            <p:fltVal val="0"/>
                                          </p:val>
                                        </p:tav>
                                        <p:tav tm="100000">
                                          <p:val>
                                            <p:strVal val="#ppt_w"/>
                                          </p:val>
                                        </p:tav>
                                      </p:tavLst>
                                    </p:anim>
                                    <p:anim calcmode="lin" valueType="num">
                                      <p:cBhvr>
                                        <p:cTn id="25" dur="500" fill="hold"/>
                                        <p:tgtEl>
                                          <p:spTgt spid="14400"/>
                                        </p:tgtEl>
                                        <p:attrNameLst>
                                          <p:attrName>ppt_h</p:attrName>
                                        </p:attrNameLst>
                                      </p:cBhvr>
                                      <p:tavLst>
                                        <p:tav tm="0">
                                          <p:val>
                                            <p:fltVal val="0"/>
                                          </p:val>
                                        </p:tav>
                                        <p:tav tm="100000">
                                          <p:val>
                                            <p:strVal val="#ppt_h"/>
                                          </p:val>
                                        </p:tav>
                                      </p:tavLst>
                                    </p:anim>
                                    <p:animEffect transition="in" filter="fade">
                                      <p:cBhvr>
                                        <p:cTn id="26" dur="500"/>
                                        <p:tgtEl>
                                          <p:spTgt spid="1440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0801"/>
                                        </p:tgtEl>
                                        <p:attrNameLst>
                                          <p:attrName>style.visibility</p:attrName>
                                        </p:attrNameLst>
                                      </p:cBhvr>
                                      <p:to>
                                        <p:strVal val="visible"/>
                                      </p:to>
                                    </p:set>
                                    <p:anim calcmode="lin" valueType="num">
                                      <p:cBhvr>
                                        <p:cTn id="31" dur="500" fill="hold"/>
                                        <p:tgtEl>
                                          <p:spTgt spid="30801"/>
                                        </p:tgtEl>
                                        <p:attrNameLst>
                                          <p:attrName>ppt_w</p:attrName>
                                        </p:attrNameLst>
                                      </p:cBhvr>
                                      <p:tavLst>
                                        <p:tav tm="0">
                                          <p:val>
                                            <p:fltVal val="0"/>
                                          </p:val>
                                        </p:tav>
                                        <p:tav tm="100000">
                                          <p:val>
                                            <p:strVal val="#ppt_w"/>
                                          </p:val>
                                        </p:tav>
                                      </p:tavLst>
                                    </p:anim>
                                    <p:anim calcmode="lin" valueType="num">
                                      <p:cBhvr>
                                        <p:cTn id="32" dur="500" fill="hold"/>
                                        <p:tgtEl>
                                          <p:spTgt spid="30801"/>
                                        </p:tgtEl>
                                        <p:attrNameLst>
                                          <p:attrName>ppt_h</p:attrName>
                                        </p:attrNameLst>
                                      </p:cBhvr>
                                      <p:tavLst>
                                        <p:tav tm="0">
                                          <p:val>
                                            <p:fltVal val="0"/>
                                          </p:val>
                                        </p:tav>
                                        <p:tav tm="100000">
                                          <p:val>
                                            <p:strVal val="#ppt_h"/>
                                          </p:val>
                                        </p:tav>
                                      </p:tavLst>
                                    </p:anim>
                                    <p:animEffect transition="in" filter="fade">
                                      <p:cBhvr>
                                        <p:cTn id="33" dur="500"/>
                                        <p:tgtEl>
                                          <p:spTgt spid="3080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401"/>
                                        </p:tgtEl>
                                        <p:attrNameLst>
                                          <p:attrName>style.visibility</p:attrName>
                                        </p:attrNameLst>
                                      </p:cBhvr>
                                      <p:to>
                                        <p:strVal val="visible"/>
                                      </p:to>
                                    </p:set>
                                    <p:anim calcmode="lin" valueType="num">
                                      <p:cBhvr>
                                        <p:cTn id="38" dur="500" fill="hold"/>
                                        <p:tgtEl>
                                          <p:spTgt spid="14401"/>
                                        </p:tgtEl>
                                        <p:attrNameLst>
                                          <p:attrName>ppt_w</p:attrName>
                                        </p:attrNameLst>
                                      </p:cBhvr>
                                      <p:tavLst>
                                        <p:tav tm="0">
                                          <p:val>
                                            <p:fltVal val="0"/>
                                          </p:val>
                                        </p:tav>
                                        <p:tav tm="100000">
                                          <p:val>
                                            <p:strVal val="#ppt_w"/>
                                          </p:val>
                                        </p:tav>
                                      </p:tavLst>
                                    </p:anim>
                                    <p:anim calcmode="lin" valueType="num">
                                      <p:cBhvr>
                                        <p:cTn id="39" dur="500" fill="hold"/>
                                        <p:tgtEl>
                                          <p:spTgt spid="14401"/>
                                        </p:tgtEl>
                                        <p:attrNameLst>
                                          <p:attrName>ppt_h</p:attrName>
                                        </p:attrNameLst>
                                      </p:cBhvr>
                                      <p:tavLst>
                                        <p:tav tm="0">
                                          <p:val>
                                            <p:fltVal val="0"/>
                                          </p:val>
                                        </p:tav>
                                        <p:tav tm="100000">
                                          <p:val>
                                            <p:strVal val="#ppt_h"/>
                                          </p:val>
                                        </p:tav>
                                      </p:tavLst>
                                    </p:anim>
                                    <p:animEffect transition="in" filter="fade">
                                      <p:cBhvr>
                                        <p:cTn id="40" dur="500"/>
                                        <p:tgtEl>
                                          <p:spTgt spid="1440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4408"/>
                                        </p:tgtEl>
                                        <p:attrNameLst>
                                          <p:attrName>style.visibility</p:attrName>
                                        </p:attrNameLst>
                                      </p:cBhvr>
                                      <p:to>
                                        <p:strVal val="visible"/>
                                      </p:to>
                                    </p:set>
                                    <p:anim calcmode="lin" valueType="num">
                                      <p:cBhvr>
                                        <p:cTn id="45" dur="500" fill="hold"/>
                                        <p:tgtEl>
                                          <p:spTgt spid="14408"/>
                                        </p:tgtEl>
                                        <p:attrNameLst>
                                          <p:attrName>ppt_w</p:attrName>
                                        </p:attrNameLst>
                                      </p:cBhvr>
                                      <p:tavLst>
                                        <p:tav tm="0">
                                          <p:val>
                                            <p:fltVal val="0"/>
                                          </p:val>
                                        </p:tav>
                                        <p:tav tm="100000">
                                          <p:val>
                                            <p:strVal val="#ppt_w"/>
                                          </p:val>
                                        </p:tav>
                                      </p:tavLst>
                                    </p:anim>
                                    <p:anim calcmode="lin" valueType="num">
                                      <p:cBhvr>
                                        <p:cTn id="46" dur="500" fill="hold"/>
                                        <p:tgtEl>
                                          <p:spTgt spid="14408"/>
                                        </p:tgtEl>
                                        <p:attrNameLst>
                                          <p:attrName>ppt_h</p:attrName>
                                        </p:attrNameLst>
                                      </p:cBhvr>
                                      <p:tavLst>
                                        <p:tav tm="0">
                                          <p:val>
                                            <p:fltVal val="0"/>
                                          </p:val>
                                        </p:tav>
                                        <p:tav tm="100000">
                                          <p:val>
                                            <p:strVal val="#ppt_h"/>
                                          </p:val>
                                        </p:tav>
                                      </p:tavLst>
                                    </p:anim>
                                    <p:animEffect transition="in" filter="fade">
                                      <p:cBhvr>
                                        <p:cTn id="47" dur="500"/>
                                        <p:tgtEl>
                                          <p:spTgt spid="1440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4409"/>
                                        </p:tgtEl>
                                        <p:attrNameLst>
                                          <p:attrName>style.visibility</p:attrName>
                                        </p:attrNameLst>
                                      </p:cBhvr>
                                      <p:to>
                                        <p:strVal val="visible"/>
                                      </p:to>
                                    </p:set>
                                    <p:anim calcmode="lin" valueType="num">
                                      <p:cBhvr>
                                        <p:cTn id="52" dur="500" fill="hold"/>
                                        <p:tgtEl>
                                          <p:spTgt spid="14409"/>
                                        </p:tgtEl>
                                        <p:attrNameLst>
                                          <p:attrName>ppt_w</p:attrName>
                                        </p:attrNameLst>
                                      </p:cBhvr>
                                      <p:tavLst>
                                        <p:tav tm="0">
                                          <p:val>
                                            <p:fltVal val="0"/>
                                          </p:val>
                                        </p:tav>
                                        <p:tav tm="100000">
                                          <p:val>
                                            <p:strVal val="#ppt_w"/>
                                          </p:val>
                                        </p:tav>
                                      </p:tavLst>
                                    </p:anim>
                                    <p:anim calcmode="lin" valueType="num">
                                      <p:cBhvr>
                                        <p:cTn id="53" dur="500" fill="hold"/>
                                        <p:tgtEl>
                                          <p:spTgt spid="14409"/>
                                        </p:tgtEl>
                                        <p:attrNameLst>
                                          <p:attrName>ppt_h</p:attrName>
                                        </p:attrNameLst>
                                      </p:cBhvr>
                                      <p:tavLst>
                                        <p:tav tm="0">
                                          <p:val>
                                            <p:fltVal val="0"/>
                                          </p:val>
                                        </p:tav>
                                        <p:tav tm="100000">
                                          <p:val>
                                            <p:strVal val="#ppt_h"/>
                                          </p:val>
                                        </p:tav>
                                      </p:tavLst>
                                    </p:anim>
                                    <p:animEffect transition="in" filter="fade">
                                      <p:cBhvr>
                                        <p:cTn id="54" dur="500"/>
                                        <p:tgtEl>
                                          <p:spTgt spid="1440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14402"/>
                                        </p:tgtEl>
                                        <p:attrNameLst>
                                          <p:attrName>style.visibility</p:attrName>
                                        </p:attrNameLst>
                                      </p:cBhvr>
                                      <p:to>
                                        <p:strVal val="visible"/>
                                      </p:to>
                                    </p:set>
                                    <p:anim calcmode="lin" valueType="num">
                                      <p:cBhvr>
                                        <p:cTn id="59" dur="500" fill="hold"/>
                                        <p:tgtEl>
                                          <p:spTgt spid="14402"/>
                                        </p:tgtEl>
                                        <p:attrNameLst>
                                          <p:attrName>ppt_w</p:attrName>
                                        </p:attrNameLst>
                                      </p:cBhvr>
                                      <p:tavLst>
                                        <p:tav tm="0">
                                          <p:val>
                                            <p:fltVal val="0"/>
                                          </p:val>
                                        </p:tav>
                                        <p:tav tm="100000">
                                          <p:val>
                                            <p:strVal val="#ppt_w"/>
                                          </p:val>
                                        </p:tav>
                                      </p:tavLst>
                                    </p:anim>
                                    <p:anim calcmode="lin" valueType="num">
                                      <p:cBhvr>
                                        <p:cTn id="60" dur="500" fill="hold"/>
                                        <p:tgtEl>
                                          <p:spTgt spid="14402"/>
                                        </p:tgtEl>
                                        <p:attrNameLst>
                                          <p:attrName>ppt_h</p:attrName>
                                        </p:attrNameLst>
                                      </p:cBhvr>
                                      <p:tavLst>
                                        <p:tav tm="0">
                                          <p:val>
                                            <p:fltVal val="0"/>
                                          </p:val>
                                        </p:tav>
                                        <p:tav tm="100000">
                                          <p:val>
                                            <p:strVal val="#ppt_h"/>
                                          </p:val>
                                        </p:tav>
                                      </p:tavLst>
                                    </p:anim>
                                    <p:animEffect transition="in" filter="fade">
                                      <p:cBhvr>
                                        <p:cTn id="61" dur="500"/>
                                        <p:tgtEl>
                                          <p:spTgt spid="14402"/>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4410"/>
                                        </p:tgtEl>
                                        <p:attrNameLst>
                                          <p:attrName>style.visibility</p:attrName>
                                        </p:attrNameLst>
                                      </p:cBhvr>
                                      <p:to>
                                        <p:strVal val="visible"/>
                                      </p:to>
                                    </p:set>
                                    <p:anim calcmode="lin" valueType="num">
                                      <p:cBhvr>
                                        <p:cTn id="66" dur="500" fill="hold"/>
                                        <p:tgtEl>
                                          <p:spTgt spid="14410"/>
                                        </p:tgtEl>
                                        <p:attrNameLst>
                                          <p:attrName>ppt_w</p:attrName>
                                        </p:attrNameLst>
                                      </p:cBhvr>
                                      <p:tavLst>
                                        <p:tav tm="0">
                                          <p:val>
                                            <p:fltVal val="0"/>
                                          </p:val>
                                        </p:tav>
                                        <p:tav tm="100000">
                                          <p:val>
                                            <p:strVal val="#ppt_w"/>
                                          </p:val>
                                        </p:tav>
                                      </p:tavLst>
                                    </p:anim>
                                    <p:anim calcmode="lin" valueType="num">
                                      <p:cBhvr>
                                        <p:cTn id="67" dur="500" fill="hold"/>
                                        <p:tgtEl>
                                          <p:spTgt spid="14410"/>
                                        </p:tgtEl>
                                        <p:attrNameLst>
                                          <p:attrName>ppt_h</p:attrName>
                                        </p:attrNameLst>
                                      </p:cBhvr>
                                      <p:tavLst>
                                        <p:tav tm="0">
                                          <p:val>
                                            <p:fltVal val="0"/>
                                          </p:val>
                                        </p:tav>
                                        <p:tav tm="100000">
                                          <p:val>
                                            <p:strVal val="#ppt_h"/>
                                          </p:val>
                                        </p:tav>
                                      </p:tavLst>
                                    </p:anim>
                                    <p:animEffect transition="in" filter="fade">
                                      <p:cBhvr>
                                        <p:cTn id="68" dur="500"/>
                                        <p:tgtEl>
                                          <p:spTgt spid="14410"/>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14393"/>
                                        </p:tgtEl>
                                        <p:attrNameLst>
                                          <p:attrName>style.visibility</p:attrName>
                                        </p:attrNameLst>
                                      </p:cBhvr>
                                      <p:to>
                                        <p:strVal val="visible"/>
                                      </p:to>
                                    </p:set>
                                    <p:animEffect transition="in" filter="barn(inVertical)">
                                      <p:cBhvr>
                                        <p:cTn id="71" dur="500"/>
                                        <p:tgtEl>
                                          <p:spTgt spid="14393"/>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14394"/>
                                        </p:tgtEl>
                                        <p:attrNameLst>
                                          <p:attrName>style.visibility</p:attrName>
                                        </p:attrNameLst>
                                      </p:cBhvr>
                                      <p:to>
                                        <p:strVal val="visible"/>
                                      </p:to>
                                    </p:set>
                                    <p:animEffect transition="in" filter="barn(inVertical)">
                                      <p:cBhvr>
                                        <p:cTn id="74" dur="500"/>
                                        <p:tgtEl>
                                          <p:spTgt spid="14394"/>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14395"/>
                                        </p:tgtEl>
                                        <p:attrNameLst>
                                          <p:attrName>style.visibility</p:attrName>
                                        </p:attrNameLst>
                                      </p:cBhvr>
                                      <p:to>
                                        <p:strVal val="visible"/>
                                      </p:to>
                                    </p:set>
                                    <p:animEffect transition="in" filter="barn(inVertical)">
                                      <p:cBhvr>
                                        <p:cTn id="77" dur="500"/>
                                        <p:tgtEl>
                                          <p:spTgt spid="14395"/>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14396"/>
                                        </p:tgtEl>
                                        <p:attrNameLst>
                                          <p:attrName>style.visibility</p:attrName>
                                        </p:attrNameLst>
                                      </p:cBhvr>
                                      <p:to>
                                        <p:strVal val="visible"/>
                                      </p:to>
                                    </p:set>
                                    <p:animEffect transition="in" filter="barn(inVertical)">
                                      <p:cBhvr>
                                        <p:cTn id="80" dur="500"/>
                                        <p:tgtEl>
                                          <p:spTgt spid="14396"/>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4397"/>
                                        </p:tgtEl>
                                        <p:attrNameLst>
                                          <p:attrName>style.visibility</p:attrName>
                                        </p:attrNameLst>
                                      </p:cBhvr>
                                      <p:to>
                                        <p:strVal val="visible"/>
                                      </p:to>
                                    </p:set>
                                    <p:animEffect transition="in" filter="barn(inVertical)">
                                      <p:cBhvr>
                                        <p:cTn id="83" dur="500"/>
                                        <p:tgtEl>
                                          <p:spTgt spid="14397"/>
                                        </p:tgtEl>
                                      </p:cBhvr>
                                    </p:animEffect>
                                  </p:childTnLst>
                                </p:cTn>
                              </p:par>
                              <p:par>
                                <p:cTn id="84" presetID="16" presetClass="entr" presetSubtype="21" fill="hold" grpId="0" nodeType="withEffect">
                                  <p:stCondLst>
                                    <p:cond delay="0"/>
                                  </p:stCondLst>
                                  <p:childTnLst>
                                    <p:set>
                                      <p:cBhvr>
                                        <p:cTn id="85" dur="1" fill="hold">
                                          <p:stCondLst>
                                            <p:cond delay="0"/>
                                          </p:stCondLst>
                                        </p:cTn>
                                        <p:tgtEl>
                                          <p:spTgt spid="14398"/>
                                        </p:tgtEl>
                                        <p:attrNameLst>
                                          <p:attrName>style.visibility</p:attrName>
                                        </p:attrNameLst>
                                      </p:cBhvr>
                                      <p:to>
                                        <p:strVal val="visible"/>
                                      </p:to>
                                    </p:set>
                                    <p:animEffect transition="in" filter="barn(inVertical)">
                                      <p:cBhvr>
                                        <p:cTn id="86" dur="500"/>
                                        <p:tgtEl>
                                          <p:spTgt spid="14398"/>
                                        </p:tgtEl>
                                      </p:cBhvr>
                                    </p:animEffect>
                                  </p:childTnLst>
                                </p:cTn>
                              </p:par>
                              <p:par>
                                <p:cTn id="87" presetID="16" presetClass="entr" presetSubtype="21" fill="hold" grpId="0" nodeType="withEffect">
                                  <p:stCondLst>
                                    <p:cond delay="0"/>
                                  </p:stCondLst>
                                  <p:childTnLst>
                                    <p:set>
                                      <p:cBhvr>
                                        <p:cTn id="88" dur="1" fill="hold">
                                          <p:stCondLst>
                                            <p:cond delay="0"/>
                                          </p:stCondLst>
                                        </p:cTn>
                                        <p:tgtEl>
                                          <p:spTgt spid="14399"/>
                                        </p:tgtEl>
                                        <p:attrNameLst>
                                          <p:attrName>style.visibility</p:attrName>
                                        </p:attrNameLst>
                                      </p:cBhvr>
                                      <p:to>
                                        <p:strVal val="visible"/>
                                      </p:to>
                                    </p:set>
                                    <p:animEffect transition="in" filter="barn(inVertical)">
                                      <p:cBhvr>
                                        <p:cTn id="89" dur="500"/>
                                        <p:tgtEl>
                                          <p:spTgt spid="1439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1" presetClass="entr" presetSubtype="0" fill="hold" grpId="0" nodeType="click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1000" fill="hold"/>
                                        <p:tgtEl>
                                          <p:spTgt spid="32"/>
                                        </p:tgtEl>
                                        <p:attrNameLst>
                                          <p:attrName>ppt_w</p:attrName>
                                        </p:attrNameLst>
                                      </p:cBhvr>
                                      <p:tavLst>
                                        <p:tav tm="0">
                                          <p:val>
                                            <p:fltVal val="0"/>
                                          </p:val>
                                        </p:tav>
                                        <p:tav tm="100000">
                                          <p:val>
                                            <p:strVal val="#ppt_w"/>
                                          </p:val>
                                        </p:tav>
                                      </p:tavLst>
                                    </p:anim>
                                    <p:anim calcmode="lin" valueType="num">
                                      <p:cBhvr>
                                        <p:cTn id="95" dur="1000" fill="hold"/>
                                        <p:tgtEl>
                                          <p:spTgt spid="32"/>
                                        </p:tgtEl>
                                        <p:attrNameLst>
                                          <p:attrName>ppt_h</p:attrName>
                                        </p:attrNameLst>
                                      </p:cBhvr>
                                      <p:tavLst>
                                        <p:tav tm="0">
                                          <p:val>
                                            <p:fltVal val="0"/>
                                          </p:val>
                                        </p:tav>
                                        <p:tav tm="100000">
                                          <p:val>
                                            <p:strVal val="#ppt_h"/>
                                          </p:val>
                                        </p:tav>
                                      </p:tavLst>
                                    </p:anim>
                                    <p:anim calcmode="lin" valueType="num">
                                      <p:cBhvr>
                                        <p:cTn id="96" dur="1000" fill="hold"/>
                                        <p:tgtEl>
                                          <p:spTgt spid="32"/>
                                        </p:tgtEl>
                                        <p:attrNameLst>
                                          <p:attrName>style.rotation</p:attrName>
                                        </p:attrNameLst>
                                      </p:cBhvr>
                                      <p:tavLst>
                                        <p:tav tm="0">
                                          <p:val>
                                            <p:fltVal val="90"/>
                                          </p:val>
                                        </p:tav>
                                        <p:tav tm="100000">
                                          <p:val>
                                            <p:fltVal val="0"/>
                                          </p:val>
                                        </p:tav>
                                      </p:tavLst>
                                    </p:anim>
                                    <p:animEffect transition="in" filter="fade">
                                      <p:cBhvr>
                                        <p:cTn id="97" dur="1000"/>
                                        <p:tgtEl>
                                          <p:spTgt spid="32"/>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ntr" presetSubtype="0" fill="hold" grpId="0" nodeType="clickEffect">
                                  <p:stCondLst>
                                    <p:cond delay="0"/>
                                  </p:stCondLst>
                                  <p:childTnLst>
                                    <p:set>
                                      <p:cBhvr>
                                        <p:cTn id="101" dur="1" fill="hold">
                                          <p:stCondLst>
                                            <p:cond delay="0"/>
                                          </p:stCondLst>
                                        </p:cTn>
                                        <p:tgtEl>
                                          <p:spTgt spid="14404"/>
                                        </p:tgtEl>
                                        <p:attrNameLst>
                                          <p:attrName>style.visibility</p:attrName>
                                        </p:attrNameLst>
                                      </p:cBhvr>
                                      <p:to>
                                        <p:strVal val="visible"/>
                                      </p:to>
                                    </p:set>
                                    <p:anim calcmode="lin" valueType="num">
                                      <p:cBhvr>
                                        <p:cTn id="102" dur="1000" fill="hold"/>
                                        <p:tgtEl>
                                          <p:spTgt spid="14404"/>
                                        </p:tgtEl>
                                        <p:attrNameLst>
                                          <p:attrName>ppt_w</p:attrName>
                                        </p:attrNameLst>
                                      </p:cBhvr>
                                      <p:tavLst>
                                        <p:tav tm="0">
                                          <p:val>
                                            <p:fltVal val="0"/>
                                          </p:val>
                                        </p:tav>
                                        <p:tav tm="100000">
                                          <p:val>
                                            <p:strVal val="#ppt_w"/>
                                          </p:val>
                                        </p:tav>
                                      </p:tavLst>
                                    </p:anim>
                                    <p:anim calcmode="lin" valueType="num">
                                      <p:cBhvr>
                                        <p:cTn id="103" dur="1000" fill="hold"/>
                                        <p:tgtEl>
                                          <p:spTgt spid="14404"/>
                                        </p:tgtEl>
                                        <p:attrNameLst>
                                          <p:attrName>ppt_h</p:attrName>
                                        </p:attrNameLst>
                                      </p:cBhvr>
                                      <p:tavLst>
                                        <p:tav tm="0">
                                          <p:val>
                                            <p:fltVal val="0"/>
                                          </p:val>
                                        </p:tav>
                                        <p:tav tm="100000">
                                          <p:val>
                                            <p:strVal val="#ppt_h"/>
                                          </p:val>
                                        </p:tav>
                                      </p:tavLst>
                                    </p:anim>
                                    <p:anim calcmode="lin" valueType="num">
                                      <p:cBhvr>
                                        <p:cTn id="104" dur="1000" fill="hold"/>
                                        <p:tgtEl>
                                          <p:spTgt spid="14404"/>
                                        </p:tgtEl>
                                        <p:attrNameLst>
                                          <p:attrName>style.rotation</p:attrName>
                                        </p:attrNameLst>
                                      </p:cBhvr>
                                      <p:tavLst>
                                        <p:tav tm="0">
                                          <p:val>
                                            <p:fltVal val="90"/>
                                          </p:val>
                                        </p:tav>
                                        <p:tav tm="100000">
                                          <p:val>
                                            <p:fltVal val="0"/>
                                          </p:val>
                                        </p:tav>
                                      </p:tavLst>
                                    </p:anim>
                                    <p:animEffect transition="in" filter="fade">
                                      <p:cBhvr>
                                        <p:cTn id="105" dur="1000"/>
                                        <p:tgtEl>
                                          <p:spTgt spid="1440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1000" fill="hold"/>
                                        <p:tgtEl>
                                          <p:spTgt spid="33"/>
                                        </p:tgtEl>
                                        <p:attrNameLst>
                                          <p:attrName>ppt_w</p:attrName>
                                        </p:attrNameLst>
                                      </p:cBhvr>
                                      <p:tavLst>
                                        <p:tav tm="0">
                                          <p:val>
                                            <p:fltVal val="0"/>
                                          </p:val>
                                        </p:tav>
                                        <p:tav tm="100000">
                                          <p:val>
                                            <p:strVal val="#ppt_w"/>
                                          </p:val>
                                        </p:tav>
                                      </p:tavLst>
                                    </p:anim>
                                    <p:anim calcmode="lin" valueType="num">
                                      <p:cBhvr>
                                        <p:cTn id="111" dur="1000" fill="hold"/>
                                        <p:tgtEl>
                                          <p:spTgt spid="33"/>
                                        </p:tgtEl>
                                        <p:attrNameLst>
                                          <p:attrName>ppt_h</p:attrName>
                                        </p:attrNameLst>
                                      </p:cBhvr>
                                      <p:tavLst>
                                        <p:tav tm="0">
                                          <p:val>
                                            <p:fltVal val="0"/>
                                          </p:val>
                                        </p:tav>
                                        <p:tav tm="100000">
                                          <p:val>
                                            <p:strVal val="#ppt_h"/>
                                          </p:val>
                                        </p:tav>
                                      </p:tavLst>
                                    </p:anim>
                                    <p:anim calcmode="lin" valueType="num">
                                      <p:cBhvr>
                                        <p:cTn id="112" dur="1000" fill="hold"/>
                                        <p:tgtEl>
                                          <p:spTgt spid="33"/>
                                        </p:tgtEl>
                                        <p:attrNameLst>
                                          <p:attrName>style.rotation</p:attrName>
                                        </p:attrNameLst>
                                      </p:cBhvr>
                                      <p:tavLst>
                                        <p:tav tm="0">
                                          <p:val>
                                            <p:fltVal val="90"/>
                                          </p:val>
                                        </p:tav>
                                        <p:tav tm="100000">
                                          <p:val>
                                            <p:fltVal val="0"/>
                                          </p:val>
                                        </p:tav>
                                      </p:tavLst>
                                    </p:anim>
                                    <p:animEffect transition="in" filter="fade">
                                      <p:cBhvr>
                                        <p:cTn id="113" dur="1000"/>
                                        <p:tgtEl>
                                          <p:spTgt spid="33"/>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31" presetClass="entr" presetSubtype="0" fill="hold" grpId="0" nodeType="clickEffect">
                                  <p:stCondLst>
                                    <p:cond delay="0"/>
                                  </p:stCondLst>
                                  <p:childTnLst>
                                    <p:set>
                                      <p:cBhvr>
                                        <p:cTn id="117" dur="1" fill="hold">
                                          <p:stCondLst>
                                            <p:cond delay="0"/>
                                          </p:stCondLst>
                                        </p:cTn>
                                        <p:tgtEl>
                                          <p:spTgt spid="30811"/>
                                        </p:tgtEl>
                                        <p:attrNameLst>
                                          <p:attrName>style.visibility</p:attrName>
                                        </p:attrNameLst>
                                      </p:cBhvr>
                                      <p:to>
                                        <p:strVal val="visible"/>
                                      </p:to>
                                    </p:set>
                                    <p:anim calcmode="lin" valueType="num">
                                      <p:cBhvr>
                                        <p:cTn id="118" dur="1000" fill="hold"/>
                                        <p:tgtEl>
                                          <p:spTgt spid="30811"/>
                                        </p:tgtEl>
                                        <p:attrNameLst>
                                          <p:attrName>ppt_w</p:attrName>
                                        </p:attrNameLst>
                                      </p:cBhvr>
                                      <p:tavLst>
                                        <p:tav tm="0">
                                          <p:val>
                                            <p:fltVal val="0"/>
                                          </p:val>
                                        </p:tav>
                                        <p:tav tm="100000">
                                          <p:val>
                                            <p:strVal val="#ppt_w"/>
                                          </p:val>
                                        </p:tav>
                                      </p:tavLst>
                                    </p:anim>
                                    <p:anim calcmode="lin" valueType="num">
                                      <p:cBhvr>
                                        <p:cTn id="119" dur="1000" fill="hold"/>
                                        <p:tgtEl>
                                          <p:spTgt spid="30811"/>
                                        </p:tgtEl>
                                        <p:attrNameLst>
                                          <p:attrName>ppt_h</p:attrName>
                                        </p:attrNameLst>
                                      </p:cBhvr>
                                      <p:tavLst>
                                        <p:tav tm="0">
                                          <p:val>
                                            <p:fltVal val="0"/>
                                          </p:val>
                                        </p:tav>
                                        <p:tav tm="100000">
                                          <p:val>
                                            <p:strVal val="#ppt_h"/>
                                          </p:val>
                                        </p:tav>
                                      </p:tavLst>
                                    </p:anim>
                                    <p:anim calcmode="lin" valueType="num">
                                      <p:cBhvr>
                                        <p:cTn id="120" dur="1000" fill="hold"/>
                                        <p:tgtEl>
                                          <p:spTgt spid="30811"/>
                                        </p:tgtEl>
                                        <p:attrNameLst>
                                          <p:attrName>style.rotation</p:attrName>
                                        </p:attrNameLst>
                                      </p:cBhvr>
                                      <p:tavLst>
                                        <p:tav tm="0">
                                          <p:val>
                                            <p:fltVal val="90"/>
                                          </p:val>
                                        </p:tav>
                                        <p:tav tm="100000">
                                          <p:val>
                                            <p:fltVal val="0"/>
                                          </p:val>
                                        </p:tav>
                                      </p:tavLst>
                                    </p:anim>
                                    <p:animEffect transition="in" filter="fade">
                                      <p:cBhvr>
                                        <p:cTn id="121" dur="1000"/>
                                        <p:tgtEl>
                                          <p:spTgt spid="30811"/>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31" presetClass="entr" presetSubtype="0" fill="hold" grpId="0" nodeType="clickEffect">
                                  <p:stCondLst>
                                    <p:cond delay="0"/>
                                  </p:stCondLst>
                                  <p:childTnLst>
                                    <p:set>
                                      <p:cBhvr>
                                        <p:cTn id="125" dur="1" fill="hold">
                                          <p:stCondLst>
                                            <p:cond delay="0"/>
                                          </p:stCondLst>
                                        </p:cTn>
                                        <p:tgtEl>
                                          <p:spTgt spid="14406"/>
                                        </p:tgtEl>
                                        <p:attrNameLst>
                                          <p:attrName>style.visibility</p:attrName>
                                        </p:attrNameLst>
                                      </p:cBhvr>
                                      <p:to>
                                        <p:strVal val="visible"/>
                                      </p:to>
                                    </p:set>
                                    <p:anim calcmode="lin" valueType="num">
                                      <p:cBhvr>
                                        <p:cTn id="126" dur="1000" fill="hold"/>
                                        <p:tgtEl>
                                          <p:spTgt spid="14406"/>
                                        </p:tgtEl>
                                        <p:attrNameLst>
                                          <p:attrName>ppt_w</p:attrName>
                                        </p:attrNameLst>
                                      </p:cBhvr>
                                      <p:tavLst>
                                        <p:tav tm="0">
                                          <p:val>
                                            <p:fltVal val="0"/>
                                          </p:val>
                                        </p:tav>
                                        <p:tav tm="100000">
                                          <p:val>
                                            <p:strVal val="#ppt_w"/>
                                          </p:val>
                                        </p:tav>
                                      </p:tavLst>
                                    </p:anim>
                                    <p:anim calcmode="lin" valueType="num">
                                      <p:cBhvr>
                                        <p:cTn id="127" dur="1000" fill="hold"/>
                                        <p:tgtEl>
                                          <p:spTgt spid="14406"/>
                                        </p:tgtEl>
                                        <p:attrNameLst>
                                          <p:attrName>ppt_h</p:attrName>
                                        </p:attrNameLst>
                                      </p:cBhvr>
                                      <p:tavLst>
                                        <p:tav tm="0">
                                          <p:val>
                                            <p:fltVal val="0"/>
                                          </p:val>
                                        </p:tav>
                                        <p:tav tm="100000">
                                          <p:val>
                                            <p:strVal val="#ppt_h"/>
                                          </p:val>
                                        </p:tav>
                                      </p:tavLst>
                                    </p:anim>
                                    <p:anim calcmode="lin" valueType="num">
                                      <p:cBhvr>
                                        <p:cTn id="128" dur="1000" fill="hold"/>
                                        <p:tgtEl>
                                          <p:spTgt spid="14406"/>
                                        </p:tgtEl>
                                        <p:attrNameLst>
                                          <p:attrName>style.rotation</p:attrName>
                                        </p:attrNameLst>
                                      </p:cBhvr>
                                      <p:tavLst>
                                        <p:tav tm="0">
                                          <p:val>
                                            <p:fltVal val="90"/>
                                          </p:val>
                                        </p:tav>
                                        <p:tav tm="100000">
                                          <p:val>
                                            <p:fltVal val="0"/>
                                          </p:val>
                                        </p:tav>
                                      </p:tavLst>
                                    </p:anim>
                                    <p:animEffect transition="in" filter="fade">
                                      <p:cBhvr>
                                        <p:cTn id="129" dur="1000"/>
                                        <p:tgtEl>
                                          <p:spTgt spid="14406"/>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31" presetClass="entr" presetSubtype="0" fill="hold" grpId="0" nodeType="clickEffect">
                                  <p:stCondLst>
                                    <p:cond delay="0"/>
                                  </p:stCondLst>
                                  <p:childTnLst>
                                    <p:set>
                                      <p:cBhvr>
                                        <p:cTn id="133" dur="1" fill="hold">
                                          <p:stCondLst>
                                            <p:cond delay="0"/>
                                          </p:stCondLst>
                                        </p:cTn>
                                        <p:tgtEl>
                                          <p:spTgt spid="30813"/>
                                        </p:tgtEl>
                                        <p:attrNameLst>
                                          <p:attrName>style.visibility</p:attrName>
                                        </p:attrNameLst>
                                      </p:cBhvr>
                                      <p:to>
                                        <p:strVal val="visible"/>
                                      </p:to>
                                    </p:set>
                                    <p:anim calcmode="lin" valueType="num">
                                      <p:cBhvr>
                                        <p:cTn id="134" dur="1000" fill="hold"/>
                                        <p:tgtEl>
                                          <p:spTgt spid="30813"/>
                                        </p:tgtEl>
                                        <p:attrNameLst>
                                          <p:attrName>ppt_w</p:attrName>
                                        </p:attrNameLst>
                                      </p:cBhvr>
                                      <p:tavLst>
                                        <p:tav tm="0">
                                          <p:val>
                                            <p:fltVal val="0"/>
                                          </p:val>
                                        </p:tav>
                                        <p:tav tm="100000">
                                          <p:val>
                                            <p:strVal val="#ppt_w"/>
                                          </p:val>
                                        </p:tav>
                                      </p:tavLst>
                                    </p:anim>
                                    <p:anim calcmode="lin" valueType="num">
                                      <p:cBhvr>
                                        <p:cTn id="135" dur="1000" fill="hold"/>
                                        <p:tgtEl>
                                          <p:spTgt spid="30813"/>
                                        </p:tgtEl>
                                        <p:attrNameLst>
                                          <p:attrName>ppt_h</p:attrName>
                                        </p:attrNameLst>
                                      </p:cBhvr>
                                      <p:tavLst>
                                        <p:tav tm="0">
                                          <p:val>
                                            <p:fltVal val="0"/>
                                          </p:val>
                                        </p:tav>
                                        <p:tav tm="100000">
                                          <p:val>
                                            <p:strVal val="#ppt_h"/>
                                          </p:val>
                                        </p:tav>
                                      </p:tavLst>
                                    </p:anim>
                                    <p:anim calcmode="lin" valueType="num">
                                      <p:cBhvr>
                                        <p:cTn id="136" dur="1000" fill="hold"/>
                                        <p:tgtEl>
                                          <p:spTgt spid="30813"/>
                                        </p:tgtEl>
                                        <p:attrNameLst>
                                          <p:attrName>style.rotation</p:attrName>
                                        </p:attrNameLst>
                                      </p:cBhvr>
                                      <p:tavLst>
                                        <p:tav tm="0">
                                          <p:val>
                                            <p:fltVal val="90"/>
                                          </p:val>
                                        </p:tav>
                                        <p:tav tm="100000">
                                          <p:val>
                                            <p:fltVal val="0"/>
                                          </p:val>
                                        </p:tav>
                                      </p:tavLst>
                                    </p:anim>
                                    <p:animEffect transition="in" filter="fade">
                                      <p:cBhvr>
                                        <p:cTn id="137" dur="1000"/>
                                        <p:tgtEl>
                                          <p:spTgt spid="30813"/>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31" presetClass="entr" presetSubtype="0" fill="hold" grpId="0" nodeType="click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1000" fill="hold"/>
                                        <p:tgtEl>
                                          <p:spTgt spid="47"/>
                                        </p:tgtEl>
                                        <p:attrNameLst>
                                          <p:attrName>ppt_w</p:attrName>
                                        </p:attrNameLst>
                                      </p:cBhvr>
                                      <p:tavLst>
                                        <p:tav tm="0">
                                          <p:val>
                                            <p:fltVal val="0"/>
                                          </p:val>
                                        </p:tav>
                                        <p:tav tm="100000">
                                          <p:val>
                                            <p:strVal val="#ppt_w"/>
                                          </p:val>
                                        </p:tav>
                                      </p:tavLst>
                                    </p:anim>
                                    <p:anim calcmode="lin" valueType="num">
                                      <p:cBhvr>
                                        <p:cTn id="143" dur="1000" fill="hold"/>
                                        <p:tgtEl>
                                          <p:spTgt spid="47"/>
                                        </p:tgtEl>
                                        <p:attrNameLst>
                                          <p:attrName>ppt_h</p:attrName>
                                        </p:attrNameLst>
                                      </p:cBhvr>
                                      <p:tavLst>
                                        <p:tav tm="0">
                                          <p:val>
                                            <p:fltVal val="0"/>
                                          </p:val>
                                        </p:tav>
                                        <p:tav tm="100000">
                                          <p:val>
                                            <p:strVal val="#ppt_h"/>
                                          </p:val>
                                        </p:tav>
                                      </p:tavLst>
                                    </p:anim>
                                    <p:anim calcmode="lin" valueType="num">
                                      <p:cBhvr>
                                        <p:cTn id="144" dur="1000" fill="hold"/>
                                        <p:tgtEl>
                                          <p:spTgt spid="47"/>
                                        </p:tgtEl>
                                        <p:attrNameLst>
                                          <p:attrName>style.rotation</p:attrName>
                                        </p:attrNameLst>
                                      </p:cBhvr>
                                      <p:tavLst>
                                        <p:tav tm="0">
                                          <p:val>
                                            <p:fltVal val="90"/>
                                          </p:val>
                                        </p:tav>
                                        <p:tav tm="100000">
                                          <p:val>
                                            <p:fltVal val="0"/>
                                          </p:val>
                                        </p:tav>
                                      </p:tavLst>
                                    </p:anim>
                                    <p:animEffect transition="in" filter="fade">
                                      <p:cBhvr>
                                        <p:cTn id="145" dur="1000"/>
                                        <p:tgtEl>
                                          <p:spTgt spid="47"/>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53" presetClass="entr" presetSubtype="16" fill="hold" grpId="0" nodeType="clickEffect">
                                  <p:stCondLst>
                                    <p:cond delay="0"/>
                                  </p:stCondLst>
                                  <p:childTnLst>
                                    <p:set>
                                      <p:cBhvr>
                                        <p:cTn id="149" dur="1" fill="hold">
                                          <p:stCondLst>
                                            <p:cond delay="0"/>
                                          </p:stCondLst>
                                        </p:cTn>
                                        <p:tgtEl>
                                          <p:spTgt spid="30794"/>
                                        </p:tgtEl>
                                        <p:attrNameLst>
                                          <p:attrName>style.visibility</p:attrName>
                                        </p:attrNameLst>
                                      </p:cBhvr>
                                      <p:to>
                                        <p:strVal val="visible"/>
                                      </p:to>
                                    </p:set>
                                    <p:anim calcmode="lin" valueType="num">
                                      <p:cBhvr>
                                        <p:cTn id="150" dur="500" fill="hold"/>
                                        <p:tgtEl>
                                          <p:spTgt spid="30794"/>
                                        </p:tgtEl>
                                        <p:attrNameLst>
                                          <p:attrName>ppt_w</p:attrName>
                                        </p:attrNameLst>
                                      </p:cBhvr>
                                      <p:tavLst>
                                        <p:tav tm="0">
                                          <p:val>
                                            <p:fltVal val="0"/>
                                          </p:val>
                                        </p:tav>
                                        <p:tav tm="100000">
                                          <p:val>
                                            <p:strVal val="#ppt_w"/>
                                          </p:val>
                                        </p:tav>
                                      </p:tavLst>
                                    </p:anim>
                                    <p:anim calcmode="lin" valueType="num">
                                      <p:cBhvr>
                                        <p:cTn id="151" dur="500" fill="hold"/>
                                        <p:tgtEl>
                                          <p:spTgt spid="30794"/>
                                        </p:tgtEl>
                                        <p:attrNameLst>
                                          <p:attrName>ppt_h</p:attrName>
                                        </p:attrNameLst>
                                      </p:cBhvr>
                                      <p:tavLst>
                                        <p:tav tm="0">
                                          <p:val>
                                            <p:fltVal val="0"/>
                                          </p:val>
                                        </p:tav>
                                        <p:tav tm="100000">
                                          <p:val>
                                            <p:strVal val="#ppt_h"/>
                                          </p:val>
                                        </p:tav>
                                      </p:tavLst>
                                    </p:anim>
                                    <p:animEffect transition="in" filter="fade">
                                      <p:cBhvr>
                                        <p:cTn id="152" dur="500"/>
                                        <p:tgtEl>
                                          <p:spTgt spid="30794"/>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53" presetClass="entr" presetSubtype="16" fill="hold" grpId="0" nodeType="clickEffect">
                                  <p:stCondLst>
                                    <p:cond delay="0"/>
                                  </p:stCondLst>
                                  <p:childTnLst>
                                    <p:set>
                                      <p:cBhvr>
                                        <p:cTn id="156" dur="1" fill="hold">
                                          <p:stCondLst>
                                            <p:cond delay="0"/>
                                          </p:stCondLst>
                                        </p:cTn>
                                        <p:tgtEl>
                                          <p:spTgt spid="30815"/>
                                        </p:tgtEl>
                                        <p:attrNameLst>
                                          <p:attrName>style.visibility</p:attrName>
                                        </p:attrNameLst>
                                      </p:cBhvr>
                                      <p:to>
                                        <p:strVal val="visible"/>
                                      </p:to>
                                    </p:set>
                                    <p:anim calcmode="lin" valueType="num">
                                      <p:cBhvr>
                                        <p:cTn id="157" dur="500" fill="hold"/>
                                        <p:tgtEl>
                                          <p:spTgt spid="30815"/>
                                        </p:tgtEl>
                                        <p:attrNameLst>
                                          <p:attrName>ppt_w</p:attrName>
                                        </p:attrNameLst>
                                      </p:cBhvr>
                                      <p:tavLst>
                                        <p:tav tm="0">
                                          <p:val>
                                            <p:fltVal val="0"/>
                                          </p:val>
                                        </p:tav>
                                        <p:tav tm="100000">
                                          <p:val>
                                            <p:strVal val="#ppt_w"/>
                                          </p:val>
                                        </p:tav>
                                      </p:tavLst>
                                    </p:anim>
                                    <p:anim calcmode="lin" valueType="num">
                                      <p:cBhvr>
                                        <p:cTn id="158" dur="500" fill="hold"/>
                                        <p:tgtEl>
                                          <p:spTgt spid="30815"/>
                                        </p:tgtEl>
                                        <p:attrNameLst>
                                          <p:attrName>ppt_h</p:attrName>
                                        </p:attrNameLst>
                                      </p:cBhvr>
                                      <p:tavLst>
                                        <p:tav tm="0">
                                          <p:val>
                                            <p:fltVal val="0"/>
                                          </p:val>
                                        </p:tav>
                                        <p:tav tm="100000">
                                          <p:val>
                                            <p:strVal val="#ppt_h"/>
                                          </p:val>
                                        </p:tav>
                                      </p:tavLst>
                                    </p:anim>
                                    <p:animEffect transition="in" filter="fade">
                                      <p:cBhvr>
                                        <p:cTn id="159" dur="500"/>
                                        <p:tgtEl>
                                          <p:spTgt spid="30815"/>
                                        </p:tgtEl>
                                      </p:cBhvr>
                                    </p:animEffect>
                                  </p:childTnLst>
                                </p:cTn>
                              </p:par>
                            </p:childTnLst>
                          </p:cTn>
                        </p:par>
                      </p:childTnLst>
                    </p:cTn>
                  </p:par>
                  <p:par>
                    <p:cTn id="160" fill="hold" nodeType="clickPar">
                      <p:stCondLst>
                        <p:cond delay="indefinite"/>
                      </p:stCondLst>
                      <p:childTnLst>
                        <p:par>
                          <p:cTn id="161" fill="hold" nodeType="withGroup">
                            <p:stCondLst>
                              <p:cond delay="0"/>
                            </p:stCondLst>
                            <p:childTnLst>
                              <p:par>
                                <p:cTn id="162" presetID="53" presetClass="entr" presetSubtype="16" fill="hold" grpId="0" nodeType="clickEffect">
                                  <p:stCondLst>
                                    <p:cond delay="0"/>
                                  </p:stCondLst>
                                  <p:childTnLst>
                                    <p:set>
                                      <p:cBhvr>
                                        <p:cTn id="163" dur="1" fill="hold">
                                          <p:stCondLst>
                                            <p:cond delay="0"/>
                                          </p:stCondLst>
                                        </p:cTn>
                                        <p:tgtEl>
                                          <p:spTgt spid="30792"/>
                                        </p:tgtEl>
                                        <p:attrNameLst>
                                          <p:attrName>style.visibility</p:attrName>
                                        </p:attrNameLst>
                                      </p:cBhvr>
                                      <p:to>
                                        <p:strVal val="visible"/>
                                      </p:to>
                                    </p:set>
                                    <p:anim calcmode="lin" valueType="num">
                                      <p:cBhvr>
                                        <p:cTn id="164" dur="500" fill="hold"/>
                                        <p:tgtEl>
                                          <p:spTgt spid="30792"/>
                                        </p:tgtEl>
                                        <p:attrNameLst>
                                          <p:attrName>ppt_w</p:attrName>
                                        </p:attrNameLst>
                                      </p:cBhvr>
                                      <p:tavLst>
                                        <p:tav tm="0">
                                          <p:val>
                                            <p:fltVal val="0"/>
                                          </p:val>
                                        </p:tav>
                                        <p:tav tm="100000">
                                          <p:val>
                                            <p:strVal val="#ppt_w"/>
                                          </p:val>
                                        </p:tav>
                                      </p:tavLst>
                                    </p:anim>
                                    <p:anim calcmode="lin" valueType="num">
                                      <p:cBhvr>
                                        <p:cTn id="165" dur="500" fill="hold"/>
                                        <p:tgtEl>
                                          <p:spTgt spid="30792"/>
                                        </p:tgtEl>
                                        <p:attrNameLst>
                                          <p:attrName>ppt_h</p:attrName>
                                        </p:attrNameLst>
                                      </p:cBhvr>
                                      <p:tavLst>
                                        <p:tav tm="0">
                                          <p:val>
                                            <p:fltVal val="0"/>
                                          </p:val>
                                        </p:tav>
                                        <p:tav tm="100000">
                                          <p:val>
                                            <p:strVal val="#ppt_h"/>
                                          </p:val>
                                        </p:tav>
                                      </p:tavLst>
                                    </p:anim>
                                    <p:animEffect transition="in" filter="fade">
                                      <p:cBhvr>
                                        <p:cTn id="166" dur="500"/>
                                        <p:tgtEl>
                                          <p:spTgt spid="30792"/>
                                        </p:tgtEl>
                                      </p:cBhvr>
                                    </p:animEffec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53" presetClass="entr" presetSubtype="16" fill="hold" grpId="0" nodeType="clickEffect">
                                  <p:stCondLst>
                                    <p:cond delay="0"/>
                                  </p:stCondLst>
                                  <p:childTnLst>
                                    <p:set>
                                      <p:cBhvr>
                                        <p:cTn id="170" dur="1" fill="hold">
                                          <p:stCondLst>
                                            <p:cond delay="0"/>
                                          </p:stCondLst>
                                        </p:cTn>
                                        <p:tgtEl>
                                          <p:spTgt spid="30816"/>
                                        </p:tgtEl>
                                        <p:attrNameLst>
                                          <p:attrName>style.visibility</p:attrName>
                                        </p:attrNameLst>
                                      </p:cBhvr>
                                      <p:to>
                                        <p:strVal val="visible"/>
                                      </p:to>
                                    </p:set>
                                    <p:anim calcmode="lin" valueType="num">
                                      <p:cBhvr>
                                        <p:cTn id="171" dur="500" fill="hold"/>
                                        <p:tgtEl>
                                          <p:spTgt spid="30816"/>
                                        </p:tgtEl>
                                        <p:attrNameLst>
                                          <p:attrName>ppt_w</p:attrName>
                                        </p:attrNameLst>
                                      </p:cBhvr>
                                      <p:tavLst>
                                        <p:tav tm="0">
                                          <p:val>
                                            <p:fltVal val="0"/>
                                          </p:val>
                                        </p:tav>
                                        <p:tav tm="100000">
                                          <p:val>
                                            <p:strVal val="#ppt_w"/>
                                          </p:val>
                                        </p:tav>
                                      </p:tavLst>
                                    </p:anim>
                                    <p:anim calcmode="lin" valueType="num">
                                      <p:cBhvr>
                                        <p:cTn id="172" dur="500" fill="hold"/>
                                        <p:tgtEl>
                                          <p:spTgt spid="30816"/>
                                        </p:tgtEl>
                                        <p:attrNameLst>
                                          <p:attrName>ppt_h</p:attrName>
                                        </p:attrNameLst>
                                      </p:cBhvr>
                                      <p:tavLst>
                                        <p:tav tm="0">
                                          <p:val>
                                            <p:fltVal val="0"/>
                                          </p:val>
                                        </p:tav>
                                        <p:tav tm="100000">
                                          <p:val>
                                            <p:strVal val="#ppt_h"/>
                                          </p:val>
                                        </p:tav>
                                      </p:tavLst>
                                    </p:anim>
                                    <p:animEffect transition="in" filter="fade">
                                      <p:cBhvr>
                                        <p:cTn id="173" dur="500"/>
                                        <p:tgtEl>
                                          <p:spTgt spid="30816"/>
                                        </p:tgtEl>
                                      </p:cBhvr>
                                    </p:animEffec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53" presetClass="entr" presetSubtype="16" fill="hold" grpId="0" nodeType="clickEffect">
                                  <p:stCondLst>
                                    <p:cond delay="0"/>
                                  </p:stCondLst>
                                  <p:childTnLst>
                                    <p:set>
                                      <p:cBhvr>
                                        <p:cTn id="177" dur="1" fill="hold">
                                          <p:stCondLst>
                                            <p:cond delay="0"/>
                                          </p:stCondLst>
                                        </p:cTn>
                                        <p:tgtEl>
                                          <p:spTgt spid="30820"/>
                                        </p:tgtEl>
                                        <p:attrNameLst>
                                          <p:attrName>style.visibility</p:attrName>
                                        </p:attrNameLst>
                                      </p:cBhvr>
                                      <p:to>
                                        <p:strVal val="visible"/>
                                      </p:to>
                                    </p:set>
                                    <p:anim calcmode="lin" valueType="num">
                                      <p:cBhvr>
                                        <p:cTn id="178" dur="500" fill="hold"/>
                                        <p:tgtEl>
                                          <p:spTgt spid="30820"/>
                                        </p:tgtEl>
                                        <p:attrNameLst>
                                          <p:attrName>ppt_w</p:attrName>
                                        </p:attrNameLst>
                                      </p:cBhvr>
                                      <p:tavLst>
                                        <p:tav tm="0">
                                          <p:val>
                                            <p:fltVal val="0"/>
                                          </p:val>
                                        </p:tav>
                                        <p:tav tm="100000">
                                          <p:val>
                                            <p:strVal val="#ppt_w"/>
                                          </p:val>
                                        </p:tav>
                                      </p:tavLst>
                                    </p:anim>
                                    <p:anim calcmode="lin" valueType="num">
                                      <p:cBhvr>
                                        <p:cTn id="179" dur="500" fill="hold"/>
                                        <p:tgtEl>
                                          <p:spTgt spid="30820"/>
                                        </p:tgtEl>
                                        <p:attrNameLst>
                                          <p:attrName>ppt_h</p:attrName>
                                        </p:attrNameLst>
                                      </p:cBhvr>
                                      <p:tavLst>
                                        <p:tav tm="0">
                                          <p:val>
                                            <p:fltVal val="0"/>
                                          </p:val>
                                        </p:tav>
                                        <p:tav tm="100000">
                                          <p:val>
                                            <p:strVal val="#ppt_h"/>
                                          </p:val>
                                        </p:tav>
                                      </p:tavLst>
                                    </p:anim>
                                    <p:animEffect transition="in" filter="fade">
                                      <p:cBhvr>
                                        <p:cTn id="180" dur="500"/>
                                        <p:tgtEl>
                                          <p:spTgt spid="308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2" grpId="0"/>
      <p:bldP spid="30794" grpId="0"/>
      <p:bldP spid="30801" grpId="0"/>
      <p:bldP spid="30811" grpId="0"/>
      <p:bldP spid="30813" grpId="0"/>
      <p:bldP spid="30815" grpId="0"/>
      <p:bldP spid="30816" grpId="0"/>
      <p:bldP spid="30820" grpId="0"/>
      <p:bldP spid="14393" grpId="0"/>
      <p:bldP spid="14394" grpId="0"/>
      <p:bldP spid="14395" grpId="0"/>
      <p:bldP spid="14396" grpId="0"/>
      <p:bldP spid="14397" grpId="0"/>
      <p:bldP spid="14398" grpId="0"/>
      <p:bldP spid="14399" grpId="0"/>
      <p:bldP spid="14400" grpId="0"/>
      <p:bldP spid="14401" grpId="0"/>
      <p:bldP spid="14402" grpId="0"/>
      <p:bldP spid="14404" grpId="0"/>
      <p:bldP spid="14406" grpId="0"/>
      <p:bldP spid="47" grpId="0"/>
      <p:bldP spid="14408" grpId="0"/>
      <p:bldP spid="14409" grpId="0"/>
      <p:bldP spid="14410" grpId="0"/>
      <p:bldP spid="2" grpId="0"/>
      <p:bldP spid="3" grpId="0"/>
      <p:bldP spid="4" grpId="0"/>
      <p:bldP spid="32" grpId="0"/>
      <p:bldP spid="33"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0482" name="AutoShape 27"/>
          <p:cNvSpPr>
            <a:spLocks/>
          </p:cNvSpPr>
          <p:nvPr/>
        </p:nvSpPr>
        <p:spPr bwMode="auto">
          <a:xfrm>
            <a:off x="2674308" y="3328273"/>
            <a:ext cx="518818" cy="430054"/>
          </a:xfrm>
          <a:prstGeom prst="rightBrace">
            <a:avLst>
              <a:gd name="adj1" fmla="val 2416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fontAlgn="base">
              <a:spcBef>
                <a:spcPct val="0"/>
              </a:spcBef>
              <a:spcAft>
                <a:spcPct val="0"/>
              </a:spcAft>
            </a:pPr>
            <a:endParaRPr lang="en-US" altLang="en-US" b="1">
              <a:solidFill>
                <a:srgbClr val="000000"/>
              </a:solidFill>
              <a:latin typeface="Arial" pitchFamily="34" charset="0"/>
            </a:endParaRPr>
          </a:p>
        </p:txBody>
      </p:sp>
      <p:sp>
        <p:nvSpPr>
          <p:cNvPr id="20483" name="Rectangle 5"/>
          <p:cNvSpPr>
            <a:spLocks noChangeArrowheads="1"/>
          </p:cNvSpPr>
          <p:nvPr/>
        </p:nvSpPr>
        <p:spPr bwMode="auto">
          <a:xfrm>
            <a:off x="1524000" y="622300"/>
            <a:ext cx="152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s-ES_tradnl" altLang="en-US" b="1" u="sng" dirty="0">
                <a:solidFill>
                  <a:srgbClr val="000000"/>
                </a:solidFill>
                <a:latin typeface="Times New Roman" pitchFamily="18" charset="0"/>
                <a:cs typeface="Times New Roman" pitchFamily="18" charset="0"/>
              </a:rPr>
              <a:t>VI. </a:t>
            </a:r>
            <a:r>
              <a:rPr lang="es-ES_tradnl" altLang="en-US" b="1" u="sng" dirty="0" err="1">
                <a:solidFill>
                  <a:srgbClr val="000000"/>
                </a:solidFill>
                <a:latin typeface="Times New Roman" pitchFamily="18" charset="0"/>
                <a:cs typeface="Times New Roman" pitchFamily="18" charset="0"/>
              </a:rPr>
              <a:t>Bài</a:t>
            </a:r>
            <a:r>
              <a:rPr lang="es-ES_tradnl" altLang="en-US" b="1" u="sng" dirty="0">
                <a:solidFill>
                  <a:srgbClr val="000000"/>
                </a:solidFill>
                <a:latin typeface="Times New Roman" pitchFamily="18" charset="0"/>
                <a:cs typeface="Times New Roman" pitchFamily="18" charset="0"/>
              </a:rPr>
              <a:t> </a:t>
            </a:r>
            <a:r>
              <a:rPr lang="es-ES_tradnl" altLang="en-US" b="1" u="sng" dirty="0" err="1">
                <a:solidFill>
                  <a:srgbClr val="000000"/>
                </a:solidFill>
                <a:latin typeface="Times New Roman" pitchFamily="18" charset="0"/>
                <a:cs typeface="Times New Roman" pitchFamily="18" charset="0"/>
              </a:rPr>
              <a:t>tập</a:t>
            </a:r>
            <a:endParaRPr lang="en-US" altLang="en-US" dirty="0">
              <a:solidFill>
                <a:srgbClr val="000000"/>
              </a:solidFill>
              <a:latin typeface="Times New Roman" pitchFamily="18" charset="0"/>
              <a:cs typeface="Times New Roman" pitchFamily="18" charset="0"/>
            </a:endParaRPr>
          </a:p>
        </p:txBody>
      </p:sp>
      <p:sp>
        <p:nvSpPr>
          <p:cNvPr id="40996" name="Rectangle 5"/>
          <p:cNvSpPr>
            <a:spLocks noChangeArrowheads="1"/>
          </p:cNvSpPr>
          <p:nvPr/>
        </p:nvSpPr>
        <p:spPr bwMode="auto">
          <a:xfrm>
            <a:off x="609600" y="990600"/>
            <a:ext cx="4572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s-ES_tradnl" altLang="en-US" sz="2000" b="1" u="sng">
                <a:solidFill>
                  <a:srgbClr val="000000"/>
                </a:solidFill>
                <a:latin typeface="Times New Roman" pitchFamily="18" charset="0"/>
                <a:cs typeface="Times New Roman" pitchFamily="18" charset="0"/>
              </a:rPr>
              <a:t>Bài tập 3 :</a:t>
            </a:r>
            <a:r>
              <a:rPr lang="vi-VN" altLang="en-US" sz="2000" b="1">
                <a:solidFill>
                  <a:srgbClr val="000000"/>
                </a:solidFill>
                <a:latin typeface="Times New Roman" pitchFamily="18" charset="0"/>
                <a:cs typeface="Times New Roman" pitchFamily="18" charset="0"/>
              </a:rPr>
              <a:t>(SGK/23)</a:t>
            </a:r>
            <a:endParaRPr lang="en-US" altLang="en-US" sz="2000" b="1">
              <a:solidFill>
                <a:srgbClr val="000000"/>
              </a:solidFill>
              <a:latin typeface="Times New Roman" pitchFamily="18" charset="0"/>
              <a:cs typeface="Times New Roman" pitchFamily="18" charset="0"/>
            </a:endParaRPr>
          </a:p>
          <a:p>
            <a:pPr fontAlgn="base">
              <a:spcBef>
                <a:spcPct val="0"/>
              </a:spcBef>
              <a:spcAft>
                <a:spcPct val="0"/>
              </a:spcAft>
            </a:pPr>
            <a:r>
              <a:rPr lang="vi-VN" altLang="en-US" sz="2000" b="1">
                <a:solidFill>
                  <a:srgbClr val="000000"/>
                </a:solidFill>
                <a:latin typeface="Times New Roman" pitchFamily="18" charset="0"/>
                <a:cs typeface="Times New Roman" pitchFamily="18" charset="0"/>
              </a:rPr>
              <a:t> </a:t>
            </a:r>
          </a:p>
        </p:txBody>
      </p:sp>
      <p:sp>
        <p:nvSpPr>
          <p:cNvPr id="2" name="TextBox 1"/>
          <p:cNvSpPr txBox="1">
            <a:spLocks noChangeArrowheads="1"/>
          </p:cNvSpPr>
          <p:nvPr/>
        </p:nvSpPr>
        <p:spPr bwMode="auto">
          <a:xfrm>
            <a:off x="990600" y="1611314"/>
            <a:ext cx="7620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a:solidFill>
                  <a:prstClr val="black"/>
                </a:solidFill>
                <a:latin typeface="Times New Roman" pitchFamily="18" charset="0"/>
                <a:cs typeface="Times New Roman" pitchFamily="18" charset="0"/>
              </a:rPr>
              <a:t>Đặt hai câu nghi vấn không dùng để hỏi mà để: </a:t>
            </a:r>
          </a:p>
          <a:p>
            <a:pPr fontAlgn="base">
              <a:spcBef>
                <a:spcPct val="0"/>
              </a:spcBef>
              <a:spcAft>
                <a:spcPct val="0"/>
              </a:spcAft>
            </a:pPr>
            <a:r>
              <a:rPr lang="en-US" altLang="en-US">
                <a:solidFill>
                  <a:prstClr val="black"/>
                </a:solidFill>
                <a:latin typeface="Times New Roman" pitchFamily="18" charset="0"/>
                <a:cs typeface="Times New Roman" pitchFamily="18" charset="0"/>
              </a:rPr>
              <a:t>-Yêu cầu người bạn kể lại nội dung bộ phim vừa chiếu trên ti vi.</a:t>
            </a:r>
          </a:p>
          <a:p>
            <a:pPr fontAlgn="base">
              <a:spcBef>
                <a:spcPct val="0"/>
              </a:spcBef>
              <a:spcAft>
                <a:spcPct val="0"/>
              </a:spcAft>
            </a:pPr>
            <a:r>
              <a:rPr lang="en-US" altLang="en-US">
                <a:solidFill>
                  <a:prstClr val="black"/>
                </a:solidFill>
                <a:latin typeface="Times New Roman" pitchFamily="18" charset="0"/>
                <a:cs typeface="Times New Roman" pitchFamily="18" charset="0"/>
              </a:rPr>
              <a:t>- Bộc lộ tình cảm, cảm xúc trước số phận của một nhân vật văn học.</a:t>
            </a:r>
          </a:p>
        </p:txBody>
      </p:sp>
    </p:spTree>
    <p:extLst>
      <p:ext uri="{BB962C8B-B14F-4D97-AF65-F5344CB8AC3E}">
        <p14:creationId xmlns:p14="http://schemas.microsoft.com/office/powerpoint/2010/main" val="3184004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0996"/>
                                        </p:tgtEl>
                                        <p:attrNameLst>
                                          <p:attrName>style.visibility</p:attrName>
                                        </p:attrNameLst>
                                      </p:cBhvr>
                                      <p:to>
                                        <p:strVal val="visible"/>
                                      </p:to>
                                    </p:set>
                                    <p:animEffect transition="in" filter="fade">
                                      <p:cBhvr>
                                        <p:cTn id="7" dur="1000"/>
                                        <p:tgtEl>
                                          <p:spTgt spid="40996"/>
                                        </p:tgtEl>
                                      </p:cBhvr>
                                    </p:animEffect>
                                    <p:anim calcmode="lin" valueType="num">
                                      <p:cBhvr>
                                        <p:cTn id="8" dur="1000" fill="hold"/>
                                        <p:tgtEl>
                                          <p:spTgt spid="40996"/>
                                        </p:tgtEl>
                                        <p:attrNameLst>
                                          <p:attrName>ppt_x</p:attrName>
                                        </p:attrNameLst>
                                      </p:cBhvr>
                                      <p:tavLst>
                                        <p:tav tm="0">
                                          <p:val>
                                            <p:strVal val="#ppt_x"/>
                                          </p:val>
                                        </p:tav>
                                        <p:tav tm="100000">
                                          <p:val>
                                            <p:strVal val="#ppt_x"/>
                                          </p:val>
                                        </p:tav>
                                      </p:tavLst>
                                    </p:anim>
                                    <p:anim calcmode="lin" valueType="num">
                                      <p:cBhvr>
                                        <p:cTn id="9" dur="1000" fill="hold"/>
                                        <p:tgtEl>
                                          <p:spTgt spid="40996"/>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6"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2057400" y="762004"/>
            <a:ext cx="4800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400">
                <a:solidFill>
                  <a:prstClr val="black"/>
                </a:solidFill>
                <a:latin typeface="Times New Roman" pitchFamily="18" charset="0"/>
                <a:cs typeface="Times New Roman" pitchFamily="18" charset="0"/>
              </a:rPr>
              <a:t>Các câu nghi vấn: </a:t>
            </a:r>
          </a:p>
        </p:txBody>
      </p:sp>
      <p:sp>
        <p:nvSpPr>
          <p:cNvPr id="21507" name="TextBox 4"/>
          <p:cNvSpPr txBox="1">
            <a:spLocks noChangeArrowheads="1"/>
          </p:cNvSpPr>
          <p:nvPr/>
        </p:nvSpPr>
        <p:spPr bwMode="auto">
          <a:xfrm>
            <a:off x="112715" y="1676400"/>
            <a:ext cx="6135687"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buFontTx/>
              <a:buChar char="-"/>
            </a:pPr>
            <a:r>
              <a:rPr lang="en-US" altLang="en-US" sz="2400">
                <a:solidFill>
                  <a:srgbClr val="0000CC"/>
                </a:solidFill>
                <a:latin typeface="Times New Roman" pitchFamily="18" charset="0"/>
                <a:cs typeface="Times New Roman" pitchFamily="18" charset="0"/>
              </a:rPr>
              <a:t>Bạn có thể kể cho tôi nghe nội dung bộ phim “</a:t>
            </a:r>
            <a:r>
              <a:rPr lang="en-US" altLang="en-US" sz="2400" i="1">
                <a:solidFill>
                  <a:srgbClr val="0000CC"/>
                </a:solidFill>
                <a:latin typeface="Times New Roman" pitchFamily="18" charset="0"/>
                <a:cs typeface="Times New Roman" pitchFamily="18" charset="0"/>
              </a:rPr>
              <a:t>LÃO HẠC</a:t>
            </a:r>
            <a:r>
              <a:rPr lang="en-US" altLang="en-US" sz="2400">
                <a:solidFill>
                  <a:srgbClr val="0000CC"/>
                </a:solidFill>
                <a:latin typeface="Times New Roman" pitchFamily="18" charset="0"/>
                <a:cs typeface="Times New Roman" pitchFamily="18" charset="0"/>
              </a:rPr>
              <a:t>” được không?</a:t>
            </a:r>
          </a:p>
          <a:p>
            <a:pPr fontAlgn="base">
              <a:spcBef>
                <a:spcPct val="0"/>
              </a:spcBef>
              <a:spcAft>
                <a:spcPct val="0"/>
              </a:spcAft>
              <a:buFontTx/>
              <a:buChar char="-"/>
            </a:pPr>
            <a:endParaRPr lang="en-US" altLang="en-US" sz="2400">
              <a:solidFill>
                <a:srgbClr val="0000CC"/>
              </a:solidFill>
              <a:latin typeface="Times New Roman" pitchFamily="18" charset="0"/>
              <a:cs typeface="Times New Roman" pitchFamily="18" charset="0"/>
            </a:endParaRPr>
          </a:p>
          <a:p>
            <a:pPr fontAlgn="base">
              <a:spcBef>
                <a:spcPct val="0"/>
              </a:spcBef>
              <a:spcAft>
                <a:spcPct val="0"/>
              </a:spcAft>
              <a:buFontTx/>
              <a:buChar char="-"/>
            </a:pPr>
            <a:r>
              <a:rPr lang="en-US" altLang="en-US" sz="2400">
                <a:solidFill>
                  <a:srgbClr val="0000CC"/>
                </a:solidFill>
                <a:latin typeface="Times New Roman" pitchFamily="18" charset="0"/>
                <a:cs typeface="Times New Roman" pitchFamily="18" charset="0"/>
              </a:rPr>
              <a:t>(Lão Hạc ơi!) Sao đời lão khốn khổ đến thế?</a:t>
            </a:r>
          </a:p>
        </p:txBody>
      </p:sp>
      <p:sp>
        <p:nvSpPr>
          <p:cNvPr id="21508" name="TextBox 7"/>
          <p:cNvSpPr txBox="1">
            <a:spLocks noChangeArrowheads="1"/>
          </p:cNvSpPr>
          <p:nvPr/>
        </p:nvSpPr>
        <p:spPr bwMode="auto">
          <a:xfrm>
            <a:off x="6477000" y="1776413"/>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cs typeface="Times New Roman" pitchFamily="18" charset="0"/>
              </a:rPr>
              <a:t>→ Hỏi</a:t>
            </a:r>
          </a:p>
        </p:txBody>
      </p:sp>
      <p:sp>
        <p:nvSpPr>
          <p:cNvPr id="21509" name="TextBox 8"/>
          <p:cNvSpPr txBox="1">
            <a:spLocks noChangeArrowheads="1"/>
          </p:cNvSpPr>
          <p:nvPr/>
        </p:nvSpPr>
        <p:spPr bwMode="auto">
          <a:xfrm>
            <a:off x="5730875" y="2989299"/>
            <a:ext cx="32766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0"/>
              </a:spcBef>
              <a:spcAft>
                <a:spcPct val="0"/>
              </a:spcAft>
            </a:pPr>
            <a:r>
              <a:rPr lang="en-US" altLang="en-US" sz="2000">
                <a:solidFill>
                  <a:srgbClr val="FF0000"/>
                </a:solidFill>
                <a:latin typeface="Times New Roman" pitchFamily="18" charset="0"/>
                <a:cs typeface="Times New Roman" pitchFamily="18" charset="0"/>
              </a:rPr>
              <a:t>→ Bộc lộ tình cảm, cảm xúc trước số phận của nhân vật.</a:t>
            </a:r>
          </a:p>
        </p:txBody>
      </p:sp>
      <p:sp>
        <p:nvSpPr>
          <p:cNvPr id="21510" name="Right Arrow 9"/>
          <p:cNvSpPr>
            <a:spLocks noChangeArrowheads="1"/>
          </p:cNvSpPr>
          <p:nvPr/>
        </p:nvSpPr>
        <p:spPr bwMode="auto">
          <a:xfrm>
            <a:off x="5943600" y="1627867"/>
            <a:ext cx="245474" cy="733663"/>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pPr fontAlgn="base">
              <a:spcBef>
                <a:spcPct val="0"/>
              </a:spcBef>
              <a:spcAft>
                <a:spcPct val="0"/>
              </a:spcAft>
            </a:pPr>
            <a:endParaRPr lang="en-US" altLang="en-US" b="1">
              <a:solidFill>
                <a:prstClr val="black"/>
              </a:solidFill>
              <a:latin typeface="Arial" pitchFamily="34" charset="0"/>
            </a:endParaRPr>
          </a:p>
        </p:txBody>
      </p:sp>
    </p:spTree>
    <p:extLst>
      <p:ext uri="{BB962C8B-B14F-4D97-AF65-F5344CB8AC3E}">
        <p14:creationId xmlns:p14="http://schemas.microsoft.com/office/powerpoint/2010/main" val="2495868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3"/>
          <p:cNvSpPr txBox="1">
            <a:spLocks noChangeArrowheads="1"/>
          </p:cNvSpPr>
          <p:nvPr/>
        </p:nvSpPr>
        <p:spPr bwMode="auto">
          <a:xfrm>
            <a:off x="2971800" y="990636"/>
            <a:ext cx="3200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endParaRPr lang="en-US" altLang="en-US">
              <a:solidFill>
                <a:srgbClr val="000000"/>
              </a:solidFill>
            </a:endParaRPr>
          </a:p>
        </p:txBody>
      </p:sp>
      <p:sp>
        <p:nvSpPr>
          <p:cNvPr id="101380" name="Text Box 4"/>
          <p:cNvSpPr txBox="1">
            <a:spLocks noChangeArrowheads="1"/>
          </p:cNvSpPr>
          <p:nvPr/>
        </p:nvSpPr>
        <p:spPr bwMode="auto">
          <a:xfrm>
            <a:off x="3276600" y="228600"/>
            <a:ext cx="2819400" cy="528638"/>
          </a:xfrm>
          <a:prstGeom prst="rect">
            <a:avLst/>
          </a:prstGeom>
          <a:solidFill>
            <a:srgbClr val="CCFFFF"/>
          </a:solidFill>
          <a:ln w="9525">
            <a:solidFill>
              <a:srgbClr val="FF0066"/>
            </a:solidFill>
            <a:miter lim="800000"/>
            <a:headEnd/>
            <a:tailEnd/>
          </a:ln>
          <a:effectLst/>
        </p:spPr>
        <p:txBody>
          <a:bodyPr>
            <a:spAutoFit/>
          </a:bodyPr>
          <a:lstStyle/>
          <a:p>
            <a:pPr fontAlgn="base">
              <a:spcBef>
                <a:spcPct val="50000"/>
              </a:spcBef>
              <a:spcAft>
                <a:spcPct val="0"/>
              </a:spcAft>
              <a:defRPr/>
            </a:pPr>
            <a:r>
              <a:rPr lang="en-US" sz="2800" b="1">
                <a:solidFill>
                  <a:srgbClr val="FF0066"/>
                </a:solidFill>
                <a:effectLst>
                  <a:outerShdw blurRad="38100" dist="38100" dir="2700000" algn="tl">
                    <a:srgbClr val="000000"/>
                  </a:outerShdw>
                </a:effectLst>
                <a:latin typeface="Arial" charset="0"/>
              </a:rPr>
              <a:t>CÂU NGHI VẤN</a:t>
            </a:r>
          </a:p>
        </p:txBody>
      </p:sp>
      <p:sp>
        <p:nvSpPr>
          <p:cNvPr id="101381" name="Text Box 5"/>
          <p:cNvSpPr txBox="1">
            <a:spLocks noChangeArrowheads="1"/>
          </p:cNvSpPr>
          <p:nvPr/>
        </p:nvSpPr>
        <p:spPr bwMode="auto">
          <a:xfrm>
            <a:off x="685800" y="1246188"/>
            <a:ext cx="2895600"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a:solidFill>
                  <a:srgbClr val="000000"/>
                </a:solidFill>
                <a:latin typeface="Times New Roman" pitchFamily="18" charset="0"/>
              </a:rPr>
              <a:t>ĐẶC ĐIỂM HÌNH THỨC</a:t>
            </a:r>
          </a:p>
        </p:txBody>
      </p:sp>
      <p:sp>
        <p:nvSpPr>
          <p:cNvPr id="101382" name="Text Box 6"/>
          <p:cNvSpPr txBox="1">
            <a:spLocks noChangeArrowheads="1"/>
          </p:cNvSpPr>
          <p:nvPr/>
        </p:nvSpPr>
        <p:spPr bwMode="auto">
          <a:xfrm>
            <a:off x="6230956" y="1246188"/>
            <a:ext cx="1766887" cy="369332"/>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a:solidFill>
                  <a:srgbClr val="000000"/>
                </a:solidFill>
                <a:latin typeface="Times New Roman" pitchFamily="18" charset="0"/>
              </a:rPr>
              <a:t>CHỨC NĂNG</a:t>
            </a:r>
          </a:p>
        </p:txBody>
      </p:sp>
      <p:sp>
        <p:nvSpPr>
          <p:cNvPr id="101384" name="Text Box 8"/>
          <p:cNvSpPr txBox="1">
            <a:spLocks noChangeArrowheads="1"/>
          </p:cNvSpPr>
          <p:nvPr/>
        </p:nvSpPr>
        <p:spPr bwMode="auto">
          <a:xfrm>
            <a:off x="304800" y="2257442"/>
            <a:ext cx="3733800" cy="10156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00"/>
                </a:solidFill>
                <a:latin typeface="Times New Roman" pitchFamily="18" charset="0"/>
              </a:rPr>
              <a:t>Có những từ nghi vấn </a:t>
            </a:r>
            <a:r>
              <a:rPr lang="en-US" altLang="en-US" sz="2000">
                <a:solidFill>
                  <a:srgbClr val="FF3300"/>
                </a:solidFill>
                <a:latin typeface="Times New Roman" pitchFamily="18" charset="0"/>
              </a:rPr>
              <a:t>( ai, gì, nào, sao hả…)</a:t>
            </a:r>
            <a:r>
              <a:rPr lang="en-US" altLang="en-US" sz="2000">
                <a:solidFill>
                  <a:srgbClr val="000000"/>
                </a:solidFill>
                <a:latin typeface="Times New Roman" pitchFamily="18" charset="0"/>
              </a:rPr>
              <a:t> hoặc từ </a:t>
            </a:r>
            <a:r>
              <a:rPr lang="en-US" altLang="en-US" sz="2000">
                <a:solidFill>
                  <a:srgbClr val="FF3300"/>
                </a:solidFill>
                <a:latin typeface="Times New Roman" pitchFamily="18" charset="0"/>
              </a:rPr>
              <a:t>hay </a:t>
            </a:r>
            <a:r>
              <a:rPr lang="en-US" altLang="en-US" sz="2000">
                <a:solidFill>
                  <a:srgbClr val="000000"/>
                </a:solidFill>
                <a:latin typeface="Times New Roman" pitchFamily="18" charset="0"/>
              </a:rPr>
              <a:t>(nối các quan hệ lựa chọn)</a:t>
            </a:r>
            <a:endParaRPr lang="en-US" altLang="en-US" sz="2000">
              <a:solidFill>
                <a:srgbClr val="000000"/>
              </a:solidFill>
              <a:latin typeface="VNI-Times" pitchFamily="2" charset="0"/>
            </a:endParaRPr>
          </a:p>
        </p:txBody>
      </p:sp>
      <p:sp>
        <p:nvSpPr>
          <p:cNvPr id="101385" name="Text Box 9"/>
          <p:cNvSpPr txBox="1">
            <a:spLocks noChangeArrowheads="1"/>
          </p:cNvSpPr>
          <p:nvPr/>
        </p:nvSpPr>
        <p:spPr bwMode="auto">
          <a:xfrm>
            <a:off x="6019800" y="2286000"/>
            <a:ext cx="2286000" cy="711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00"/>
                </a:solidFill>
                <a:latin typeface="Times New Roman" pitchFamily="18" charset="0"/>
              </a:rPr>
              <a:t>Chức năng chính: dùng để hỏi</a:t>
            </a:r>
          </a:p>
        </p:txBody>
      </p:sp>
      <p:sp>
        <p:nvSpPr>
          <p:cNvPr id="101386" name="Text Box 10"/>
          <p:cNvSpPr txBox="1">
            <a:spLocks noChangeArrowheads="1"/>
          </p:cNvSpPr>
          <p:nvPr/>
        </p:nvSpPr>
        <p:spPr bwMode="auto">
          <a:xfrm>
            <a:off x="5619750" y="3646519"/>
            <a:ext cx="2990850" cy="132343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00"/>
                </a:solidFill>
                <a:latin typeface="Times New Roman" pitchFamily="18" charset="0"/>
              </a:rPr>
              <a:t>Chức năng khác:</a:t>
            </a:r>
            <a:r>
              <a:rPr lang="en-US" altLang="en-US" sz="2000">
                <a:solidFill>
                  <a:srgbClr val="000000"/>
                </a:solidFill>
                <a:latin typeface="VNI-Times" pitchFamily="2" charset="0"/>
              </a:rPr>
              <a:t>  </a:t>
            </a:r>
            <a:r>
              <a:rPr lang="en-US" altLang="en-US" sz="2000">
                <a:solidFill>
                  <a:srgbClr val="000000"/>
                </a:solidFill>
                <a:latin typeface="Times New Roman" pitchFamily="18" charset="0"/>
              </a:rPr>
              <a:t>Dùng để cầu khiến, khẳng định, phủ định, đe dọa, bộc lộ tình cảm, cảm xúc.</a:t>
            </a:r>
            <a:endParaRPr lang="en-US" altLang="en-US" sz="2000">
              <a:solidFill>
                <a:srgbClr val="000000"/>
              </a:solidFill>
              <a:latin typeface="VNI-Times" pitchFamily="2" charset="0"/>
            </a:endParaRPr>
          </a:p>
        </p:txBody>
      </p:sp>
      <p:sp>
        <p:nvSpPr>
          <p:cNvPr id="101387" name="Line 11"/>
          <p:cNvSpPr>
            <a:spLocks noChangeShapeType="1"/>
          </p:cNvSpPr>
          <p:nvPr/>
        </p:nvSpPr>
        <p:spPr bwMode="auto">
          <a:xfrm flipV="1">
            <a:off x="1676400" y="757238"/>
            <a:ext cx="2933700" cy="458787"/>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01389" name="Line 13"/>
          <p:cNvSpPr>
            <a:spLocks noChangeShapeType="1"/>
          </p:cNvSpPr>
          <p:nvPr/>
        </p:nvSpPr>
        <p:spPr bwMode="auto">
          <a:xfrm>
            <a:off x="4621231" y="758825"/>
            <a:ext cx="2928937"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01391" name="Line 15"/>
          <p:cNvSpPr>
            <a:spLocks noChangeShapeType="1"/>
          </p:cNvSpPr>
          <p:nvPr/>
        </p:nvSpPr>
        <p:spPr bwMode="auto">
          <a:xfrm>
            <a:off x="2057400" y="1647825"/>
            <a:ext cx="0" cy="60960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01392" name="Line 16"/>
          <p:cNvSpPr>
            <a:spLocks noChangeShapeType="1"/>
          </p:cNvSpPr>
          <p:nvPr/>
        </p:nvSpPr>
        <p:spPr bwMode="auto">
          <a:xfrm>
            <a:off x="7086600" y="3065463"/>
            <a:ext cx="0" cy="60960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01393" name="Line 17"/>
          <p:cNvSpPr>
            <a:spLocks noChangeShapeType="1"/>
          </p:cNvSpPr>
          <p:nvPr/>
        </p:nvSpPr>
        <p:spPr bwMode="auto">
          <a:xfrm>
            <a:off x="7086600" y="1676400"/>
            <a:ext cx="0" cy="609600"/>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101394" name="Text Box 18"/>
          <p:cNvSpPr txBox="1">
            <a:spLocks noChangeArrowheads="1"/>
          </p:cNvSpPr>
          <p:nvPr/>
        </p:nvSpPr>
        <p:spPr bwMode="auto">
          <a:xfrm>
            <a:off x="304800" y="3657600"/>
            <a:ext cx="3581400" cy="4000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00"/>
                </a:solidFill>
                <a:latin typeface="Times New Roman" pitchFamily="18" charset="0"/>
              </a:rPr>
              <a:t>Kết thúc câu có dấu  chấm hỏi</a:t>
            </a:r>
          </a:p>
        </p:txBody>
      </p:sp>
      <p:sp>
        <p:nvSpPr>
          <p:cNvPr id="101396" name="Text Box 20"/>
          <p:cNvSpPr txBox="1">
            <a:spLocks noChangeArrowheads="1"/>
          </p:cNvSpPr>
          <p:nvPr/>
        </p:nvSpPr>
        <p:spPr bwMode="auto">
          <a:xfrm>
            <a:off x="304800" y="4800636"/>
            <a:ext cx="3581400" cy="7080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en-US" altLang="en-US" sz="2000">
                <a:solidFill>
                  <a:srgbClr val="000000"/>
                </a:solidFill>
                <a:latin typeface="Times New Roman" pitchFamily="18" charset="0"/>
              </a:rPr>
              <a:t>Ngoài ra có dấu chấm, dấu chấm than, dấu chấm lửng.</a:t>
            </a:r>
            <a:endParaRPr lang="en-US" altLang="en-US" sz="2000">
              <a:solidFill>
                <a:srgbClr val="000000"/>
              </a:solidFill>
              <a:latin typeface="VNI-Times" pitchFamily="2" charset="0"/>
            </a:endParaRPr>
          </a:p>
        </p:txBody>
      </p:sp>
      <p:sp>
        <p:nvSpPr>
          <p:cNvPr id="101402" name="Text Box 26"/>
          <p:cNvSpPr txBox="1">
            <a:spLocks noChangeArrowheads="1"/>
          </p:cNvSpPr>
          <p:nvPr/>
        </p:nvSpPr>
        <p:spPr bwMode="auto">
          <a:xfrm>
            <a:off x="152400" y="6146800"/>
            <a:ext cx="8839200" cy="400050"/>
          </a:xfrm>
          <a:prstGeom prst="rect">
            <a:avLst/>
          </a:prstGeom>
          <a:solidFill>
            <a:schemeClr val="folHlink"/>
          </a:solidFill>
          <a:ln w="76200">
            <a:solidFill>
              <a:srgbClr val="FFFF00"/>
            </a:solidFill>
            <a:miter lim="800000"/>
            <a:headEnd/>
            <a:tailEnd/>
          </a:ln>
        </p:spPr>
        <p:txBody>
          <a:bodyPr>
            <a:spAutoFit/>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fontAlgn="base">
              <a:spcBef>
                <a:spcPct val="50000"/>
              </a:spcBef>
              <a:spcAft>
                <a:spcPct val="0"/>
              </a:spcAft>
            </a:pPr>
            <a:r>
              <a:rPr lang="vi-VN" altLang="en-US" sz="2000">
                <a:solidFill>
                  <a:srgbClr val="000000"/>
                </a:solidFill>
              </a:rPr>
              <a:t>Lưu ý : Khi nhận diện câu, cần đặt câu trong hoàn cảnh giao tiếp cụ thể</a:t>
            </a:r>
          </a:p>
        </p:txBody>
      </p:sp>
      <p:sp>
        <p:nvSpPr>
          <p:cNvPr id="29" name="Line 15"/>
          <p:cNvSpPr>
            <a:spLocks noChangeShapeType="1"/>
          </p:cNvSpPr>
          <p:nvPr/>
        </p:nvSpPr>
        <p:spPr bwMode="auto">
          <a:xfrm>
            <a:off x="2057400" y="4067211"/>
            <a:ext cx="0" cy="733425"/>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30" name="Line 15"/>
          <p:cNvSpPr>
            <a:spLocks noChangeShapeType="1"/>
          </p:cNvSpPr>
          <p:nvPr/>
        </p:nvSpPr>
        <p:spPr bwMode="auto">
          <a:xfrm flipH="1">
            <a:off x="7086602" y="5032411"/>
            <a:ext cx="9525" cy="835025"/>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32" name="Line 15"/>
          <p:cNvSpPr>
            <a:spLocks noChangeShapeType="1"/>
          </p:cNvSpPr>
          <p:nvPr/>
        </p:nvSpPr>
        <p:spPr bwMode="auto">
          <a:xfrm>
            <a:off x="2057400" y="3273430"/>
            <a:ext cx="0" cy="384175"/>
          </a:xfrm>
          <a:prstGeom prst="line">
            <a:avLst/>
          </a:prstGeom>
          <a:noFill/>
          <a:ln w="57150" cmpd="thinThick">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cxnSp>
        <p:nvCxnSpPr>
          <p:cNvPr id="3" name="Straight Arrow Connector 2"/>
          <p:cNvCxnSpPr/>
          <p:nvPr/>
        </p:nvCxnSpPr>
        <p:spPr bwMode="auto">
          <a:xfrm>
            <a:off x="2081213" y="5537236"/>
            <a:ext cx="0" cy="5111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110316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1380"/>
                                        </p:tgtEl>
                                        <p:attrNameLst>
                                          <p:attrName>style.visibility</p:attrName>
                                        </p:attrNameLst>
                                      </p:cBhvr>
                                      <p:to>
                                        <p:strVal val="visible"/>
                                      </p:to>
                                    </p:set>
                                    <p:anim calcmode="lin" valueType="num">
                                      <p:cBhvr>
                                        <p:cTn id="7" dur="500" fill="hold"/>
                                        <p:tgtEl>
                                          <p:spTgt spid="101380"/>
                                        </p:tgtEl>
                                        <p:attrNameLst>
                                          <p:attrName>ppt_w</p:attrName>
                                        </p:attrNameLst>
                                      </p:cBhvr>
                                      <p:tavLst>
                                        <p:tav tm="0">
                                          <p:val>
                                            <p:fltVal val="0"/>
                                          </p:val>
                                        </p:tav>
                                        <p:tav tm="100000">
                                          <p:val>
                                            <p:strVal val="#ppt_w"/>
                                          </p:val>
                                        </p:tav>
                                      </p:tavLst>
                                    </p:anim>
                                    <p:anim calcmode="lin" valueType="num">
                                      <p:cBhvr>
                                        <p:cTn id="8" dur="500" fill="hold"/>
                                        <p:tgtEl>
                                          <p:spTgt spid="101380"/>
                                        </p:tgtEl>
                                        <p:attrNameLst>
                                          <p:attrName>ppt_h</p:attrName>
                                        </p:attrNameLst>
                                      </p:cBhvr>
                                      <p:tavLst>
                                        <p:tav tm="0">
                                          <p:val>
                                            <p:fltVal val="0"/>
                                          </p:val>
                                        </p:tav>
                                        <p:tav tm="100000">
                                          <p:val>
                                            <p:strVal val="#ppt_h"/>
                                          </p:val>
                                        </p:tav>
                                      </p:tavLst>
                                    </p:anim>
                                    <p:animEffect transition="in" filter="fade">
                                      <p:cBhvr>
                                        <p:cTn id="9" dur="500"/>
                                        <p:tgtEl>
                                          <p:spTgt spid="10138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01387"/>
                                        </p:tgtEl>
                                        <p:attrNameLst>
                                          <p:attrName>style.visibility</p:attrName>
                                        </p:attrNameLst>
                                      </p:cBhvr>
                                      <p:to>
                                        <p:strVal val="visible"/>
                                      </p:to>
                                    </p:set>
                                    <p:anim calcmode="lin" valueType="num">
                                      <p:cBhvr>
                                        <p:cTn id="12" dur="500" fill="hold"/>
                                        <p:tgtEl>
                                          <p:spTgt spid="101387"/>
                                        </p:tgtEl>
                                        <p:attrNameLst>
                                          <p:attrName>ppt_w</p:attrName>
                                        </p:attrNameLst>
                                      </p:cBhvr>
                                      <p:tavLst>
                                        <p:tav tm="0">
                                          <p:val>
                                            <p:fltVal val="0"/>
                                          </p:val>
                                        </p:tav>
                                        <p:tav tm="100000">
                                          <p:val>
                                            <p:strVal val="#ppt_w"/>
                                          </p:val>
                                        </p:tav>
                                      </p:tavLst>
                                    </p:anim>
                                    <p:anim calcmode="lin" valueType="num">
                                      <p:cBhvr>
                                        <p:cTn id="13" dur="500" fill="hold"/>
                                        <p:tgtEl>
                                          <p:spTgt spid="101387"/>
                                        </p:tgtEl>
                                        <p:attrNameLst>
                                          <p:attrName>ppt_h</p:attrName>
                                        </p:attrNameLst>
                                      </p:cBhvr>
                                      <p:tavLst>
                                        <p:tav tm="0">
                                          <p:val>
                                            <p:fltVal val="0"/>
                                          </p:val>
                                        </p:tav>
                                        <p:tav tm="100000">
                                          <p:val>
                                            <p:strVal val="#ppt_h"/>
                                          </p:val>
                                        </p:tav>
                                      </p:tavLst>
                                    </p:anim>
                                    <p:animEffect transition="in" filter="fade">
                                      <p:cBhvr>
                                        <p:cTn id="14" dur="500"/>
                                        <p:tgtEl>
                                          <p:spTgt spid="10138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1389"/>
                                        </p:tgtEl>
                                        <p:attrNameLst>
                                          <p:attrName>style.visibility</p:attrName>
                                        </p:attrNameLst>
                                      </p:cBhvr>
                                      <p:to>
                                        <p:strVal val="visible"/>
                                      </p:to>
                                    </p:set>
                                    <p:anim calcmode="lin" valueType="num">
                                      <p:cBhvr>
                                        <p:cTn id="17" dur="500" fill="hold"/>
                                        <p:tgtEl>
                                          <p:spTgt spid="101389"/>
                                        </p:tgtEl>
                                        <p:attrNameLst>
                                          <p:attrName>ppt_w</p:attrName>
                                        </p:attrNameLst>
                                      </p:cBhvr>
                                      <p:tavLst>
                                        <p:tav tm="0">
                                          <p:val>
                                            <p:fltVal val="0"/>
                                          </p:val>
                                        </p:tav>
                                        <p:tav tm="100000">
                                          <p:val>
                                            <p:strVal val="#ppt_w"/>
                                          </p:val>
                                        </p:tav>
                                      </p:tavLst>
                                    </p:anim>
                                    <p:anim calcmode="lin" valueType="num">
                                      <p:cBhvr>
                                        <p:cTn id="18" dur="500" fill="hold"/>
                                        <p:tgtEl>
                                          <p:spTgt spid="101389"/>
                                        </p:tgtEl>
                                        <p:attrNameLst>
                                          <p:attrName>ppt_h</p:attrName>
                                        </p:attrNameLst>
                                      </p:cBhvr>
                                      <p:tavLst>
                                        <p:tav tm="0">
                                          <p:val>
                                            <p:fltVal val="0"/>
                                          </p:val>
                                        </p:tav>
                                        <p:tav tm="100000">
                                          <p:val>
                                            <p:strVal val="#ppt_h"/>
                                          </p:val>
                                        </p:tav>
                                      </p:tavLst>
                                    </p:anim>
                                    <p:animEffect transition="in" filter="fade">
                                      <p:cBhvr>
                                        <p:cTn id="19" dur="500"/>
                                        <p:tgtEl>
                                          <p:spTgt spid="10138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1381"/>
                                        </p:tgtEl>
                                        <p:attrNameLst>
                                          <p:attrName>style.visibility</p:attrName>
                                        </p:attrNameLst>
                                      </p:cBhvr>
                                      <p:to>
                                        <p:strVal val="visible"/>
                                      </p:to>
                                    </p:set>
                                    <p:anim calcmode="lin" valueType="num">
                                      <p:cBhvr>
                                        <p:cTn id="22" dur="500" fill="hold"/>
                                        <p:tgtEl>
                                          <p:spTgt spid="101381"/>
                                        </p:tgtEl>
                                        <p:attrNameLst>
                                          <p:attrName>ppt_w</p:attrName>
                                        </p:attrNameLst>
                                      </p:cBhvr>
                                      <p:tavLst>
                                        <p:tav tm="0">
                                          <p:val>
                                            <p:fltVal val="0"/>
                                          </p:val>
                                        </p:tav>
                                        <p:tav tm="100000">
                                          <p:val>
                                            <p:strVal val="#ppt_w"/>
                                          </p:val>
                                        </p:tav>
                                      </p:tavLst>
                                    </p:anim>
                                    <p:anim calcmode="lin" valueType="num">
                                      <p:cBhvr>
                                        <p:cTn id="23" dur="500" fill="hold"/>
                                        <p:tgtEl>
                                          <p:spTgt spid="101381"/>
                                        </p:tgtEl>
                                        <p:attrNameLst>
                                          <p:attrName>ppt_h</p:attrName>
                                        </p:attrNameLst>
                                      </p:cBhvr>
                                      <p:tavLst>
                                        <p:tav tm="0">
                                          <p:val>
                                            <p:fltVal val="0"/>
                                          </p:val>
                                        </p:tav>
                                        <p:tav tm="100000">
                                          <p:val>
                                            <p:strVal val="#ppt_h"/>
                                          </p:val>
                                        </p:tav>
                                      </p:tavLst>
                                    </p:anim>
                                    <p:animEffect transition="in" filter="fade">
                                      <p:cBhvr>
                                        <p:cTn id="24" dur="500"/>
                                        <p:tgtEl>
                                          <p:spTgt spid="10138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01382"/>
                                        </p:tgtEl>
                                        <p:attrNameLst>
                                          <p:attrName>style.visibility</p:attrName>
                                        </p:attrNameLst>
                                      </p:cBhvr>
                                      <p:to>
                                        <p:strVal val="visible"/>
                                      </p:to>
                                    </p:set>
                                    <p:anim calcmode="lin" valueType="num">
                                      <p:cBhvr>
                                        <p:cTn id="27" dur="500" fill="hold"/>
                                        <p:tgtEl>
                                          <p:spTgt spid="101382"/>
                                        </p:tgtEl>
                                        <p:attrNameLst>
                                          <p:attrName>ppt_w</p:attrName>
                                        </p:attrNameLst>
                                      </p:cBhvr>
                                      <p:tavLst>
                                        <p:tav tm="0">
                                          <p:val>
                                            <p:fltVal val="0"/>
                                          </p:val>
                                        </p:tav>
                                        <p:tav tm="100000">
                                          <p:val>
                                            <p:strVal val="#ppt_w"/>
                                          </p:val>
                                        </p:tav>
                                      </p:tavLst>
                                    </p:anim>
                                    <p:anim calcmode="lin" valueType="num">
                                      <p:cBhvr>
                                        <p:cTn id="28" dur="500" fill="hold"/>
                                        <p:tgtEl>
                                          <p:spTgt spid="101382"/>
                                        </p:tgtEl>
                                        <p:attrNameLst>
                                          <p:attrName>ppt_h</p:attrName>
                                        </p:attrNameLst>
                                      </p:cBhvr>
                                      <p:tavLst>
                                        <p:tav tm="0">
                                          <p:val>
                                            <p:fltVal val="0"/>
                                          </p:val>
                                        </p:tav>
                                        <p:tav tm="100000">
                                          <p:val>
                                            <p:strVal val="#ppt_h"/>
                                          </p:val>
                                        </p:tav>
                                      </p:tavLst>
                                    </p:anim>
                                    <p:animEffect transition="in" filter="fade">
                                      <p:cBhvr>
                                        <p:cTn id="29" dur="500"/>
                                        <p:tgtEl>
                                          <p:spTgt spid="1013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1391"/>
                                        </p:tgtEl>
                                        <p:attrNameLst>
                                          <p:attrName>style.visibility</p:attrName>
                                        </p:attrNameLst>
                                      </p:cBhvr>
                                      <p:to>
                                        <p:strVal val="visible"/>
                                      </p:to>
                                    </p:set>
                                    <p:anim calcmode="lin" valueType="num">
                                      <p:cBhvr additive="base">
                                        <p:cTn id="34" dur="500" fill="hold"/>
                                        <p:tgtEl>
                                          <p:spTgt spid="101391"/>
                                        </p:tgtEl>
                                        <p:attrNameLst>
                                          <p:attrName>ppt_x</p:attrName>
                                        </p:attrNameLst>
                                      </p:cBhvr>
                                      <p:tavLst>
                                        <p:tav tm="0">
                                          <p:val>
                                            <p:strVal val="#ppt_x"/>
                                          </p:val>
                                        </p:tav>
                                        <p:tav tm="100000">
                                          <p:val>
                                            <p:strVal val="#ppt_x"/>
                                          </p:val>
                                        </p:tav>
                                      </p:tavLst>
                                    </p:anim>
                                    <p:anim calcmode="lin" valueType="num">
                                      <p:cBhvr additive="base">
                                        <p:cTn id="35" dur="500" fill="hold"/>
                                        <p:tgtEl>
                                          <p:spTgt spid="10139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1384"/>
                                        </p:tgtEl>
                                        <p:attrNameLst>
                                          <p:attrName>style.visibility</p:attrName>
                                        </p:attrNameLst>
                                      </p:cBhvr>
                                      <p:to>
                                        <p:strVal val="visible"/>
                                      </p:to>
                                    </p:set>
                                    <p:anim calcmode="lin" valueType="num">
                                      <p:cBhvr additive="base">
                                        <p:cTn id="38" dur="500" fill="hold"/>
                                        <p:tgtEl>
                                          <p:spTgt spid="101384"/>
                                        </p:tgtEl>
                                        <p:attrNameLst>
                                          <p:attrName>ppt_x</p:attrName>
                                        </p:attrNameLst>
                                      </p:cBhvr>
                                      <p:tavLst>
                                        <p:tav tm="0">
                                          <p:val>
                                            <p:strVal val="#ppt_x"/>
                                          </p:val>
                                        </p:tav>
                                        <p:tav tm="100000">
                                          <p:val>
                                            <p:strVal val="#ppt_x"/>
                                          </p:val>
                                        </p:tav>
                                      </p:tavLst>
                                    </p:anim>
                                    <p:anim calcmode="lin" valueType="num">
                                      <p:cBhvr additive="base">
                                        <p:cTn id="39" dur="500" fill="hold"/>
                                        <p:tgtEl>
                                          <p:spTgt spid="101384"/>
                                        </p:tgtEl>
                                        <p:attrNameLst>
                                          <p:attrName>ppt_y</p:attrName>
                                        </p:attrNameLst>
                                      </p:cBhvr>
                                      <p:tavLst>
                                        <p:tav tm="0">
                                          <p:val>
                                            <p:strVal val="1+#ppt_h/2"/>
                                          </p:val>
                                        </p:tav>
                                        <p:tav tm="100000">
                                          <p:val>
                                            <p:strVal val="#ppt_y"/>
                                          </p:val>
                                        </p:tav>
                                      </p:tavLst>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1000"/>
                                        <p:tgtEl>
                                          <p:spTgt spid="32"/>
                                        </p:tgtEl>
                                      </p:cBhvr>
                                    </p:animEffect>
                                    <p:anim calcmode="lin" valueType="num">
                                      <p:cBhvr>
                                        <p:cTn id="45" dur="1000" fill="hold"/>
                                        <p:tgtEl>
                                          <p:spTgt spid="32"/>
                                        </p:tgtEl>
                                        <p:attrNameLst>
                                          <p:attrName>ppt_x</p:attrName>
                                        </p:attrNameLst>
                                      </p:cBhvr>
                                      <p:tavLst>
                                        <p:tav tm="0">
                                          <p:val>
                                            <p:strVal val="#ppt_x"/>
                                          </p:val>
                                        </p:tav>
                                        <p:tav tm="100000">
                                          <p:val>
                                            <p:strVal val="#ppt_x"/>
                                          </p:val>
                                        </p:tav>
                                      </p:tavLst>
                                    </p:anim>
                                    <p:anim calcmode="lin" valueType="num">
                                      <p:cBhvr>
                                        <p:cTn id="46" dur="1000" fill="hold"/>
                                        <p:tgtEl>
                                          <p:spTgt spid="3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1394"/>
                                        </p:tgtEl>
                                        <p:attrNameLst>
                                          <p:attrName>style.visibility</p:attrName>
                                        </p:attrNameLst>
                                      </p:cBhvr>
                                      <p:to>
                                        <p:strVal val="visible"/>
                                      </p:to>
                                    </p:set>
                                    <p:animEffect transition="in" filter="fade">
                                      <p:cBhvr>
                                        <p:cTn id="49" dur="1000"/>
                                        <p:tgtEl>
                                          <p:spTgt spid="101394"/>
                                        </p:tgtEl>
                                      </p:cBhvr>
                                    </p:animEffect>
                                    <p:anim calcmode="lin" valueType="num">
                                      <p:cBhvr>
                                        <p:cTn id="50" dur="1000" fill="hold"/>
                                        <p:tgtEl>
                                          <p:spTgt spid="101394"/>
                                        </p:tgtEl>
                                        <p:attrNameLst>
                                          <p:attrName>ppt_x</p:attrName>
                                        </p:attrNameLst>
                                      </p:cBhvr>
                                      <p:tavLst>
                                        <p:tav tm="0">
                                          <p:val>
                                            <p:strVal val="#ppt_x"/>
                                          </p:val>
                                        </p:tav>
                                        <p:tav tm="100000">
                                          <p:val>
                                            <p:strVal val="#ppt_x"/>
                                          </p:val>
                                        </p:tav>
                                      </p:tavLst>
                                    </p:anim>
                                    <p:anim calcmode="lin" valueType="num">
                                      <p:cBhvr>
                                        <p:cTn id="51" dur="1000" fill="hold"/>
                                        <p:tgtEl>
                                          <p:spTgt spid="101394"/>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01396"/>
                                        </p:tgtEl>
                                        <p:attrNameLst>
                                          <p:attrName>style.visibility</p:attrName>
                                        </p:attrNameLst>
                                      </p:cBhvr>
                                      <p:to>
                                        <p:strVal val="visible"/>
                                      </p:to>
                                    </p:set>
                                    <p:animEffect transition="in" filter="fade">
                                      <p:cBhvr>
                                        <p:cTn id="59" dur="1000"/>
                                        <p:tgtEl>
                                          <p:spTgt spid="101396"/>
                                        </p:tgtEl>
                                      </p:cBhvr>
                                    </p:animEffect>
                                    <p:anim calcmode="lin" valueType="num">
                                      <p:cBhvr>
                                        <p:cTn id="60" dur="1000" fill="hold"/>
                                        <p:tgtEl>
                                          <p:spTgt spid="101396"/>
                                        </p:tgtEl>
                                        <p:attrNameLst>
                                          <p:attrName>ppt_x</p:attrName>
                                        </p:attrNameLst>
                                      </p:cBhvr>
                                      <p:tavLst>
                                        <p:tav tm="0">
                                          <p:val>
                                            <p:strVal val="#ppt_x"/>
                                          </p:val>
                                        </p:tav>
                                        <p:tav tm="100000">
                                          <p:val>
                                            <p:strVal val="#ppt_x"/>
                                          </p:val>
                                        </p:tav>
                                      </p:tavLst>
                                    </p:anim>
                                    <p:anim calcmode="lin" valueType="num">
                                      <p:cBhvr>
                                        <p:cTn id="61" dur="1000" fill="hold"/>
                                        <p:tgtEl>
                                          <p:spTgt spid="101396"/>
                                        </p:tgtEl>
                                        <p:attrNameLst>
                                          <p:attrName>ppt_y</p:attrName>
                                        </p:attrNameLst>
                                      </p:cBhvr>
                                      <p:tavLst>
                                        <p:tav tm="0">
                                          <p:val>
                                            <p:strVal val="#ppt_y+.1"/>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101393"/>
                                        </p:tgtEl>
                                        <p:attrNameLst>
                                          <p:attrName>style.visibility</p:attrName>
                                        </p:attrNameLst>
                                      </p:cBhvr>
                                      <p:to>
                                        <p:strVal val="visible"/>
                                      </p:to>
                                    </p:set>
                                    <p:animEffect transition="in" filter="barn(inVertical)">
                                      <p:cBhvr>
                                        <p:cTn id="66" dur="500"/>
                                        <p:tgtEl>
                                          <p:spTgt spid="10139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101385"/>
                                        </p:tgtEl>
                                        <p:attrNameLst>
                                          <p:attrName>style.visibility</p:attrName>
                                        </p:attrNameLst>
                                      </p:cBhvr>
                                      <p:to>
                                        <p:strVal val="visible"/>
                                      </p:to>
                                    </p:set>
                                    <p:animEffect transition="in" filter="barn(inVertical)">
                                      <p:cBhvr>
                                        <p:cTn id="69" dur="500"/>
                                        <p:tgtEl>
                                          <p:spTgt spid="101385"/>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101392"/>
                                        </p:tgtEl>
                                        <p:attrNameLst>
                                          <p:attrName>style.visibility</p:attrName>
                                        </p:attrNameLst>
                                      </p:cBhvr>
                                      <p:to>
                                        <p:strVal val="visible"/>
                                      </p:to>
                                    </p:set>
                                    <p:animEffect transition="in" filter="circle(in)">
                                      <p:cBhvr>
                                        <p:cTn id="74" dur="2000"/>
                                        <p:tgtEl>
                                          <p:spTgt spid="101392"/>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101386"/>
                                        </p:tgtEl>
                                        <p:attrNameLst>
                                          <p:attrName>style.visibility</p:attrName>
                                        </p:attrNameLst>
                                      </p:cBhvr>
                                      <p:to>
                                        <p:strVal val="visible"/>
                                      </p:to>
                                    </p:set>
                                    <p:animEffect transition="in" filter="circle(in)">
                                      <p:cBhvr>
                                        <p:cTn id="77" dur="2000"/>
                                        <p:tgtEl>
                                          <p:spTgt spid="10138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1" presetClass="entr" presetSubtype="1" fill="hold" nodeType="clickEffect">
                                  <p:stCondLst>
                                    <p:cond delay="0"/>
                                  </p:stCondLst>
                                  <p:childTnLst>
                                    <p:set>
                                      <p:cBhvr>
                                        <p:cTn id="81" dur="1" fill="hold">
                                          <p:stCondLst>
                                            <p:cond delay="0"/>
                                          </p:stCondLst>
                                        </p:cTn>
                                        <p:tgtEl>
                                          <p:spTgt spid="3"/>
                                        </p:tgtEl>
                                        <p:attrNameLst>
                                          <p:attrName>style.visibility</p:attrName>
                                        </p:attrNameLst>
                                      </p:cBhvr>
                                      <p:to>
                                        <p:strVal val="visible"/>
                                      </p:to>
                                    </p:set>
                                    <p:animEffect transition="in" filter="wheel(1)">
                                      <p:cBhvr>
                                        <p:cTn id="82" dur="2000"/>
                                        <p:tgtEl>
                                          <p:spTgt spid="3"/>
                                        </p:tgtEl>
                                      </p:cBhvr>
                                    </p:animEffect>
                                  </p:childTnLst>
                                </p:cTn>
                              </p:par>
                              <p:par>
                                <p:cTn id="83" presetID="21" presetClass="entr" presetSubtype="1"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heel(1)">
                                      <p:cBhvr>
                                        <p:cTn id="85" dur="2000"/>
                                        <p:tgtEl>
                                          <p:spTgt spid="30"/>
                                        </p:tgtEl>
                                      </p:cBhvr>
                                    </p:animEffect>
                                  </p:childTnLst>
                                </p:cTn>
                              </p:par>
                              <p:par>
                                <p:cTn id="86" presetID="21" presetClass="entr" presetSubtype="1" fill="hold" grpId="0" nodeType="withEffect">
                                  <p:stCondLst>
                                    <p:cond delay="0"/>
                                  </p:stCondLst>
                                  <p:childTnLst>
                                    <p:set>
                                      <p:cBhvr>
                                        <p:cTn id="87" dur="1" fill="hold">
                                          <p:stCondLst>
                                            <p:cond delay="0"/>
                                          </p:stCondLst>
                                        </p:cTn>
                                        <p:tgtEl>
                                          <p:spTgt spid="101402"/>
                                        </p:tgtEl>
                                        <p:attrNameLst>
                                          <p:attrName>style.visibility</p:attrName>
                                        </p:attrNameLst>
                                      </p:cBhvr>
                                      <p:to>
                                        <p:strVal val="visible"/>
                                      </p:to>
                                    </p:set>
                                    <p:animEffect transition="in" filter="wheel(1)">
                                      <p:cBhvr>
                                        <p:cTn id="88" dur="2000"/>
                                        <p:tgtEl>
                                          <p:spTgt spid="101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animBg="1"/>
      <p:bldP spid="101381" grpId="0" animBg="1"/>
      <p:bldP spid="101382" grpId="0" animBg="1"/>
      <p:bldP spid="101384" grpId="0" animBg="1"/>
      <p:bldP spid="101385" grpId="0" animBg="1"/>
      <p:bldP spid="101386" grpId="0" animBg="1"/>
      <p:bldP spid="101387" grpId="0" animBg="1"/>
      <p:bldP spid="101389" grpId="0" animBg="1"/>
      <p:bldP spid="101391" grpId="0" animBg="1"/>
      <p:bldP spid="101392" grpId="0" animBg="1"/>
      <p:bldP spid="101393" grpId="0" animBg="1"/>
      <p:bldP spid="101394" grpId="0" animBg="1"/>
      <p:bldP spid="101396" grpId="0" animBg="1"/>
      <p:bldP spid="101402" grpId="0" animBg="1"/>
      <p:bldP spid="29" grpId="0" animBg="1"/>
      <p:bldP spid="30" grpId="0" animBg="1"/>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Line 6"/>
          <p:cNvSpPr>
            <a:spLocks noChangeShapeType="1"/>
          </p:cNvSpPr>
          <p:nvPr/>
        </p:nvSpPr>
        <p:spPr bwMode="auto">
          <a:xfrm flipH="1">
            <a:off x="4267200" y="1371600"/>
            <a:ext cx="31750" cy="5486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b="1">
              <a:solidFill>
                <a:prstClr val="black"/>
              </a:solidFill>
              <a:latin typeface="Arial" pitchFamily="34" charset="0"/>
            </a:endParaRPr>
          </a:p>
        </p:txBody>
      </p:sp>
      <p:sp>
        <p:nvSpPr>
          <p:cNvPr id="25603" name="AutoShape 27"/>
          <p:cNvSpPr>
            <a:spLocks/>
          </p:cNvSpPr>
          <p:nvPr/>
        </p:nvSpPr>
        <p:spPr bwMode="auto">
          <a:xfrm>
            <a:off x="2674300" y="3328273"/>
            <a:ext cx="518818" cy="430054"/>
          </a:xfrm>
          <a:prstGeom prst="rightBrace">
            <a:avLst>
              <a:gd name="adj1" fmla="val 241667"/>
              <a:gd name="adj2"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spAutoFit/>
          </a:bodyPr>
          <a:lstStyle/>
          <a:p>
            <a:pPr algn="ctr" fontAlgn="base">
              <a:spcBef>
                <a:spcPct val="0"/>
              </a:spcBef>
              <a:spcAft>
                <a:spcPct val="0"/>
              </a:spcAft>
            </a:pPr>
            <a:endParaRPr lang="en-US" altLang="en-US" b="1">
              <a:solidFill>
                <a:prstClr val="black"/>
              </a:solidFill>
              <a:latin typeface="Arial" pitchFamily="34" charset="0"/>
            </a:endParaRPr>
          </a:p>
        </p:txBody>
      </p:sp>
      <p:sp>
        <p:nvSpPr>
          <p:cNvPr id="25604" name="Title 1"/>
          <p:cNvSpPr txBox="1">
            <a:spLocks/>
          </p:cNvSpPr>
          <p:nvPr/>
        </p:nvSpPr>
        <p:spPr bwMode="auto">
          <a:xfrm>
            <a:off x="304800" y="568325"/>
            <a:ext cx="83820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itchFamily="34" charset="0"/>
              </a:defRPr>
            </a:lvl1pPr>
            <a:lvl2pPr marL="742950" indent="-285750">
              <a:defRPr b="1">
                <a:solidFill>
                  <a:schemeClr val="tx1"/>
                </a:solidFill>
                <a:latin typeface="Arial" pitchFamily="34" charset="0"/>
              </a:defRPr>
            </a:lvl2pPr>
            <a:lvl3pPr marL="1143000" indent="-228600">
              <a:defRPr b="1">
                <a:solidFill>
                  <a:schemeClr val="tx1"/>
                </a:solidFill>
                <a:latin typeface="Arial" pitchFamily="34" charset="0"/>
              </a:defRPr>
            </a:lvl3pPr>
            <a:lvl4pPr marL="1600200" indent="-228600">
              <a:defRPr b="1">
                <a:solidFill>
                  <a:schemeClr val="tx1"/>
                </a:solidFill>
                <a:latin typeface="Arial" pitchFamily="34" charset="0"/>
              </a:defRPr>
            </a:lvl4pPr>
            <a:lvl5pPr marL="2057400" indent="-22860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pPr eaLnBrk="0" fontAlgn="base" hangingPunct="0">
              <a:spcBef>
                <a:spcPct val="0"/>
              </a:spcBef>
              <a:spcAft>
                <a:spcPct val="0"/>
              </a:spcAft>
            </a:pPr>
            <a:r>
              <a:rPr lang="en-US" altLang="en-US" i="1">
                <a:solidFill>
                  <a:srgbClr val="FF3300"/>
                </a:solidFill>
              </a:rPr>
              <a:t>Quan sát các bức tranh dưới đây, </a:t>
            </a:r>
            <a:r>
              <a:rPr lang="en-US" altLang="en-US" i="1">
                <a:solidFill>
                  <a:srgbClr val="FF0000"/>
                </a:solidFill>
              </a:rPr>
              <a:t>đặt câu nghi vấn với những chức năng khác</a:t>
            </a:r>
            <a:r>
              <a:rPr lang="en-US" altLang="en-US">
                <a:solidFill>
                  <a:srgbClr val="44546A"/>
                </a:solidFill>
              </a:rPr>
              <a:t> </a:t>
            </a:r>
            <a:r>
              <a:rPr lang="en-US" altLang="en-US">
                <a:solidFill>
                  <a:srgbClr val="FF0000"/>
                </a:solidFill>
              </a:rPr>
              <a:t>?</a:t>
            </a:r>
            <a:endParaRPr lang="vi-VN" altLang="en-US">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9288" y="1271588"/>
            <a:ext cx="7866062"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57300"/>
            <a:ext cx="8458200" cy="532447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9298" y="1271591"/>
            <a:ext cx="7693025" cy="529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2472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heel(1)">
                                      <p:cBhvr>
                                        <p:cTn id="1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365129"/>
            <a:ext cx="5772150" cy="1325563"/>
          </a:xfrm>
        </p:spPr>
        <p:txBody>
          <a:bodyPr/>
          <a:lstStyle/>
          <a:p>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viết</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văn</a:t>
            </a:r>
            <a:endParaRPr lang="en-US" b="1" dirty="0">
              <a:latin typeface="Times New Roman" pitchFamily="18" charset="0"/>
              <a:cs typeface="Times New Roman" pitchFamily="18" charset="0"/>
            </a:endParaRPr>
          </a:p>
        </p:txBody>
      </p:sp>
      <p:sp>
        <p:nvSpPr>
          <p:cNvPr id="3" name="Content Placeholder 2"/>
          <p:cNvSpPr>
            <a:spLocks noGrp="1"/>
          </p:cNvSpPr>
          <p:nvPr>
            <p:ph idx="1"/>
          </p:nvPr>
        </p:nvSpPr>
        <p:spPr>
          <a:xfrm>
            <a:off x="533400" y="3429000"/>
            <a:ext cx="7886700" cy="4351338"/>
          </a:xfrm>
        </p:spPr>
        <p:txBody>
          <a:bodyPr/>
          <a:lstStyle/>
          <a:p>
            <a:r>
              <a:rPr lang="en-US" sz="2800" b="1" i="1" dirty="0" err="1">
                <a:latin typeface="Times New Roman" pitchFamily="18" charset="0"/>
                <a:cs typeface="Times New Roman" pitchFamily="18" charset="0"/>
              </a:rPr>
              <a:t>Viết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đoạn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văn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bày</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cảm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nhận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em</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về</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hai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kết</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bài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thơ</a:t>
            </a:r>
            <a:r>
              <a:rPr lang="en-US" sz="2800" b="1" i="1" dirty="0">
                <a:latin typeface="Times New Roman" pitchFamily="18" charset="0"/>
                <a:cs typeface="Times New Roman" pitchFamily="18" charset="0"/>
              </a:rPr>
              <a:t> “ </a:t>
            </a:r>
            <a:r>
              <a:rPr lang="en-US" sz="2800" b="1" i="1" dirty="0" err="1">
                <a:latin typeface="Times New Roman" pitchFamily="18" charset="0"/>
                <a:cs typeface="Times New Roman" pitchFamily="18" charset="0"/>
              </a:rPr>
              <a:t>Ông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đồ</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của</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Vũ</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Đình</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Liên</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trong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đó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có</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sử</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dụng</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câu</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nghi</a:t>
            </a:r>
            <a:r>
              <a:rPr lang="en-US" sz="2800" b="1" i="1" dirty="0">
                <a:latin typeface="Times New Roman" pitchFamily="18" charset="0"/>
                <a:cs typeface="Times New Roman" pitchFamily="18" charset="0"/>
              </a:rPr>
              <a:t> </a:t>
            </a:r>
            <a:r>
              <a:rPr lang="en-US" sz="2800" b="1" i="1" dirty="0" err="1">
                <a:latin typeface="Times New Roman" pitchFamily="18" charset="0"/>
                <a:cs typeface="Times New Roman" pitchFamily="18" charset="0"/>
              </a:rPr>
              <a:t>vấn</a:t>
            </a:r>
            <a:r>
              <a:rPr lang="en-US" sz="2800" b="1" i="1" dirty="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266718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p:txBody>
          <a:bodyPr/>
          <a:lstStyle/>
          <a:p>
            <a:pPr eaLnBrk="1" hangingPunct="1"/>
            <a:endParaRPr lang="vi-VN" altLang="en-US"/>
          </a:p>
        </p:txBody>
      </p:sp>
      <p:sp>
        <p:nvSpPr>
          <p:cNvPr id="26627" name="Rectangle 3"/>
          <p:cNvSpPr>
            <a:spLocks noGrp="1" noChangeArrowheads="1"/>
          </p:cNvSpPr>
          <p:nvPr>
            <p:ph type="subTitle" idx="1"/>
          </p:nvPr>
        </p:nvSpPr>
        <p:spPr/>
        <p:txBody>
          <a:bodyPr/>
          <a:lstStyle/>
          <a:p>
            <a:pPr eaLnBrk="1" hangingPunct="1"/>
            <a:endParaRPr lang="vi-VN" altLang="en-US"/>
          </a:p>
        </p:txBody>
      </p:sp>
      <p:pic>
        <p:nvPicPr>
          <p:cNvPr id="26628" name="Picture 4" descr="Sun Island"/>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17463"/>
            <a:ext cx="9144000" cy="6858000"/>
          </a:xfrm>
          <a:noFill/>
        </p:spPr>
      </p:pic>
      <p:sp>
        <p:nvSpPr>
          <p:cNvPr id="30725" name="Rectangle 5"/>
          <p:cNvSpPr>
            <a:spLocks noChangeArrowheads="1"/>
          </p:cNvSpPr>
          <p:nvPr/>
        </p:nvSpPr>
        <p:spPr bwMode="auto">
          <a:xfrm>
            <a:off x="152400" y="622300"/>
            <a:ext cx="8763000" cy="5632450"/>
          </a:xfrm>
          <a:prstGeom prst="rect">
            <a:avLst/>
          </a:prstGeom>
          <a:solidFill>
            <a:srgbClr val="FEFCA2"/>
          </a:solidFill>
          <a:ln w="38100" algn="ctr">
            <a:solidFill>
              <a:srgbClr val="FF3300"/>
            </a:solidFill>
            <a:miter lim="800000"/>
            <a:headEnd/>
            <a:tailEnd/>
          </a:ln>
        </p:spPr>
        <p:txBody>
          <a:bodyPr anchor="ctr">
            <a:spAutoFit/>
          </a:bodyPr>
          <a:lstStyle/>
          <a:p>
            <a:pPr indent="457200" algn="ctr" fontAlgn="base">
              <a:spcBef>
                <a:spcPct val="0"/>
              </a:spcBef>
              <a:spcAft>
                <a:spcPct val="0"/>
              </a:spcAft>
            </a:pPr>
            <a:r>
              <a:rPr lang="en-US" altLang="en-US" sz="3600" b="1" u="sng">
                <a:solidFill>
                  <a:srgbClr val="0000FF"/>
                </a:solidFill>
                <a:latin typeface="Times New Roman" pitchFamily="18" charset="0"/>
                <a:cs typeface="Times New Roman" pitchFamily="18" charset="0"/>
              </a:rPr>
              <a:t>Hướng dẫn về nhà</a:t>
            </a:r>
            <a:endParaRPr lang="en-US" altLang="en-US" sz="3600" b="1">
              <a:solidFill>
                <a:prstClr val="black"/>
              </a:solidFill>
              <a:latin typeface="Times New Roman" pitchFamily="18" charset="0"/>
              <a:cs typeface="Times New Roman" pitchFamily="18" charset="0"/>
            </a:endParaRPr>
          </a:p>
          <a:p>
            <a:pPr indent="457200" fontAlgn="base">
              <a:spcBef>
                <a:spcPct val="0"/>
              </a:spcBef>
              <a:spcAft>
                <a:spcPct val="0"/>
              </a:spcAft>
            </a:pPr>
            <a:r>
              <a:rPr lang="en-US" altLang="en-US" sz="3600" b="1">
                <a:solidFill>
                  <a:prstClr val="black"/>
                </a:solidFill>
                <a:latin typeface="Times New Roman" pitchFamily="18" charset="0"/>
                <a:cs typeface="Times New Roman" pitchFamily="18" charset="0"/>
              </a:rPr>
              <a:t>* Đối với bài học ở tiết học này:</a:t>
            </a:r>
          </a:p>
          <a:p>
            <a:pPr indent="457200" fontAlgn="base">
              <a:spcBef>
                <a:spcPct val="0"/>
              </a:spcBef>
              <a:spcAft>
                <a:spcPct val="0"/>
              </a:spcAft>
            </a:pPr>
            <a:r>
              <a:rPr lang="en-US" altLang="en-US" sz="3600" b="1">
                <a:solidFill>
                  <a:prstClr val="black"/>
                </a:solidFill>
                <a:latin typeface="Times New Roman" pitchFamily="18" charset="0"/>
                <a:cs typeface="Times New Roman" pitchFamily="18" charset="0"/>
              </a:rPr>
              <a:t>     </a:t>
            </a:r>
            <a:r>
              <a:rPr lang="en-US" altLang="en-US" sz="3600" b="1">
                <a:solidFill>
                  <a:srgbClr val="FF0000"/>
                </a:solidFill>
                <a:latin typeface="Times New Roman" pitchFamily="18" charset="0"/>
                <a:cs typeface="Times New Roman" pitchFamily="18" charset="0"/>
              </a:rPr>
              <a:t>Học bài theo ghi nhớ, hoàn thành các bài tập</a:t>
            </a:r>
          </a:p>
          <a:p>
            <a:pPr indent="457200" fontAlgn="base">
              <a:spcBef>
                <a:spcPct val="0"/>
              </a:spcBef>
              <a:spcAft>
                <a:spcPct val="0"/>
              </a:spcAft>
            </a:pPr>
            <a:r>
              <a:rPr lang="en-US" altLang="en-US" sz="3600" b="1">
                <a:solidFill>
                  <a:prstClr val="black"/>
                </a:solidFill>
                <a:latin typeface="Times New Roman" pitchFamily="18" charset="0"/>
                <a:cs typeface="Times New Roman" pitchFamily="18" charset="0"/>
              </a:rPr>
              <a:t>* Đối với bài học ở tiết học tiếp theo:                                          - Chuẩn bị bài : “Thuyết minh về một phương pháp (cách làm)”</a:t>
            </a:r>
          </a:p>
          <a:p>
            <a:pPr indent="457200" fontAlgn="base">
              <a:spcBef>
                <a:spcPct val="0"/>
              </a:spcBef>
              <a:spcAft>
                <a:spcPct val="0"/>
              </a:spcAft>
            </a:pPr>
            <a:r>
              <a:rPr lang="en-US" altLang="en-US" sz="3600" b="1">
                <a:solidFill>
                  <a:srgbClr val="FF3300"/>
                </a:solidFill>
                <a:latin typeface="Times New Roman" pitchFamily="18" charset="0"/>
                <a:cs typeface="Times New Roman" pitchFamily="18" charset="0"/>
              </a:rPr>
              <a:t>    + Một quả thông khô, hạt vải, hạt nhãn, cành cây khô, miếng gỗ nhỏ, tăm tre, keo dán và một vài phụ liệu khác.</a:t>
            </a:r>
          </a:p>
        </p:txBody>
      </p:sp>
      <p:sp>
        <p:nvSpPr>
          <p:cNvPr id="26630" name="Right Arrow 1"/>
          <p:cNvSpPr>
            <a:spLocks noChangeArrowheads="1"/>
          </p:cNvSpPr>
          <p:nvPr/>
        </p:nvSpPr>
        <p:spPr bwMode="auto">
          <a:xfrm>
            <a:off x="685800" y="6324600"/>
            <a:ext cx="977900" cy="484188"/>
          </a:xfrm>
          <a:prstGeom prst="rightArrow">
            <a:avLst>
              <a:gd name="adj1" fmla="val 50000"/>
              <a:gd name="adj2" fmla="val 5002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wrap="none" anchor="ctr">
            <a:spAutoFit/>
          </a:bodyPr>
          <a:lstStyle/>
          <a:p>
            <a:pPr fontAlgn="base">
              <a:spcBef>
                <a:spcPct val="0"/>
              </a:spcBef>
              <a:spcAft>
                <a:spcPct val="0"/>
              </a:spcAft>
            </a:pPr>
            <a:endParaRPr lang="en-US" altLang="en-US" b="1">
              <a:solidFill>
                <a:prstClr val="black"/>
              </a:solidFill>
              <a:latin typeface="Arial" pitchFamily="34" charset="0"/>
            </a:endParaRPr>
          </a:p>
        </p:txBody>
      </p:sp>
    </p:spTree>
    <p:extLst>
      <p:ext uri="{BB962C8B-B14F-4D97-AF65-F5344CB8AC3E}">
        <p14:creationId xmlns:p14="http://schemas.microsoft.com/office/powerpoint/2010/main" val="40986443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dissolve">
                                      <p:cBhvr>
                                        <p:cTn id="7" dur="20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133600"/>
            <a:ext cx="8763000" cy="2514600"/>
          </a:xfrm>
        </p:spPr>
        <p:txBody>
          <a:bodyPr>
            <a:prstTxWarp prst="textChevron">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000" b="1" spc="50" dirty="0">
                <a:ln w="11430"/>
                <a:solidFill>
                  <a:srgbClr val="FF0000"/>
                </a:solidFill>
                <a:effectLst>
                  <a:outerShdw blurRad="76200" dist="50800" dir="5400000" algn="tl" rotWithShape="0">
                    <a:srgbClr val="000000">
                      <a:alpha val="65000"/>
                    </a:srgbClr>
                  </a:outerShdw>
                  <a:reflection blurRad="6350" stA="55000" endA="50" endPos="85000" dir="5400000" sy="-100000" algn="bl" rotWithShape="0"/>
                </a:effectLst>
                <a:latin typeface="Times New Roman" pitchFamily="18" charset="0"/>
                <a:cs typeface="Times New Roman" pitchFamily="18" charset="0"/>
              </a:rPr>
              <a:t>CẢM ƠN QUÝ THẦY CÔ VÀ CÁC EM</a:t>
            </a:r>
          </a:p>
        </p:txBody>
      </p:sp>
    </p:spTree>
    <p:extLst>
      <p:ext uri="{BB962C8B-B14F-4D97-AF65-F5344CB8AC3E}">
        <p14:creationId xmlns:p14="http://schemas.microsoft.com/office/powerpoint/2010/main" val="81741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8238" y="6178"/>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12" name="组合 14">
            <a:extLst>
              <a:ext uri="{FF2B5EF4-FFF2-40B4-BE49-F238E27FC236}">
                <a16:creationId xmlns:a16="http://schemas.microsoft.com/office/drawing/2014/main" id="{5BFFF095-0437-4793-87C3-9B202F017EC7}"/>
              </a:ext>
            </a:extLst>
          </p:cNvPr>
          <p:cNvGrpSpPr/>
          <p:nvPr/>
        </p:nvGrpSpPr>
        <p:grpSpPr>
          <a:xfrm>
            <a:off x="453382" y="4905325"/>
            <a:ext cx="790159" cy="1119809"/>
            <a:chOff x="5758072" y="954157"/>
            <a:chExt cx="1053545" cy="1119809"/>
          </a:xfrm>
          <a:solidFill>
            <a:srgbClr val="F8DFD2"/>
          </a:solidFill>
        </p:grpSpPr>
        <p:sp>
          <p:nvSpPr>
            <p:cNvPr id="13" name="菱形 15">
              <a:extLst>
                <a:ext uri="{FF2B5EF4-FFF2-40B4-BE49-F238E27FC236}">
                  <a16:creationId xmlns:a16="http://schemas.microsoft.com/office/drawing/2014/main" id="{42247F26-BB46-4687-94A6-9F4DD4CD3B1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sp>
          <p:nvSpPr>
            <p:cNvPr id="14" name="菱形 16">
              <a:extLst>
                <a:ext uri="{FF2B5EF4-FFF2-40B4-BE49-F238E27FC236}">
                  <a16:creationId xmlns:a16="http://schemas.microsoft.com/office/drawing/2014/main" id="{04A4BAB8-D655-45F2-97C5-D985AF79231F}"/>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grpSp>
      <p:sp>
        <p:nvSpPr>
          <p:cNvPr id="23" name="Rectangle: Rounded Corners 22">
            <a:extLst>
              <a:ext uri="{FF2B5EF4-FFF2-40B4-BE49-F238E27FC236}">
                <a16:creationId xmlns:a16="http://schemas.microsoft.com/office/drawing/2014/main" id="{B7230706-C402-4033-8749-11CDD5D4997A}"/>
              </a:ext>
            </a:extLst>
          </p:cNvPr>
          <p:cNvSpPr/>
          <p:nvPr/>
        </p:nvSpPr>
        <p:spPr>
          <a:xfrm>
            <a:off x="2331280" y="89022"/>
            <a:ext cx="5136347" cy="102542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70000"/>
              </a:lnSpc>
              <a:spcBef>
                <a:spcPct val="50000"/>
              </a:spcBef>
              <a:defRPr/>
            </a:pPr>
            <a:r>
              <a:rPr lang="en-SG" altLang="zh-CN" sz="4000" b="1" dirty="0">
                <a:solidFill>
                  <a:prstClr val="black"/>
                </a:solidFill>
                <a:latin typeface="Times New Roman" panose="02020603050405020304" pitchFamily="18" charset="0"/>
                <a:ea typeface="汉仪家书简" panose="02010609000101010101" pitchFamily="49" charset="-122"/>
                <a:cs typeface="Times New Roman" panose="02020603050405020304" pitchFamily="18" charset="0"/>
              </a:rPr>
              <a:t>KIẾN THỨC BÀI CŨ</a:t>
            </a:r>
            <a:endParaRPr lang="zh-CN" altLang="en-US" sz="4000" b="1" dirty="0">
              <a:solidFill>
                <a:prstClr val="black"/>
              </a:solidFill>
              <a:latin typeface="Times New Roman" panose="02020603050405020304" pitchFamily="18" charset="0"/>
              <a:ea typeface="汉仪家书简" panose="02010609000101010101" pitchFamily="49" charset="-122"/>
              <a:cs typeface="Times New Roman" panose="02020603050405020304" pitchFamily="18" charset="0"/>
            </a:endParaRPr>
          </a:p>
        </p:txBody>
      </p:sp>
      <p:pic>
        <p:nvPicPr>
          <p:cNvPr id="25" name="Picture 24">
            <a:extLst>
              <a:ext uri="{FF2B5EF4-FFF2-40B4-BE49-F238E27FC236}">
                <a16:creationId xmlns:a16="http://schemas.microsoft.com/office/drawing/2014/main" id="{D88FB486-72E5-4CA0-BBFF-0B48F0BD23A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0" y="4495800"/>
            <a:ext cx="1899618" cy="2532824"/>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450943893"/>
              </p:ext>
            </p:extLst>
          </p:nvPr>
        </p:nvGraphicFramePr>
        <p:xfrm>
          <a:off x="453354" y="1600254"/>
          <a:ext cx="8233446" cy="3215523"/>
        </p:xfrm>
        <a:graphic>
          <a:graphicData uri="http://schemas.openxmlformats.org/drawingml/2006/table">
            <a:tbl>
              <a:tblPr firstRow="1" firstCol="1" bandRow="1">
                <a:tableStyleId>{21E4AEA4-8DFA-4A89-87EB-49C32662AFE0}</a:tableStyleId>
              </a:tblPr>
              <a:tblGrid>
                <a:gridCol w="1454670">
                  <a:extLst>
                    <a:ext uri="{9D8B030D-6E8A-4147-A177-3AD203B41FA5}">
                      <a16:colId xmlns:a16="http://schemas.microsoft.com/office/drawing/2014/main" val="20000"/>
                    </a:ext>
                  </a:extLst>
                </a:gridCol>
                <a:gridCol w="1454670">
                  <a:extLst>
                    <a:ext uri="{9D8B030D-6E8A-4147-A177-3AD203B41FA5}">
                      <a16:colId xmlns:a16="http://schemas.microsoft.com/office/drawing/2014/main" val="20001"/>
                    </a:ext>
                  </a:extLst>
                </a:gridCol>
                <a:gridCol w="1968214">
                  <a:extLst>
                    <a:ext uri="{9D8B030D-6E8A-4147-A177-3AD203B41FA5}">
                      <a16:colId xmlns:a16="http://schemas.microsoft.com/office/drawing/2014/main" val="20002"/>
                    </a:ext>
                  </a:extLst>
                </a:gridCol>
                <a:gridCol w="1968214">
                  <a:extLst>
                    <a:ext uri="{9D8B030D-6E8A-4147-A177-3AD203B41FA5}">
                      <a16:colId xmlns:a16="http://schemas.microsoft.com/office/drawing/2014/main" val="20003"/>
                    </a:ext>
                  </a:extLst>
                </a:gridCol>
                <a:gridCol w="1387678">
                  <a:extLst>
                    <a:ext uri="{9D8B030D-6E8A-4147-A177-3AD203B41FA5}">
                      <a16:colId xmlns:a16="http://schemas.microsoft.com/office/drawing/2014/main" val="20004"/>
                    </a:ext>
                  </a:extLst>
                </a:gridCol>
              </a:tblGrid>
              <a:tr h="573286">
                <a:tc rowSpan="2">
                  <a:txBody>
                    <a:bodyPr/>
                    <a:lstStyle/>
                    <a:p>
                      <a:pPr algn="just">
                        <a:lnSpc>
                          <a:spcPct val="115000"/>
                        </a:lnSpc>
                        <a:spcAft>
                          <a:spcPts val="0"/>
                        </a:spcAft>
                      </a:pPr>
                      <a:r>
                        <a:rPr lang="pt-BR" sz="2400" dirty="0">
                          <a:effectLst/>
                          <a:latin typeface="Times New Roman" pitchFamily="18" charset="0"/>
                          <a:cs typeface="Times New Roman" pitchFamily="18" charset="0"/>
                        </a:rPr>
                        <a:t> Đặc điểm</a:t>
                      </a:r>
                      <a:endParaRPr lang="en-US" sz="2400" dirty="0">
                        <a:effectLst/>
                        <a:latin typeface="Times New Roman" pitchFamily="18" charset="0"/>
                        <a:cs typeface="Times New Roman" pitchFamily="18" charset="0"/>
                      </a:endParaRPr>
                    </a:p>
                    <a:p>
                      <a:pPr algn="just">
                        <a:lnSpc>
                          <a:spcPct val="115000"/>
                        </a:lnSpc>
                        <a:spcAft>
                          <a:spcPts val="0"/>
                        </a:spcAft>
                      </a:pPr>
                      <a:endParaRPr lang="pt-BR" sz="2400" dirty="0">
                        <a:effectLst/>
                        <a:latin typeface="Times New Roman" pitchFamily="18" charset="0"/>
                        <a:cs typeface="Times New Roman" pitchFamily="18" charset="0"/>
                      </a:endParaRPr>
                    </a:p>
                    <a:p>
                      <a:pPr algn="just">
                        <a:lnSpc>
                          <a:spcPct val="115000"/>
                        </a:lnSpc>
                        <a:spcAft>
                          <a:spcPts val="0"/>
                        </a:spcAft>
                      </a:pPr>
                      <a:r>
                        <a:rPr lang="pt-BR" sz="2400" dirty="0">
                          <a:effectLst/>
                          <a:latin typeface="Times New Roman" pitchFamily="18" charset="0"/>
                          <a:cs typeface="Times New Roman" pitchFamily="18" charset="0"/>
                        </a:rPr>
                        <a:t>Kiểu câu</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lnSpc>
                          <a:spcPct val="115000"/>
                        </a:lnSpc>
                        <a:spcAft>
                          <a:spcPts val="0"/>
                        </a:spcAft>
                      </a:pPr>
                      <a:r>
                        <a:rPr lang="pt-BR" sz="2400">
                          <a:effectLst/>
                          <a:latin typeface="Times New Roman" pitchFamily="18" charset="0"/>
                          <a:cs typeface="Times New Roman" pitchFamily="18" charset="0"/>
                        </a:rPr>
                        <a:t>Đặc điểm hình thức</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gridSpan="2">
                  <a:txBody>
                    <a:bodyPr/>
                    <a:lstStyle/>
                    <a:p>
                      <a:pPr algn="ctr">
                        <a:lnSpc>
                          <a:spcPct val="115000"/>
                        </a:lnSpc>
                        <a:spcAft>
                          <a:spcPts val="0"/>
                        </a:spcAft>
                      </a:pPr>
                      <a:r>
                        <a:rPr lang="pt-BR" sz="2400" dirty="0">
                          <a:effectLst/>
                          <a:latin typeface="Times New Roman" pitchFamily="18" charset="0"/>
                          <a:cs typeface="Times New Roman" pitchFamily="18" charset="0"/>
                        </a:rPr>
                        <a:t>Chức năng </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extLst>
                  <a:ext uri="{0D108BD9-81ED-4DB2-BD59-A6C34878D82A}">
                    <a16:rowId xmlns:a16="http://schemas.microsoft.com/office/drawing/2014/main" val="10000"/>
                  </a:ext>
                </a:extLst>
              </a:tr>
              <a:tr h="993459">
                <a:tc vMerge="1">
                  <a:txBody>
                    <a:bodyPr/>
                    <a:lstStyle/>
                    <a:p>
                      <a:endParaRPr lang="en-US"/>
                    </a:p>
                  </a:txBody>
                  <a:tcPr/>
                </a:tc>
                <a:tc>
                  <a:txBody>
                    <a:bodyPr/>
                    <a:lstStyle/>
                    <a:p>
                      <a:pPr algn="just">
                        <a:lnSpc>
                          <a:spcPct val="115000"/>
                        </a:lnSpc>
                        <a:spcAft>
                          <a:spcPts val="0"/>
                        </a:spcAft>
                      </a:pPr>
                      <a:r>
                        <a:rPr lang="pt-BR" sz="2400" dirty="0">
                          <a:effectLst/>
                          <a:latin typeface="Times New Roman" pitchFamily="18" charset="0"/>
                          <a:cs typeface="Times New Roman" pitchFamily="18" charset="0"/>
                        </a:rPr>
                        <a:t>Từ ngữ</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t-BR" sz="2400" dirty="0">
                          <a:effectLst/>
                          <a:latin typeface="Times New Roman" pitchFamily="18" charset="0"/>
                          <a:cs typeface="Times New Roman" pitchFamily="18" charset="0"/>
                        </a:rPr>
                        <a:t>Kết thúc câu</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15000"/>
                        </a:lnSpc>
                        <a:spcAft>
                          <a:spcPts val="0"/>
                        </a:spcAft>
                      </a:pPr>
                      <a:r>
                        <a:rPr lang="pt-BR" sz="2400">
                          <a:effectLst/>
                          <a:latin typeface="Times New Roman" pitchFamily="18" charset="0"/>
                          <a:cs typeface="Times New Roman" pitchFamily="18" charset="0"/>
                        </a:rPr>
                        <a:t>Chức năng chính</a:t>
                      </a:r>
                      <a:endParaRPr lang="en-US" sz="24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t-BR" sz="2400">
                          <a:effectLst/>
                          <a:latin typeface="Times New Roman" pitchFamily="18" charset="0"/>
                          <a:cs typeface="Times New Roman" pitchFamily="18" charset="0"/>
                        </a:rPr>
                        <a:t>Chức năng khác</a:t>
                      </a:r>
                      <a:endParaRPr lang="en-US" sz="24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06414">
                <a:tc>
                  <a:txBody>
                    <a:bodyPr/>
                    <a:lstStyle/>
                    <a:p>
                      <a:pPr algn="just">
                        <a:lnSpc>
                          <a:spcPct val="115000"/>
                        </a:lnSpc>
                        <a:spcAft>
                          <a:spcPts val="0"/>
                        </a:spcAft>
                      </a:pPr>
                      <a:r>
                        <a:rPr lang="pt-BR" sz="2400">
                          <a:effectLst/>
                          <a:latin typeface="Times New Roman" pitchFamily="18" charset="0"/>
                          <a:cs typeface="Times New Roman" pitchFamily="18" charset="0"/>
                        </a:rPr>
                        <a:t>Câu nghi vấn</a:t>
                      </a:r>
                      <a:endParaRPr lang="en-US" sz="24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t-BR" sz="2400">
                          <a:effectLst/>
                          <a:latin typeface="Times New Roman" pitchFamily="18" charset="0"/>
                          <a:cs typeface="Times New Roman" pitchFamily="18" charset="0"/>
                        </a:rPr>
                        <a:t>có các từ nghi vấn (đâu, ai, ...)</a:t>
                      </a:r>
                      <a:endParaRPr lang="en-US" sz="240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US" sz="2400" dirty="0" err="1">
                          <a:effectLst/>
                          <a:latin typeface="Times New Roman" pitchFamily="18" charset="0"/>
                          <a:cs typeface="Times New Roman" pitchFamily="18" charset="0"/>
                        </a:rPr>
                        <a:t>bằng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dấu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chấm</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hỏi</a:t>
                      </a: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en-US" sz="2400" dirty="0">
                          <a:effectLst/>
                          <a:latin typeface="Times New Roman" pitchFamily="18" charset="0"/>
                          <a:cs typeface="Times New Roman" pitchFamily="18" charset="0"/>
                        </a:rPr>
                        <a:t>-</a:t>
                      </a:r>
                      <a:r>
                        <a:rPr lang="en-US" sz="2400" dirty="0" err="1">
                          <a:effectLst/>
                          <a:latin typeface="Times New Roman" pitchFamily="18" charset="0"/>
                          <a:cs typeface="Times New Roman" pitchFamily="18" charset="0"/>
                        </a:rPr>
                        <a:t>Dùng</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để</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hỏi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nêu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điều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thắc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mắc</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cần</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giải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đáp</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115000"/>
                        </a:lnSpc>
                        <a:spcAft>
                          <a:spcPts val="0"/>
                        </a:spcAft>
                      </a:pPr>
                      <a:r>
                        <a:rPr lang="pt-BR"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62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grpSp>
        <p:nvGrpSpPr>
          <p:cNvPr id="12" name="组合 14">
            <a:extLst>
              <a:ext uri="{FF2B5EF4-FFF2-40B4-BE49-F238E27FC236}">
                <a16:creationId xmlns:a16="http://schemas.microsoft.com/office/drawing/2014/main" id="{5BFFF095-0437-4793-87C3-9B202F017EC7}"/>
              </a:ext>
            </a:extLst>
          </p:cNvPr>
          <p:cNvGrpSpPr/>
          <p:nvPr/>
        </p:nvGrpSpPr>
        <p:grpSpPr>
          <a:xfrm>
            <a:off x="453379" y="4905319"/>
            <a:ext cx="790159" cy="1119809"/>
            <a:chOff x="5758072" y="954157"/>
            <a:chExt cx="1053545" cy="1119809"/>
          </a:xfrm>
          <a:solidFill>
            <a:srgbClr val="F8DFD2"/>
          </a:solidFill>
        </p:grpSpPr>
        <p:sp>
          <p:nvSpPr>
            <p:cNvPr id="13" name="菱形 15">
              <a:extLst>
                <a:ext uri="{FF2B5EF4-FFF2-40B4-BE49-F238E27FC236}">
                  <a16:creationId xmlns:a16="http://schemas.microsoft.com/office/drawing/2014/main" id="{42247F26-BB46-4687-94A6-9F4DD4CD3B1D}"/>
                </a:ext>
              </a:extLst>
            </p:cNvPr>
            <p:cNvSpPr/>
            <p:nvPr/>
          </p:nvSpPr>
          <p:spPr>
            <a:xfrm>
              <a:off x="5764696" y="954157"/>
              <a:ext cx="1046921" cy="1046921"/>
            </a:xfrm>
            <a:prstGeom prst="diamond">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sp>
          <p:nvSpPr>
            <p:cNvPr id="14" name="菱形 16">
              <a:extLst>
                <a:ext uri="{FF2B5EF4-FFF2-40B4-BE49-F238E27FC236}">
                  <a16:creationId xmlns:a16="http://schemas.microsoft.com/office/drawing/2014/main" id="{04A4BAB8-D655-45F2-97C5-D985AF79231F}"/>
                </a:ext>
              </a:extLst>
            </p:cNvPr>
            <p:cNvSpPr/>
            <p:nvPr/>
          </p:nvSpPr>
          <p:spPr>
            <a:xfrm>
              <a:off x="5758072" y="1027045"/>
              <a:ext cx="1046921" cy="1046921"/>
            </a:xfrm>
            <a:prstGeom prst="diamond">
              <a:avLst/>
            </a:prstGeom>
            <a:grp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black"/>
                </a:solidFill>
                <a:latin typeface="汉仪家书简" panose="02010609000101010101" pitchFamily="49" charset="-122"/>
                <a:ea typeface="汉仪家书简" panose="02010609000101010101" pitchFamily="49" charset="-122"/>
                <a:cs typeface="Calibri"/>
              </a:endParaRPr>
            </a:p>
          </p:txBody>
        </p:sp>
      </p:grpSp>
      <p:graphicFrame>
        <p:nvGraphicFramePr>
          <p:cNvPr id="3" name="Table 2"/>
          <p:cNvGraphicFramePr>
            <a:graphicFrameLocks noGrp="1"/>
          </p:cNvGraphicFramePr>
          <p:nvPr>
            <p:extLst>
              <p:ext uri="{D42A27DB-BD31-4B8C-83A1-F6EECF244321}">
                <p14:modId xmlns:p14="http://schemas.microsoft.com/office/powerpoint/2010/main" val="2463342425"/>
              </p:ext>
            </p:extLst>
          </p:nvPr>
        </p:nvGraphicFramePr>
        <p:xfrm>
          <a:off x="0" y="0"/>
          <a:ext cx="9144000" cy="7025485"/>
        </p:xfrm>
        <a:graphic>
          <a:graphicData uri="http://schemas.openxmlformats.org/drawingml/2006/table">
            <a:tbl>
              <a:tblPr firstRow="1" firstCol="1" bandRow="1">
                <a:tableStyleId>{93296810-A885-4BE3-A3E7-6D5BEEA58F35}</a:tableStyleId>
              </a:tblPr>
              <a:tblGrid>
                <a:gridCol w="1066800">
                  <a:extLst>
                    <a:ext uri="{9D8B030D-6E8A-4147-A177-3AD203B41FA5}">
                      <a16:colId xmlns:a16="http://schemas.microsoft.com/office/drawing/2014/main" val="20000"/>
                    </a:ext>
                  </a:extLst>
                </a:gridCol>
                <a:gridCol w="3122283">
                  <a:extLst>
                    <a:ext uri="{9D8B030D-6E8A-4147-A177-3AD203B41FA5}">
                      <a16:colId xmlns:a16="http://schemas.microsoft.com/office/drawing/2014/main" val="20001"/>
                    </a:ext>
                  </a:extLst>
                </a:gridCol>
                <a:gridCol w="4954917">
                  <a:extLst>
                    <a:ext uri="{9D8B030D-6E8A-4147-A177-3AD203B41FA5}">
                      <a16:colId xmlns:a16="http://schemas.microsoft.com/office/drawing/2014/main" val="20002"/>
                    </a:ext>
                  </a:extLst>
                </a:gridCol>
              </a:tblGrid>
              <a:tr h="294881">
                <a:tc>
                  <a:txBody>
                    <a:bodyPr/>
                    <a:lstStyle/>
                    <a:p>
                      <a:pPr algn="just">
                        <a:lnSpc>
                          <a:spcPct val="115000"/>
                        </a:lnSpc>
                        <a:spcAft>
                          <a:spcPts val="0"/>
                        </a:spcAft>
                      </a:pPr>
                      <a:r>
                        <a:rPr lang="pt-BR" sz="18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Câu hỏi- Tâm trạng</a:t>
                      </a:r>
                      <a:endParaRPr lang="en-US" sz="1800" dirty="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a:effectLst/>
                          <a:latin typeface="Times New Roman" pitchFamily="18" charset="0"/>
                          <a:cs typeface="Times New Roman" pitchFamily="18" charset="0"/>
                        </a:rPr>
                        <a:t>Nhận xét</a:t>
                      </a:r>
                      <a:endParaRPr lang="en-US" sz="180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0"/>
                  </a:ext>
                </a:extLst>
              </a:tr>
              <a:tr h="930718">
                <a:tc>
                  <a:txBody>
                    <a:bodyPr/>
                    <a:lstStyle/>
                    <a:p>
                      <a:pPr algn="just">
                        <a:lnSpc>
                          <a:spcPct val="115000"/>
                        </a:lnSpc>
                        <a:spcAft>
                          <a:spcPts val="0"/>
                        </a:spcAft>
                      </a:pPr>
                      <a:r>
                        <a:rPr lang="pt-BR" sz="1800">
                          <a:effectLst/>
                          <a:latin typeface="Times New Roman" pitchFamily="18" charset="0"/>
                          <a:cs typeface="Times New Roman" pitchFamily="18" charset="0"/>
                        </a:rPr>
                        <a:t>Đêm vàng</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a:t>
                      </a:r>
                      <a:r>
                        <a:rPr lang="pt-BR" sz="1800" u="sng" dirty="0">
                          <a:effectLst/>
                          <a:latin typeface="Times New Roman" pitchFamily="18" charset="0"/>
                          <a:cs typeface="Times New Roman" pitchFamily="18" charset="0"/>
                        </a:rPr>
                        <a:t>Nào đâu</a:t>
                      </a:r>
                      <a:r>
                        <a:rPr lang="pt-BR" sz="1800" dirty="0">
                          <a:effectLst/>
                          <a:latin typeface="Times New Roman" pitchFamily="18" charset="0"/>
                          <a:cs typeface="Times New Roman" pitchFamily="18" charset="0"/>
                        </a:rPr>
                        <a:t> những đêm vàng bên bờ suối</a:t>
                      </a:r>
                      <a:r>
                        <a:rPr lang="en-US" sz="1800" dirty="0">
                          <a:effectLst/>
                          <a:latin typeface="Times New Roman" pitchFamily="18" charset="0"/>
                          <a:cs typeface="Times New Roman" pitchFamily="18" charset="0"/>
                        </a:rPr>
                        <a:t>/</a:t>
                      </a:r>
                      <a:r>
                        <a:rPr lang="pt-BR" sz="1800" dirty="0">
                          <a:effectLst/>
                          <a:latin typeface="Times New Roman" pitchFamily="18" charset="0"/>
                          <a:cs typeface="Times New Roman" pitchFamily="18" charset="0"/>
                        </a:rPr>
                        <a:t>Ta say mồi đứng uống ánh trăng tan?</a:t>
                      </a:r>
                      <a:endParaRPr lang="en-US" sz="1800" dirty="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-&gt; Câu hỏi tu từ- hỏi phiếm chỉ- Kỉ niệm đẹp thuộc về dĩ vãng . Vị chúa sơn lâm say mồi trong </a:t>
                      </a:r>
                      <a:r>
                        <a:rPr lang="pt-BR" sz="1800" b="1" dirty="0">
                          <a:effectLst/>
                          <a:latin typeface="Times New Roman" pitchFamily="18" charset="0"/>
                          <a:cs typeface="Times New Roman" pitchFamily="18" charset="0"/>
                        </a:rPr>
                        <a:t>niềm vui </a:t>
                      </a:r>
                      <a:r>
                        <a:rPr lang="pt-BR" sz="1800" dirty="0">
                          <a:effectLst/>
                          <a:latin typeface="Times New Roman" pitchFamily="18" charset="0"/>
                          <a:cs typeface="Times New Roman" pitchFamily="18" charset="0"/>
                        </a:rPr>
                        <a:t>hoan lạc giữa đêm trăng bên bờ suối.</a:t>
                      </a:r>
                      <a:endParaRPr lang="en-US" sz="1800" dirty="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1"/>
                  </a:ext>
                </a:extLst>
              </a:tr>
              <a:tr h="1027233">
                <a:tc>
                  <a:txBody>
                    <a:bodyPr/>
                    <a:lstStyle/>
                    <a:p>
                      <a:pPr algn="just">
                        <a:lnSpc>
                          <a:spcPct val="115000"/>
                        </a:lnSpc>
                        <a:spcAft>
                          <a:spcPts val="0"/>
                        </a:spcAft>
                      </a:pPr>
                      <a:r>
                        <a:rPr lang="pt-BR" sz="1800">
                          <a:effectLst/>
                          <a:latin typeface="Times New Roman" pitchFamily="18" charset="0"/>
                          <a:cs typeface="Times New Roman" pitchFamily="18" charset="0"/>
                        </a:rPr>
                        <a:t>Ngày mưa</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a:t>
                      </a:r>
                      <a:r>
                        <a:rPr lang="pt-BR" sz="1800" u="sng" dirty="0">
                          <a:effectLst/>
                          <a:latin typeface="Times New Roman" pitchFamily="18" charset="0"/>
                          <a:cs typeface="Times New Roman" pitchFamily="18" charset="0"/>
                        </a:rPr>
                        <a:t>Đâu</a:t>
                      </a:r>
                      <a:r>
                        <a:rPr lang="pt-BR" sz="1800" dirty="0">
                          <a:effectLst/>
                          <a:latin typeface="Times New Roman" pitchFamily="18" charset="0"/>
                          <a:cs typeface="Times New Roman" pitchFamily="18" charset="0"/>
                        </a:rPr>
                        <a:t> những ngày mưa chuyển bốn phương ngàn</a:t>
                      </a:r>
                      <a:r>
                        <a:rPr lang="en-US" sz="1800" dirty="0">
                          <a:effectLst/>
                          <a:latin typeface="Times New Roman" pitchFamily="18" charset="0"/>
                          <a:cs typeface="Times New Roman" pitchFamily="18" charset="0"/>
                        </a:rPr>
                        <a:t>/Ta </a:t>
                      </a:r>
                      <a:r>
                        <a:rPr lang="en-US" sz="1800" dirty="0" err="1">
                          <a:effectLst/>
                          <a:latin typeface="Times New Roman" pitchFamily="18" charset="0"/>
                          <a:cs typeface="Times New Roman" pitchFamily="18" charset="0"/>
                        </a:rPr>
                        <a:t>lặng</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ngắm</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giang</a:t>
                      </a:r>
                      <a:r>
                        <a:rPr lang="en-US" sz="1800" dirty="0">
                          <a:effectLst/>
                          <a:latin typeface="Times New Roman" pitchFamily="18" charset="0"/>
                          <a:cs typeface="Times New Roman" pitchFamily="18" charset="0"/>
                        </a:rPr>
                        <a:t> san ta </a:t>
                      </a:r>
                      <a:r>
                        <a:rPr lang="en-US" sz="1800" dirty="0" err="1">
                          <a:effectLst/>
                          <a:latin typeface="Times New Roman" pitchFamily="18" charset="0"/>
                          <a:cs typeface="Times New Roman" pitchFamily="18" charset="0"/>
                        </a:rPr>
                        <a:t>đổi</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mới</a:t>
                      </a:r>
                      <a:r>
                        <a:rPr lang="en-US" sz="1800" dirty="0">
                          <a:effectLst/>
                          <a:latin typeface="Times New Roman" pitchFamily="18" charset="0"/>
                          <a:cs typeface="Times New Roman" pitchFamily="18" charset="0"/>
                        </a:rPr>
                        <a:t>?</a:t>
                      </a:r>
                      <a:endParaRPr lang="en-US" sz="1800" dirty="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en-US" sz="1800" dirty="0">
                          <a:effectLst/>
                          <a:latin typeface="Times New Roman" pitchFamily="18" charset="0"/>
                          <a:cs typeface="Times New Roman" pitchFamily="18" charset="0"/>
                        </a:rPr>
                        <a:t>-&gt;  </a:t>
                      </a:r>
                      <a:r>
                        <a:rPr lang="en-US" sz="1800" dirty="0" err="1">
                          <a:effectLst/>
                          <a:latin typeface="Times New Roman" pitchFamily="18" charset="0"/>
                          <a:cs typeface="Times New Roman" pitchFamily="18" charset="0"/>
                        </a:rPr>
                        <a:t>Câu</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hỏi</a:t>
                      </a:r>
                      <a:r>
                        <a:rPr lang="en-US" sz="1800" dirty="0">
                          <a:effectLst/>
                          <a:latin typeface="Times New Roman" pitchFamily="18" charset="0"/>
                          <a:cs typeface="Times New Roman" pitchFamily="18" charset="0"/>
                        </a:rPr>
                        <a:t> -  </a:t>
                      </a:r>
                      <a:r>
                        <a:rPr lang="en-US" sz="1800" b="1" dirty="0" err="1">
                          <a:effectLst/>
                          <a:latin typeface="Times New Roman" pitchFamily="18" charset="0"/>
                          <a:cs typeface="Times New Roman" pitchFamily="18" charset="0"/>
                        </a:rPr>
                        <a:t>Nỗi</a:t>
                      </a:r>
                      <a:r>
                        <a:rPr lang="en-US" sz="1800" b="1" dirty="0">
                          <a:effectLst/>
                          <a:latin typeface="Times New Roman" pitchFamily="18" charset="0"/>
                          <a:cs typeface="Times New Roman" pitchFamily="18" charset="0"/>
                        </a:rPr>
                        <a:t> </a:t>
                      </a:r>
                      <a:r>
                        <a:rPr lang="en-US" sz="1800" b="1" dirty="0" err="1">
                          <a:effectLst/>
                          <a:latin typeface="Times New Roman" pitchFamily="18" charset="0"/>
                          <a:cs typeface="Times New Roman" pitchFamily="18" charset="0"/>
                        </a:rPr>
                        <a:t>nhớ</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ngày</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mưa</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ngẩn</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ngơ</a:t>
                      </a:r>
                      <a:r>
                        <a:rPr lang="en-US" sz="1800" dirty="0">
                          <a:effectLst/>
                          <a:latin typeface="Times New Roman" pitchFamily="18" charset="0"/>
                          <a:cs typeface="Times New Roman" pitchFamily="18" charset="0"/>
                        </a:rPr>
                        <a:t> man </a:t>
                      </a:r>
                      <a:r>
                        <a:rPr lang="en-US" sz="1800" dirty="0" err="1">
                          <a:effectLst/>
                          <a:latin typeface="Times New Roman" pitchFamily="18" charset="0"/>
                          <a:cs typeface="Times New Roman" pitchFamily="18" charset="0"/>
                        </a:rPr>
                        <a:t>mác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xúc</a:t>
                      </a:r>
                      <a:r>
                        <a:rPr lang="en-US" sz="1800" dirty="0">
                          <a:effectLst/>
                          <a:latin typeface="Times New Roman" pitchFamily="18" charset="0"/>
                          <a:cs typeface="Times New Roman" pitchFamily="18" charset="0"/>
                        </a:rPr>
                        <a:t> </a:t>
                      </a:r>
                      <a:r>
                        <a:rPr lang="en-US" sz="1800" dirty="0" err="1">
                          <a:effectLst/>
                          <a:latin typeface="Times New Roman" pitchFamily="18" charset="0"/>
                          <a:cs typeface="Times New Roman" pitchFamily="18" charset="0"/>
                        </a:rPr>
                        <a:t>động</a:t>
                      </a:r>
                      <a:r>
                        <a:rPr lang="en-US" sz="1800" dirty="0">
                          <a:effectLst/>
                          <a:latin typeface="Times New Roman" pitchFamily="18" charset="0"/>
                          <a:cs typeface="Times New Roman" pitchFamily="18" charset="0"/>
                        </a:rPr>
                        <a:t>. </a:t>
                      </a:r>
                      <a:endParaRPr lang="en-US" sz="1800" dirty="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2"/>
                  </a:ext>
                </a:extLst>
              </a:tr>
              <a:tr h="1353051">
                <a:tc>
                  <a:txBody>
                    <a:bodyPr/>
                    <a:lstStyle/>
                    <a:p>
                      <a:pPr algn="just">
                        <a:lnSpc>
                          <a:spcPct val="115000"/>
                        </a:lnSpc>
                        <a:spcAft>
                          <a:spcPts val="0"/>
                        </a:spcAft>
                      </a:pPr>
                      <a:r>
                        <a:rPr lang="pt-BR" sz="1800">
                          <a:effectLst/>
                          <a:latin typeface="Times New Roman" pitchFamily="18" charset="0"/>
                          <a:cs typeface="Times New Roman" pitchFamily="18" charset="0"/>
                        </a:rPr>
                        <a:t>Sáng xanh</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Đâu những bình minh cây xanh, nắng gội?</a:t>
                      </a:r>
                      <a:endParaRPr lang="en-US" sz="1800" dirty="0">
                        <a:effectLst/>
                        <a:latin typeface="Times New Roman" pitchFamily="18" charset="0"/>
                        <a:cs typeface="Times New Roman" pitchFamily="18" charset="0"/>
                      </a:endParaRPr>
                    </a:p>
                    <a:p>
                      <a:pPr algn="just">
                        <a:lnSpc>
                          <a:spcPct val="115000"/>
                        </a:lnSpc>
                        <a:spcAft>
                          <a:spcPts val="0"/>
                        </a:spcAft>
                      </a:pPr>
                      <a:r>
                        <a:rPr lang="pt-BR" sz="1800" dirty="0">
                          <a:effectLst/>
                          <a:latin typeface="Times New Roman" pitchFamily="18" charset="0"/>
                          <a:cs typeface="Times New Roman" pitchFamily="18" charset="0"/>
                        </a:rPr>
                        <a:t> Tiếng chim ca giấc ngủ ta tưng bừng.</a:t>
                      </a:r>
                      <a:endParaRPr lang="en-US" sz="1800" dirty="0">
                        <a:effectLst/>
                        <a:latin typeface="Times New Roman" pitchFamily="18" charset="0"/>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a:t>
                      </a:r>
                      <a:r>
                        <a:rPr lang="pt-BR" sz="1800" b="1" dirty="0">
                          <a:effectLst/>
                          <a:latin typeface="Times New Roman" pitchFamily="18" charset="0"/>
                          <a:cs typeface="Times New Roman" pitchFamily="18" charset="0"/>
                        </a:rPr>
                        <a:t>Nỗi nhớ </a:t>
                      </a:r>
                      <a:r>
                        <a:rPr lang="pt-BR" sz="1800" dirty="0">
                          <a:effectLst/>
                          <a:latin typeface="Times New Roman" pitchFamily="18" charset="0"/>
                          <a:cs typeface="Times New Roman" pitchFamily="18" charset="0"/>
                        </a:rPr>
                        <a:t>cảnh bình minh tràn màu hồng của bình minh, màu vàng nhạt của nắng sớm, màu xanh bạt ngàn của rừng câY</a:t>
                      </a:r>
                      <a:endParaRPr lang="en-US" sz="1800" dirty="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3"/>
                  </a:ext>
                </a:extLst>
              </a:tr>
              <a:tr h="1201963">
                <a:tc>
                  <a:txBody>
                    <a:bodyPr/>
                    <a:lstStyle/>
                    <a:p>
                      <a:pPr algn="just">
                        <a:lnSpc>
                          <a:spcPct val="115000"/>
                        </a:lnSpc>
                        <a:spcAft>
                          <a:spcPts val="0"/>
                        </a:spcAft>
                      </a:pPr>
                      <a:r>
                        <a:rPr lang="pt-BR" sz="1800">
                          <a:effectLst/>
                          <a:latin typeface="Times New Roman" pitchFamily="18" charset="0"/>
                          <a:cs typeface="Times New Roman" pitchFamily="18" charset="0"/>
                        </a:rPr>
                        <a:t>Chiều đỏ</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a:effectLst/>
                          <a:latin typeface="Times New Roman" pitchFamily="18" charset="0"/>
                          <a:cs typeface="Times New Roman" pitchFamily="18" charset="0"/>
                        </a:rPr>
                        <a:t>- Đâu những chiều lênh láng máu sau rừng ?</a:t>
                      </a:r>
                      <a:endParaRPr lang="en-US" sz="1800">
                        <a:effectLst/>
                        <a:latin typeface="Times New Roman" pitchFamily="18" charset="0"/>
                        <a:cs typeface="Times New Roman" pitchFamily="18" charset="0"/>
                      </a:endParaRPr>
                    </a:p>
                    <a:p>
                      <a:pPr algn="just">
                        <a:lnSpc>
                          <a:spcPct val="115000"/>
                        </a:lnSpc>
                        <a:spcAft>
                          <a:spcPts val="0"/>
                        </a:spcAft>
                      </a:pPr>
                      <a:r>
                        <a:rPr lang="pt-BR" sz="1800">
                          <a:effectLst/>
                          <a:latin typeface="Times New Roman" pitchFamily="18" charset="0"/>
                          <a:cs typeface="Times New Roman" pitchFamily="18" charset="0"/>
                        </a:rPr>
                        <a:t>Ta đợi chết mảnh mặt trời gay gắt</a:t>
                      </a:r>
                      <a:endParaRPr lang="en-US" sz="1800">
                        <a:effectLst/>
                        <a:latin typeface="Times New Roman" pitchFamily="18" charset="0"/>
                        <a:cs typeface="Times New Roman" pitchFamily="18" charset="0"/>
                      </a:endParaRPr>
                    </a:p>
                    <a:p>
                      <a:pPr algn="just">
                        <a:lnSpc>
                          <a:spcPct val="115000"/>
                        </a:lnSpc>
                        <a:spcAft>
                          <a:spcPts val="0"/>
                        </a:spcAft>
                      </a:pPr>
                      <a:r>
                        <a:rPr lang="pt-BR" sz="1800">
                          <a:effectLst/>
                          <a:latin typeface="Times New Roman" pitchFamily="18" charset="0"/>
                          <a:cs typeface="Times New Roman" pitchFamily="18" charset="0"/>
                        </a:rPr>
                        <a:t>Để ta chiếm lấy riêng phần bí mật.</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  Ngôn ngữ thơ tráng lệ- các từ sắc, mạnh, gợi tả cao - Con hổ </a:t>
                      </a:r>
                      <a:r>
                        <a:rPr lang="pt-BR" sz="1800" b="1" dirty="0">
                          <a:effectLst/>
                          <a:latin typeface="Times New Roman" pitchFamily="18" charset="0"/>
                          <a:cs typeface="Times New Roman" pitchFamily="18" charset="0"/>
                        </a:rPr>
                        <a:t>nhớ khoảnh khắc </a:t>
                      </a:r>
                      <a:r>
                        <a:rPr lang="pt-BR" sz="1800" dirty="0">
                          <a:effectLst/>
                          <a:latin typeface="Times New Roman" pitchFamily="18" charset="0"/>
                          <a:cs typeface="Times New Roman" pitchFamily="18" charset="0"/>
                        </a:rPr>
                        <a:t>của hoàng hôn chờ đợi</a:t>
                      </a:r>
                      <a:endParaRPr lang="en-US" sz="1800" dirty="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4"/>
                  </a:ext>
                </a:extLst>
              </a:tr>
              <a:tr h="1288154">
                <a:tc>
                  <a:txBody>
                    <a:bodyPr/>
                    <a:lstStyle/>
                    <a:p>
                      <a:pPr algn="just">
                        <a:lnSpc>
                          <a:spcPct val="115000"/>
                        </a:lnSpc>
                        <a:spcAft>
                          <a:spcPts val="0"/>
                        </a:spcAft>
                      </a:pPr>
                      <a:r>
                        <a:rPr lang="pt-BR" sz="1800">
                          <a:effectLst/>
                          <a:latin typeface="Times New Roman" pitchFamily="18" charset="0"/>
                          <a:cs typeface="Times New Roman" pitchFamily="18" charset="0"/>
                        </a:rPr>
                        <a:t>Tâm trạng</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a:effectLst/>
                          <a:latin typeface="Times New Roman" pitchFamily="18" charset="0"/>
                          <a:cs typeface="Times New Roman" pitchFamily="18" charset="0"/>
                        </a:rPr>
                        <a:t>- Than ôi! thời oanh liệt nay còn đâu?</a:t>
                      </a:r>
                      <a:endParaRPr lang="en-US" sz="1800">
                        <a:effectLst/>
                        <a:latin typeface="Times New Roman" pitchFamily="18" charset="0"/>
                        <a:cs typeface="Times New Roman" pitchFamily="18" charset="0"/>
                      </a:endParaRPr>
                    </a:p>
                    <a:p>
                      <a:pPr algn="just">
                        <a:lnSpc>
                          <a:spcPct val="115000"/>
                        </a:lnSpc>
                        <a:spcAft>
                          <a:spcPts val="0"/>
                        </a:spcAft>
                      </a:pPr>
                      <a:r>
                        <a:rPr lang="pt-BR" sz="1800">
                          <a:effectLst/>
                          <a:latin typeface="Times New Roman" pitchFamily="18" charset="0"/>
                          <a:cs typeface="Times New Roman" pitchFamily="18" charset="0"/>
                        </a:rPr>
                        <a:t> </a:t>
                      </a:r>
                      <a:endParaRPr lang="en-US" sz="1800">
                        <a:effectLst/>
                        <a:latin typeface="Times New Roman" pitchFamily="18" charset="0"/>
                        <a:ea typeface="Times New Roman"/>
                        <a:cs typeface="Times New Roman" pitchFamily="18" charset="0"/>
                      </a:endParaRPr>
                    </a:p>
                  </a:txBody>
                  <a:tcPr marL="50376" marR="50376" marT="0" marB="0"/>
                </a:tc>
                <a:tc>
                  <a:txBody>
                    <a:bodyPr/>
                    <a:lstStyle/>
                    <a:p>
                      <a:pPr algn="just">
                        <a:lnSpc>
                          <a:spcPct val="115000"/>
                        </a:lnSpc>
                        <a:spcAft>
                          <a:spcPts val="0"/>
                        </a:spcAft>
                      </a:pPr>
                      <a:r>
                        <a:rPr lang="pt-BR" sz="1800" dirty="0">
                          <a:effectLst/>
                          <a:latin typeface="Times New Roman" pitchFamily="18" charset="0"/>
                          <a:cs typeface="Times New Roman" pitchFamily="18" charset="0"/>
                        </a:rPr>
                        <a:t>Câu hỏi tu từ, cảm thán- như khép lại quá khứ- mở ra hiện tại. Vị chúa sơn lâm bừng tỉnh mộng trở về thực tại xiềng xích. Sự kết hợp câu cảm thán - câu hỏi tu từ làm lời thơ dội lên như </a:t>
                      </a:r>
                      <a:r>
                        <a:rPr lang="pt-BR" sz="1800" b="1" dirty="0">
                          <a:effectLst/>
                          <a:latin typeface="Times New Roman" pitchFamily="18" charset="0"/>
                          <a:cs typeface="Times New Roman" pitchFamily="18" charset="0"/>
                        </a:rPr>
                        <a:t>tiếng than thở đầy nuối tiếc.</a:t>
                      </a:r>
                      <a:endParaRPr lang="en-US" sz="1800" b="1" dirty="0">
                        <a:effectLst/>
                        <a:latin typeface="Times New Roman" pitchFamily="18" charset="0"/>
                        <a:ea typeface="Times New Roman"/>
                        <a:cs typeface="Times New Roman" pitchFamily="18" charset="0"/>
                      </a:endParaRPr>
                    </a:p>
                  </a:txBody>
                  <a:tcPr marL="50376" marR="50376"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7797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92F02-3F98-49DB-A4FA-7EA53AF5B6F4}"/>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3" name="图片 3" descr="边框">
            <a:extLst>
              <a:ext uri="{FF2B5EF4-FFF2-40B4-BE49-F238E27FC236}">
                <a16:creationId xmlns:a16="http://schemas.microsoft.com/office/drawing/2014/main" id="{EACAF12D-918F-4378-A52D-E4B2A7471831}"/>
              </a:ext>
            </a:extLst>
          </p:cNvPr>
          <p:cNvPicPr>
            <a:picLocks noChangeAspect="1"/>
          </p:cNvPicPr>
          <p:nvPr/>
        </p:nvPicPr>
        <p:blipFill>
          <a:blip r:embed="rId2"/>
          <a:stretch>
            <a:fillRect/>
          </a:stretch>
        </p:blipFill>
        <p:spPr>
          <a:xfrm>
            <a:off x="179071" y="195231"/>
            <a:ext cx="8786336" cy="6412865"/>
          </a:xfrm>
          <a:prstGeom prst="rect">
            <a:avLst/>
          </a:prstGeom>
        </p:spPr>
      </p:pic>
      <p:pic>
        <p:nvPicPr>
          <p:cNvPr id="4" name="图片 4" descr="树枝">
            <a:extLst>
              <a:ext uri="{FF2B5EF4-FFF2-40B4-BE49-F238E27FC236}">
                <a16:creationId xmlns:a16="http://schemas.microsoft.com/office/drawing/2014/main" id="{D22C9D84-5A65-427B-B390-23FC13D769E6}"/>
              </a:ext>
            </a:extLst>
          </p:cNvPr>
          <p:cNvPicPr>
            <a:picLocks noChangeAspect="1"/>
          </p:cNvPicPr>
          <p:nvPr/>
        </p:nvPicPr>
        <p:blipFill>
          <a:blip r:embed="rId3"/>
          <a:stretch>
            <a:fillRect/>
          </a:stretch>
        </p:blipFill>
        <p:spPr>
          <a:xfrm>
            <a:off x="6724651" y="-3810"/>
            <a:ext cx="2427446" cy="4255135"/>
          </a:xfrm>
          <a:prstGeom prst="rect">
            <a:avLst/>
          </a:prstGeom>
        </p:spPr>
      </p:pic>
      <p:pic>
        <p:nvPicPr>
          <p:cNvPr id="5" name="图片 5" descr="毛线团">
            <a:extLst>
              <a:ext uri="{FF2B5EF4-FFF2-40B4-BE49-F238E27FC236}">
                <a16:creationId xmlns:a16="http://schemas.microsoft.com/office/drawing/2014/main" id="{A013A5DF-6319-422F-9671-7722DF416D96}"/>
              </a:ext>
            </a:extLst>
          </p:cNvPr>
          <p:cNvPicPr>
            <a:picLocks noChangeAspect="1"/>
          </p:cNvPicPr>
          <p:nvPr/>
        </p:nvPicPr>
        <p:blipFill>
          <a:blip r:embed="rId4"/>
          <a:stretch>
            <a:fillRect/>
          </a:stretch>
        </p:blipFill>
        <p:spPr>
          <a:xfrm>
            <a:off x="-17622" y="2976245"/>
            <a:ext cx="2123123" cy="3887470"/>
          </a:xfrm>
          <a:prstGeom prst="rect">
            <a:avLst/>
          </a:prstGeom>
        </p:spPr>
      </p:pic>
      <p:pic>
        <p:nvPicPr>
          <p:cNvPr id="6" name="图片 6" descr="花">
            <a:extLst>
              <a:ext uri="{FF2B5EF4-FFF2-40B4-BE49-F238E27FC236}">
                <a16:creationId xmlns:a16="http://schemas.microsoft.com/office/drawing/2014/main" id="{31B6F12E-8AED-4C1F-9055-26DFE81A1397}"/>
              </a:ext>
            </a:extLst>
          </p:cNvPr>
          <p:cNvPicPr>
            <a:picLocks noChangeAspect="1"/>
          </p:cNvPicPr>
          <p:nvPr/>
        </p:nvPicPr>
        <p:blipFill>
          <a:blip r:embed="rId5"/>
          <a:stretch>
            <a:fillRect/>
          </a:stretch>
        </p:blipFill>
        <p:spPr>
          <a:xfrm>
            <a:off x="2055023" y="5269920"/>
            <a:ext cx="927259" cy="1166495"/>
          </a:xfrm>
          <a:prstGeom prst="rect">
            <a:avLst/>
          </a:prstGeom>
        </p:spPr>
      </p:pic>
      <p:sp>
        <p:nvSpPr>
          <p:cNvPr id="7" name="TextBox 6">
            <a:extLst>
              <a:ext uri="{FF2B5EF4-FFF2-40B4-BE49-F238E27FC236}">
                <a16:creationId xmlns:a16="http://schemas.microsoft.com/office/drawing/2014/main" id="{4E69A07B-264A-4DCA-977D-DFDCD679DB80}"/>
              </a:ext>
            </a:extLst>
          </p:cNvPr>
          <p:cNvSpPr txBox="1"/>
          <p:nvPr/>
        </p:nvSpPr>
        <p:spPr>
          <a:xfrm>
            <a:off x="862013" y="1836994"/>
            <a:ext cx="7419975" cy="4154984"/>
          </a:xfrm>
          <a:prstGeom prst="rect">
            <a:avLst/>
          </a:prstGeom>
          <a:noFill/>
        </p:spPr>
        <p:txBody>
          <a:bodyPr wrap="square" rtlCol="0">
            <a:spAutoFit/>
          </a:bodyPr>
          <a:lstStyle/>
          <a:p>
            <a:pPr>
              <a:lnSpc>
                <a:spcPct val="50000"/>
              </a:lnSpc>
            </a:pPr>
            <a:r>
              <a:rPr lang="en-US" sz="8800" dirty="0" err="1">
                <a:effectLst>
                  <a:glow rad="101600">
                    <a:schemeClr val="accent2">
                      <a:satMod val="175000"/>
                      <a:alpha val="40000"/>
                    </a:schemeClr>
                  </a:glow>
                </a:effectLst>
                <a:latin typeface="Times New Roman" panose="02020603050405020304" pitchFamily="18" charset="0"/>
                <a:cs typeface="Times New Roman" panose="02020603050405020304" pitchFamily="18" charset="0"/>
              </a:rPr>
              <a:t>Câu</a:t>
            </a: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p>
          <a:p>
            <a:pPr>
              <a:lnSpc>
                <a:spcPct val="50000"/>
              </a:lnSpc>
            </a:pP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dirty="0" err="1">
                <a:effectLst>
                  <a:glow rad="101600">
                    <a:schemeClr val="accent2">
                      <a:satMod val="175000"/>
                      <a:alpha val="40000"/>
                    </a:schemeClr>
                  </a:glow>
                </a:effectLst>
                <a:latin typeface="Times New Roman" panose="02020603050405020304" pitchFamily="18" charset="0"/>
                <a:cs typeface="Times New Roman" panose="02020603050405020304" pitchFamily="18" charset="0"/>
              </a:rPr>
              <a:t>nghi</a:t>
            </a: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p>
          <a:p>
            <a:pPr>
              <a:lnSpc>
                <a:spcPct val="50000"/>
              </a:lnSpc>
            </a:pP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p>
          <a:p>
            <a:pPr>
              <a:lnSpc>
                <a:spcPct val="50000"/>
              </a:lnSpc>
            </a:pP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dirty="0" err="1">
                <a:effectLst>
                  <a:glow rad="101600">
                    <a:schemeClr val="accent2">
                      <a:satMod val="175000"/>
                      <a:alpha val="40000"/>
                    </a:schemeClr>
                  </a:glow>
                </a:effectLst>
                <a:latin typeface="Times New Roman" panose="02020603050405020304" pitchFamily="18" charset="0"/>
                <a:cs typeface="Times New Roman" panose="02020603050405020304" pitchFamily="18" charset="0"/>
              </a:rPr>
              <a:t>vấn</a:t>
            </a:r>
            <a:endPar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lnSpc>
                <a:spcPct val="50000"/>
              </a:lnSpc>
            </a:pPr>
            <a:endPar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a:p>
            <a:pPr algn="ctr">
              <a:lnSpc>
                <a:spcPct val="50000"/>
              </a:lnSpc>
            </a:pP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a:t>
            </a:r>
            <a:r>
              <a:rPr lang="en-US" sz="8800" dirty="0" err="1">
                <a:effectLst>
                  <a:glow rad="101600">
                    <a:schemeClr val="accent2">
                      <a:satMod val="175000"/>
                      <a:alpha val="40000"/>
                    </a:schemeClr>
                  </a:glow>
                </a:effectLst>
                <a:latin typeface="Times New Roman" panose="02020603050405020304" pitchFamily="18" charset="0"/>
                <a:cs typeface="Times New Roman" panose="02020603050405020304" pitchFamily="18" charset="0"/>
              </a:rPr>
              <a:t>tiếp</a:t>
            </a: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 </a:t>
            </a:r>
            <a:r>
              <a:rPr lang="en-US" sz="8800" dirty="0" err="1">
                <a:effectLst>
                  <a:glow rad="101600">
                    <a:schemeClr val="accent2">
                      <a:satMod val="175000"/>
                      <a:alpha val="40000"/>
                    </a:schemeClr>
                  </a:glow>
                </a:effectLst>
                <a:latin typeface="Times New Roman" panose="02020603050405020304" pitchFamily="18" charset="0"/>
                <a:cs typeface="Times New Roman" panose="02020603050405020304" pitchFamily="18" charset="0"/>
              </a:rPr>
              <a:t>theo</a:t>
            </a:r>
            <a:r>
              <a:rPr lang="en-US"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rPr>
              <a:t>)</a:t>
            </a:r>
            <a:endParaRPr lang="en-SG" sz="8800" dirty="0">
              <a:effectLst>
                <a:glow rad="101600">
                  <a:schemeClr val="accent2">
                    <a:satMod val="175000"/>
                    <a:alpha val="40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14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SG" dirty="0">
              <a:latin typeface="Times New Roman" panose="02020603050405020304" pitchFamily="18" charset="0"/>
              <a:cs typeface="Times New Roman" panose="02020603050405020304" pitchFamily="18" charset="0"/>
            </a:endParaRPr>
          </a:p>
        </p:txBody>
      </p:sp>
      <p:pic>
        <p:nvPicPr>
          <p:cNvPr id="3" name="图片 3" descr="边框">
            <a:extLst>
              <a:ext uri="{FF2B5EF4-FFF2-40B4-BE49-F238E27FC236}">
                <a16:creationId xmlns:a16="http://schemas.microsoft.com/office/drawing/2014/main" id="{B74A0736-DCBA-43CF-A81D-F966595D1759}"/>
              </a:ext>
            </a:extLst>
          </p:cNvPr>
          <p:cNvPicPr>
            <a:picLocks noChangeAspect="1"/>
          </p:cNvPicPr>
          <p:nvPr/>
        </p:nvPicPr>
        <p:blipFill>
          <a:blip r:embed="rId2"/>
          <a:stretch>
            <a:fillRect/>
          </a:stretch>
        </p:blipFill>
        <p:spPr>
          <a:xfrm>
            <a:off x="179071" y="145469"/>
            <a:ext cx="8786336" cy="6412865"/>
          </a:xfrm>
          <a:prstGeom prst="rect">
            <a:avLst/>
          </a:prstGeom>
        </p:spPr>
      </p:pic>
      <p:grpSp>
        <p:nvGrpSpPr>
          <p:cNvPr id="4" name="组合 6">
            <a:extLst>
              <a:ext uri="{FF2B5EF4-FFF2-40B4-BE49-F238E27FC236}">
                <a16:creationId xmlns:a16="http://schemas.microsoft.com/office/drawing/2014/main" id="{8192AF9A-680C-47C6-B20D-ADC4606FB562}"/>
              </a:ext>
            </a:extLst>
          </p:cNvPr>
          <p:cNvGrpSpPr/>
          <p:nvPr/>
        </p:nvGrpSpPr>
        <p:grpSpPr>
          <a:xfrm>
            <a:off x="1752600" y="2591435"/>
            <a:ext cx="990600" cy="1520190"/>
            <a:chOff x="3234" y="1723"/>
            <a:chExt cx="1183" cy="2394"/>
          </a:xfrm>
        </p:grpSpPr>
        <p:cxnSp>
          <p:nvCxnSpPr>
            <p:cNvPr id="5" name="直接连接符 1">
              <a:extLst>
                <a:ext uri="{FF2B5EF4-FFF2-40B4-BE49-F238E27FC236}">
                  <a16:creationId xmlns:a16="http://schemas.microsoft.com/office/drawing/2014/main" id="{AD56B54F-B6CE-4681-AC96-2F8553C80EB1}"/>
                </a:ext>
              </a:extLst>
            </p:cNvPr>
            <p:cNvCxnSpPr/>
            <p:nvPr/>
          </p:nvCxnSpPr>
          <p:spPr>
            <a:xfrm>
              <a:off x="3234" y="1737"/>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6" name="直接连接符 2">
              <a:extLst>
                <a:ext uri="{FF2B5EF4-FFF2-40B4-BE49-F238E27FC236}">
                  <a16:creationId xmlns:a16="http://schemas.microsoft.com/office/drawing/2014/main" id="{68471375-A625-48E9-B446-55A460EE02B2}"/>
                </a:ext>
              </a:extLst>
            </p:cNvPr>
            <p:cNvCxnSpPr/>
            <p:nvPr/>
          </p:nvCxnSpPr>
          <p:spPr>
            <a:xfrm flipV="1">
              <a:off x="4417" y="1723"/>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grpSp>
        <p:nvGrpSpPr>
          <p:cNvPr id="7" name="组合 7">
            <a:extLst>
              <a:ext uri="{FF2B5EF4-FFF2-40B4-BE49-F238E27FC236}">
                <a16:creationId xmlns:a16="http://schemas.microsoft.com/office/drawing/2014/main" id="{1C69E969-6B05-46C4-A5E6-C40B683E14CD}"/>
              </a:ext>
            </a:extLst>
          </p:cNvPr>
          <p:cNvGrpSpPr/>
          <p:nvPr/>
        </p:nvGrpSpPr>
        <p:grpSpPr>
          <a:xfrm>
            <a:off x="1167289" y="2591435"/>
            <a:ext cx="562928" cy="1520190"/>
            <a:chOff x="2355" y="1737"/>
            <a:chExt cx="1182" cy="2394"/>
          </a:xfrm>
        </p:grpSpPr>
        <p:cxnSp>
          <p:nvCxnSpPr>
            <p:cNvPr id="8" name="直接连接符 4">
              <a:extLst>
                <a:ext uri="{FF2B5EF4-FFF2-40B4-BE49-F238E27FC236}">
                  <a16:creationId xmlns:a16="http://schemas.microsoft.com/office/drawing/2014/main" id="{F548611D-F09C-425E-9E23-B8A30CE536B7}"/>
                </a:ext>
              </a:extLst>
            </p:cNvPr>
            <p:cNvCxnSpPr/>
            <p:nvPr/>
          </p:nvCxnSpPr>
          <p:spPr>
            <a:xfrm>
              <a:off x="2355" y="4118"/>
              <a:ext cx="1183" cy="0"/>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cxnSp>
          <p:nvCxnSpPr>
            <p:cNvPr id="9" name="直接连接符 5">
              <a:extLst>
                <a:ext uri="{FF2B5EF4-FFF2-40B4-BE49-F238E27FC236}">
                  <a16:creationId xmlns:a16="http://schemas.microsoft.com/office/drawing/2014/main" id="{81A409F1-25FC-402E-94E4-FBF89A90B316}"/>
                </a:ext>
              </a:extLst>
            </p:cNvPr>
            <p:cNvCxnSpPr/>
            <p:nvPr/>
          </p:nvCxnSpPr>
          <p:spPr>
            <a:xfrm flipV="1">
              <a:off x="2355" y="1737"/>
              <a:ext cx="0" cy="2395"/>
            </a:xfrm>
            <a:prstGeom prst="line">
              <a:avLst/>
            </a:prstGeom>
            <a:ln w="31750">
              <a:solidFill>
                <a:srgbClr val="152751"/>
              </a:solidFill>
            </a:ln>
          </p:spPr>
          <p:style>
            <a:lnRef idx="1">
              <a:schemeClr val="accent1"/>
            </a:lnRef>
            <a:fillRef idx="0">
              <a:schemeClr val="accent1"/>
            </a:fillRef>
            <a:effectRef idx="0">
              <a:schemeClr val="accent1"/>
            </a:effectRef>
            <a:fontRef idx="minor">
              <a:schemeClr val="tx1"/>
            </a:fontRef>
          </p:style>
        </p:cxnSp>
      </p:grpSp>
      <p:sp>
        <p:nvSpPr>
          <p:cNvPr id="10" name="文本框 10">
            <a:extLst>
              <a:ext uri="{FF2B5EF4-FFF2-40B4-BE49-F238E27FC236}">
                <a16:creationId xmlns:a16="http://schemas.microsoft.com/office/drawing/2014/main" id="{36A9294F-46DB-4660-BA8F-76988A9D1A9D}"/>
              </a:ext>
            </a:extLst>
          </p:cNvPr>
          <p:cNvSpPr txBox="1"/>
          <p:nvPr/>
        </p:nvSpPr>
        <p:spPr>
          <a:xfrm rot="16200000">
            <a:off x="1031943" y="2617394"/>
            <a:ext cx="1846659" cy="1575908"/>
          </a:xfrm>
          <a:prstGeom prst="rect">
            <a:avLst/>
          </a:prstGeom>
          <a:noFill/>
        </p:spPr>
        <p:txBody>
          <a:bodyPr vert="eaVert" wrap="square" rtlCol="0">
            <a:spAutoFit/>
          </a:bodyPr>
          <a:lstStyle/>
          <a:p>
            <a:r>
              <a:rPr lang="en-US" altLang="zh-CN" sz="5400" dirty="0" err="1">
                <a:solidFill>
                  <a:srgbClr val="152751"/>
                </a:solidFill>
                <a:latin typeface="Times New Roman" panose="02020603050405020304" pitchFamily="18" charset="0"/>
                <a:ea typeface="微软雅黑" panose="020B0503020204020204" charset="-122"/>
                <a:cs typeface="Times New Roman" panose="02020603050405020304" pitchFamily="18" charset="0"/>
              </a:rPr>
              <a:t>Nội</a:t>
            </a:r>
            <a:r>
              <a:rPr lang="en-US" altLang="zh-CN" sz="5400" dirty="0">
                <a:solidFill>
                  <a:srgbClr val="152751"/>
                </a:solidFill>
                <a:latin typeface="Times New Roman" panose="02020603050405020304" pitchFamily="18" charset="0"/>
                <a:ea typeface="微软雅黑" panose="020B0503020204020204" charset="-122"/>
                <a:cs typeface="Times New Roman" panose="02020603050405020304" pitchFamily="18" charset="0"/>
              </a:rPr>
              <a:t> dung</a:t>
            </a:r>
            <a:endParaRPr lang="zh-CN" altLang="en-US" sz="5400" dirty="0">
              <a:solidFill>
                <a:srgbClr val="152751"/>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12" name="图片 12" descr="花">
            <a:extLst>
              <a:ext uri="{FF2B5EF4-FFF2-40B4-BE49-F238E27FC236}">
                <a16:creationId xmlns:a16="http://schemas.microsoft.com/office/drawing/2014/main" id="{19965E9F-856D-4C45-A023-F2F035296C01}"/>
              </a:ext>
            </a:extLst>
          </p:cNvPr>
          <p:cNvPicPr>
            <a:picLocks noChangeAspect="1"/>
          </p:cNvPicPr>
          <p:nvPr/>
        </p:nvPicPr>
        <p:blipFill>
          <a:blip r:embed="rId3"/>
          <a:stretch>
            <a:fillRect/>
          </a:stretch>
        </p:blipFill>
        <p:spPr>
          <a:xfrm>
            <a:off x="815202" y="3862807"/>
            <a:ext cx="504349" cy="635000"/>
          </a:xfrm>
          <a:prstGeom prst="rect">
            <a:avLst/>
          </a:prstGeom>
        </p:spPr>
      </p:pic>
      <p:sp>
        <p:nvSpPr>
          <p:cNvPr id="13" name="六边形 15">
            <a:extLst>
              <a:ext uri="{FF2B5EF4-FFF2-40B4-BE49-F238E27FC236}">
                <a16:creationId xmlns:a16="http://schemas.microsoft.com/office/drawing/2014/main" id="{215532A7-F9DF-41D5-87B0-A8C8D24C0033}"/>
              </a:ext>
            </a:extLst>
          </p:cNvPr>
          <p:cNvSpPr/>
          <p:nvPr/>
        </p:nvSpPr>
        <p:spPr>
          <a:xfrm>
            <a:off x="3441410" y="2162230"/>
            <a:ext cx="562451"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0000"/>
                </a:solidFill>
                <a:latin typeface="Times New Roman" panose="02020603050405020304" pitchFamily="18" charset="0"/>
                <a:ea typeface="微软雅黑" panose="020B0503020204020204" charset="-122"/>
                <a:cs typeface="Times New Roman" panose="02020603050405020304" pitchFamily="18" charset="0"/>
              </a:rPr>
              <a:t>I.</a:t>
            </a:r>
          </a:p>
        </p:txBody>
      </p:sp>
      <p:sp>
        <p:nvSpPr>
          <p:cNvPr id="15" name="六边形 17">
            <a:extLst>
              <a:ext uri="{FF2B5EF4-FFF2-40B4-BE49-F238E27FC236}">
                <a16:creationId xmlns:a16="http://schemas.microsoft.com/office/drawing/2014/main" id="{154A1F5F-F6D9-4B3A-8DF6-5466EFE1FF4B}"/>
              </a:ext>
            </a:extLst>
          </p:cNvPr>
          <p:cNvSpPr/>
          <p:nvPr/>
        </p:nvSpPr>
        <p:spPr>
          <a:xfrm>
            <a:off x="3276602" y="4278685"/>
            <a:ext cx="727234" cy="647065"/>
          </a:xfrm>
          <a:prstGeom prst="hexagon">
            <a:avLst/>
          </a:prstGeom>
          <a:noFill/>
          <a:ln>
            <a:solidFill>
              <a:srgbClr val="1527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0000"/>
                </a:solidFill>
                <a:latin typeface="Times New Roman" panose="02020603050405020304" pitchFamily="18" charset="0"/>
                <a:ea typeface="微软雅黑" panose="020B0503020204020204" charset="-122"/>
                <a:cs typeface="Times New Roman" panose="02020603050405020304" pitchFamily="18" charset="0"/>
                <a:sym typeface="+mn-ea"/>
              </a:rPr>
              <a:t>II.</a:t>
            </a:r>
            <a:endParaRPr lang="zh-CN" altLang="en-US" b="1" dirty="0">
              <a:solidFill>
                <a:srgbClr val="FF0000"/>
              </a:solidFill>
              <a:latin typeface="Times New Roman" panose="02020603050405020304" pitchFamily="18" charset="0"/>
              <a:cs typeface="Times New Roman" panose="02020603050405020304" pitchFamily="18" charset="0"/>
            </a:endParaRPr>
          </a:p>
        </p:txBody>
      </p:sp>
      <p:sp>
        <p:nvSpPr>
          <p:cNvPr id="17" name="文本框 20">
            <a:extLst>
              <a:ext uri="{FF2B5EF4-FFF2-40B4-BE49-F238E27FC236}">
                <a16:creationId xmlns:a16="http://schemas.microsoft.com/office/drawing/2014/main" id="{16B5B4CA-F53A-415E-B7F5-0B2EC59EDE2C}"/>
              </a:ext>
            </a:extLst>
          </p:cNvPr>
          <p:cNvSpPr txBox="1"/>
          <p:nvPr/>
        </p:nvSpPr>
        <p:spPr>
          <a:xfrm>
            <a:off x="4232433" y="1776731"/>
            <a:ext cx="4416262" cy="1569660"/>
          </a:xfrm>
          <a:prstGeom prst="rect">
            <a:avLst/>
          </a:prstGeom>
          <a:noFill/>
        </p:spPr>
        <p:txBody>
          <a:bodyPr wrap="square" rtlCol="0">
            <a:spAutoFit/>
          </a:bodyPr>
          <a:lstStyle/>
          <a:p>
            <a:pPr fontAlgn="auto">
              <a:lnSpc>
                <a:spcPct val="120000"/>
              </a:lnSpc>
            </a:pPr>
            <a:r>
              <a:rPr lang="en-US" sz="4000" b="1" dirty="0" err="1">
                <a:latin typeface="Times New Roman" pitchFamily="18" charset="0"/>
                <a:cs typeface="Times New Roman" pitchFamily="18" charset="0"/>
              </a:rPr>
              <a:t>Chức</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năng</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của</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câu</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nghi</a:t>
            </a:r>
            <a:r>
              <a:rPr lang="en-US" sz="4000" b="1" dirty="0">
                <a:latin typeface="Times New Roman" pitchFamily="18" charset="0"/>
                <a:cs typeface="Times New Roman" pitchFamily="18" charset="0"/>
              </a:rPr>
              <a:t> </a:t>
            </a:r>
            <a:r>
              <a:rPr lang="en-US" sz="4000" b="1" dirty="0" err="1">
                <a:latin typeface="Times New Roman" pitchFamily="18" charset="0"/>
                <a:cs typeface="Times New Roman" pitchFamily="18" charset="0"/>
              </a:rPr>
              <a:t>vấn</a:t>
            </a:r>
            <a:endParaRPr lang="zh-CN" altLang="en-US" sz="3200"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
        <p:nvSpPr>
          <p:cNvPr id="19" name="文本框 23">
            <a:extLst>
              <a:ext uri="{FF2B5EF4-FFF2-40B4-BE49-F238E27FC236}">
                <a16:creationId xmlns:a16="http://schemas.microsoft.com/office/drawing/2014/main" id="{EA554D15-3B12-4A4F-986B-1A217EE91A69}"/>
              </a:ext>
            </a:extLst>
          </p:cNvPr>
          <p:cNvSpPr txBox="1"/>
          <p:nvPr/>
        </p:nvSpPr>
        <p:spPr>
          <a:xfrm>
            <a:off x="4278154" y="4175958"/>
            <a:ext cx="3037046" cy="830997"/>
          </a:xfrm>
          <a:prstGeom prst="rect">
            <a:avLst/>
          </a:prstGeom>
          <a:noFill/>
        </p:spPr>
        <p:txBody>
          <a:bodyPr wrap="square" rtlCol="0">
            <a:spAutoFit/>
          </a:bodyPr>
          <a:lstStyle/>
          <a:p>
            <a:pPr fontAlgn="auto">
              <a:lnSpc>
                <a:spcPct val="120000"/>
              </a:lnSpc>
            </a:pPr>
            <a:r>
              <a:rPr lang="en-US" altLang="zh-CN" sz="4000" b="1" dirty="0" err="1">
                <a:latin typeface="Times New Roman" panose="02020603050405020304" pitchFamily="18" charset="0"/>
                <a:ea typeface="微软雅黑" panose="020B0503020204020204" charset="-122"/>
                <a:cs typeface="Times New Roman" panose="02020603050405020304" pitchFamily="18" charset="0"/>
                <a:sym typeface="+mn-ea"/>
              </a:rPr>
              <a:t>Luyện</a:t>
            </a:r>
            <a:r>
              <a:rPr lang="en-US" altLang="zh-CN" sz="4000" b="1" dirty="0">
                <a:latin typeface="Times New Roman" panose="02020603050405020304" pitchFamily="18" charset="0"/>
                <a:ea typeface="微软雅黑" panose="020B0503020204020204" charset="-122"/>
                <a:cs typeface="Times New Roman" panose="02020603050405020304" pitchFamily="18" charset="0"/>
                <a:sym typeface="+mn-ea"/>
              </a:rPr>
              <a:t> </a:t>
            </a:r>
            <a:r>
              <a:rPr lang="en-US" altLang="zh-CN" sz="4000" b="1" dirty="0" err="1">
                <a:latin typeface="Times New Roman" panose="02020603050405020304" pitchFamily="18" charset="0"/>
                <a:ea typeface="微软雅黑" panose="020B0503020204020204" charset="-122"/>
                <a:cs typeface="Times New Roman" panose="02020603050405020304" pitchFamily="18" charset="0"/>
                <a:sym typeface="+mn-ea"/>
              </a:rPr>
              <a:t>tập</a:t>
            </a:r>
            <a:endParaRPr lang="zh-CN" altLang="en-US" sz="3200" dirty="0">
              <a:latin typeface="Times New Roman" panose="02020603050405020304" pitchFamily="18" charset="0"/>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2632659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ppt_x</p:attrName>
                                        </p:attrNameLst>
                                      </p:cBhvr>
                                      <p:tavLst>
                                        <p:tav tm="0" fmla="#ppt_x+(cos(-2*pi*(1-$))*-#ppt_x-sin(-2*pi*(1-$))*(1-#ppt_y))*(1-$)">
                                          <p:val>
                                            <p:fltVal val="0"/>
                                          </p:val>
                                        </p:tav>
                                        <p:tav tm="100000">
                                          <p:val>
                                            <p:fltVal val="1"/>
                                          </p:val>
                                        </p:tav>
                                      </p:tavLst>
                                    </p:anim>
                                    <p:anim calcmode="lin" valueType="num">
                                      <p:cBhvr>
                                        <p:cTn id="15" dur="500" fill="hold"/>
                                        <p:tgtEl>
                                          <p:spTgt spid="4"/>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 calcmode="lin" valueType="num">
                                      <p:cBhvr>
                                        <p:cTn id="20" dur="5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5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1000"/>
                            </p:stCondLst>
                            <p:childTnLst>
                              <p:par>
                                <p:cTn id="23" presetID="41" presetClass="entr" presetSubtype="0" fill="hold" grpId="0" nodeType="afterEffect">
                                  <p:stCondLst>
                                    <p:cond delay="0"/>
                                  </p:stCondLst>
                                  <p:iterate type="lt">
                                    <p:tmPct val="10000"/>
                                  </p:iterate>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10"/>
                                        </p:tgtEl>
                                        <p:attrNameLst>
                                          <p:attrName>ppt_y</p:attrName>
                                        </p:attrNameLst>
                                      </p:cBhvr>
                                      <p:tavLst>
                                        <p:tav tm="0">
                                          <p:val>
                                            <p:strVal val="#ppt_y"/>
                                          </p:val>
                                        </p:tav>
                                        <p:tav tm="100000">
                                          <p:val>
                                            <p:strVal val="#ppt_y"/>
                                          </p:val>
                                        </p:tav>
                                      </p:tavLst>
                                    </p:anim>
                                    <p:anim calcmode="lin" valueType="num">
                                      <p:cBhvr>
                                        <p:cTn id="27"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par>
                          <p:cTn id="35" fill="hold">
                            <p:stCondLst>
                              <p:cond delay="1800"/>
                            </p:stCondLst>
                            <p:childTnLst>
                              <p:par>
                                <p:cTn id="36" presetID="53" presetClass="entr" presetSubtype="16"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Effect transition="in" filter="fade">
                                      <p:cBhvr>
                                        <p:cTn id="40" dur="500"/>
                                        <p:tgtEl>
                                          <p:spTgt spid="13"/>
                                        </p:tgtEl>
                                      </p:cBhvr>
                                    </p:animEffect>
                                  </p:childTnLst>
                                </p:cTn>
                              </p:par>
                            </p:childTnLst>
                          </p:cTn>
                        </p:par>
                        <p:par>
                          <p:cTn id="41" fill="hold">
                            <p:stCondLst>
                              <p:cond delay="2300"/>
                            </p:stCondLst>
                            <p:childTnLst>
                              <p:par>
                                <p:cTn id="42" presetID="42" presetClass="entr" presetSubtype="0"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anim calcmode="lin" valueType="num">
                                      <p:cBhvr>
                                        <p:cTn id="45" dur="500" fill="hold"/>
                                        <p:tgtEl>
                                          <p:spTgt spid="17"/>
                                        </p:tgtEl>
                                        <p:attrNameLst>
                                          <p:attrName>ppt_x</p:attrName>
                                        </p:attrNameLst>
                                      </p:cBhvr>
                                      <p:tavLst>
                                        <p:tav tm="0">
                                          <p:val>
                                            <p:strVal val="#ppt_x"/>
                                          </p:val>
                                        </p:tav>
                                        <p:tav tm="100000">
                                          <p:val>
                                            <p:strVal val="#ppt_x"/>
                                          </p:val>
                                        </p:tav>
                                      </p:tavLst>
                                    </p:anim>
                                    <p:anim calcmode="lin" valueType="num">
                                      <p:cBhvr>
                                        <p:cTn id="46" dur="500" fill="hold"/>
                                        <p:tgtEl>
                                          <p:spTgt spid="17"/>
                                        </p:tgtEl>
                                        <p:attrNameLst>
                                          <p:attrName>ppt_y</p:attrName>
                                        </p:attrNameLst>
                                      </p:cBhvr>
                                      <p:tavLst>
                                        <p:tav tm="0">
                                          <p:val>
                                            <p:strVal val="#ppt_y+.1"/>
                                          </p:val>
                                        </p:tav>
                                        <p:tav tm="100000">
                                          <p:val>
                                            <p:strVal val="#ppt_y"/>
                                          </p:val>
                                        </p:tav>
                                      </p:tavLst>
                                    </p:anim>
                                  </p:childTnLst>
                                </p:cTn>
                              </p:par>
                            </p:childTnLst>
                          </p:cTn>
                        </p:par>
                        <p:par>
                          <p:cTn id="47" fill="hold">
                            <p:stCondLst>
                              <p:cond delay="2800"/>
                            </p:stCondLst>
                            <p:childTnLst>
                              <p:par>
                                <p:cTn id="48" presetID="5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300"/>
                            </p:stCondLst>
                            <p:childTnLst>
                              <p:par>
                                <p:cTn id="54" presetID="42" presetClass="entr" presetSubtype="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500"/>
                                        <p:tgtEl>
                                          <p:spTgt spid="19"/>
                                        </p:tgtEl>
                                      </p:cBhvr>
                                    </p:animEffect>
                                    <p:anim calcmode="lin" valueType="num">
                                      <p:cBhvr>
                                        <p:cTn id="57" dur="500" fill="hold"/>
                                        <p:tgtEl>
                                          <p:spTgt spid="19"/>
                                        </p:tgtEl>
                                        <p:attrNameLst>
                                          <p:attrName>ppt_x</p:attrName>
                                        </p:attrNameLst>
                                      </p:cBhvr>
                                      <p:tavLst>
                                        <p:tav tm="0">
                                          <p:val>
                                            <p:strVal val="#ppt_x"/>
                                          </p:val>
                                        </p:tav>
                                        <p:tav tm="100000">
                                          <p:val>
                                            <p:strVal val="#ppt_x"/>
                                          </p:val>
                                        </p:tav>
                                      </p:tavLst>
                                    </p:anim>
                                    <p:anim calcmode="lin" valueType="num">
                                      <p:cBhvr>
                                        <p:cTn id="58"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P spid="15" grpId="0" animBg="1"/>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prstClr val="white"/>
              </a:solidFill>
            </a:endParaRPr>
          </a:p>
        </p:txBody>
      </p:sp>
      <p:pic>
        <p:nvPicPr>
          <p:cNvPr id="3" name="图片 3" descr="边框">
            <a:extLst>
              <a:ext uri="{FF2B5EF4-FFF2-40B4-BE49-F238E27FC236}">
                <a16:creationId xmlns:a16="http://schemas.microsoft.com/office/drawing/2014/main" id="{E2480DB9-6B9B-4A1E-905D-6D03159FB1EA}"/>
              </a:ext>
            </a:extLst>
          </p:cNvPr>
          <p:cNvPicPr>
            <a:picLocks noChangeAspect="1"/>
          </p:cNvPicPr>
          <p:nvPr/>
        </p:nvPicPr>
        <p:blipFill>
          <a:blip r:embed="rId2"/>
          <a:stretch>
            <a:fillRect/>
          </a:stretch>
        </p:blipFill>
        <p:spPr>
          <a:xfrm>
            <a:off x="179071" y="222885"/>
            <a:ext cx="8786336" cy="6412865"/>
          </a:xfrm>
          <a:prstGeom prst="rect">
            <a:avLst/>
          </a:prstGeom>
        </p:spPr>
      </p:pic>
      <p:pic>
        <p:nvPicPr>
          <p:cNvPr id="4" name="图片 4" descr="树枝">
            <a:extLst>
              <a:ext uri="{FF2B5EF4-FFF2-40B4-BE49-F238E27FC236}">
                <a16:creationId xmlns:a16="http://schemas.microsoft.com/office/drawing/2014/main" id="{39940270-2E3A-43F2-A5C4-E08101F5E256}"/>
              </a:ext>
            </a:extLst>
          </p:cNvPr>
          <p:cNvPicPr>
            <a:picLocks noChangeAspect="1"/>
          </p:cNvPicPr>
          <p:nvPr/>
        </p:nvPicPr>
        <p:blipFill>
          <a:blip r:embed="rId3"/>
          <a:stretch>
            <a:fillRect/>
          </a:stretch>
        </p:blipFill>
        <p:spPr>
          <a:xfrm>
            <a:off x="7102316" y="-3810"/>
            <a:ext cx="2049780" cy="3592830"/>
          </a:xfrm>
          <a:prstGeom prst="rect">
            <a:avLst/>
          </a:prstGeom>
        </p:spPr>
      </p:pic>
      <p:pic>
        <p:nvPicPr>
          <p:cNvPr id="5" name="图片 5" descr="毛线团">
            <a:extLst>
              <a:ext uri="{FF2B5EF4-FFF2-40B4-BE49-F238E27FC236}">
                <a16:creationId xmlns:a16="http://schemas.microsoft.com/office/drawing/2014/main" id="{706EA449-A0C2-4FC2-A809-94CD9CA82F52}"/>
              </a:ext>
            </a:extLst>
          </p:cNvPr>
          <p:cNvPicPr>
            <a:picLocks noChangeAspect="1"/>
          </p:cNvPicPr>
          <p:nvPr/>
        </p:nvPicPr>
        <p:blipFill>
          <a:blip r:embed="rId4"/>
          <a:stretch>
            <a:fillRect/>
          </a:stretch>
        </p:blipFill>
        <p:spPr>
          <a:xfrm>
            <a:off x="-17620" y="3603039"/>
            <a:ext cx="1780699" cy="3260725"/>
          </a:xfrm>
          <a:prstGeom prst="rect">
            <a:avLst/>
          </a:prstGeom>
        </p:spPr>
      </p:pic>
      <p:pic>
        <p:nvPicPr>
          <p:cNvPr id="6" name="图片 6" descr="花">
            <a:extLst>
              <a:ext uri="{FF2B5EF4-FFF2-40B4-BE49-F238E27FC236}">
                <a16:creationId xmlns:a16="http://schemas.microsoft.com/office/drawing/2014/main" id="{C18461EE-6227-4FA4-A437-83894FE29821}"/>
              </a:ext>
            </a:extLst>
          </p:cNvPr>
          <p:cNvPicPr>
            <a:picLocks noChangeAspect="1"/>
          </p:cNvPicPr>
          <p:nvPr/>
        </p:nvPicPr>
        <p:blipFill>
          <a:blip r:embed="rId5"/>
          <a:stretch>
            <a:fillRect/>
          </a:stretch>
        </p:blipFill>
        <p:spPr>
          <a:xfrm>
            <a:off x="1676877" y="5574079"/>
            <a:ext cx="677704" cy="852805"/>
          </a:xfrm>
          <a:prstGeom prst="rect">
            <a:avLst/>
          </a:prstGeom>
        </p:spPr>
      </p:pic>
      <p:sp>
        <p:nvSpPr>
          <p:cNvPr id="10" name="文本框 11">
            <a:extLst>
              <a:ext uri="{FF2B5EF4-FFF2-40B4-BE49-F238E27FC236}">
                <a16:creationId xmlns:a16="http://schemas.microsoft.com/office/drawing/2014/main" id="{307BC69D-546E-4856-BE70-913706414F81}"/>
              </a:ext>
            </a:extLst>
          </p:cNvPr>
          <p:cNvSpPr txBox="1"/>
          <p:nvPr/>
        </p:nvSpPr>
        <p:spPr>
          <a:xfrm>
            <a:off x="529474" y="1153843"/>
            <a:ext cx="1126808" cy="1107996"/>
          </a:xfrm>
          <a:prstGeom prst="rect">
            <a:avLst/>
          </a:prstGeom>
          <a:noFill/>
        </p:spPr>
        <p:txBody>
          <a:bodyPr wrap="square" rtlCol="0">
            <a:spAutoFit/>
          </a:bodyPr>
          <a:lstStyle/>
          <a:p>
            <a:pPr algn="ctr"/>
            <a:r>
              <a:rPr lang="en-US" altLang="zh-CN" sz="6600" b="1" dirty="0">
                <a:latin typeface="Times New Roman" panose="02020603050405020304" pitchFamily="18" charset="0"/>
                <a:cs typeface="Times New Roman" panose="02020603050405020304" pitchFamily="18" charset="0"/>
              </a:rPr>
              <a:t>I.</a:t>
            </a:r>
          </a:p>
        </p:txBody>
      </p:sp>
      <p:sp>
        <p:nvSpPr>
          <p:cNvPr id="11" name="文本框 12">
            <a:extLst>
              <a:ext uri="{FF2B5EF4-FFF2-40B4-BE49-F238E27FC236}">
                <a16:creationId xmlns:a16="http://schemas.microsoft.com/office/drawing/2014/main" id="{67EDF19F-CFBA-4968-B6AF-4577EFE4CC09}"/>
              </a:ext>
            </a:extLst>
          </p:cNvPr>
          <p:cNvSpPr txBox="1"/>
          <p:nvPr/>
        </p:nvSpPr>
        <p:spPr>
          <a:xfrm>
            <a:off x="1455896" y="1257141"/>
            <a:ext cx="7696200" cy="901401"/>
          </a:xfrm>
          <a:prstGeom prst="rect">
            <a:avLst/>
          </a:prstGeom>
          <a:noFill/>
        </p:spPr>
        <p:txBody>
          <a:bodyPr wrap="square" rtlCol="0">
            <a:spAutoFit/>
          </a:bodyPr>
          <a:lstStyle/>
          <a:p>
            <a:pPr algn="ctr" fontAlgn="auto">
              <a:lnSpc>
                <a:spcPct val="120000"/>
              </a:lnSpc>
            </a:pPr>
            <a:r>
              <a:rPr lang="en-US" sz="4800" b="1" dirty="0" err="1">
                <a:latin typeface="Times New Roman" pitchFamily="18" charset="0"/>
                <a:cs typeface="Times New Roman" pitchFamily="18" charset="0"/>
              </a:rPr>
              <a:t>Chức</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năng</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của</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câu</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nghi</a:t>
            </a:r>
            <a:r>
              <a:rPr lang="en-US" sz="4800" b="1" dirty="0">
                <a:latin typeface="Times New Roman" pitchFamily="18" charset="0"/>
                <a:cs typeface="Times New Roman" pitchFamily="18" charset="0"/>
              </a:rPr>
              <a:t> </a:t>
            </a:r>
            <a:r>
              <a:rPr lang="en-US" sz="4800" b="1" dirty="0" err="1">
                <a:latin typeface="Times New Roman" pitchFamily="18" charset="0"/>
                <a:cs typeface="Times New Roman" pitchFamily="18" charset="0"/>
              </a:rPr>
              <a:t>vấn</a:t>
            </a:r>
            <a:endParaRPr lang="zh-CN" altLang="en-US" sz="4800" dirty="0">
              <a:solidFill>
                <a:srgbClr val="152751"/>
              </a:solidFill>
              <a:latin typeface="Times New Roman" panose="02020603050405020304" pitchFamily="18" charset="0"/>
              <a:ea typeface="微软雅黑" panose="020B0503020204020204" charset="-122"/>
              <a:cs typeface="Times New Roman" panose="02020603050405020304" pitchFamily="18" charset="0"/>
              <a:sym typeface="+mn-ea"/>
            </a:endParaRPr>
          </a:p>
        </p:txBody>
      </p:sp>
    </p:spTree>
    <p:extLst>
      <p:ext uri="{BB962C8B-B14F-4D97-AF65-F5344CB8AC3E}">
        <p14:creationId xmlns:p14="http://schemas.microsoft.com/office/powerpoint/2010/main" val="172571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8"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par>
                                <p:cTn id="16" presetID="53"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10"/>
                                        </p:tgtEl>
                                        <p:attrNameLst>
                                          <p:attrName>ppt_y</p:attrName>
                                        </p:attrNameLst>
                                      </p:cBhvr>
                                      <p:tavLst>
                                        <p:tav tm="0">
                                          <p:val>
                                            <p:strVal val="#ppt_y"/>
                                          </p:val>
                                        </p:tav>
                                        <p:tav tm="100000">
                                          <p:val>
                                            <p:strVal val="#ppt_y"/>
                                          </p:val>
                                        </p:tav>
                                      </p:tavLst>
                                    </p:anim>
                                    <p:anim calcmode="lin" valueType="num">
                                      <p:cBhvr>
                                        <p:cTn id="26"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10"/>
                                        </p:tgtEl>
                                      </p:cBhvr>
                                    </p:animEffect>
                                  </p:childTnLst>
                                </p:cTn>
                              </p:par>
                            </p:childTnLst>
                          </p:cTn>
                        </p:par>
                        <p:par>
                          <p:cTn id="29" fill="hold">
                            <p:stCondLst>
                              <p:cond delay="1550"/>
                            </p:stCondLst>
                            <p:childTnLst>
                              <p:par>
                                <p:cTn id="30" presetID="42" presetClass="entr" presetSubtype="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anim calcmode="lin" valueType="num">
                                      <p:cBhvr>
                                        <p:cTn id="33" dur="500" fill="hold"/>
                                        <p:tgtEl>
                                          <p:spTgt spid="11"/>
                                        </p:tgtEl>
                                        <p:attrNameLst>
                                          <p:attrName>ppt_x</p:attrName>
                                        </p:attrNameLst>
                                      </p:cBhvr>
                                      <p:tavLst>
                                        <p:tav tm="0">
                                          <p:val>
                                            <p:strVal val="#ppt_x"/>
                                          </p:val>
                                        </p:tav>
                                        <p:tav tm="100000">
                                          <p:val>
                                            <p:strVal val="#ppt_x"/>
                                          </p:val>
                                        </p:tav>
                                      </p:tavLst>
                                    </p:anim>
                                    <p:anim calcmode="lin" valueType="num">
                                      <p:cBhvr>
                                        <p:cTn id="3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349CD8F2-BCF0-49DE-84F6-18C8C1102009}"/>
              </a:ext>
            </a:extLst>
          </p:cNvPr>
          <p:cNvSpPr>
            <a:spLocks noChangeArrowheads="1"/>
          </p:cNvSpPr>
          <p:nvPr/>
        </p:nvSpPr>
        <p:spPr bwMode="hidden">
          <a:xfrm rot="10800000">
            <a:off x="-18509" y="2971800"/>
            <a:ext cx="4412456" cy="3886200"/>
          </a:xfrm>
          <a:prstGeom prst="rect">
            <a:avLst/>
          </a:prstGeom>
          <a:gradFill rotWithShape="1">
            <a:gsLst>
              <a:gs pos="0">
                <a:schemeClr val="accent1">
                  <a:alpha val="20000"/>
                </a:schemeClr>
              </a:gs>
              <a:gs pos="100000">
                <a:schemeClr val="accent1">
                  <a:gamma/>
                  <a:tint val="0"/>
                  <a:invGamma/>
                  <a:alpha val="0"/>
                </a:schemeClr>
              </a:gs>
            </a:gsLst>
            <a:path path="rect">
              <a:fillToRect l="100000" b="100000"/>
            </a:path>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SG" sz="3200">
              <a:solidFill>
                <a:srgbClr val="000000"/>
              </a:solidFill>
              <a:latin typeface="Times New Roman"/>
            </a:endParaRPr>
          </a:p>
        </p:txBody>
      </p:sp>
      <p:grpSp>
        <p:nvGrpSpPr>
          <p:cNvPr id="38917" name="Group 5">
            <a:extLst>
              <a:ext uri="{FF2B5EF4-FFF2-40B4-BE49-F238E27FC236}">
                <a16:creationId xmlns:a16="http://schemas.microsoft.com/office/drawing/2014/main" id="{04CB2C52-3C76-4500-9321-C63FC07A4837}"/>
              </a:ext>
            </a:extLst>
          </p:cNvPr>
          <p:cNvGrpSpPr>
            <a:grpSpLocks/>
          </p:cNvGrpSpPr>
          <p:nvPr/>
        </p:nvGrpSpPr>
        <p:grpSpPr bwMode="auto">
          <a:xfrm>
            <a:off x="3219028" y="2205087"/>
            <a:ext cx="2576513" cy="4076701"/>
            <a:chOff x="2989" y="1389"/>
            <a:chExt cx="2164" cy="2568"/>
          </a:xfrm>
        </p:grpSpPr>
        <p:grpSp>
          <p:nvGrpSpPr>
            <p:cNvPr id="38918" name="Group 10">
              <a:extLst>
                <a:ext uri="{FF2B5EF4-FFF2-40B4-BE49-F238E27FC236}">
                  <a16:creationId xmlns:a16="http://schemas.microsoft.com/office/drawing/2014/main" id="{19546470-9B7B-4EEF-8779-1B108393484A}"/>
                </a:ext>
              </a:extLst>
            </p:cNvPr>
            <p:cNvGrpSpPr>
              <a:grpSpLocks/>
            </p:cNvGrpSpPr>
            <p:nvPr/>
          </p:nvGrpSpPr>
          <p:grpSpPr bwMode="auto">
            <a:xfrm>
              <a:off x="2989" y="1893"/>
              <a:ext cx="2164" cy="2064"/>
              <a:chOff x="624" y="1968"/>
              <a:chExt cx="2064" cy="1895"/>
            </a:xfrm>
          </p:grpSpPr>
          <p:sp>
            <p:nvSpPr>
              <p:cNvPr id="209931" name="AutoShape 11">
                <a:extLst>
                  <a:ext uri="{FF2B5EF4-FFF2-40B4-BE49-F238E27FC236}">
                    <a16:creationId xmlns:a16="http://schemas.microsoft.com/office/drawing/2014/main" id="{36524DF7-EE90-43CB-A31B-EAD208B489E2}"/>
                  </a:ext>
                </a:extLst>
              </p:cNvPr>
              <p:cNvSpPr>
                <a:spLocks noChangeAspect="1" noChangeArrowheads="1"/>
              </p:cNvSpPr>
              <p:nvPr/>
            </p:nvSpPr>
            <p:spPr bwMode="gray">
              <a:xfrm>
                <a:off x="624" y="1968"/>
                <a:ext cx="2064" cy="1895"/>
              </a:xfrm>
              <a:prstGeom prst="roundRect">
                <a:avLst>
                  <a:gd name="adj" fmla="val 4690"/>
                </a:avLst>
              </a:prstGeom>
              <a:gradFill rotWithShape="1">
                <a:gsLst>
                  <a:gs pos="0">
                    <a:schemeClr val="hlink">
                      <a:gamma/>
                      <a:tint val="34902"/>
                      <a:invGamma/>
                      <a:alpha val="60001"/>
                    </a:schemeClr>
                  </a:gs>
                  <a:gs pos="100000">
                    <a:schemeClr val="hlink">
                      <a:alpha val="60001"/>
                    </a:schemeClr>
                  </a:gs>
                </a:gsLst>
                <a:lin ang="5400000" scaled="1"/>
              </a:gradFill>
              <a:ln w="9525">
                <a:solidFill>
                  <a:schemeClr val="hlink"/>
                </a:solidFill>
                <a:round/>
                <a:headEnd/>
                <a:tailEnd/>
              </a:ln>
            </p:spPr>
            <p:txBody>
              <a:bodyPr wrap="none" anchor="ctr"/>
              <a:lstStyle/>
              <a:p>
                <a:pPr algn="ctr" fontAlgn="base">
                  <a:spcBef>
                    <a:spcPct val="0"/>
                  </a:spcBef>
                  <a:spcAft>
                    <a:spcPct val="0"/>
                  </a:spcAft>
                  <a:defRPr/>
                </a:pPr>
                <a:endParaRPr lang="en-US" sz="3200">
                  <a:solidFill>
                    <a:srgbClr val="000000"/>
                  </a:solidFill>
                  <a:latin typeface="Times New Roman"/>
                </a:endParaRPr>
              </a:p>
            </p:txBody>
          </p:sp>
          <p:sp>
            <p:nvSpPr>
              <p:cNvPr id="38920" name="AutoShape 12">
                <a:extLst>
                  <a:ext uri="{FF2B5EF4-FFF2-40B4-BE49-F238E27FC236}">
                    <a16:creationId xmlns:a16="http://schemas.microsoft.com/office/drawing/2014/main" id="{7A87319C-4433-4E75-86B6-C560BD2A405D}"/>
                  </a:ext>
                </a:extLst>
              </p:cNvPr>
              <p:cNvSpPr>
                <a:spLocks noChangeAspect="1" noChangeArrowheads="1"/>
              </p:cNvSpPr>
              <p:nvPr/>
            </p:nvSpPr>
            <p:spPr bwMode="gray">
              <a:xfrm>
                <a:off x="649" y="1992"/>
                <a:ext cx="2010" cy="1848"/>
              </a:xfrm>
              <a:prstGeom prst="roundRect">
                <a:avLst>
                  <a:gd name="adj" fmla="val 4690"/>
                </a:avLst>
              </a:prstGeom>
              <a:solidFill>
                <a:srgbClr val="FFFFFF"/>
              </a:solidFill>
              <a:ln w="9525">
                <a:solidFill>
                  <a:schemeClr val="hlink">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3200">
                  <a:solidFill>
                    <a:srgbClr val="000000"/>
                  </a:solidFill>
                  <a:latin typeface="Times New Roman"/>
                  <a:cs typeface="Arial" panose="020B0604020202020204" pitchFamily="34" charset="0"/>
                </a:endParaRPr>
              </a:p>
            </p:txBody>
          </p:sp>
        </p:grpSp>
        <p:sp>
          <p:nvSpPr>
            <p:cNvPr id="209933" name="AutoShape 13">
              <a:extLst>
                <a:ext uri="{FF2B5EF4-FFF2-40B4-BE49-F238E27FC236}">
                  <a16:creationId xmlns:a16="http://schemas.microsoft.com/office/drawing/2014/main" id="{6F62F7D1-FE3B-4578-B206-7A8E91E1CA24}"/>
                </a:ext>
              </a:extLst>
            </p:cNvPr>
            <p:cNvSpPr>
              <a:spLocks noChangeArrowheads="1"/>
            </p:cNvSpPr>
            <p:nvPr/>
          </p:nvSpPr>
          <p:spPr bwMode="ltGray">
            <a:xfrm>
              <a:off x="3072" y="1412"/>
              <a:ext cx="1999" cy="282"/>
            </a:xfrm>
            <a:prstGeom prst="roundRect">
              <a:avLst>
                <a:gd name="adj" fmla="val 50000"/>
              </a:avLst>
            </a:prstGeom>
            <a:gradFill rotWithShape="1">
              <a:gsLst>
                <a:gs pos="0">
                  <a:schemeClr val="hlink">
                    <a:gamma/>
                    <a:tint val="85882"/>
                    <a:invGamma/>
                  </a:schemeClr>
                </a:gs>
                <a:gs pos="100000">
                  <a:schemeClr val="hlink"/>
                </a:gs>
              </a:gsLst>
              <a:lin ang="5400000" scaled="1"/>
            </a:gradFill>
            <a:ln>
              <a:noFill/>
            </a:ln>
            <a:extLst>
              <a:ext uri="{91240B29-F687-4F45-9708-019B960494DF}">
                <a14:hiddenLine xmlns:a14="http://schemas.microsoft.com/office/drawing/2010/main" w="9525">
                  <a:solidFill>
                    <a:schemeClr val="hlink"/>
                  </a:solidFill>
                  <a:round/>
                  <a:headEnd/>
                  <a:tailEnd/>
                </a14:hiddenLine>
              </a:ext>
            </a:extLst>
          </p:spPr>
          <p:txBody>
            <a:bodyPr wrap="none" anchor="ctr"/>
            <a:lstStyle/>
            <a:p>
              <a:pPr algn="ctr" fontAlgn="base">
                <a:spcBef>
                  <a:spcPct val="0"/>
                </a:spcBef>
                <a:spcAft>
                  <a:spcPct val="0"/>
                </a:spcAft>
                <a:defRPr/>
              </a:pPr>
              <a:endParaRPr lang="en-US" sz="3200">
                <a:solidFill>
                  <a:srgbClr val="000000"/>
                </a:solidFill>
                <a:latin typeface="Times New Roman"/>
              </a:endParaRPr>
            </a:p>
          </p:txBody>
        </p:sp>
        <p:sp>
          <p:nvSpPr>
            <p:cNvPr id="38922" name="Rectangle 14">
              <a:extLst>
                <a:ext uri="{FF2B5EF4-FFF2-40B4-BE49-F238E27FC236}">
                  <a16:creationId xmlns:a16="http://schemas.microsoft.com/office/drawing/2014/main" id="{7F8D803E-781B-4BF5-BC5B-A08580CFDA8B}"/>
                </a:ext>
              </a:extLst>
            </p:cNvPr>
            <p:cNvSpPr>
              <a:spLocks noChangeArrowheads="1"/>
            </p:cNvSpPr>
            <p:nvPr/>
          </p:nvSpPr>
          <p:spPr bwMode="black">
            <a:xfrm>
              <a:off x="3324" y="1389"/>
              <a:ext cx="14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SG" altLang="en-US" sz="2400" b="1" dirty="0">
                  <a:solidFill>
                    <a:srgbClr val="FFFFFF"/>
                  </a:solidFill>
                  <a:latin typeface="Times New Roman"/>
                  <a:cs typeface="Arial" panose="020B0604020202020204" pitchFamily="34" charset="0"/>
                </a:rPr>
                <a:t>(2)</a:t>
              </a:r>
            </a:p>
          </p:txBody>
        </p:sp>
        <p:cxnSp>
          <p:nvCxnSpPr>
            <p:cNvPr id="38923" name="AutoShape 17">
              <a:extLst>
                <a:ext uri="{FF2B5EF4-FFF2-40B4-BE49-F238E27FC236}">
                  <a16:creationId xmlns:a16="http://schemas.microsoft.com/office/drawing/2014/main" id="{C557C651-2F81-4D93-AA48-090A1817CDCD}"/>
                </a:ext>
              </a:extLst>
            </p:cNvPr>
            <p:cNvCxnSpPr>
              <a:cxnSpLocks noChangeShapeType="1"/>
              <a:stCxn id="209933" idx="2"/>
            </p:cNvCxnSpPr>
            <p:nvPr/>
          </p:nvCxnSpPr>
          <p:spPr bwMode="gray">
            <a:xfrm rot="5400000">
              <a:off x="3972" y="1793"/>
              <a:ext cx="199" cy="1"/>
            </a:xfrm>
            <a:prstGeom prst="bentConnector3">
              <a:avLst>
                <a:gd name="adj1" fmla="val 49750"/>
              </a:avLst>
            </a:prstGeom>
            <a:noFill/>
            <a:ln w="38100">
              <a:solidFill>
                <a:schemeClr val="hlink"/>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38924" name="Rectangle 19">
              <a:extLst>
                <a:ext uri="{FF2B5EF4-FFF2-40B4-BE49-F238E27FC236}">
                  <a16:creationId xmlns:a16="http://schemas.microsoft.com/office/drawing/2014/main" id="{42D54574-255F-4BC8-B7B8-1EE91DB6721D}"/>
                </a:ext>
              </a:extLst>
            </p:cNvPr>
            <p:cNvSpPr>
              <a:spLocks noChangeArrowheads="1"/>
            </p:cNvSpPr>
            <p:nvPr/>
          </p:nvSpPr>
          <p:spPr bwMode="auto">
            <a:xfrm>
              <a:off x="3130" y="2160"/>
              <a:ext cx="1933" cy="1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10000"/>
                </a:lnSpc>
                <a:spcBef>
                  <a:spcPct val="50000"/>
                </a:spcBef>
                <a:spcAft>
                  <a:spcPct val="0"/>
                </a:spcAft>
              </a:pPr>
              <a:r>
                <a:rPr lang="en-US" altLang="en-US" sz="2800" dirty="0" err="1">
                  <a:solidFill>
                    <a:srgbClr val="080808"/>
                  </a:solidFill>
                  <a:latin typeface="Times New Roman"/>
                  <a:cs typeface="Arial" panose="020B0604020202020204" pitchFamily="34" charset="0"/>
                </a:rPr>
                <a:t>Hoạt</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động</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nhóm</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trong</a:t>
              </a:r>
              <a:r>
                <a:rPr lang="en-US" altLang="en-US" sz="2800" dirty="0">
                  <a:solidFill>
                    <a:srgbClr val="080808"/>
                  </a:solidFill>
                  <a:latin typeface="Times New Roman"/>
                  <a:cs typeface="Arial" panose="020B0604020202020204" pitchFamily="34" charset="0"/>
                </a:rPr>
                <a:t> 2 </a:t>
              </a:r>
              <a:r>
                <a:rPr lang="en-US" altLang="en-US" sz="2800" dirty="0" err="1">
                  <a:solidFill>
                    <a:srgbClr val="080808"/>
                  </a:solidFill>
                  <a:latin typeface="Times New Roman"/>
                  <a:cs typeface="Arial" panose="020B0604020202020204" pitchFamily="34" charset="0"/>
                </a:rPr>
                <a:t>phút</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và</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điền</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nội</a:t>
              </a:r>
              <a:r>
                <a:rPr lang="en-US" altLang="en-US" sz="2800" dirty="0">
                  <a:solidFill>
                    <a:srgbClr val="080808"/>
                  </a:solidFill>
                  <a:latin typeface="Times New Roman"/>
                  <a:cs typeface="Arial" panose="020B0604020202020204" pitchFamily="34" charset="0"/>
                </a:rPr>
                <a:t> dung </a:t>
              </a:r>
              <a:r>
                <a:rPr lang="en-US" altLang="en-US" sz="2800" dirty="0" err="1">
                  <a:solidFill>
                    <a:srgbClr val="080808"/>
                  </a:solidFill>
                  <a:latin typeface="Times New Roman"/>
                  <a:cs typeface="Arial" panose="020B0604020202020204" pitchFamily="34" charset="0"/>
                </a:rPr>
                <a:t>vào</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phiếu</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học</a:t>
              </a:r>
              <a:r>
                <a:rPr lang="en-US" altLang="en-US" sz="2800" dirty="0">
                  <a:solidFill>
                    <a:srgbClr val="080808"/>
                  </a:solidFill>
                  <a:latin typeface="Times New Roman"/>
                  <a:cs typeface="Arial" panose="020B0604020202020204" pitchFamily="34" charset="0"/>
                </a:rPr>
                <a:t> </a:t>
              </a:r>
              <a:r>
                <a:rPr lang="en-US" altLang="en-US" sz="2800" dirty="0" err="1">
                  <a:solidFill>
                    <a:srgbClr val="080808"/>
                  </a:solidFill>
                  <a:latin typeface="Times New Roman"/>
                  <a:cs typeface="Arial" panose="020B0604020202020204" pitchFamily="34" charset="0"/>
                </a:rPr>
                <a:t>tập</a:t>
              </a:r>
              <a:endParaRPr lang="en-SG" altLang="en-US" sz="2800" dirty="0">
                <a:solidFill>
                  <a:srgbClr val="080808"/>
                </a:solidFill>
                <a:latin typeface="Times New Roman"/>
                <a:cs typeface="Arial" panose="020B0604020202020204" pitchFamily="34" charset="0"/>
              </a:endParaRPr>
            </a:p>
          </p:txBody>
        </p:sp>
      </p:grpSp>
      <p:grpSp>
        <p:nvGrpSpPr>
          <p:cNvPr id="38925" name="Group 13">
            <a:extLst>
              <a:ext uri="{FF2B5EF4-FFF2-40B4-BE49-F238E27FC236}">
                <a16:creationId xmlns:a16="http://schemas.microsoft.com/office/drawing/2014/main" id="{70DE857D-87DA-47BC-83A2-0F422C5E5BA7}"/>
              </a:ext>
            </a:extLst>
          </p:cNvPr>
          <p:cNvGrpSpPr>
            <a:grpSpLocks/>
          </p:cNvGrpSpPr>
          <p:nvPr/>
        </p:nvGrpSpPr>
        <p:grpSpPr bwMode="auto">
          <a:xfrm>
            <a:off x="359556" y="2205038"/>
            <a:ext cx="2576513" cy="4079876"/>
            <a:chOff x="539" y="1389"/>
            <a:chExt cx="2164" cy="2570"/>
          </a:xfrm>
        </p:grpSpPr>
        <p:grpSp>
          <p:nvGrpSpPr>
            <p:cNvPr id="38926" name="Group 14">
              <a:extLst>
                <a:ext uri="{FF2B5EF4-FFF2-40B4-BE49-F238E27FC236}">
                  <a16:creationId xmlns:a16="http://schemas.microsoft.com/office/drawing/2014/main" id="{BE552BE2-E1CC-46AD-A6DE-359952902B09}"/>
                </a:ext>
              </a:extLst>
            </p:cNvPr>
            <p:cNvGrpSpPr>
              <a:grpSpLocks/>
            </p:cNvGrpSpPr>
            <p:nvPr/>
          </p:nvGrpSpPr>
          <p:grpSpPr bwMode="auto">
            <a:xfrm>
              <a:off x="539" y="1696"/>
              <a:ext cx="2164" cy="2263"/>
              <a:chOff x="539" y="1584"/>
              <a:chExt cx="2164" cy="2263"/>
            </a:xfrm>
          </p:grpSpPr>
          <p:sp>
            <p:nvSpPr>
              <p:cNvPr id="209925" name="AutoShape 5">
                <a:extLst>
                  <a:ext uri="{FF2B5EF4-FFF2-40B4-BE49-F238E27FC236}">
                    <a16:creationId xmlns:a16="http://schemas.microsoft.com/office/drawing/2014/main" id="{DE8CCAA2-A8AF-4CE6-91FE-E8EC474C2F53}"/>
                  </a:ext>
                </a:extLst>
              </p:cNvPr>
              <p:cNvSpPr>
                <a:spLocks noChangeAspect="1" noChangeArrowheads="1"/>
              </p:cNvSpPr>
              <p:nvPr/>
            </p:nvSpPr>
            <p:spPr bwMode="gray">
              <a:xfrm>
                <a:off x="539" y="1783"/>
                <a:ext cx="2164" cy="2064"/>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fontAlgn="base">
                  <a:spcBef>
                    <a:spcPct val="0"/>
                  </a:spcBef>
                  <a:spcAft>
                    <a:spcPct val="0"/>
                  </a:spcAft>
                  <a:defRPr/>
                </a:pPr>
                <a:endParaRPr lang="en-US" sz="3200">
                  <a:solidFill>
                    <a:srgbClr val="000000"/>
                  </a:solidFill>
                  <a:latin typeface="Times New Roman"/>
                </a:endParaRPr>
              </a:p>
            </p:txBody>
          </p:sp>
          <p:sp>
            <p:nvSpPr>
              <p:cNvPr id="38928" name="AutoShape 6">
                <a:extLst>
                  <a:ext uri="{FF2B5EF4-FFF2-40B4-BE49-F238E27FC236}">
                    <a16:creationId xmlns:a16="http://schemas.microsoft.com/office/drawing/2014/main" id="{4D4BB784-A994-4974-82EC-B6B5D2E5DAC7}"/>
                  </a:ext>
                </a:extLst>
              </p:cNvPr>
              <p:cNvSpPr>
                <a:spLocks noChangeAspect="1" noChangeArrowheads="1"/>
              </p:cNvSpPr>
              <p:nvPr/>
            </p:nvSpPr>
            <p:spPr bwMode="gray">
              <a:xfrm>
                <a:off x="565" y="1809"/>
                <a:ext cx="2108" cy="2013"/>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3200">
                  <a:solidFill>
                    <a:srgbClr val="000000"/>
                  </a:solidFill>
                  <a:latin typeface="Times New Roman"/>
                  <a:cs typeface="Arial" panose="020B0604020202020204" pitchFamily="34" charset="0"/>
                </a:endParaRPr>
              </a:p>
            </p:txBody>
          </p:sp>
          <p:cxnSp>
            <p:nvCxnSpPr>
              <p:cNvPr id="38929" name="AutoShape 16">
                <a:extLst>
                  <a:ext uri="{FF2B5EF4-FFF2-40B4-BE49-F238E27FC236}">
                    <a16:creationId xmlns:a16="http://schemas.microsoft.com/office/drawing/2014/main" id="{B62971C0-2F89-447F-B88E-52F26CB08EB2}"/>
                  </a:ext>
                </a:extLst>
              </p:cNvPr>
              <p:cNvCxnSpPr>
                <a:cxnSpLocks noChangeShapeType="1"/>
                <a:stCxn id="209927"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209927" name="AutoShape 7">
              <a:extLst>
                <a:ext uri="{FF2B5EF4-FFF2-40B4-BE49-F238E27FC236}">
                  <a16:creationId xmlns:a16="http://schemas.microsoft.com/office/drawing/2014/main" id="{15659788-84A7-4683-BC71-B28A952AD301}"/>
                </a:ext>
              </a:extLst>
            </p:cNvPr>
            <p:cNvSpPr>
              <a:spLocks noChangeArrowheads="1"/>
            </p:cNvSpPr>
            <p:nvPr/>
          </p:nvSpPr>
          <p:spPr bwMode="ltGray">
            <a:xfrm>
              <a:off x="621" y="1414"/>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a:extLst>
              <a:ext uri="{91240B29-F687-4F45-9708-019B960494DF}">
                <a14:hiddenLine xmlns:a14="http://schemas.microsoft.com/office/drawing/2010/main" w="9525">
                  <a:solidFill>
                    <a:schemeClr val="accent2"/>
                  </a:solidFill>
                  <a:round/>
                  <a:headEnd/>
                  <a:tailEnd/>
                </a14:hiddenLine>
              </a:ext>
            </a:extLst>
          </p:spPr>
          <p:txBody>
            <a:bodyPr wrap="none" anchor="ctr"/>
            <a:lstStyle/>
            <a:p>
              <a:pPr algn="ctr" fontAlgn="base">
                <a:spcBef>
                  <a:spcPct val="0"/>
                </a:spcBef>
                <a:spcAft>
                  <a:spcPct val="0"/>
                </a:spcAft>
                <a:defRPr/>
              </a:pPr>
              <a:endParaRPr lang="en-US" sz="3200">
                <a:solidFill>
                  <a:srgbClr val="000000"/>
                </a:solidFill>
                <a:latin typeface="Times New Roman"/>
              </a:endParaRPr>
            </a:p>
          </p:txBody>
        </p:sp>
        <p:sp>
          <p:nvSpPr>
            <p:cNvPr id="38931" name="Rectangle 8">
              <a:extLst>
                <a:ext uri="{FF2B5EF4-FFF2-40B4-BE49-F238E27FC236}">
                  <a16:creationId xmlns:a16="http://schemas.microsoft.com/office/drawing/2014/main" id="{A0703E2F-23F0-49F6-B900-E1D5EF8D3398}"/>
                </a:ext>
              </a:extLst>
            </p:cNvPr>
            <p:cNvSpPr>
              <a:spLocks noChangeArrowheads="1"/>
            </p:cNvSpPr>
            <p:nvPr/>
          </p:nvSpPr>
          <p:spPr bwMode="black">
            <a:xfrm>
              <a:off x="873" y="1389"/>
              <a:ext cx="14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SG" altLang="en-US" sz="2400" b="1" dirty="0">
                  <a:solidFill>
                    <a:srgbClr val="FFFFFF"/>
                  </a:solidFill>
                  <a:latin typeface="Times New Roman"/>
                  <a:cs typeface="Arial" panose="020B0604020202020204" pitchFamily="34" charset="0"/>
                </a:rPr>
                <a:t>(1)</a:t>
              </a:r>
            </a:p>
          </p:txBody>
        </p:sp>
        <p:sp>
          <p:nvSpPr>
            <p:cNvPr id="38932" name="Rectangle 9">
              <a:extLst>
                <a:ext uri="{FF2B5EF4-FFF2-40B4-BE49-F238E27FC236}">
                  <a16:creationId xmlns:a16="http://schemas.microsoft.com/office/drawing/2014/main" id="{4E8ECD8C-8165-49E2-A138-15C2AFF5823B}"/>
                </a:ext>
              </a:extLst>
            </p:cNvPr>
            <p:cNvSpPr>
              <a:spLocks noChangeArrowheads="1"/>
            </p:cNvSpPr>
            <p:nvPr/>
          </p:nvSpPr>
          <p:spPr bwMode="auto">
            <a:xfrm>
              <a:off x="638" y="2076"/>
              <a:ext cx="1933" cy="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10000"/>
                </a:lnSpc>
                <a:spcBef>
                  <a:spcPct val="50000"/>
                </a:spcBef>
                <a:spcAft>
                  <a:spcPct val="0"/>
                </a:spcAft>
              </a:pPr>
              <a:r>
                <a:rPr lang="en-SG" altLang="en-US" sz="3200" dirty="0" err="1">
                  <a:solidFill>
                    <a:srgbClr val="080808"/>
                  </a:solidFill>
                  <a:latin typeface="Times New Roman"/>
                  <a:cs typeface="Arial" panose="020B0604020202020204" pitchFamily="34" charset="0"/>
                </a:rPr>
                <a:t>Đọc</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ví</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dụ</a:t>
              </a:r>
              <a:r>
                <a:rPr lang="en-SG" altLang="en-US" sz="3200" dirty="0">
                  <a:solidFill>
                    <a:srgbClr val="080808"/>
                  </a:solidFill>
                  <a:latin typeface="Times New Roman"/>
                  <a:cs typeface="Arial" panose="020B0604020202020204" pitchFamily="34" charset="0"/>
                </a:rPr>
                <a:t> SGK </a:t>
              </a:r>
            </a:p>
          </p:txBody>
        </p:sp>
      </p:grpSp>
      <p:grpSp>
        <p:nvGrpSpPr>
          <p:cNvPr id="30" name="Group 13">
            <a:extLst>
              <a:ext uri="{FF2B5EF4-FFF2-40B4-BE49-F238E27FC236}">
                <a16:creationId xmlns:a16="http://schemas.microsoft.com/office/drawing/2014/main" id="{7F7011E2-5691-4ADC-8785-856456E62BC7}"/>
              </a:ext>
            </a:extLst>
          </p:cNvPr>
          <p:cNvGrpSpPr>
            <a:grpSpLocks/>
          </p:cNvGrpSpPr>
          <p:nvPr/>
        </p:nvGrpSpPr>
        <p:grpSpPr bwMode="auto">
          <a:xfrm>
            <a:off x="6094387" y="2205088"/>
            <a:ext cx="2576513" cy="4076701"/>
            <a:chOff x="539" y="1391"/>
            <a:chExt cx="2164" cy="2568"/>
          </a:xfrm>
        </p:grpSpPr>
        <p:grpSp>
          <p:nvGrpSpPr>
            <p:cNvPr id="31" name="Group 14">
              <a:extLst>
                <a:ext uri="{FF2B5EF4-FFF2-40B4-BE49-F238E27FC236}">
                  <a16:creationId xmlns:a16="http://schemas.microsoft.com/office/drawing/2014/main" id="{5B425B9C-4F26-4F76-B7D1-B93BBCE4B118}"/>
                </a:ext>
              </a:extLst>
            </p:cNvPr>
            <p:cNvGrpSpPr>
              <a:grpSpLocks/>
            </p:cNvGrpSpPr>
            <p:nvPr/>
          </p:nvGrpSpPr>
          <p:grpSpPr bwMode="auto">
            <a:xfrm>
              <a:off x="539" y="1696"/>
              <a:ext cx="2164" cy="2263"/>
              <a:chOff x="539" y="1584"/>
              <a:chExt cx="2164" cy="2263"/>
            </a:xfrm>
          </p:grpSpPr>
          <p:sp>
            <p:nvSpPr>
              <p:cNvPr id="35" name="AutoShape 5">
                <a:extLst>
                  <a:ext uri="{FF2B5EF4-FFF2-40B4-BE49-F238E27FC236}">
                    <a16:creationId xmlns:a16="http://schemas.microsoft.com/office/drawing/2014/main" id="{E889EDFC-4FA6-4EA0-A1CA-414D3AB7B2D3}"/>
                  </a:ext>
                </a:extLst>
              </p:cNvPr>
              <p:cNvSpPr>
                <a:spLocks noChangeAspect="1" noChangeArrowheads="1"/>
              </p:cNvSpPr>
              <p:nvPr/>
            </p:nvSpPr>
            <p:spPr bwMode="gray">
              <a:xfrm>
                <a:off x="539" y="1783"/>
                <a:ext cx="2164" cy="2064"/>
              </a:xfrm>
              <a:prstGeom prst="roundRect">
                <a:avLst>
                  <a:gd name="adj" fmla="val 4690"/>
                </a:avLst>
              </a:prstGeom>
              <a:gradFill rotWithShape="1">
                <a:gsLst>
                  <a:gs pos="0">
                    <a:schemeClr val="accent1">
                      <a:gamma/>
                      <a:tint val="18431"/>
                      <a:invGamma/>
                    </a:schemeClr>
                  </a:gs>
                  <a:gs pos="100000">
                    <a:schemeClr val="accent1">
                      <a:alpha val="60001"/>
                    </a:schemeClr>
                  </a:gs>
                </a:gsLst>
                <a:lin ang="5400000" scaled="1"/>
              </a:gradFill>
              <a:ln w="9525">
                <a:solidFill>
                  <a:schemeClr val="accent1"/>
                </a:solidFill>
                <a:round/>
                <a:headEnd/>
                <a:tailEnd/>
              </a:ln>
            </p:spPr>
            <p:txBody>
              <a:bodyPr wrap="none" anchor="ctr"/>
              <a:lstStyle/>
              <a:p>
                <a:pPr algn="ctr" fontAlgn="base">
                  <a:spcBef>
                    <a:spcPct val="0"/>
                  </a:spcBef>
                  <a:spcAft>
                    <a:spcPct val="0"/>
                  </a:spcAft>
                  <a:defRPr/>
                </a:pPr>
                <a:endParaRPr lang="en-US" sz="3200" dirty="0">
                  <a:solidFill>
                    <a:srgbClr val="000000"/>
                  </a:solidFill>
                  <a:latin typeface="Times New Roman"/>
                </a:endParaRPr>
              </a:p>
            </p:txBody>
          </p:sp>
          <p:sp>
            <p:nvSpPr>
              <p:cNvPr id="36" name="AutoShape 6">
                <a:extLst>
                  <a:ext uri="{FF2B5EF4-FFF2-40B4-BE49-F238E27FC236}">
                    <a16:creationId xmlns:a16="http://schemas.microsoft.com/office/drawing/2014/main" id="{D1301387-CDA4-415A-BC9F-403FC4BC1098}"/>
                  </a:ext>
                </a:extLst>
              </p:cNvPr>
              <p:cNvSpPr>
                <a:spLocks noChangeAspect="1" noChangeArrowheads="1"/>
              </p:cNvSpPr>
              <p:nvPr/>
            </p:nvSpPr>
            <p:spPr bwMode="gray">
              <a:xfrm>
                <a:off x="565" y="1809"/>
                <a:ext cx="2108" cy="2013"/>
              </a:xfrm>
              <a:prstGeom prst="roundRect">
                <a:avLst>
                  <a:gd name="adj" fmla="val 4690"/>
                </a:avLst>
              </a:prstGeom>
              <a:solidFill>
                <a:srgbClr val="FFFFFF"/>
              </a:solidFill>
              <a:ln w="9525">
                <a:solidFill>
                  <a:schemeClr val="accent1">
                    <a:alpha val="59999"/>
                  </a:schemeClr>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endParaRPr lang="en-US" altLang="en-US" sz="3200">
                  <a:solidFill>
                    <a:srgbClr val="000000"/>
                  </a:solidFill>
                  <a:latin typeface="Times New Roman"/>
                  <a:cs typeface="Arial" panose="020B0604020202020204" pitchFamily="34" charset="0"/>
                </a:endParaRPr>
              </a:p>
            </p:txBody>
          </p:sp>
          <p:cxnSp>
            <p:nvCxnSpPr>
              <p:cNvPr id="37" name="AutoShape 16">
                <a:extLst>
                  <a:ext uri="{FF2B5EF4-FFF2-40B4-BE49-F238E27FC236}">
                    <a16:creationId xmlns:a16="http://schemas.microsoft.com/office/drawing/2014/main" id="{15B89D3D-C4C0-44BA-878A-A3B4F414F8FF}"/>
                  </a:ext>
                </a:extLst>
              </p:cNvPr>
              <p:cNvCxnSpPr>
                <a:cxnSpLocks noChangeShapeType="1"/>
                <a:stCxn id="32" idx="2"/>
              </p:cNvCxnSpPr>
              <p:nvPr/>
            </p:nvCxnSpPr>
            <p:spPr bwMode="gray">
              <a:xfrm>
                <a:off x="1621" y="1584"/>
                <a:ext cx="0" cy="199"/>
              </a:xfrm>
              <a:prstGeom prst="straightConnector1">
                <a:avLst/>
              </a:prstGeom>
              <a:noFill/>
              <a:ln w="38100">
                <a:solidFill>
                  <a:schemeClr val="accent1"/>
                </a:solidFill>
                <a:round/>
                <a:headEnd/>
                <a:tailEnd/>
              </a:ln>
              <a:extLst>
                <a:ext uri="{909E8E84-426E-40DD-AFC4-6F175D3DCCD1}">
                  <a14:hiddenFill xmlns:a14="http://schemas.microsoft.com/office/drawing/2010/main">
                    <a:noFill/>
                  </a14:hiddenFill>
                </a:ext>
              </a:extLst>
            </p:spPr>
          </p:cxnSp>
        </p:grpSp>
        <p:sp>
          <p:nvSpPr>
            <p:cNvPr id="32" name="AutoShape 7">
              <a:extLst>
                <a:ext uri="{FF2B5EF4-FFF2-40B4-BE49-F238E27FC236}">
                  <a16:creationId xmlns:a16="http://schemas.microsoft.com/office/drawing/2014/main" id="{CC6978AD-3773-43C9-A9A6-592A371694ED}"/>
                </a:ext>
              </a:extLst>
            </p:cNvPr>
            <p:cNvSpPr>
              <a:spLocks noChangeArrowheads="1"/>
            </p:cNvSpPr>
            <p:nvPr/>
          </p:nvSpPr>
          <p:spPr bwMode="ltGray">
            <a:xfrm>
              <a:off x="621" y="1414"/>
              <a:ext cx="1999" cy="282"/>
            </a:xfrm>
            <a:prstGeom prst="roundRect">
              <a:avLst>
                <a:gd name="adj" fmla="val 50000"/>
              </a:avLst>
            </a:prstGeom>
            <a:gradFill rotWithShape="1">
              <a:gsLst>
                <a:gs pos="0">
                  <a:schemeClr val="accent1">
                    <a:gamma/>
                    <a:tint val="83922"/>
                    <a:invGamma/>
                  </a:schemeClr>
                </a:gs>
                <a:gs pos="100000">
                  <a:schemeClr val="accent1"/>
                </a:gs>
              </a:gsLst>
              <a:lin ang="5400000" scaled="1"/>
            </a:gradFill>
            <a:ln>
              <a:noFill/>
            </a:ln>
            <a:extLst>
              <a:ext uri="{91240B29-F687-4F45-9708-019B960494DF}">
                <a14:hiddenLine xmlns:a14="http://schemas.microsoft.com/office/drawing/2010/main" w="9525">
                  <a:solidFill>
                    <a:schemeClr val="accent2"/>
                  </a:solidFill>
                  <a:round/>
                  <a:headEnd/>
                  <a:tailEnd/>
                </a14:hiddenLine>
              </a:ext>
            </a:extLst>
          </p:spPr>
          <p:txBody>
            <a:bodyPr wrap="none" anchor="ctr"/>
            <a:lstStyle/>
            <a:p>
              <a:pPr algn="ctr" fontAlgn="base">
                <a:spcBef>
                  <a:spcPct val="0"/>
                </a:spcBef>
                <a:spcAft>
                  <a:spcPct val="0"/>
                </a:spcAft>
                <a:defRPr/>
              </a:pPr>
              <a:endParaRPr lang="en-US" sz="3200">
                <a:solidFill>
                  <a:srgbClr val="000000"/>
                </a:solidFill>
                <a:latin typeface="Times New Roman"/>
              </a:endParaRPr>
            </a:p>
          </p:txBody>
        </p:sp>
        <p:sp>
          <p:nvSpPr>
            <p:cNvPr id="33" name="Rectangle 8">
              <a:extLst>
                <a:ext uri="{FF2B5EF4-FFF2-40B4-BE49-F238E27FC236}">
                  <a16:creationId xmlns:a16="http://schemas.microsoft.com/office/drawing/2014/main" id="{93AE8F6F-5D88-4EB8-ADE4-B593150AEDA6}"/>
                </a:ext>
              </a:extLst>
            </p:cNvPr>
            <p:cNvSpPr>
              <a:spLocks noChangeArrowheads="1"/>
            </p:cNvSpPr>
            <p:nvPr/>
          </p:nvSpPr>
          <p:spPr bwMode="black">
            <a:xfrm>
              <a:off x="873" y="1391"/>
              <a:ext cx="148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en-SG" altLang="en-US" sz="2400" b="1" dirty="0">
                  <a:solidFill>
                    <a:srgbClr val="FFFFFF"/>
                  </a:solidFill>
                  <a:latin typeface="Times New Roman"/>
                  <a:cs typeface="Arial" panose="020B0604020202020204" pitchFamily="34" charset="0"/>
                </a:rPr>
                <a:t>(3)</a:t>
              </a:r>
            </a:p>
          </p:txBody>
        </p:sp>
        <p:sp>
          <p:nvSpPr>
            <p:cNvPr id="34" name="Rectangle 9">
              <a:extLst>
                <a:ext uri="{FF2B5EF4-FFF2-40B4-BE49-F238E27FC236}">
                  <a16:creationId xmlns:a16="http://schemas.microsoft.com/office/drawing/2014/main" id="{FEAF0E1D-FD08-4785-A6CE-2B51384C688E}"/>
                </a:ext>
              </a:extLst>
            </p:cNvPr>
            <p:cNvSpPr>
              <a:spLocks noChangeArrowheads="1"/>
            </p:cNvSpPr>
            <p:nvPr/>
          </p:nvSpPr>
          <p:spPr bwMode="auto">
            <a:xfrm>
              <a:off x="638" y="2076"/>
              <a:ext cx="1933" cy="1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lnSpc>
                  <a:spcPct val="110000"/>
                </a:lnSpc>
                <a:spcBef>
                  <a:spcPct val="50000"/>
                </a:spcBef>
                <a:spcAft>
                  <a:spcPct val="0"/>
                </a:spcAft>
              </a:pPr>
              <a:r>
                <a:rPr lang="en-SG" altLang="en-US" sz="3200" dirty="0">
                  <a:solidFill>
                    <a:srgbClr val="080808"/>
                  </a:solidFill>
                  <a:latin typeface="Times New Roman"/>
                  <a:cs typeface="Arial" panose="020B0604020202020204" pitchFamily="34" charset="0"/>
                </a:rPr>
                <a:t>L</a:t>
              </a:r>
              <a:r>
                <a:rPr lang="vi-VN" altLang="en-US" sz="3200" dirty="0">
                  <a:solidFill>
                    <a:srgbClr val="080808"/>
                  </a:solidFill>
                  <a:latin typeface="Times New Roman"/>
                  <a:cs typeface="Arial" panose="020B0604020202020204" pitchFamily="34" charset="0"/>
                </a:rPr>
                <a:t>ư</a:t>
              </a:r>
              <a:r>
                <a:rPr lang="en-SG" altLang="en-US" sz="3200" dirty="0">
                  <a:solidFill>
                    <a:srgbClr val="080808"/>
                  </a:solidFill>
                  <a:latin typeface="Times New Roman"/>
                  <a:cs typeface="Arial" panose="020B0604020202020204" pitchFamily="34" charset="0"/>
                </a:rPr>
                <a:t>u ý: </a:t>
              </a:r>
              <a:r>
                <a:rPr lang="en-SG" altLang="en-US" sz="3200" dirty="0" err="1">
                  <a:solidFill>
                    <a:srgbClr val="080808"/>
                  </a:solidFill>
                  <a:latin typeface="Times New Roman"/>
                  <a:cs typeface="Arial" panose="020B0604020202020204" pitchFamily="34" charset="0"/>
                </a:rPr>
                <a:t>dấu</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hiệu</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nhận</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biết</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và</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chức</a:t>
              </a:r>
              <a:r>
                <a:rPr lang="en-SG" altLang="en-US" sz="3200" dirty="0">
                  <a:solidFill>
                    <a:srgbClr val="080808"/>
                  </a:solidFill>
                  <a:latin typeface="Times New Roman"/>
                  <a:cs typeface="Arial" panose="020B0604020202020204" pitchFamily="34" charset="0"/>
                </a:rPr>
                <a:t> </a:t>
              </a:r>
              <a:r>
                <a:rPr lang="en-SG" altLang="en-US" sz="3200" dirty="0" err="1">
                  <a:solidFill>
                    <a:srgbClr val="080808"/>
                  </a:solidFill>
                  <a:latin typeface="Times New Roman"/>
                  <a:cs typeface="Arial" panose="020B0604020202020204" pitchFamily="34" charset="0"/>
                </a:rPr>
                <a:t>năng</a:t>
              </a:r>
              <a:endParaRPr lang="en-SG" altLang="en-US" sz="3200" dirty="0">
                <a:solidFill>
                  <a:srgbClr val="080808"/>
                </a:solidFill>
                <a:latin typeface="Times New Roman"/>
                <a:cs typeface="Arial" panose="020B0604020202020204" pitchFamily="34" charset="0"/>
              </a:endParaRPr>
            </a:p>
          </p:txBody>
        </p:sp>
      </p:grpSp>
      <p:sp>
        <p:nvSpPr>
          <p:cNvPr id="38" name="TextBox 37">
            <a:extLst>
              <a:ext uri="{FF2B5EF4-FFF2-40B4-BE49-F238E27FC236}">
                <a16:creationId xmlns:a16="http://schemas.microsoft.com/office/drawing/2014/main" id="{B21888D0-F6EB-4729-9F6B-CCED858A8735}"/>
              </a:ext>
            </a:extLst>
          </p:cNvPr>
          <p:cNvSpPr txBox="1"/>
          <p:nvPr/>
        </p:nvSpPr>
        <p:spPr>
          <a:xfrm flipH="1">
            <a:off x="2441160" y="512030"/>
            <a:ext cx="3905623" cy="1569660"/>
          </a:xfrm>
          <a:prstGeom prst="rect">
            <a:avLst/>
          </a:prstGeom>
          <a:noFill/>
        </p:spPr>
        <p:txBody>
          <a:bodyPr wrap="square" rtlCol="0">
            <a:spAutoFit/>
          </a:bodyPr>
          <a:lstStyle/>
          <a:p>
            <a:pPr algn="ctr" fontAlgn="base">
              <a:spcBef>
                <a:spcPct val="0"/>
              </a:spcBef>
              <a:spcAft>
                <a:spcPct val="0"/>
              </a:spcAft>
            </a:pPr>
            <a:r>
              <a:rPr lang="en-SG" sz="4800" dirty="0" err="1">
                <a:solidFill>
                  <a:srgbClr val="000000"/>
                </a:solidFill>
                <a:effectLst>
                  <a:glow rad="139700">
                    <a:srgbClr val="4EBE9B">
                      <a:satMod val="175000"/>
                      <a:alpha val="40000"/>
                    </a:srgbClr>
                  </a:glow>
                </a:effectLst>
                <a:latin typeface="Times New Roman"/>
              </a:rPr>
              <a:t>Hoạt</a:t>
            </a:r>
            <a:r>
              <a:rPr lang="en-SG" sz="4800" dirty="0">
                <a:solidFill>
                  <a:srgbClr val="000000"/>
                </a:solidFill>
                <a:effectLst>
                  <a:glow rad="139700">
                    <a:srgbClr val="4EBE9B">
                      <a:satMod val="175000"/>
                      <a:alpha val="40000"/>
                    </a:srgbClr>
                  </a:glow>
                </a:effectLst>
                <a:latin typeface="Times New Roman"/>
              </a:rPr>
              <a:t> </a:t>
            </a:r>
            <a:r>
              <a:rPr lang="en-SG" sz="4800" dirty="0" err="1">
                <a:solidFill>
                  <a:srgbClr val="000000"/>
                </a:solidFill>
                <a:effectLst>
                  <a:glow rad="139700">
                    <a:srgbClr val="4EBE9B">
                      <a:satMod val="175000"/>
                      <a:alpha val="40000"/>
                    </a:srgbClr>
                  </a:glow>
                </a:effectLst>
                <a:latin typeface="Times New Roman"/>
              </a:rPr>
              <a:t>động</a:t>
            </a:r>
            <a:r>
              <a:rPr lang="en-SG" sz="4800" dirty="0">
                <a:solidFill>
                  <a:srgbClr val="000000"/>
                </a:solidFill>
                <a:effectLst>
                  <a:glow rad="139700">
                    <a:srgbClr val="4EBE9B">
                      <a:satMod val="175000"/>
                      <a:alpha val="40000"/>
                    </a:srgbClr>
                  </a:glow>
                </a:effectLst>
                <a:latin typeface="Times New Roman"/>
              </a:rPr>
              <a:t> </a:t>
            </a:r>
            <a:r>
              <a:rPr lang="en-SG" sz="4800" dirty="0" err="1">
                <a:solidFill>
                  <a:srgbClr val="000000"/>
                </a:solidFill>
                <a:effectLst>
                  <a:glow rad="139700">
                    <a:srgbClr val="4EBE9B">
                      <a:satMod val="175000"/>
                      <a:alpha val="40000"/>
                    </a:srgbClr>
                  </a:glow>
                </a:effectLst>
                <a:latin typeface="Times New Roman"/>
              </a:rPr>
              <a:t>tìm</a:t>
            </a:r>
            <a:r>
              <a:rPr lang="en-SG" sz="4800" dirty="0">
                <a:solidFill>
                  <a:srgbClr val="000000"/>
                </a:solidFill>
                <a:effectLst>
                  <a:glow rad="139700">
                    <a:srgbClr val="4EBE9B">
                      <a:satMod val="175000"/>
                      <a:alpha val="40000"/>
                    </a:srgbClr>
                  </a:glow>
                </a:effectLst>
                <a:latin typeface="Times New Roman"/>
              </a:rPr>
              <a:t> </a:t>
            </a:r>
            <a:r>
              <a:rPr lang="en-SG" sz="4800" dirty="0" err="1">
                <a:solidFill>
                  <a:srgbClr val="000000"/>
                </a:solidFill>
                <a:effectLst>
                  <a:glow rad="139700">
                    <a:srgbClr val="4EBE9B">
                      <a:satMod val="175000"/>
                      <a:alpha val="40000"/>
                    </a:srgbClr>
                  </a:glow>
                </a:effectLst>
                <a:latin typeface="Times New Roman"/>
              </a:rPr>
              <a:t>hiểu</a:t>
            </a:r>
            <a:r>
              <a:rPr lang="en-SG" sz="4800" dirty="0">
                <a:solidFill>
                  <a:srgbClr val="000000"/>
                </a:solidFill>
                <a:effectLst>
                  <a:glow rad="139700">
                    <a:srgbClr val="4EBE9B">
                      <a:satMod val="175000"/>
                      <a:alpha val="40000"/>
                    </a:srgbClr>
                  </a:glow>
                </a:effectLst>
                <a:latin typeface="Times New Roman"/>
              </a:rPr>
              <a:t> </a:t>
            </a:r>
            <a:r>
              <a:rPr lang="en-SG" sz="4800" dirty="0" err="1">
                <a:solidFill>
                  <a:srgbClr val="000000"/>
                </a:solidFill>
                <a:effectLst>
                  <a:glow rad="139700">
                    <a:srgbClr val="4EBE9B">
                      <a:satMod val="175000"/>
                      <a:alpha val="40000"/>
                    </a:srgbClr>
                  </a:glow>
                </a:effectLst>
                <a:latin typeface="Times New Roman"/>
              </a:rPr>
              <a:t>bài</a:t>
            </a:r>
            <a:endParaRPr lang="en-SG" sz="4800" dirty="0">
              <a:solidFill>
                <a:srgbClr val="000000"/>
              </a:solidFill>
              <a:effectLst>
                <a:glow rad="139700">
                  <a:srgbClr val="4EBE9B">
                    <a:satMod val="175000"/>
                    <a:alpha val="40000"/>
                  </a:srgbClr>
                </a:glow>
              </a:effectLst>
              <a:latin typeface="Times New Roman"/>
            </a:endParaRPr>
          </a:p>
        </p:txBody>
      </p:sp>
    </p:spTree>
    <p:extLst>
      <p:ext uri="{BB962C8B-B14F-4D97-AF65-F5344CB8AC3E}">
        <p14:creationId xmlns:p14="http://schemas.microsoft.com/office/powerpoint/2010/main" val="3687026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925"/>
                                        </p:tgtEl>
                                        <p:attrNameLst>
                                          <p:attrName>style.visibility</p:attrName>
                                        </p:attrNameLst>
                                      </p:cBhvr>
                                      <p:to>
                                        <p:strVal val="visible"/>
                                      </p:to>
                                    </p:set>
                                    <p:animEffect transition="in" filter="barn(inVertical)">
                                      <p:cBhvr>
                                        <p:cTn id="12" dur="500"/>
                                        <p:tgtEl>
                                          <p:spTgt spid="389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917"/>
                                        </p:tgtEl>
                                        <p:attrNameLst>
                                          <p:attrName>style.visibility</p:attrName>
                                        </p:attrNameLst>
                                      </p:cBhvr>
                                      <p:to>
                                        <p:strVal val="visible"/>
                                      </p:to>
                                    </p:set>
                                    <p:animEffect transition="in" filter="barn(inVertical)">
                                      <p:cBhvr>
                                        <p:cTn id="17" dur="500"/>
                                        <p:tgtEl>
                                          <p:spTgt spid="389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CAE329-B4AB-43BB-99F6-3BBAAAFE8D8D}"/>
              </a:ext>
            </a:extLst>
          </p:cNvPr>
          <p:cNvSpPr/>
          <p:nvPr/>
        </p:nvSpPr>
        <p:spPr>
          <a:xfrm>
            <a:off x="0" y="0"/>
            <a:ext cx="9144000" cy="6858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pic>
        <p:nvPicPr>
          <p:cNvPr id="11" name="图片 8">
            <a:extLst>
              <a:ext uri="{FF2B5EF4-FFF2-40B4-BE49-F238E27FC236}">
                <a16:creationId xmlns:a16="http://schemas.microsoft.com/office/drawing/2014/main" id="{FC17A405-673E-4E50-9497-6C8D6A0FFFD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466" t="7944" r="17281" b="47791"/>
          <a:stretch/>
        </p:blipFill>
        <p:spPr>
          <a:xfrm>
            <a:off x="1981200" y="282804"/>
            <a:ext cx="6781800" cy="1357705"/>
          </a:xfrm>
          <a:prstGeom prst="rect">
            <a:avLst/>
          </a:prstGeom>
        </p:spPr>
      </p:pic>
      <p:sp>
        <p:nvSpPr>
          <p:cNvPr id="12" name="文本框 9">
            <a:extLst>
              <a:ext uri="{FF2B5EF4-FFF2-40B4-BE49-F238E27FC236}">
                <a16:creationId xmlns:a16="http://schemas.microsoft.com/office/drawing/2014/main" id="{F0639D1F-0EDB-4D13-A921-B582F4BB3D91}"/>
              </a:ext>
            </a:extLst>
          </p:cNvPr>
          <p:cNvSpPr txBox="1"/>
          <p:nvPr/>
        </p:nvSpPr>
        <p:spPr>
          <a:xfrm>
            <a:off x="3048000" y="669601"/>
            <a:ext cx="4038600" cy="646331"/>
          </a:xfrm>
          <a:prstGeom prst="rect">
            <a:avLst/>
          </a:prstGeom>
          <a:noFill/>
        </p:spPr>
        <p:txBody>
          <a:bodyPr wrap="square" rtlCol="0">
            <a:spAutoFit/>
          </a:bodyPr>
          <a:lstStyle/>
          <a:p>
            <a:r>
              <a:rPr kumimoji="1" lang="en-US" altLang="zh-CN" sz="3600" b="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rPr>
              <a:t>PHIẾU BÀI TẬP</a:t>
            </a:r>
            <a:endParaRPr kumimoji="1" lang="zh-CN" altLang="en-US" sz="3600" b="1" dirty="0">
              <a:solidFill>
                <a:srgbClr val="FF0000"/>
              </a:solidFill>
              <a:latin typeface="Times New Roman" panose="02020603050405020304" pitchFamily="18" charset="0"/>
              <a:ea typeface="Hannotate SC" panose="03000500000000000000" pitchFamily="66" charset="-122"/>
              <a:cs typeface="Times New Roman" panose="02020603050405020304"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28714828"/>
              </p:ext>
            </p:extLst>
          </p:nvPr>
        </p:nvGraphicFramePr>
        <p:xfrm>
          <a:off x="294527" y="1828846"/>
          <a:ext cx="8458199" cy="4983925"/>
        </p:xfrm>
        <a:graphic>
          <a:graphicData uri="http://schemas.openxmlformats.org/drawingml/2006/table">
            <a:tbl>
              <a:tblPr firstRow="1" firstCol="1" bandRow="1">
                <a:tableStyleId>{8A107856-5554-42FB-B03E-39F5DBC370BA}</a:tableStyleId>
              </a:tblPr>
              <a:tblGrid>
                <a:gridCol w="1017109">
                  <a:extLst>
                    <a:ext uri="{9D8B030D-6E8A-4147-A177-3AD203B41FA5}">
                      <a16:colId xmlns:a16="http://schemas.microsoft.com/office/drawing/2014/main" val="20000"/>
                    </a:ext>
                  </a:extLst>
                </a:gridCol>
                <a:gridCol w="3336666">
                  <a:extLst>
                    <a:ext uri="{9D8B030D-6E8A-4147-A177-3AD203B41FA5}">
                      <a16:colId xmlns:a16="http://schemas.microsoft.com/office/drawing/2014/main" val="20001"/>
                    </a:ext>
                  </a:extLst>
                </a:gridCol>
                <a:gridCol w="1029105">
                  <a:extLst>
                    <a:ext uri="{9D8B030D-6E8A-4147-A177-3AD203B41FA5}">
                      <a16:colId xmlns:a16="http://schemas.microsoft.com/office/drawing/2014/main" val="20002"/>
                    </a:ext>
                  </a:extLst>
                </a:gridCol>
                <a:gridCol w="1029105">
                  <a:extLst>
                    <a:ext uri="{9D8B030D-6E8A-4147-A177-3AD203B41FA5}">
                      <a16:colId xmlns:a16="http://schemas.microsoft.com/office/drawing/2014/main" val="20003"/>
                    </a:ext>
                  </a:extLst>
                </a:gridCol>
                <a:gridCol w="2046214">
                  <a:extLst>
                    <a:ext uri="{9D8B030D-6E8A-4147-A177-3AD203B41FA5}">
                      <a16:colId xmlns:a16="http://schemas.microsoft.com/office/drawing/2014/main" val="20004"/>
                    </a:ext>
                  </a:extLst>
                </a:gridCol>
              </a:tblGrid>
              <a:tr h="673773">
                <a:tc rowSpan="2">
                  <a:txBody>
                    <a:bodyPr/>
                    <a:lstStyle/>
                    <a:p>
                      <a:pPr algn="just">
                        <a:lnSpc>
                          <a:spcPct val="115000"/>
                        </a:lnSpc>
                        <a:spcAft>
                          <a:spcPts val="0"/>
                        </a:spcAft>
                      </a:pPr>
                      <a:r>
                        <a:rPr lang="en-US" sz="2400" dirty="0" err="1">
                          <a:effectLst/>
                          <a:latin typeface="Times New Roman" pitchFamily="18" charset="0"/>
                          <a:cs typeface="Times New Roman" pitchFamily="18" charset="0"/>
                        </a:rPr>
                        <a:t>Ví</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dụ</a:t>
                      </a:r>
                      <a:endParaRPr lang="en-US" sz="2400" dirty="0">
                        <a:effectLst/>
                        <a:latin typeface="Times New Roman" pitchFamily="18" charset="0"/>
                        <a:ea typeface="Times New Roman"/>
                        <a:cs typeface="Times New Roman" pitchFamily="18" charset="0"/>
                      </a:endParaRPr>
                    </a:p>
                  </a:txBody>
                  <a:tcPr marL="68580" marR="68580" marT="0" marB="0"/>
                </a:tc>
                <a:tc rowSpan="2">
                  <a:txBody>
                    <a:bodyPr/>
                    <a:lstStyle/>
                    <a:p>
                      <a:pPr algn="ctr">
                        <a:lnSpc>
                          <a:spcPct val="115000"/>
                        </a:lnSpc>
                        <a:spcAft>
                          <a:spcPts val="0"/>
                        </a:spcAft>
                      </a:pPr>
                      <a:r>
                        <a:rPr lang="en-US" sz="2400" dirty="0" err="1">
                          <a:effectLst/>
                          <a:latin typeface="Times New Roman" pitchFamily="18" charset="0"/>
                          <a:cs typeface="Times New Roman" pitchFamily="18" charset="0"/>
                        </a:rPr>
                        <a:t>Câu</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nghi</a:t>
                      </a:r>
                      <a:r>
                        <a:rPr lang="en-US" sz="2400" dirty="0">
                          <a:effectLst/>
                          <a:latin typeface="Times New Roman" pitchFamily="18" charset="0"/>
                          <a:cs typeface="Times New Roman" pitchFamily="18" charset="0"/>
                        </a:rPr>
                        <a:t> </a:t>
                      </a:r>
                      <a:r>
                        <a:rPr lang="en-US" sz="2400" dirty="0" err="1">
                          <a:effectLst/>
                          <a:latin typeface="Times New Roman" pitchFamily="18" charset="0"/>
                          <a:cs typeface="Times New Roman" pitchFamily="18" charset="0"/>
                        </a:rPr>
                        <a:t>vấn</a:t>
                      </a:r>
                      <a:endParaRPr lang="en-US" sz="2400" dirty="0">
                        <a:effectLst/>
                        <a:latin typeface="Times New Roman" pitchFamily="18" charset="0"/>
                        <a:ea typeface="Times New Roman"/>
                        <a:cs typeface="Times New Roman" pitchFamily="18" charset="0"/>
                      </a:endParaRPr>
                    </a:p>
                  </a:txBody>
                  <a:tcPr marL="68580" marR="68580" marT="0" marB="0"/>
                </a:tc>
                <a:tc gridSpan="2">
                  <a:txBody>
                    <a:bodyPr/>
                    <a:lstStyle/>
                    <a:p>
                      <a:pPr algn="ctr">
                        <a:lnSpc>
                          <a:spcPct val="115000"/>
                        </a:lnSpc>
                        <a:spcAft>
                          <a:spcPts val="0"/>
                        </a:spcAft>
                      </a:pPr>
                      <a:r>
                        <a:rPr lang="en-US" sz="2400">
                          <a:effectLst/>
                          <a:latin typeface="Times New Roman" pitchFamily="18" charset="0"/>
                          <a:cs typeface="Times New Roman" pitchFamily="18" charset="0"/>
                        </a:rPr>
                        <a:t>Đặc điểm hình thức</a:t>
                      </a:r>
                      <a:endParaRPr lang="en-US" sz="2400">
                        <a:effectLst/>
                        <a:latin typeface="Times New Roman" pitchFamily="18" charset="0"/>
                        <a:ea typeface="Times New Roman"/>
                        <a:cs typeface="Times New Roman" pitchFamily="18" charset="0"/>
                      </a:endParaRPr>
                    </a:p>
                  </a:txBody>
                  <a:tcPr marL="68580" marR="68580" marT="0" marB="0"/>
                </a:tc>
                <a:tc hMerge="1">
                  <a:txBody>
                    <a:bodyPr/>
                    <a:lstStyle/>
                    <a:p>
                      <a:endParaRPr lang="en-US"/>
                    </a:p>
                  </a:txBody>
                  <a:tcPr/>
                </a:tc>
                <a:tc rowSpan="2">
                  <a:txBody>
                    <a:bodyPr/>
                    <a:lstStyle/>
                    <a:p>
                      <a:pPr algn="ctr">
                        <a:lnSpc>
                          <a:spcPct val="115000"/>
                        </a:lnSpc>
                        <a:spcAft>
                          <a:spcPts val="0"/>
                        </a:spcAft>
                      </a:pPr>
                      <a:r>
                        <a:rPr lang="en-US" sz="2400">
                          <a:effectLst/>
                          <a:latin typeface="Times New Roman" pitchFamily="18" charset="0"/>
                          <a:cs typeface="Times New Roman" pitchFamily="18" charset="0"/>
                        </a:rPr>
                        <a:t>Chức năng</a:t>
                      </a:r>
                      <a:endParaRPr lang="en-US" sz="24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670582">
                <a:tc vMerge="1">
                  <a:txBody>
                    <a:bodyPr/>
                    <a:lstStyle/>
                    <a:p>
                      <a:endParaRPr lang="en-US"/>
                    </a:p>
                  </a:txBody>
                  <a:tcPr/>
                </a:tc>
                <a:tc vMerge="1">
                  <a:txBody>
                    <a:bodyPr/>
                    <a:lstStyle/>
                    <a:p>
                      <a:endParaRPr lang="en-US"/>
                    </a:p>
                  </a:txBody>
                  <a:tcPr/>
                </a:tc>
                <a:tc>
                  <a:txBody>
                    <a:bodyPr/>
                    <a:lstStyle/>
                    <a:p>
                      <a:pPr algn="just">
                        <a:lnSpc>
                          <a:spcPct val="115000"/>
                        </a:lnSpc>
                        <a:spcAft>
                          <a:spcPts val="0"/>
                        </a:spcAft>
                      </a:pPr>
                      <a:r>
                        <a:rPr lang="en-US" sz="2400">
                          <a:effectLst/>
                          <a:latin typeface="Times New Roman" pitchFamily="18" charset="0"/>
                          <a:cs typeface="Times New Roman" pitchFamily="18" charset="0"/>
                        </a:rPr>
                        <a:t>Từ ngữ</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Dấu câu</a:t>
                      </a:r>
                      <a:endParaRPr lang="en-US" sz="2400">
                        <a:effectLst/>
                        <a:latin typeface="Times New Roman" pitchFamily="18" charset="0"/>
                        <a:ea typeface="Times New Roman"/>
                        <a:cs typeface="Times New Roman"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0001"/>
                  </a:ext>
                </a:extLst>
              </a:tr>
              <a:tr h="673773">
                <a:tc>
                  <a:txBody>
                    <a:bodyPr/>
                    <a:lstStyle/>
                    <a:p>
                      <a:pPr algn="just">
                        <a:lnSpc>
                          <a:spcPct val="115000"/>
                        </a:lnSpc>
                        <a:spcAft>
                          <a:spcPts val="0"/>
                        </a:spcAft>
                      </a:pPr>
                      <a:r>
                        <a:rPr lang="en-US" sz="2400">
                          <a:effectLst/>
                          <a:latin typeface="Times New Roman" pitchFamily="18" charset="0"/>
                          <a:cs typeface="Times New Roman" pitchFamily="18" charset="0"/>
                        </a:rPr>
                        <a:t>A</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2"/>
                  </a:ext>
                </a:extLst>
              </a:tr>
              <a:tr h="673773">
                <a:tc>
                  <a:txBody>
                    <a:bodyPr/>
                    <a:lstStyle/>
                    <a:p>
                      <a:pPr algn="just">
                        <a:lnSpc>
                          <a:spcPct val="115000"/>
                        </a:lnSpc>
                        <a:spcAft>
                          <a:spcPts val="0"/>
                        </a:spcAft>
                      </a:pPr>
                      <a:r>
                        <a:rPr lang="en-US" sz="2400">
                          <a:effectLst/>
                          <a:latin typeface="Times New Roman" pitchFamily="18" charset="0"/>
                          <a:cs typeface="Times New Roman" pitchFamily="18" charset="0"/>
                        </a:rPr>
                        <a:t>B</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3"/>
                  </a:ext>
                </a:extLst>
              </a:tr>
              <a:tr h="673773">
                <a:tc>
                  <a:txBody>
                    <a:bodyPr/>
                    <a:lstStyle/>
                    <a:p>
                      <a:pPr algn="just">
                        <a:lnSpc>
                          <a:spcPct val="115000"/>
                        </a:lnSpc>
                        <a:spcAft>
                          <a:spcPts val="0"/>
                        </a:spcAft>
                      </a:pPr>
                      <a:r>
                        <a:rPr lang="en-US" sz="2400">
                          <a:effectLst/>
                          <a:latin typeface="Times New Roman" pitchFamily="18" charset="0"/>
                          <a:cs typeface="Times New Roman" pitchFamily="18" charset="0"/>
                        </a:rPr>
                        <a:t>C</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4"/>
                  </a:ext>
                </a:extLst>
              </a:tr>
              <a:tr h="673773">
                <a:tc>
                  <a:txBody>
                    <a:bodyPr/>
                    <a:lstStyle/>
                    <a:p>
                      <a:pPr algn="just">
                        <a:lnSpc>
                          <a:spcPct val="115000"/>
                        </a:lnSpc>
                        <a:spcAft>
                          <a:spcPts val="0"/>
                        </a:spcAft>
                      </a:pPr>
                      <a:r>
                        <a:rPr lang="en-US" sz="2400">
                          <a:effectLst/>
                          <a:latin typeface="Times New Roman" pitchFamily="18" charset="0"/>
                          <a:cs typeface="Times New Roman" pitchFamily="18" charset="0"/>
                        </a:rPr>
                        <a:t>D</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5"/>
                  </a:ext>
                </a:extLst>
              </a:tr>
              <a:tr h="673773">
                <a:tc>
                  <a:txBody>
                    <a:bodyPr/>
                    <a:lstStyle/>
                    <a:p>
                      <a:pPr algn="just">
                        <a:lnSpc>
                          <a:spcPct val="115000"/>
                        </a:lnSpc>
                        <a:spcAft>
                          <a:spcPts val="0"/>
                        </a:spcAft>
                      </a:pPr>
                      <a:r>
                        <a:rPr lang="en-US" sz="2400">
                          <a:effectLst/>
                          <a:latin typeface="Times New Roman" pitchFamily="18" charset="0"/>
                          <a:cs typeface="Times New Roman" pitchFamily="18" charset="0"/>
                        </a:rPr>
                        <a:t>E</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a:effectLst/>
                          <a:latin typeface="Times New Roman" pitchFamily="18" charset="0"/>
                          <a:cs typeface="Times New Roman" pitchFamily="18" charset="0"/>
                        </a:rPr>
                        <a:t> </a:t>
                      </a:r>
                      <a:endParaRPr lang="en-US" sz="2400">
                        <a:effectLst/>
                        <a:latin typeface="Times New Roman" pitchFamily="18" charset="0"/>
                        <a:ea typeface="Times New Roman"/>
                        <a:cs typeface="Times New Roman" pitchFamily="18" charset="0"/>
                      </a:endParaRPr>
                    </a:p>
                  </a:txBody>
                  <a:tcPr marL="68580" marR="68580" marT="0" marB="0"/>
                </a:tc>
                <a:tc>
                  <a:txBody>
                    <a:bodyPr/>
                    <a:lstStyle/>
                    <a:p>
                      <a:pPr algn="just">
                        <a:lnSpc>
                          <a:spcPct val="115000"/>
                        </a:lnSpc>
                        <a:spcAft>
                          <a:spcPts val="0"/>
                        </a:spcAft>
                      </a:pPr>
                      <a:r>
                        <a:rPr lang="en-US" sz="2400" dirty="0">
                          <a:effectLst/>
                          <a:latin typeface="Times New Roman" pitchFamily="18" charset="0"/>
                          <a:cs typeface="Times New Roman" pitchFamily="18" charset="0"/>
                        </a:rPr>
                        <a:t> </a:t>
                      </a:r>
                      <a:endParaRPr lang="en-US" sz="24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1275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Custom 313">
      <a:dk1>
        <a:srgbClr val="000000"/>
      </a:dk1>
      <a:lt1>
        <a:srgbClr val="FFFFFF"/>
      </a:lt1>
      <a:dk2>
        <a:srgbClr val="3E4E30"/>
      </a:dk2>
      <a:lt2>
        <a:srgbClr val="CBD2BC"/>
      </a:lt2>
      <a:accent1>
        <a:srgbClr val="8EAD6F"/>
      </a:accent1>
      <a:accent2>
        <a:srgbClr val="7995BD"/>
      </a:accent2>
      <a:accent3>
        <a:srgbClr val="4EBE9B"/>
      </a:accent3>
      <a:accent4>
        <a:srgbClr val="F5A837"/>
      </a:accent4>
      <a:accent5>
        <a:srgbClr val="E58383"/>
      </a:accent5>
      <a:accent6>
        <a:srgbClr val="3FAED5"/>
      </a:accent6>
      <a:hlink>
        <a:srgbClr val="D29552"/>
      </a:hlink>
      <a:folHlink>
        <a:srgbClr val="AD8AB8"/>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3E4E30"/>
        </a:dk2>
        <a:lt2>
          <a:srgbClr val="CBD2BC"/>
        </a:lt2>
        <a:accent1>
          <a:srgbClr val="8EAD6F"/>
        </a:accent1>
        <a:accent2>
          <a:srgbClr val="7995BD"/>
        </a:accent2>
        <a:accent3>
          <a:srgbClr val="FFFFFF"/>
        </a:accent3>
        <a:accent4>
          <a:srgbClr val="000000"/>
        </a:accent4>
        <a:accent5>
          <a:srgbClr val="C6D3BB"/>
        </a:accent5>
        <a:accent6>
          <a:srgbClr val="6D87AB"/>
        </a:accent6>
        <a:hlink>
          <a:srgbClr val="D29552"/>
        </a:hlink>
        <a:folHlink>
          <a:srgbClr val="AD8AB8"/>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6544C"/>
        </a:dk2>
        <a:lt2>
          <a:srgbClr val="BECAD0"/>
        </a:lt2>
        <a:accent1>
          <a:srgbClr val="71B1C5"/>
        </a:accent1>
        <a:accent2>
          <a:srgbClr val="58B0A6"/>
        </a:accent2>
        <a:accent3>
          <a:srgbClr val="FFFFFF"/>
        </a:accent3>
        <a:accent4>
          <a:srgbClr val="000000"/>
        </a:accent4>
        <a:accent5>
          <a:srgbClr val="BBD5DF"/>
        </a:accent5>
        <a:accent6>
          <a:srgbClr val="4F9F96"/>
        </a:accent6>
        <a:hlink>
          <a:srgbClr val="72AB53"/>
        </a:hlink>
        <a:folHlink>
          <a:srgbClr val="A2A45A"/>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524138"/>
        </a:dk2>
        <a:lt2>
          <a:srgbClr val="CDC6C1"/>
        </a:lt2>
        <a:accent1>
          <a:srgbClr val="C993A6"/>
        </a:accent1>
        <a:accent2>
          <a:srgbClr val="C29B62"/>
        </a:accent2>
        <a:accent3>
          <a:srgbClr val="FFFFFF"/>
        </a:accent3>
        <a:accent4>
          <a:srgbClr val="000000"/>
        </a:accent4>
        <a:accent5>
          <a:srgbClr val="E1C8D0"/>
        </a:accent5>
        <a:accent6>
          <a:srgbClr val="B08C58"/>
        </a:accent6>
        <a:hlink>
          <a:srgbClr val="9590D0"/>
        </a:hlink>
        <a:folHlink>
          <a:srgbClr val="62A7C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2278</Words>
  <Application>Microsoft Office PowerPoint</Application>
  <PresentationFormat>On-screen Show (4:3)</PresentationFormat>
  <Paragraphs>278</Paragraphs>
  <Slides>27</Slides>
  <Notes>5</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27</vt:i4>
      </vt:variant>
    </vt:vector>
  </HeadingPairs>
  <TitlesOfParts>
    <vt:vector size="47" baseType="lpstr">
      <vt:lpstr>Arial</vt:lpstr>
      <vt:lpstr>Arial Black</vt:lpstr>
      <vt:lpstr>Calibri</vt:lpstr>
      <vt:lpstr>Calibri Light</vt:lpstr>
      <vt:lpstr>Times New Roman</vt:lpstr>
      <vt:lpstr>VNI-Times</vt:lpstr>
      <vt:lpstr>Wingdings</vt:lpstr>
      <vt:lpstr>汉仪家书简</vt:lpstr>
      <vt:lpstr>1_Office Theme</vt:lpstr>
      <vt:lpstr>2_Office Theme</vt:lpstr>
      <vt:lpstr>3_Office Theme</vt:lpstr>
      <vt:lpstr>Default Design</vt:lpstr>
      <vt:lpstr>1_Default Design</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Thực hành viết văn</vt:lpstr>
      <vt:lpstr>PowerPoint Presentation</vt:lpstr>
      <vt:lpstr>CẢM ƠN QUÝ THẦY CÔ VÀ CÁC EM</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User</cp:lastModifiedBy>
  <cp:revision>18</cp:revision>
  <dcterms:created xsi:type="dcterms:W3CDTF">2021-01-24T15:03:05Z</dcterms:created>
  <dcterms:modified xsi:type="dcterms:W3CDTF">2022-08-12T14:00:26Z</dcterms:modified>
</cp:coreProperties>
</file>