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9" r:id="rId3"/>
    <p:sldMasterId id="2147483716" r:id="rId4"/>
  </p:sldMasterIdLst>
  <p:sldIdLst>
    <p:sldId id="284" r:id="rId5"/>
    <p:sldId id="297" r:id="rId6"/>
    <p:sldId id="299" r:id="rId7"/>
    <p:sldId id="301" r:id="rId8"/>
    <p:sldId id="306" r:id="rId9"/>
    <p:sldId id="259" r:id="rId10"/>
    <p:sldId id="308" r:id="rId11"/>
    <p:sldId id="260" r:id="rId12"/>
    <p:sldId id="261" r:id="rId13"/>
    <p:sldId id="262" r:id="rId14"/>
    <p:sldId id="310" r:id="rId15"/>
    <p:sldId id="312" r:id="rId16"/>
    <p:sldId id="314" r:id="rId17"/>
    <p:sldId id="318" r:id="rId18"/>
    <p:sldId id="263" r:id="rId19"/>
    <p:sldId id="264" r:id="rId20"/>
    <p:sldId id="265" r:id="rId21"/>
    <p:sldId id="266" r:id="rId22"/>
    <p:sldId id="292" r:id="rId23"/>
    <p:sldId id="29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50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85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650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BB65-C757-4DC4-BA6E-3CEF28B5835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F8D1-0B4E-4762-804C-2715A36F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40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BB65-C757-4DC4-BA6E-3CEF28B5835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F8D1-0B4E-4762-804C-2715A36F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34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BB65-C757-4DC4-BA6E-3CEF28B5835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F8D1-0B4E-4762-804C-2715A36F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11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BB65-C757-4DC4-BA6E-3CEF28B5835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F8D1-0B4E-4762-804C-2715A36F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98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BB65-C757-4DC4-BA6E-3CEF28B5835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F8D1-0B4E-4762-804C-2715A36F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70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BB65-C757-4DC4-BA6E-3CEF28B5835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F8D1-0B4E-4762-804C-2715A36F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08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BB65-C757-4DC4-BA6E-3CEF28B5835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F8D1-0B4E-4762-804C-2715A36F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41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BB65-C757-4DC4-BA6E-3CEF28B5835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F8D1-0B4E-4762-804C-2715A36F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4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574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BB65-C757-4DC4-BA6E-3CEF28B5835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F8D1-0B4E-4762-804C-2715A36F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38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BB65-C757-4DC4-BA6E-3CEF28B5835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F8D1-0B4E-4762-804C-2715A36F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34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BB65-C757-4DC4-BA6E-3CEF28B5835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F8D1-0B4E-4762-804C-2715A36FB92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878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BB65-C757-4DC4-BA6E-3CEF28B5835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F8D1-0B4E-4762-804C-2715A36F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67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BB65-C757-4DC4-BA6E-3CEF28B5835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F8D1-0B4E-4762-804C-2715A36FB92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1042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BB65-C757-4DC4-BA6E-3CEF28B5835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F8D1-0B4E-4762-804C-2715A36F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76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BB65-C757-4DC4-BA6E-3CEF28B5835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F8D1-0B4E-4762-804C-2715A36F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97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BB65-C757-4DC4-BA6E-3CEF28B5835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F8D1-0B4E-4762-804C-2715A36F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97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/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/>
              <p:nvPr userDrawn="1"/>
            </p:nvSpPr>
            <p:spPr bwMode="ltGray">
              <a:xfrm rot="12185230" flipV="1">
                <a:off x="3533" y="773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5"/>
              <p:cNvSpPr/>
              <p:nvPr userDrawn="1"/>
            </p:nvSpPr>
            <p:spPr bwMode="ltGray">
              <a:xfrm rot="12185230" flipV="1">
                <a:off x="4028" y="1797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6"/>
              <p:cNvSpPr/>
              <p:nvPr userDrawn="1"/>
            </p:nvSpPr>
            <p:spPr bwMode="ltGray">
              <a:xfrm rot="12185230" flipV="1">
                <a:off x="3637" y="2162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7"/>
              <p:cNvSpPr/>
              <p:nvPr userDrawn="1"/>
            </p:nvSpPr>
            <p:spPr bwMode="ltGray">
              <a:xfrm rot="12185230" flipV="1">
                <a:off x="3978" y="972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8"/>
              <p:cNvSpPr/>
              <p:nvPr userDrawn="1"/>
            </p:nvSpPr>
            <p:spPr bwMode="ltGray">
              <a:xfrm rot="12185230" flipV="1">
                <a:off x="3840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9"/>
              <p:cNvSpPr/>
              <p:nvPr userDrawn="1"/>
            </p:nvSpPr>
            <p:spPr bwMode="ltGray">
              <a:xfrm rot="12185230" flipV="1">
                <a:off x="3891" y="1322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10"/>
              <p:cNvSpPr/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11"/>
            <p:cNvSpPr/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12"/>
            <p:cNvSpPr/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13"/>
            <p:cNvSpPr/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14"/>
            <p:cNvSpPr/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15"/>
            <p:cNvSpPr/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16"/>
            <p:cNvSpPr/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2" name="Group 17"/>
            <p:cNvGrpSpPr/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19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20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21"/>
            <p:cNvGrpSpPr/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23"/>
              <p:cNvSpPr/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24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25"/>
            <p:cNvGrpSpPr/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/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27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28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29"/>
            <p:cNvGrpSpPr/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31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32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33"/>
            <p:cNvGrpSpPr/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 35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36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 37"/>
            <p:cNvSpPr/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38"/>
            <p:cNvSpPr/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39"/>
            <p:cNvSpPr/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40"/>
            <p:cNvSpPr/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41"/>
            <p:cNvSpPr/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42"/>
            <p:cNvSpPr/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43"/>
            <p:cNvSpPr/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401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401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92EBB0-6F20-468D-8852-8BDC60AD1CA8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187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CA6744-0834-477B-8674-2CB04B18AA4E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83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2072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B6E08F-94DC-4451-BEB4-6031BC802C4B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85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3D81D2-8C7A-4E51-851B-098D6D3ABE6E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001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7FAD8D-2908-472D-A160-8CEF3BB544F3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82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79E69E-55FD-4842-A711-B5A157ACB4A0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960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890067-F5E1-4ACF-B468-A2EAE0BC08BD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510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03A3DD-2174-4DD2-808E-07D7BABCC687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45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E4D5B5-C901-4F8F-AC81-0D832E79B3AC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1793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C3CD58-F875-405F-A241-04C86D74B93E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089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5ED6AB-FE52-4724-97DE-BB5BF3D05C0E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5639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D8058B-A3DD-479F-94B2-7A37AFCEF2AC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7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0570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FE1A4A-AB04-40F0-9C26-356A3783DE39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906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80176-7AD0-4490-9FAF-6408D971FD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CE03C9-09C0-4ABE-AF1B-5F803CCD15B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5781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3D2D-8E8D-4A18-90E8-C6E4C9F60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A00DB2-378A-4981-B77A-868622A25AC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8599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BC255-CA48-42C0-A291-FE3181364A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C609B2-3379-4061-B6F1-9291275D4E9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9272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2D19B-3E59-4CB7-BD9E-FAFF2D0EA6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372F00-27C5-4C7C-A9FA-E50D859AE21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7356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5339F-2106-4AC6-9D2E-D60C5C6B88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4A256F-C2E7-469E-803F-BC2C29A51B4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337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F05EB-7A79-4D7F-B3AC-F40E437E54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C0C4A3-4ABA-4B84-B43E-8AB1DD1311B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5158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18994-D157-448E-B5B6-80CF8C1C56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7FE50E-D506-483E-A010-4D5FBE0F321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9453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FF3C1-C08B-4637-8BEF-BB4C1FA3DF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02A381-C754-401F-94AD-2F7D5F33C41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5537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3D502-566C-483D-84EF-14BD89EA7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5F297B-4E5B-4D2E-8B1C-A7BBB5CAE0B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47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4759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7815-79F4-4E9F-B41B-43B2BA6A46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2C7CF0-B96F-4583-9A8D-207034C744D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7402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9444-4408-4423-8974-53B3F0EC91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891B2-927F-49EF-8DFD-B03FB1C06BB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5063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476094"/>
      </p:ext>
    </p:extLst>
  </p:cSld>
  <p:clrMapOvr>
    <a:masterClrMapping/>
  </p:clrMapOvr>
  <p:transition spd="slow">
    <p:wheel/>
    <p:sndAc>
      <p:stSnd loop="1"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5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86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30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03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5A3D6-59C5-490D-8FA9-74D3941A2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E770CA-6069-4582-9FBA-57C0A8CE59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66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BB65-C757-4DC4-BA6E-3CEF28B5835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538F8D1-0B4E-4762-804C-2715A36F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2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82947" name="Freeform 3"/>
            <p:cNvSpPr/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057" name="Group 4"/>
            <p:cNvGrpSpPr/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82949" name="Freeform 5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0" name="Freeform 6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1" name="Freeform 7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2952" name="Freeform 8"/>
            <p:cNvSpPr/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059" name="Group 9"/>
            <p:cNvGrpSpPr/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82954" name="Freeform 10"/>
              <p:cNvSpPr/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5" name="Freeform 11"/>
              <p:cNvSpPr/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6" name="Freeform 12"/>
              <p:cNvSpPr/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7" name="Freeform 13"/>
              <p:cNvSpPr/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58" name="Freeform 14"/>
              <p:cNvSpPr/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091" name="Group 15"/>
              <p:cNvGrpSpPr/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82960" name="Freeform 16"/>
                <p:cNvSpPr/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961" name="Freeform 17"/>
                <p:cNvSpPr/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962" name="Freeform 18"/>
                <p:cNvSpPr/>
                <p:nvPr userDrawn="1"/>
              </p:nvSpPr>
              <p:spPr bwMode="ltGray">
                <a:xfrm rot="4200091">
                  <a:off x="191" y="1723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60" name="Group 19"/>
            <p:cNvGrpSpPr/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82964" name="Freeform 20"/>
              <p:cNvSpPr/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65" name="Freeform 21"/>
              <p:cNvSpPr/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66" name="Freeform 22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61" name="Group 23"/>
            <p:cNvGrpSpPr/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82968" name="Freeform 24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69" name="Freeform 25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70" name="Freeform 26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62" name="Group 27"/>
            <p:cNvGrpSpPr/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82972" name="Freeform 28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73" name="Freeform 29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974" name="Freeform 30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2975" name="Freeform 31"/>
            <p:cNvSpPr/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76" name="Freeform 32"/>
            <p:cNvSpPr/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77" name="Freeform 33"/>
            <p:cNvSpPr/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78" name="Freeform 34"/>
            <p:cNvSpPr/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79" name="Freeform 35"/>
            <p:cNvSpPr/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0" name="Freeform 36"/>
            <p:cNvSpPr/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1" name="Freeform 37"/>
            <p:cNvSpPr/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2" name="Freeform 38"/>
            <p:cNvSpPr/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3" name="Freeform 39"/>
            <p:cNvSpPr/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4" name="Freeform 40"/>
            <p:cNvSpPr/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5" name="Freeform 41"/>
            <p:cNvSpPr/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6" name="Freeform 42"/>
            <p:cNvSpPr/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7" name="Freeform 43"/>
            <p:cNvSpPr/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988" name="Freeform 44"/>
            <p:cNvSpPr/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298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299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299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effectLst/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299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DC2223-54C8-45B9-8F2D-0B97A465FD5F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60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1ACD4F-D95B-409E-8ADC-73F7EF1908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415137-D8CF-4500-A302-7F490955D43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06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ree download Powerpoint background image Google Slides Themes Powerpoint  [2000x1396] for your Desktop, Mobile &amp;amp; Tablet | Explore 29+ Background  Powerpoint | PowerPoint Backgrounds, Background Powerpoint 2015, Background  Powerpoint 2017">
            <a:extLst>
              <a:ext uri="{FF2B5EF4-FFF2-40B4-BE49-F238E27FC236}">
                <a16:creationId xmlns:a16="http://schemas.microsoft.com/office/drawing/2014/main" id="{F73B1D61-A91C-4B02-8B64-FE4013BE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8"/>
            <a:ext cx="12192000" cy="68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Stored Data 7"/>
          <p:cNvSpPr/>
          <p:nvPr/>
        </p:nvSpPr>
        <p:spPr>
          <a:xfrm rot="10800000">
            <a:off x="1680754" y="1541416"/>
            <a:ext cx="4902926" cy="4048471"/>
          </a:xfrm>
          <a:prstGeom prst="flowChartOnlineStorage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86444" y="1711904"/>
            <a:ext cx="39972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CUỐI KÌ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6525" y="4796320"/>
            <a:ext cx="1854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TUẦN 2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9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366069" cy="796834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KÌ 1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541417"/>
            <a:ext cx="98885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6A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2,hàng 3,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4,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8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khoảng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35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60 .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6A.</a:t>
            </a:r>
            <a:endParaRPr lang="en-US" altLang="en-US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4474" y="1053911"/>
            <a:ext cx="111601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567" y="2926412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474" y="3413918"/>
            <a:ext cx="9654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2, 3, 4 , 8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7" name="Rectangle 6"/>
          <p:cNvSpPr/>
          <p:nvPr/>
        </p:nvSpPr>
        <p:spPr>
          <a:xfrm>
            <a:off x="234474" y="436802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:BCNN(2,3,4,8) = 24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BC ( 2,3,4,8 ) = B ( 24 ) =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6A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48(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endParaRPr lang="en-US" altLang="en-US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38600" y="4752535"/>
            <a:ext cx="2971776" cy="523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noFill/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2706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366069" cy="796834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CUỐI KÌ 1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96834"/>
            <a:ext cx="9875520" cy="1445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4/ DẠNG 4: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3697" y="2276755"/>
          <a:ext cx="5937250" cy="4375912"/>
        </p:xfrm>
        <a:graphic>
          <a:graphicData uri="http://schemas.openxmlformats.org/drawingml/2006/table">
            <a:tbl>
              <a:tblPr firstRow="1" firstCol="1" bandRow="1"/>
              <a:tblGrid>
                <a:gridCol w="1978660">
                  <a:extLst>
                    <a:ext uri="{9D8B030D-6E8A-4147-A177-3AD203B41FA5}">
                      <a16:colId xmlns:a16="http://schemas.microsoft.com/office/drawing/2014/main" val="3595795591"/>
                    </a:ext>
                  </a:extLst>
                </a:gridCol>
                <a:gridCol w="2361565">
                  <a:extLst>
                    <a:ext uri="{9D8B030D-6E8A-4147-A177-3AD203B41FA5}">
                      <a16:colId xmlns:a16="http://schemas.microsoft.com/office/drawing/2014/main" val="1757083098"/>
                    </a:ext>
                  </a:extLst>
                </a:gridCol>
                <a:gridCol w="1597025">
                  <a:extLst>
                    <a:ext uri="{9D8B030D-6E8A-4147-A177-3AD203B41FA5}">
                      <a16:colId xmlns:a16="http://schemas.microsoft.com/office/drawing/2014/main" val="23866556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Kiểm điếm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 bạn chọn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482266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đá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489734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lông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888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chuyền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915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226999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Đá cầu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371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rổ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7470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378357" y="3537455"/>
            <a:ext cx="857250" cy="306388"/>
            <a:chOff x="0" y="0"/>
            <a:chExt cx="857250" cy="41910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457200" cy="400050"/>
              <a:chOff x="0" y="0"/>
              <a:chExt cx="457200" cy="40005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200025" y="1905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3" name="Group 12"/>
              <p:cNvGrpSpPr/>
              <p:nvPr/>
            </p:nvGrpSpPr>
            <p:grpSpPr>
              <a:xfrm>
                <a:off x="0" y="0"/>
                <a:ext cx="457200" cy="400050"/>
                <a:chOff x="0" y="0"/>
                <a:chExt cx="457200" cy="400050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 flipH="1">
                  <a:off x="0" y="76200"/>
                  <a:ext cx="457200" cy="2476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95250" y="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285750" y="9525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381000" y="1905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619125" y="19050"/>
              <a:ext cx="238125" cy="400050"/>
              <a:chOff x="0" y="0"/>
              <a:chExt cx="238125" cy="400050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H="1">
                <a:off x="76200" y="9525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0" y="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161925" y="1905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238125" y="9525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18" name="Group 17"/>
          <p:cNvGrpSpPr/>
          <p:nvPr/>
        </p:nvGrpSpPr>
        <p:grpSpPr>
          <a:xfrm>
            <a:off x="2275889" y="4789101"/>
            <a:ext cx="1285875" cy="238125"/>
            <a:chOff x="0" y="0"/>
            <a:chExt cx="1285875" cy="428625"/>
          </a:xfrm>
        </p:grpSpPr>
        <p:grpSp>
          <p:nvGrpSpPr>
            <p:cNvPr id="19" name="Group 18"/>
            <p:cNvGrpSpPr/>
            <p:nvPr/>
          </p:nvGrpSpPr>
          <p:grpSpPr>
            <a:xfrm>
              <a:off x="1114425" y="0"/>
              <a:ext cx="171450" cy="419100"/>
              <a:chOff x="0" y="0"/>
              <a:chExt cx="171450" cy="41910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H="1">
                <a:off x="171450" y="3810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76200" y="9525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0" y="0"/>
                <a:ext cx="9525" cy="371475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0" name="Group 19"/>
            <p:cNvGrpSpPr/>
            <p:nvPr/>
          </p:nvGrpSpPr>
          <p:grpSpPr>
            <a:xfrm>
              <a:off x="0" y="28575"/>
              <a:ext cx="457200" cy="400050"/>
              <a:chOff x="0" y="0"/>
              <a:chExt cx="457200" cy="40005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>
                <a:off x="200025" y="1905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29" name="Group 28"/>
              <p:cNvGrpSpPr/>
              <p:nvPr/>
            </p:nvGrpSpPr>
            <p:grpSpPr>
              <a:xfrm>
                <a:off x="0" y="0"/>
                <a:ext cx="457200" cy="400050"/>
                <a:chOff x="0" y="0"/>
                <a:chExt cx="457200" cy="400050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H="1">
                  <a:off x="0" y="76200"/>
                  <a:ext cx="457200" cy="2476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95250" y="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2" name="Straight Connector 31"/>
                <p:cNvCxnSpPr/>
                <p:nvPr/>
              </p:nvCxnSpPr>
              <p:spPr>
                <a:xfrm flipH="1">
                  <a:off x="285750" y="9525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3" name="Straight Connector 32"/>
                <p:cNvCxnSpPr/>
                <p:nvPr/>
              </p:nvCxnSpPr>
              <p:spPr>
                <a:xfrm flipH="1">
                  <a:off x="381000" y="1905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14350" y="19050"/>
              <a:ext cx="457200" cy="400050"/>
              <a:chOff x="0" y="0"/>
              <a:chExt cx="457200" cy="40005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H="1">
                <a:off x="200025" y="1905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23" name="Group 22"/>
              <p:cNvGrpSpPr/>
              <p:nvPr/>
            </p:nvGrpSpPr>
            <p:grpSpPr>
              <a:xfrm>
                <a:off x="0" y="0"/>
                <a:ext cx="457200" cy="400050"/>
                <a:chOff x="0" y="0"/>
                <a:chExt cx="457200" cy="400050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0" y="76200"/>
                  <a:ext cx="457200" cy="2476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95250" y="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6" name="Straight Connector 25"/>
                <p:cNvCxnSpPr/>
                <p:nvPr/>
              </p:nvCxnSpPr>
              <p:spPr>
                <a:xfrm flipH="1">
                  <a:off x="285750" y="9525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381000" y="1905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</p:grpSp>
      <p:grpSp>
        <p:nvGrpSpPr>
          <p:cNvPr id="37" name="Group 36"/>
          <p:cNvGrpSpPr/>
          <p:nvPr/>
        </p:nvGrpSpPr>
        <p:grpSpPr>
          <a:xfrm>
            <a:off x="2423527" y="3001099"/>
            <a:ext cx="1600200" cy="271462"/>
            <a:chOff x="0" y="0"/>
            <a:chExt cx="1600200" cy="447675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1600200" y="66675"/>
              <a:ext cx="0" cy="38100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39" name="Group 38"/>
            <p:cNvGrpSpPr/>
            <p:nvPr/>
          </p:nvGrpSpPr>
          <p:grpSpPr>
            <a:xfrm>
              <a:off x="485775" y="0"/>
              <a:ext cx="457200" cy="400050"/>
              <a:chOff x="0" y="0"/>
              <a:chExt cx="457200" cy="40005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flipH="1">
                <a:off x="200025" y="1905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55" name="Group 54"/>
              <p:cNvGrpSpPr/>
              <p:nvPr/>
            </p:nvGrpSpPr>
            <p:grpSpPr>
              <a:xfrm>
                <a:off x="0" y="0"/>
                <a:ext cx="457200" cy="400050"/>
                <a:chOff x="0" y="0"/>
                <a:chExt cx="457200" cy="400050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 flipH="1">
                  <a:off x="0" y="76200"/>
                  <a:ext cx="457200" cy="2476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7" name="Straight Connector 56"/>
                <p:cNvCxnSpPr/>
                <p:nvPr/>
              </p:nvCxnSpPr>
              <p:spPr>
                <a:xfrm flipH="1">
                  <a:off x="95250" y="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8" name="Straight Connector 57"/>
                <p:cNvCxnSpPr/>
                <p:nvPr/>
              </p:nvCxnSpPr>
              <p:spPr>
                <a:xfrm flipH="1">
                  <a:off x="285750" y="9525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9" name="Straight Connector 58"/>
                <p:cNvCxnSpPr/>
                <p:nvPr/>
              </p:nvCxnSpPr>
              <p:spPr>
                <a:xfrm flipH="1">
                  <a:off x="381000" y="1905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  <p:grpSp>
          <p:nvGrpSpPr>
            <p:cNvPr id="40" name="Group 39"/>
            <p:cNvGrpSpPr/>
            <p:nvPr/>
          </p:nvGrpSpPr>
          <p:grpSpPr>
            <a:xfrm>
              <a:off x="0" y="0"/>
              <a:ext cx="457200" cy="400050"/>
              <a:chOff x="0" y="0"/>
              <a:chExt cx="457200" cy="40005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 flipH="1">
                <a:off x="200025" y="1905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49" name="Group 48"/>
              <p:cNvGrpSpPr/>
              <p:nvPr/>
            </p:nvGrpSpPr>
            <p:grpSpPr>
              <a:xfrm>
                <a:off x="0" y="0"/>
                <a:ext cx="457200" cy="400050"/>
                <a:chOff x="0" y="0"/>
                <a:chExt cx="457200" cy="400050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0" y="76200"/>
                  <a:ext cx="457200" cy="2476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95250" y="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2" name="Straight Connector 51"/>
                <p:cNvCxnSpPr/>
                <p:nvPr/>
              </p:nvCxnSpPr>
              <p:spPr>
                <a:xfrm flipH="1">
                  <a:off x="285750" y="9525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3" name="Straight Connector 52"/>
                <p:cNvCxnSpPr/>
                <p:nvPr/>
              </p:nvCxnSpPr>
              <p:spPr>
                <a:xfrm flipH="1">
                  <a:off x="381000" y="1905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  <p:grpSp>
          <p:nvGrpSpPr>
            <p:cNvPr id="41" name="Group 40"/>
            <p:cNvGrpSpPr/>
            <p:nvPr/>
          </p:nvGrpSpPr>
          <p:grpSpPr>
            <a:xfrm>
              <a:off x="1000125" y="19050"/>
              <a:ext cx="457200" cy="400050"/>
              <a:chOff x="0" y="0"/>
              <a:chExt cx="457200" cy="400050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H="1">
                <a:off x="200025" y="1905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43" name="Group 42"/>
              <p:cNvGrpSpPr/>
              <p:nvPr/>
            </p:nvGrpSpPr>
            <p:grpSpPr>
              <a:xfrm>
                <a:off x="0" y="0"/>
                <a:ext cx="457200" cy="400050"/>
                <a:chOff x="0" y="0"/>
                <a:chExt cx="457200" cy="400050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flipH="1">
                  <a:off x="0" y="76200"/>
                  <a:ext cx="457200" cy="2476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95250" y="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285750" y="9525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381000" y="1905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</p:grpSp>
      <p:grpSp>
        <p:nvGrpSpPr>
          <p:cNvPr id="60" name="Group 59"/>
          <p:cNvGrpSpPr/>
          <p:nvPr/>
        </p:nvGrpSpPr>
        <p:grpSpPr>
          <a:xfrm>
            <a:off x="2366377" y="4208129"/>
            <a:ext cx="552450" cy="228600"/>
            <a:chOff x="0" y="0"/>
            <a:chExt cx="552450" cy="400050"/>
          </a:xfrm>
        </p:grpSpPr>
        <p:cxnSp>
          <p:nvCxnSpPr>
            <p:cNvPr id="61" name="Straight Connector 60"/>
            <p:cNvCxnSpPr/>
            <p:nvPr/>
          </p:nvCxnSpPr>
          <p:spPr>
            <a:xfrm flipH="1">
              <a:off x="552450" y="19050"/>
              <a:ext cx="0" cy="38100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62" name="Group 61"/>
            <p:cNvGrpSpPr/>
            <p:nvPr/>
          </p:nvGrpSpPr>
          <p:grpSpPr>
            <a:xfrm>
              <a:off x="0" y="0"/>
              <a:ext cx="457200" cy="400050"/>
              <a:chOff x="0" y="0"/>
              <a:chExt cx="457200" cy="400050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flipH="1">
                <a:off x="200025" y="1905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64" name="Group 63"/>
              <p:cNvGrpSpPr/>
              <p:nvPr/>
            </p:nvGrpSpPr>
            <p:grpSpPr>
              <a:xfrm>
                <a:off x="0" y="0"/>
                <a:ext cx="457200" cy="400050"/>
                <a:chOff x="0" y="0"/>
                <a:chExt cx="457200" cy="400050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 flipH="1">
                  <a:off x="0" y="76200"/>
                  <a:ext cx="457200" cy="2476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6" name="Straight Connector 65"/>
                <p:cNvCxnSpPr/>
                <p:nvPr/>
              </p:nvCxnSpPr>
              <p:spPr>
                <a:xfrm flipH="1">
                  <a:off x="95250" y="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7" name="Straight Connector 66"/>
                <p:cNvCxnSpPr/>
                <p:nvPr/>
              </p:nvCxnSpPr>
              <p:spPr>
                <a:xfrm flipH="1">
                  <a:off x="285750" y="9525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8" name="Straight Connector 67"/>
                <p:cNvCxnSpPr/>
                <p:nvPr/>
              </p:nvCxnSpPr>
              <p:spPr>
                <a:xfrm flipH="1">
                  <a:off x="381000" y="1905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</p:grpSp>
      <p:grpSp>
        <p:nvGrpSpPr>
          <p:cNvPr id="69" name="Group 68"/>
          <p:cNvGrpSpPr/>
          <p:nvPr/>
        </p:nvGrpSpPr>
        <p:grpSpPr>
          <a:xfrm>
            <a:off x="2331638" y="5481460"/>
            <a:ext cx="676275" cy="323850"/>
            <a:chOff x="0" y="0"/>
            <a:chExt cx="676275" cy="457200"/>
          </a:xfrm>
        </p:grpSpPr>
        <p:cxnSp>
          <p:nvCxnSpPr>
            <p:cNvPr id="70" name="Straight Connector 69"/>
            <p:cNvCxnSpPr/>
            <p:nvPr/>
          </p:nvCxnSpPr>
          <p:spPr>
            <a:xfrm flipH="1">
              <a:off x="676275" y="76200"/>
              <a:ext cx="0" cy="38100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>
            <a:xfrm flipH="1">
              <a:off x="581025" y="57150"/>
              <a:ext cx="0" cy="38100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72" name="Group 71"/>
            <p:cNvGrpSpPr/>
            <p:nvPr/>
          </p:nvGrpSpPr>
          <p:grpSpPr>
            <a:xfrm>
              <a:off x="0" y="0"/>
              <a:ext cx="457200" cy="400050"/>
              <a:chOff x="0" y="0"/>
              <a:chExt cx="457200" cy="400050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flipH="1">
                <a:off x="200025" y="19050"/>
                <a:ext cx="0" cy="38100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74" name="Group 73"/>
              <p:cNvGrpSpPr/>
              <p:nvPr/>
            </p:nvGrpSpPr>
            <p:grpSpPr>
              <a:xfrm>
                <a:off x="0" y="0"/>
                <a:ext cx="457200" cy="400050"/>
                <a:chOff x="0" y="0"/>
                <a:chExt cx="457200" cy="400050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 flipH="1">
                  <a:off x="0" y="76200"/>
                  <a:ext cx="457200" cy="2476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6" name="Straight Connector 75"/>
                <p:cNvCxnSpPr/>
                <p:nvPr/>
              </p:nvCxnSpPr>
              <p:spPr>
                <a:xfrm flipH="1">
                  <a:off x="95250" y="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7" name="Straight Connector 76"/>
                <p:cNvCxnSpPr/>
                <p:nvPr/>
              </p:nvCxnSpPr>
              <p:spPr>
                <a:xfrm flipH="1">
                  <a:off x="285750" y="9525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8" name="Straight Connector 77"/>
                <p:cNvCxnSpPr/>
                <p:nvPr/>
              </p:nvCxnSpPr>
              <p:spPr>
                <a:xfrm flipH="1">
                  <a:off x="381000" y="19050"/>
                  <a:ext cx="0" cy="3810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</p:grpSp>
      <p:grpSp>
        <p:nvGrpSpPr>
          <p:cNvPr id="79" name="Group 78"/>
          <p:cNvGrpSpPr/>
          <p:nvPr/>
        </p:nvGrpSpPr>
        <p:grpSpPr>
          <a:xfrm>
            <a:off x="2642602" y="6061935"/>
            <a:ext cx="266700" cy="304800"/>
            <a:chOff x="0" y="0"/>
            <a:chExt cx="266700" cy="400050"/>
          </a:xfrm>
        </p:grpSpPr>
        <p:cxnSp>
          <p:nvCxnSpPr>
            <p:cNvPr id="80" name="Straight Connector 79"/>
            <p:cNvCxnSpPr/>
            <p:nvPr/>
          </p:nvCxnSpPr>
          <p:spPr>
            <a:xfrm flipH="1">
              <a:off x="0" y="0"/>
              <a:ext cx="0" cy="38100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>
            <a:xfrm flipH="1">
              <a:off x="95250" y="9525"/>
              <a:ext cx="0" cy="38100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>
            <a:xfrm flipH="1">
              <a:off x="180975" y="19050"/>
              <a:ext cx="0" cy="38100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>
            <a:xfrm flipH="1">
              <a:off x="266700" y="19050"/>
              <a:ext cx="0" cy="38100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85" name="Straight Connector 84"/>
          <p:cNvCxnSpPr/>
          <p:nvPr/>
        </p:nvCxnSpPr>
        <p:spPr>
          <a:xfrm>
            <a:off x="6218513" y="2276755"/>
            <a:ext cx="0" cy="458124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6300970" y="2221540"/>
            <a:ext cx="5884459" cy="4088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điếm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c/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02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366069" cy="796834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CUỐI KÌ 1</a:t>
            </a:r>
          </a:p>
        </p:txBody>
      </p:sp>
      <p:sp>
        <p:nvSpPr>
          <p:cNvPr id="3" name="Rectangle 2"/>
          <p:cNvSpPr/>
          <p:nvPr/>
        </p:nvSpPr>
        <p:spPr>
          <a:xfrm>
            <a:off x="95794" y="796834"/>
            <a:ext cx="9531532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 :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67748" y="2312752"/>
          <a:ext cx="5937250" cy="3913632"/>
        </p:xfrm>
        <a:graphic>
          <a:graphicData uri="http://schemas.openxmlformats.org/drawingml/2006/table">
            <a:tbl>
              <a:tblPr firstRow="1" firstCol="1" bandRow="1"/>
              <a:tblGrid>
                <a:gridCol w="1978660">
                  <a:extLst>
                    <a:ext uri="{9D8B030D-6E8A-4147-A177-3AD203B41FA5}">
                      <a16:colId xmlns:a16="http://schemas.microsoft.com/office/drawing/2014/main" val="2669379527"/>
                    </a:ext>
                  </a:extLst>
                </a:gridCol>
                <a:gridCol w="2704465">
                  <a:extLst>
                    <a:ext uri="{9D8B030D-6E8A-4147-A177-3AD203B41FA5}">
                      <a16:colId xmlns:a16="http://schemas.microsoft.com/office/drawing/2014/main" val="3838781520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val="15282152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điếm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 bạn chọn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3073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Mít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001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30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Bưởi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374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Xoài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403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Long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282709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496902" y="3739613"/>
            <a:ext cx="2119313" cy="185738"/>
            <a:chOff x="0" y="0"/>
            <a:chExt cx="2118632" cy="185057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0"/>
              <a:ext cx="647700" cy="161925"/>
              <a:chOff x="0" y="0"/>
              <a:chExt cx="1066800" cy="238125"/>
            </a:xfrm>
          </p:grpSpPr>
          <p:sp>
            <p:nvSpPr>
              <p:cNvPr id="26" name="5-Point Star 25"/>
              <p:cNvSpPr/>
              <p:nvPr/>
            </p:nvSpPr>
            <p:spPr>
              <a:xfrm>
                <a:off x="0" y="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7" name="5-Point Star 26"/>
              <p:cNvSpPr/>
              <p:nvPr/>
            </p:nvSpPr>
            <p:spPr>
              <a:xfrm>
                <a:off x="219075" y="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8" name="5-Point Star 27"/>
              <p:cNvSpPr/>
              <p:nvPr/>
            </p:nvSpPr>
            <p:spPr>
              <a:xfrm>
                <a:off x="447675" y="9525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9" name="5-Point Star 28"/>
              <p:cNvSpPr/>
              <p:nvPr/>
            </p:nvSpPr>
            <p:spPr>
              <a:xfrm>
                <a:off x="657225" y="28575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30" name="5-Point Star 29"/>
              <p:cNvSpPr/>
              <p:nvPr/>
            </p:nvSpPr>
            <p:spPr>
              <a:xfrm>
                <a:off x="895350" y="1905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903514" y="0"/>
              <a:ext cx="647700" cy="161925"/>
              <a:chOff x="0" y="0"/>
              <a:chExt cx="1066800" cy="238125"/>
            </a:xfrm>
          </p:grpSpPr>
          <p:sp>
            <p:nvSpPr>
              <p:cNvPr id="21" name="5-Point Star 20"/>
              <p:cNvSpPr/>
              <p:nvPr/>
            </p:nvSpPr>
            <p:spPr>
              <a:xfrm>
                <a:off x="0" y="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5-Point Star 21"/>
              <p:cNvSpPr/>
              <p:nvPr/>
            </p:nvSpPr>
            <p:spPr>
              <a:xfrm>
                <a:off x="219075" y="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5-Point Star 22"/>
              <p:cNvSpPr/>
              <p:nvPr/>
            </p:nvSpPr>
            <p:spPr>
              <a:xfrm>
                <a:off x="447675" y="9525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" name="5-Point Star 23"/>
              <p:cNvSpPr/>
              <p:nvPr/>
            </p:nvSpPr>
            <p:spPr>
              <a:xfrm>
                <a:off x="657225" y="28575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5" name="5-Point Star 24"/>
              <p:cNvSpPr/>
              <p:nvPr/>
            </p:nvSpPr>
            <p:spPr>
              <a:xfrm>
                <a:off x="895350" y="1905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861457" y="21771"/>
              <a:ext cx="257175" cy="163286"/>
              <a:chOff x="0" y="0"/>
              <a:chExt cx="257175" cy="163286"/>
            </a:xfrm>
          </p:grpSpPr>
          <p:sp>
            <p:nvSpPr>
              <p:cNvPr id="19" name="5-Point Star 18"/>
              <p:cNvSpPr/>
              <p:nvPr/>
            </p:nvSpPr>
            <p:spPr>
              <a:xfrm>
                <a:off x="152400" y="10886"/>
                <a:ext cx="104775" cy="15240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0" name="5-Point Star 19"/>
              <p:cNvSpPr/>
              <p:nvPr/>
            </p:nvSpPr>
            <p:spPr>
              <a:xfrm>
                <a:off x="0" y="0"/>
                <a:ext cx="133350" cy="142875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403013" y="5107330"/>
            <a:ext cx="2162175" cy="187325"/>
            <a:chOff x="0" y="0"/>
            <a:chExt cx="2162175" cy="187778"/>
          </a:xfrm>
        </p:grpSpPr>
        <p:grpSp>
          <p:nvGrpSpPr>
            <p:cNvPr id="32" name="Group 31"/>
            <p:cNvGrpSpPr/>
            <p:nvPr/>
          </p:nvGrpSpPr>
          <p:grpSpPr>
            <a:xfrm>
              <a:off x="0" y="0"/>
              <a:ext cx="647700" cy="161925"/>
              <a:chOff x="0" y="0"/>
              <a:chExt cx="1066800" cy="238125"/>
            </a:xfrm>
          </p:grpSpPr>
          <p:sp>
            <p:nvSpPr>
              <p:cNvPr id="43" name="5-Point Star 42"/>
              <p:cNvSpPr/>
              <p:nvPr/>
            </p:nvSpPr>
            <p:spPr>
              <a:xfrm>
                <a:off x="0" y="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4" name="5-Point Star 43"/>
              <p:cNvSpPr/>
              <p:nvPr/>
            </p:nvSpPr>
            <p:spPr>
              <a:xfrm>
                <a:off x="219075" y="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5" name="5-Point Star 44"/>
              <p:cNvSpPr/>
              <p:nvPr/>
            </p:nvSpPr>
            <p:spPr>
              <a:xfrm>
                <a:off x="447675" y="9525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6" name="5-Point Star 45"/>
              <p:cNvSpPr/>
              <p:nvPr/>
            </p:nvSpPr>
            <p:spPr>
              <a:xfrm>
                <a:off x="657225" y="28575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7" name="5-Point Star 46"/>
              <p:cNvSpPr/>
              <p:nvPr/>
            </p:nvSpPr>
            <p:spPr>
              <a:xfrm>
                <a:off x="895350" y="1905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881743" y="0"/>
              <a:ext cx="647700" cy="161925"/>
              <a:chOff x="0" y="0"/>
              <a:chExt cx="1066800" cy="238125"/>
            </a:xfrm>
          </p:grpSpPr>
          <p:sp>
            <p:nvSpPr>
              <p:cNvPr id="38" name="5-Point Star 37"/>
              <p:cNvSpPr/>
              <p:nvPr/>
            </p:nvSpPr>
            <p:spPr>
              <a:xfrm>
                <a:off x="0" y="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39" name="5-Point Star 38"/>
              <p:cNvSpPr/>
              <p:nvPr/>
            </p:nvSpPr>
            <p:spPr>
              <a:xfrm>
                <a:off x="219075" y="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0" name="5-Point Star 39"/>
              <p:cNvSpPr/>
              <p:nvPr/>
            </p:nvSpPr>
            <p:spPr>
              <a:xfrm>
                <a:off x="447675" y="9525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1" name="5-Point Star 40"/>
              <p:cNvSpPr/>
              <p:nvPr/>
            </p:nvSpPr>
            <p:spPr>
              <a:xfrm>
                <a:off x="657225" y="28575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2" name="5-Point Star 41"/>
              <p:cNvSpPr/>
              <p:nvPr/>
            </p:nvSpPr>
            <p:spPr>
              <a:xfrm>
                <a:off x="895350" y="1905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807029" y="54428"/>
              <a:ext cx="355146" cy="133350"/>
              <a:chOff x="0" y="0"/>
              <a:chExt cx="355146" cy="133350"/>
            </a:xfrm>
          </p:grpSpPr>
          <p:sp>
            <p:nvSpPr>
              <p:cNvPr id="35" name="5-Point Star 34"/>
              <p:cNvSpPr/>
              <p:nvPr/>
            </p:nvSpPr>
            <p:spPr>
              <a:xfrm>
                <a:off x="0" y="0"/>
                <a:ext cx="85725" cy="1333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36" name="5-Point Star 35"/>
              <p:cNvSpPr/>
              <p:nvPr/>
            </p:nvSpPr>
            <p:spPr>
              <a:xfrm>
                <a:off x="119743" y="0"/>
                <a:ext cx="95250" cy="123825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37" name="5-Point Star 36"/>
              <p:cNvSpPr/>
              <p:nvPr/>
            </p:nvSpPr>
            <p:spPr>
              <a:xfrm>
                <a:off x="250371" y="0"/>
                <a:ext cx="104775" cy="11430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467939" y="3088753"/>
            <a:ext cx="1425575" cy="174625"/>
            <a:chOff x="0" y="0"/>
            <a:chExt cx="1425347" cy="175151"/>
          </a:xfrm>
        </p:grpSpPr>
        <p:grpSp>
          <p:nvGrpSpPr>
            <p:cNvPr id="49" name="Group 48"/>
            <p:cNvGrpSpPr/>
            <p:nvPr/>
          </p:nvGrpSpPr>
          <p:grpSpPr>
            <a:xfrm>
              <a:off x="0" y="0"/>
              <a:ext cx="647700" cy="161925"/>
              <a:chOff x="0" y="0"/>
              <a:chExt cx="1066800" cy="238125"/>
            </a:xfrm>
          </p:grpSpPr>
          <p:sp>
            <p:nvSpPr>
              <p:cNvPr id="56" name="5-Point Star 55"/>
              <p:cNvSpPr/>
              <p:nvPr/>
            </p:nvSpPr>
            <p:spPr>
              <a:xfrm>
                <a:off x="0" y="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7" name="5-Point Star 56"/>
              <p:cNvSpPr/>
              <p:nvPr/>
            </p:nvSpPr>
            <p:spPr>
              <a:xfrm>
                <a:off x="219075" y="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8" name="5-Point Star 57"/>
              <p:cNvSpPr/>
              <p:nvPr/>
            </p:nvSpPr>
            <p:spPr>
              <a:xfrm>
                <a:off x="447675" y="9525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9" name="5-Point Star 58"/>
              <p:cNvSpPr/>
              <p:nvPr/>
            </p:nvSpPr>
            <p:spPr>
              <a:xfrm>
                <a:off x="657225" y="28575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60" name="5-Point Star 59"/>
              <p:cNvSpPr/>
              <p:nvPr/>
            </p:nvSpPr>
            <p:spPr>
              <a:xfrm>
                <a:off x="895350" y="1905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881742" y="32657"/>
              <a:ext cx="543605" cy="142494"/>
              <a:chOff x="0" y="0"/>
              <a:chExt cx="1066800" cy="238125"/>
            </a:xfrm>
          </p:grpSpPr>
          <p:sp>
            <p:nvSpPr>
              <p:cNvPr id="51" name="5-Point Star 50"/>
              <p:cNvSpPr/>
              <p:nvPr/>
            </p:nvSpPr>
            <p:spPr>
              <a:xfrm>
                <a:off x="0" y="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2" name="5-Point Star 51"/>
              <p:cNvSpPr/>
              <p:nvPr/>
            </p:nvSpPr>
            <p:spPr>
              <a:xfrm>
                <a:off x="219075" y="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3" name="5-Point Star 52"/>
              <p:cNvSpPr/>
              <p:nvPr/>
            </p:nvSpPr>
            <p:spPr>
              <a:xfrm>
                <a:off x="447675" y="9525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4" name="5-Point Star 53"/>
              <p:cNvSpPr/>
              <p:nvPr/>
            </p:nvSpPr>
            <p:spPr>
              <a:xfrm>
                <a:off x="657225" y="28575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5" name="5-Point Star 54"/>
              <p:cNvSpPr/>
              <p:nvPr/>
            </p:nvSpPr>
            <p:spPr>
              <a:xfrm>
                <a:off x="895350" y="19050"/>
                <a:ext cx="171450" cy="209550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2682980" y="5674877"/>
            <a:ext cx="1104900" cy="163512"/>
            <a:chOff x="0" y="0"/>
            <a:chExt cx="1104900" cy="164647"/>
          </a:xfrm>
        </p:grpSpPr>
        <p:grpSp>
          <p:nvGrpSpPr>
            <p:cNvPr id="62" name="Group 61"/>
            <p:cNvGrpSpPr/>
            <p:nvPr/>
          </p:nvGrpSpPr>
          <p:grpSpPr>
            <a:xfrm>
              <a:off x="0" y="0"/>
              <a:ext cx="921204" cy="164647"/>
              <a:chOff x="0" y="0"/>
              <a:chExt cx="921204" cy="164647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0" y="0"/>
                <a:ext cx="647700" cy="161925"/>
                <a:chOff x="0" y="0"/>
                <a:chExt cx="1066800" cy="238125"/>
              </a:xfrm>
            </p:grpSpPr>
            <p:sp>
              <p:nvSpPr>
                <p:cNvPr id="66" name="5-Point Star 65"/>
                <p:cNvSpPr/>
                <p:nvPr/>
              </p:nvSpPr>
              <p:spPr>
                <a:xfrm>
                  <a:off x="0" y="0"/>
                  <a:ext cx="171450" cy="209550"/>
                </a:xfrm>
                <a:prstGeom prst="star5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5-Point Star 66"/>
                <p:cNvSpPr/>
                <p:nvPr/>
              </p:nvSpPr>
              <p:spPr>
                <a:xfrm>
                  <a:off x="219075" y="0"/>
                  <a:ext cx="171450" cy="209550"/>
                </a:xfrm>
                <a:prstGeom prst="star5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5-Point Star 67"/>
                <p:cNvSpPr/>
                <p:nvPr/>
              </p:nvSpPr>
              <p:spPr>
                <a:xfrm>
                  <a:off x="447675" y="9525"/>
                  <a:ext cx="171450" cy="209550"/>
                </a:xfrm>
                <a:prstGeom prst="star5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5-Point Star 68"/>
                <p:cNvSpPr/>
                <p:nvPr/>
              </p:nvSpPr>
              <p:spPr>
                <a:xfrm>
                  <a:off x="657225" y="28575"/>
                  <a:ext cx="171450" cy="209550"/>
                </a:xfrm>
                <a:prstGeom prst="star5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5-Point Star 69"/>
                <p:cNvSpPr/>
                <p:nvPr/>
              </p:nvSpPr>
              <p:spPr>
                <a:xfrm>
                  <a:off x="895350" y="19050"/>
                  <a:ext cx="171450" cy="209550"/>
                </a:xfrm>
                <a:prstGeom prst="star5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5" name="5-Point Star 64"/>
              <p:cNvSpPr/>
              <p:nvPr/>
            </p:nvSpPr>
            <p:spPr>
              <a:xfrm>
                <a:off x="816429" y="21772"/>
                <a:ext cx="104775" cy="142875"/>
              </a:xfrm>
              <a:prstGeom prst="star5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3" name="5-Point Star 62"/>
            <p:cNvSpPr/>
            <p:nvPr/>
          </p:nvSpPr>
          <p:spPr>
            <a:xfrm>
              <a:off x="981075" y="47625"/>
              <a:ext cx="123825" cy="114300"/>
            </a:xfrm>
            <a:prstGeom prst="star5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507108" y="4404643"/>
            <a:ext cx="1181338" cy="198438"/>
            <a:chOff x="2479317" y="4391425"/>
            <a:chExt cx="1181338" cy="198438"/>
          </a:xfrm>
        </p:grpSpPr>
        <p:grpSp>
          <p:nvGrpSpPr>
            <p:cNvPr id="5" name="Group 4"/>
            <p:cNvGrpSpPr/>
            <p:nvPr/>
          </p:nvGrpSpPr>
          <p:grpSpPr>
            <a:xfrm>
              <a:off x="2479317" y="4391425"/>
              <a:ext cx="1031875" cy="198438"/>
              <a:chOff x="0" y="0"/>
              <a:chExt cx="1032442" cy="19964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0" y="0"/>
                <a:ext cx="647700" cy="161925"/>
                <a:chOff x="0" y="0"/>
                <a:chExt cx="1066800" cy="238125"/>
              </a:xfrm>
            </p:grpSpPr>
            <p:sp>
              <p:nvSpPr>
                <p:cNvPr id="10" name="5-Point Star 9"/>
                <p:cNvSpPr/>
                <p:nvPr/>
              </p:nvSpPr>
              <p:spPr>
                <a:xfrm>
                  <a:off x="0" y="0"/>
                  <a:ext cx="171450" cy="209550"/>
                </a:xfrm>
                <a:prstGeom prst="star5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5-Point Star 10"/>
                <p:cNvSpPr/>
                <p:nvPr/>
              </p:nvSpPr>
              <p:spPr>
                <a:xfrm>
                  <a:off x="219075" y="0"/>
                  <a:ext cx="171450" cy="209550"/>
                </a:xfrm>
                <a:prstGeom prst="star5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5-Point Star 11"/>
                <p:cNvSpPr/>
                <p:nvPr/>
              </p:nvSpPr>
              <p:spPr>
                <a:xfrm>
                  <a:off x="447675" y="9525"/>
                  <a:ext cx="171450" cy="209550"/>
                </a:xfrm>
                <a:prstGeom prst="star5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5-Point Star 12"/>
                <p:cNvSpPr/>
                <p:nvPr/>
              </p:nvSpPr>
              <p:spPr>
                <a:xfrm>
                  <a:off x="657225" y="28575"/>
                  <a:ext cx="171450" cy="209550"/>
                </a:xfrm>
                <a:prstGeom prst="star5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5-Point Star 13"/>
                <p:cNvSpPr/>
                <p:nvPr/>
              </p:nvSpPr>
              <p:spPr>
                <a:xfrm>
                  <a:off x="895350" y="19050"/>
                  <a:ext cx="171450" cy="209550"/>
                </a:xfrm>
                <a:prstGeom prst="star5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794657" y="65314"/>
                <a:ext cx="237785" cy="134329"/>
                <a:chOff x="0" y="0"/>
                <a:chExt cx="237785" cy="134329"/>
              </a:xfrm>
            </p:grpSpPr>
            <p:sp>
              <p:nvSpPr>
                <p:cNvPr id="8" name="5-Point Star 7"/>
                <p:cNvSpPr/>
                <p:nvPr/>
              </p:nvSpPr>
              <p:spPr>
                <a:xfrm flipH="1">
                  <a:off x="0" y="0"/>
                  <a:ext cx="99060" cy="104775"/>
                </a:xfrm>
                <a:prstGeom prst="star5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5-Point Star 8"/>
                <p:cNvSpPr/>
                <p:nvPr/>
              </p:nvSpPr>
              <p:spPr>
                <a:xfrm>
                  <a:off x="152400" y="10885"/>
                  <a:ext cx="85385" cy="123444"/>
                </a:xfrm>
                <a:prstGeom prst="star5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71" name="5-Point Star 70"/>
            <p:cNvSpPr/>
            <p:nvPr/>
          </p:nvSpPr>
          <p:spPr>
            <a:xfrm rot="10800000" flipH="1" flipV="1">
              <a:off x="3568547" y="4418986"/>
              <a:ext cx="92108" cy="170877"/>
            </a:xfrm>
            <a:prstGeom prst="star5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cxnSp>
        <p:nvCxnSpPr>
          <p:cNvPr id="74" name="Straight Connector 73"/>
          <p:cNvCxnSpPr/>
          <p:nvPr/>
        </p:nvCxnSpPr>
        <p:spPr>
          <a:xfrm>
            <a:off x="6335627" y="2256840"/>
            <a:ext cx="0" cy="463668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6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6" name="5-Point Star 75"/>
          <p:cNvSpPr/>
          <p:nvPr/>
        </p:nvSpPr>
        <p:spPr>
          <a:xfrm>
            <a:off x="1104900" y="1383665"/>
            <a:ext cx="104775" cy="142875"/>
          </a:xfrm>
          <a:prstGeom prst="star5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2115499" y="6294692"/>
            <a:ext cx="28222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        = 1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" name="5-Point Star 77"/>
          <p:cNvSpPr/>
          <p:nvPr/>
        </p:nvSpPr>
        <p:spPr>
          <a:xfrm>
            <a:off x="2652119" y="6394110"/>
            <a:ext cx="178660" cy="242743"/>
          </a:xfrm>
          <a:prstGeom prst="star5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460894" y="2335408"/>
            <a:ext cx="5034420" cy="5090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điếm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 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c/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8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366069" cy="796834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CUỐI KÌ 1</a:t>
            </a:r>
          </a:p>
        </p:txBody>
      </p:sp>
      <p:sp>
        <p:nvSpPr>
          <p:cNvPr id="4" name="Rectangle 3"/>
          <p:cNvSpPr/>
          <p:nvPr/>
        </p:nvSpPr>
        <p:spPr>
          <a:xfrm>
            <a:off x="204063" y="950964"/>
            <a:ext cx="9162006" cy="1638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5/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17m,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9m.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81249" y="2707732"/>
            <a:ext cx="4163241" cy="2164714"/>
            <a:chOff x="0" y="0"/>
            <a:chExt cx="2857500" cy="1419225"/>
          </a:xfrm>
        </p:grpSpPr>
        <p:sp>
          <p:nvSpPr>
            <p:cNvPr id="6" name="TextBox 2"/>
            <p:cNvSpPr txBox="1">
              <a:spLocks noChangeArrowheads="1"/>
            </p:cNvSpPr>
            <p:nvPr/>
          </p:nvSpPr>
          <p:spPr bwMode="auto">
            <a:xfrm>
              <a:off x="0" y="923925"/>
              <a:ext cx="533400" cy="26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9m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14350" y="0"/>
              <a:ext cx="2343150" cy="1419225"/>
              <a:chOff x="0" y="0"/>
              <a:chExt cx="2343150" cy="1419225"/>
            </a:xfrm>
          </p:grpSpPr>
          <p:sp>
            <p:nvSpPr>
              <p:cNvPr id="8" name="TextBox 2"/>
              <p:cNvSpPr txBox="1">
                <a:spLocks noChangeArrowheads="1"/>
              </p:cNvSpPr>
              <p:nvPr/>
            </p:nvSpPr>
            <p:spPr bwMode="auto">
              <a:xfrm>
                <a:off x="819150" y="0"/>
                <a:ext cx="695325" cy="267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+mn-cs"/>
                  </a:rPr>
                  <a:t>17m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0" y="419100"/>
                <a:ext cx="2343150" cy="1000125"/>
              </a:xfrm>
              <a:prstGeom prst="rect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762000" y="5294776"/>
            <a:ext cx="8133806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Chu vi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 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72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366069" cy="796834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CUỐI KÌ 1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856" y="796834"/>
            <a:ext cx="95184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2 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vườn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trồng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Mai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nhật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chiều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25m,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chiều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rộng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21m.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xem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04013" y="2043848"/>
            <a:ext cx="4920750" cy="2228115"/>
            <a:chOff x="300118" y="4559"/>
            <a:chExt cx="2757407" cy="1681366"/>
          </a:xfrm>
        </p:grpSpPr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300118" y="775653"/>
              <a:ext cx="685800" cy="267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21 m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14400" y="4559"/>
              <a:ext cx="2143125" cy="1681366"/>
              <a:chOff x="0" y="4559"/>
              <a:chExt cx="2143125" cy="1681366"/>
            </a:xfrm>
          </p:grpSpPr>
          <p:sp>
            <p:nvSpPr>
              <p:cNvPr id="7" name="TextBox 2"/>
              <p:cNvSpPr txBox="1">
                <a:spLocks noChangeArrowheads="1"/>
              </p:cNvSpPr>
              <p:nvPr/>
            </p:nvSpPr>
            <p:spPr bwMode="auto">
              <a:xfrm>
                <a:off x="494689" y="4559"/>
                <a:ext cx="676275" cy="267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25m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400050"/>
                <a:ext cx="2143125" cy="1285875"/>
              </a:xfrm>
              <a:prstGeom prst="rect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752234" y="4965856"/>
            <a:ext cx="6096000" cy="10942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Chu vi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 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5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366069" cy="796834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KÌ 1</a:t>
            </a:r>
          </a:p>
        </p:txBody>
      </p:sp>
      <p:sp>
        <p:nvSpPr>
          <p:cNvPr id="3" name="Rectangle 2"/>
          <p:cNvSpPr/>
          <p:nvPr/>
        </p:nvSpPr>
        <p:spPr>
          <a:xfrm>
            <a:off x="134982" y="944886"/>
            <a:ext cx="9557658" cy="364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vi-VN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 ĐỀ 1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vi-VN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vi-VN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,0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123 ; 130 ; 189 ; 375 ; 720 ; 824 .  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2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chia </a:t>
            </a:r>
            <a:r>
              <a:rPr lang="en-US" sz="32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vi-VN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 ............................................</a:t>
            </a:r>
            <a:endParaRPr lang="en-US" sz="3200" dirty="0" smtClean="0">
              <a:effectLst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2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2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vi-VN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............................................</a:t>
            </a:r>
            <a:endParaRPr lang="en-US" sz="3200" dirty="0" smtClean="0">
              <a:effectLst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2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chia </a:t>
            </a:r>
            <a:r>
              <a:rPr lang="en-US" sz="32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32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</a:t>
            </a:r>
            <a:r>
              <a:rPr lang="vi-VN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là............................</a:t>
            </a:r>
            <a:endParaRPr lang="en-US" sz="3200" dirty="0" smtClean="0">
              <a:effectLst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2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2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2 , 5 </a:t>
            </a:r>
            <a:r>
              <a:rPr lang="en-US" sz="32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 </a:t>
            </a:r>
            <a:r>
              <a:rPr lang="vi-VN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..........................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331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366069" cy="796834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KÌ 1</a:t>
            </a:r>
          </a:p>
        </p:txBody>
      </p:sp>
      <p:sp>
        <p:nvSpPr>
          <p:cNvPr id="3" name="Rectangle 2"/>
          <p:cNvSpPr/>
          <p:nvPr/>
        </p:nvSpPr>
        <p:spPr>
          <a:xfrm>
            <a:off x="291737" y="900474"/>
            <a:ext cx="9531532" cy="4696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vi-VN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</a:t>
            </a:r>
            <a:r>
              <a:rPr lang="vi-VN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,0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vi-VN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200 – 150 : 75  =  .....................</a:t>
            </a:r>
            <a:r>
              <a:rPr lang="en-US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vi-VN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</a:t>
            </a:r>
            <a:endParaRPr lang="en-US" sz="3200" dirty="0" smtClean="0">
              <a:effectLst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vi-VN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r>
              <a:rPr lang="en-US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( </a:t>
            </a:r>
            <a:r>
              <a:rPr lang="vi-VN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</a:t>
            </a:r>
            <a:r>
              <a:rPr lang="en-US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vi-VN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52 ) = ..................</a:t>
            </a:r>
            <a:r>
              <a:rPr lang="en-US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vi-VN" sz="32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</a:t>
            </a:r>
            <a:endParaRPr lang="en-US" sz="3200" dirty="0" smtClean="0">
              <a:effectLst/>
            </a:endParaRPr>
          </a:p>
          <a:p>
            <a:pPr>
              <a:lnSpc>
                <a:spcPct val="107000"/>
              </a:lnSpc>
            </a:pPr>
            <a:r>
              <a:rPr lang="vi-VN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3: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ƯCLN ( </a:t>
            </a:r>
            <a:r>
              <a:rPr lang="vi-VN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84 , </a:t>
            </a:r>
            <a:r>
              <a:rPr lang="vi-VN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132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vi-VN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36 =  ......................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vi-VN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84 = ......................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132 = .................. 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ƯCLN (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84 ,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132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………  =   ……..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116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366069" cy="796834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KÌ 1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18574"/>
            <a:ext cx="9535886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vi-VN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4: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(2,0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 điểm mười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vi-VN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một tháng .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509987"/>
              </p:ext>
            </p:extLst>
          </p:nvPr>
        </p:nvGraphicFramePr>
        <p:xfrm>
          <a:off x="342876" y="2085213"/>
          <a:ext cx="5937250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1181100">
                  <a:extLst>
                    <a:ext uri="{9D8B030D-6E8A-4147-A177-3AD203B41FA5}">
                      <a16:colId xmlns:a16="http://schemas.microsoft.com/office/drawing/2014/main" val="2933731554"/>
                    </a:ext>
                  </a:extLst>
                </a:gridCol>
                <a:gridCol w="2415540">
                  <a:extLst>
                    <a:ext uri="{9D8B030D-6E8A-4147-A177-3AD203B41FA5}">
                      <a16:colId xmlns:a16="http://schemas.microsoft.com/office/drawing/2014/main" val="2104721841"/>
                    </a:ext>
                  </a:extLst>
                </a:gridCol>
                <a:gridCol w="2340610">
                  <a:extLst>
                    <a:ext uri="{9D8B030D-6E8A-4147-A177-3AD203B41FA5}">
                      <a16:colId xmlns:a16="http://schemas.microsoft.com/office/drawing/2014/main" val="32811077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 hoa điểm mười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774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6A1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638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6A2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317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6A3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898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6A4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24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6A5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7650104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754575" y="3788809"/>
            <a:ext cx="1716087" cy="250825"/>
            <a:chOff x="0" y="0"/>
            <a:chExt cx="1716211" cy="251460"/>
          </a:xfrm>
        </p:grpSpPr>
        <p:sp>
          <p:nvSpPr>
            <p:cNvPr id="11" name="Oval 10"/>
            <p:cNvSpPr/>
            <p:nvPr/>
          </p:nvSpPr>
          <p:spPr>
            <a:xfrm>
              <a:off x="699796" y="0"/>
              <a:ext cx="270510" cy="251460"/>
            </a:xfrm>
            <a:prstGeom prst="ellipse">
              <a:avLst/>
            </a:prstGeom>
            <a:solidFill>
              <a:srgbClr val="F937C2"/>
            </a:solidFill>
            <a:ln w="12700" cap="flat" cmpd="sng" algn="ctr">
              <a:solidFill>
                <a:srgbClr val="F937C2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035698" y="0"/>
              <a:ext cx="270510" cy="251460"/>
            </a:xfrm>
            <a:prstGeom prst="ellipse">
              <a:avLst/>
            </a:prstGeom>
            <a:solidFill>
              <a:srgbClr val="F937C2"/>
            </a:solidFill>
            <a:ln w="12700" cap="flat" cmpd="sng" algn="ctr">
              <a:solidFill>
                <a:srgbClr val="F937C2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35902" y="0"/>
              <a:ext cx="270510" cy="251460"/>
            </a:xfrm>
            <a:prstGeom prst="ellipse">
              <a:avLst/>
            </a:prstGeom>
            <a:solidFill>
              <a:srgbClr val="F937C2"/>
            </a:solidFill>
            <a:ln w="12700" cap="flat" cmpd="sng" algn="ctr">
              <a:solidFill>
                <a:srgbClr val="F937C2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Chord 13"/>
            <p:cNvSpPr/>
            <p:nvPr/>
          </p:nvSpPr>
          <p:spPr>
            <a:xfrm>
              <a:off x="1380931" y="0"/>
              <a:ext cx="335280" cy="251460"/>
            </a:xfrm>
            <a:prstGeom prst="chord">
              <a:avLst>
                <a:gd name="adj1" fmla="val 5451148"/>
                <a:gd name="adj2" fmla="val 15749733"/>
              </a:avLst>
            </a:prstGeom>
            <a:solidFill>
              <a:srgbClr val="F937C2"/>
            </a:solidFill>
            <a:ln w="12700" cap="flat" cmpd="sng" algn="ctr">
              <a:solidFill>
                <a:srgbClr val="F937C2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0"/>
              <a:ext cx="270423" cy="250190"/>
            </a:xfrm>
            <a:prstGeom prst="ellipse">
              <a:avLst/>
            </a:prstGeom>
            <a:solidFill>
              <a:srgbClr val="F937C2"/>
            </a:solidFill>
            <a:ln w="12700" cap="flat" cmpd="sng" algn="ctr">
              <a:solidFill>
                <a:srgbClr val="F937C2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28993" y="5399712"/>
            <a:ext cx="1651000" cy="252412"/>
            <a:chOff x="0" y="0"/>
            <a:chExt cx="1651441" cy="251460"/>
          </a:xfrm>
        </p:grpSpPr>
        <p:sp>
          <p:nvSpPr>
            <p:cNvPr id="17" name="Oval 16"/>
            <p:cNvSpPr/>
            <p:nvPr/>
          </p:nvSpPr>
          <p:spPr>
            <a:xfrm>
              <a:off x="0" y="0"/>
              <a:ext cx="270510" cy="251460"/>
            </a:xfrm>
            <a:prstGeom prst="ellipse">
              <a:avLst/>
            </a:prstGeom>
            <a:solidFill>
              <a:srgbClr val="F937C2"/>
            </a:solidFill>
            <a:ln w="12700" cap="flat" cmpd="sng" algn="ctr">
              <a:solidFill>
                <a:srgbClr val="F937C2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35902" y="0"/>
              <a:ext cx="270510" cy="251460"/>
            </a:xfrm>
            <a:prstGeom prst="ellipse">
              <a:avLst/>
            </a:prstGeom>
            <a:solidFill>
              <a:srgbClr val="F937C2"/>
            </a:solidFill>
            <a:ln w="12700" cap="flat" cmpd="sng" algn="ctr">
              <a:solidFill>
                <a:srgbClr val="F937C2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99796" y="0"/>
              <a:ext cx="270510" cy="251460"/>
            </a:xfrm>
            <a:prstGeom prst="ellipse">
              <a:avLst/>
            </a:prstGeom>
            <a:solidFill>
              <a:srgbClr val="F937C2"/>
            </a:solidFill>
            <a:ln w="12700" cap="flat" cmpd="sng" algn="ctr">
              <a:solidFill>
                <a:srgbClr val="F937C2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035698" y="0"/>
              <a:ext cx="270510" cy="251460"/>
            </a:xfrm>
            <a:prstGeom prst="ellipse">
              <a:avLst/>
            </a:prstGeom>
            <a:solidFill>
              <a:srgbClr val="F937C2"/>
            </a:solidFill>
            <a:ln w="12700" cap="flat" cmpd="sng" algn="ctr">
              <a:solidFill>
                <a:srgbClr val="F937C2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380931" y="0"/>
              <a:ext cx="270510" cy="251460"/>
            </a:xfrm>
            <a:prstGeom prst="ellipse">
              <a:avLst/>
            </a:prstGeom>
            <a:solidFill>
              <a:srgbClr val="F937C2"/>
            </a:solidFill>
            <a:ln w="12700" cap="flat" cmpd="sng" algn="ctr">
              <a:solidFill>
                <a:srgbClr val="F937C2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049" name="Group 2048"/>
          <p:cNvGrpSpPr/>
          <p:nvPr/>
        </p:nvGrpSpPr>
        <p:grpSpPr>
          <a:xfrm>
            <a:off x="1630484" y="4381812"/>
            <a:ext cx="2277353" cy="285621"/>
            <a:chOff x="1630484" y="4381812"/>
            <a:chExt cx="2277353" cy="285621"/>
          </a:xfrm>
        </p:grpSpPr>
        <p:pic>
          <p:nvPicPr>
            <p:cNvPr id="2059" name="Picture 6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7773">
              <a:off x="3725275" y="4399146"/>
              <a:ext cx="182562" cy="268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48" name="Group 2047"/>
            <p:cNvGrpSpPr/>
            <p:nvPr/>
          </p:nvGrpSpPr>
          <p:grpSpPr>
            <a:xfrm>
              <a:off x="1630484" y="4381812"/>
              <a:ext cx="2047875" cy="268288"/>
              <a:chOff x="4168775" y="9124950"/>
              <a:chExt cx="2047875" cy="268288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168775" y="9124950"/>
                <a:ext cx="606425" cy="252413"/>
                <a:chOff x="0" y="0"/>
                <a:chExt cx="606490" cy="251926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0" y="0"/>
                  <a:ext cx="270588" cy="251926"/>
                </a:xfrm>
                <a:prstGeom prst="ellipse">
                  <a:avLst/>
                </a:prstGeom>
                <a:solidFill>
                  <a:srgbClr val="F937C2"/>
                </a:solidFill>
                <a:ln w="12700" cap="flat" cmpd="sng" algn="ctr">
                  <a:solidFill>
                    <a:srgbClr val="F937C2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335902" y="0"/>
                  <a:ext cx="270588" cy="251926"/>
                </a:xfrm>
                <a:prstGeom prst="ellipse">
                  <a:avLst/>
                </a:prstGeom>
                <a:solidFill>
                  <a:srgbClr val="F937C2"/>
                </a:solidFill>
                <a:ln w="12700" cap="flat" cmpd="sng" algn="ctr">
                  <a:solidFill>
                    <a:srgbClr val="F937C2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4927600" y="9140825"/>
                <a:ext cx="606425" cy="252413"/>
                <a:chOff x="0" y="0"/>
                <a:chExt cx="606490" cy="251926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0" y="0"/>
                  <a:ext cx="270588" cy="251926"/>
                </a:xfrm>
                <a:prstGeom prst="ellipse">
                  <a:avLst/>
                </a:prstGeom>
                <a:solidFill>
                  <a:srgbClr val="F937C2"/>
                </a:solidFill>
                <a:ln w="12700" cap="flat" cmpd="sng" algn="ctr">
                  <a:solidFill>
                    <a:srgbClr val="F937C2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335902" y="0"/>
                  <a:ext cx="270588" cy="251926"/>
                </a:xfrm>
                <a:prstGeom prst="ellipse">
                  <a:avLst/>
                </a:prstGeom>
                <a:solidFill>
                  <a:srgbClr val="F937C2"/>
                </a:solidFill>
                <a:ln w="12700" cap="flat" cmpd="sng" algn="ctr">
                  <a:solidFill>
                    <a:srgbClr val="F937C2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5610225" y="9140825"/>
                <a:ext cx="606425" cy="252413"/>
                <a:chOff x="0" y="0"/>
                <a:chExt cx="606490" cy="251926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0" y="0"/>
                  <a:ext cx="270588" cy="251926"/>
                </a:xfrm>
                <a:prstGeom prst="ellipse">
                  <a:avLst/>
                </a:prstGeom>
                <a:solidFill>
                  <a:srgbClr val="F937C2"/>
                </a:solidFill>
                <a:ln w="12700" cap="flat" cmpd="sng" algn="ctr">
                  <a:solidFill>
                    <a:srgbClr val="F937C2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335902" y="0"/>
                  <a:ext cx="270588" cy="251926"/>
                </a:xfrm>
                <a:prstGeom prst="ellipse">
                  <a:avLst/>
                </a:prstGeom>
                <a:solidFill>
                  <a:srgbClr val="F937C2"/>
                </a:solidFill>
                <a:ln w="12700" cap="flat" cmpd="sng" algn="ctr">
                  <a:solidFill>
                    <a:srgbClr val="F937C2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" name="Group 5"/>
          <p:cNvGrpSpPr/>
          <p:nvPr/>
        </p:nvGrpSpPr>
        <p:grpSpPr>
          <a:xfrm>
            <a:off x="1728993" y="3239294"/>
            <a:ext cx="2087563" cy="261937"/>
            <a:chOff x="4337050" y="8466138"/>
            <a:chExt cx="2087563" cy="261937"/>
          </a:xfrm>
        </p:grpSpPr>
        <p:grpSp>
          <p:nvGrpSpPr>
            <p:cNvPr id="7" name="Group 6"/>
            <p:cNvGrpSpPr/>
            <p:nvPr/>
          </p:nvGrpSpPr>
          <p:grpSpPr>
            <a:xfrm>
              <a:off x="5072063" y="8466138"/>
              <a:ext cx="606425" cy="250825"/>
              <a:chOff x="0" y="0"/>
              <a:chExt cx="606490" cy="25192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0" y="0"/>
                <a:ext cx="270588" cy="251926"/>
              </a:xfrm>
              <a:prstGeom prst="ellipse">
                <a:avLst/>
              </a:prstGeom>
              <a:solidFill>
                <a:srgbClr val="F937C2"/>
              </a:solidFill>
              <a:ln w="12700" cap="flat" cmpd="sng" algn="ctr">
                <a:solidFill>
                  <a:srgbClr val="F937C2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35902" y="0"/>
                <a:ext cx="270588" cy="251926"/>
              </a:xfrm>
              <a:prstGeom prst="ellipse">
                <a:avLst/>
              </a:prstGeom>
              <a:solidFill>
                <a:srgbClr val="F937C2"/>
              </a:solidFill>
              <a:ln w="12700" cap="flat" cmpd="sng" algn="ctr">
                <a:solidFill>
                  <a:srgbClr val="F937C2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337050" y="8466138"/>
              <a:ext cx="647700" cy="250825"/>
              <a:chOff x="0" y="0"/>
              <a:chExt cx="606490" cy="251926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0" y="0"/>
                <a:ext cx="270588" cy="251926"/>
              </a:xfrm>
              <a:prstGeom prst="ellipse">
                <a:avLst/>
              </a:prstGeom>
              <a:solidFill>
                <a:srgbClr val="F937C2"/>
              </a:solidFill>
              <a:ln w="12700" cap="flat" cmpd="sng" algn="ctr">
                <a:solidFill>
                  <a:srgbClr val="F937C2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35902" y="0"/>
                <a:ext cx="270588" cy="251926"/>
              </a:xfrm>
              <a:prstGeom prst="ellipse">
                <a:avLst/>
              </a:prstGeom>
              <a:solidFill>
                <a:srgbClr val="F937C2"/>
              </a:solidFill>
              <a:ln w="12700" cap="flat" cmpd="sng" algn="ctr">
                <a:solidFill>
                  <a:srgbClr val="F937C2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776913" y="8475663"/>
              <a:ext cx="647700" cy="252412"/>
              <a:chOff x="0" y="0"/>
              <a:chExt cx="606490" cy="251926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0" y="0"/>
                <a:ext cx="270588" cy="251926"/>
              </a:xfrm>
              <a:prstGeom prst="ellipse">
                <a:avLst/>
              </a:prstGeom>
              <a:solidFill>
                <a:srgbClr val="F937C2"/>
              </a:solidFill>
              <a:ln w="12700" cap="flat" cmpd="sng" algn="ctr">
                <a:solidFill>
                  <a:srgbClr val="F937C2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35902" y="0"/>
                <a:ext cx="270588" cy="251926"/>
              </a:xfrm>
              <a:prstGeom prst="ellipse">
                <a:avLst/>
              </a:prstGeom>
              <a:solidFill>
                <a:srgbClr val="F937C2"/>
              </a:solidFill>
              <a:ln w="12700" cap="flat" cmpd="sng" algn="ctr">
                <a:solidFill>
                  <a:srgbClr val="F937C2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51" name="Group 2050"/>
          <p:cNvGrpSpPr/>
          <p:nvPr/>
        </p:nvGrpSpPr>
        <p:grpSpPr>
          <a:xfrm>
            <a:off x="1714754" y="4876365"/>
            <a:ext cx="1333215" cy="298176"/>
            <a:chOff x="1714754" y="4876365"/>
            <a:chExt cx="1333215" cy="298176"/>
          </a:xfrm>
        </p:grpSpPr>
        <p:pic>
          <p:nvPicPr>
            <p:cNvPr id="2069" name="Picture 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7773">
              <a:off x="2865406" y="4906254"/>
              <a:ext cx="182563" cy="268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50" name="Group 2049"/>
            <p:cNvGrpSpPr/>
            <p:nvPr/>
          </p:nvGrpSpPr>
          <p:grpSpPr>
            <a:xfrm>
              <a:off x="1714754" y="4876365"/>
              <a:ext cx="1016098" cy="253924"/>
              <a:chOff x="1714754" y="4876365"/>
              <a:chExt cx="1016098" cy="253924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1714754" y="4877877"/>
                <a:ext cx="606425" cy="252412"/>
                <a:chOff x="0" y="0"/>
                <a:chExt cx="606490" cy="251926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0" y="0"/>
                  <a:ext cx="270588" cy="251926"/>
                </a:xfrm>
                <a:prstGeom prst="ellipse">
                  <a:avLst/>
                </a:prstGeom>
                <a:solidFill>
                  <a:srgbClr val="F937C2"/>
                </a:solidFill>
                <a:ln w="12700" cap="flat" cmpd="sng" algn="ctr">
                  <a:solidFill>
                    <a:srgbClr val="F937C2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335902" y="0"/>
                  <a:ext cx="270588" cy="251926"/>
                </a:xfrm>
                <a:prstGeom prst="ellipse">
                  <a:avLst/>
                </a:prstGeom>
                <a:solidFill>
                  <a:srgbClr val="F937C2"/>
                </a:solidFill>
                <a:ln w="12700" cap="flat" cmpd="sng" algn="ctr">
                  <a:solidFill>
                    <a:srgbClr val="F937C2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" name="Oval 39"/>
              <p:cNvSpPr/>
              <p:nvPr/>
            </p:nvSpPr>
            <p:spPr>
              <a:xfrm>
                <a:off x="2448277" y="4876365"/>
                <a:ext cx="282575" cy="252412"/>
              </a:xfrm>
              <a:prstGeom prst="ellipse">
                <a:avLst/>
              </a:prstGeom>
              <a:solidFill>
                <a:srgbClr val="F937C2"/>
              </a:solidFill>
              <a:ln w="12700" cap="flat" cmpd="sng" algn="ctr">
                <a:solidFill>
                  <a:srgbClr val="F937C2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2008188" y="31416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86" name="Picture 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7773">
            <a:off x="3522412" y="6165300"/>
            <a:ext cx="182563" cy="26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val 47"/>
          <p:cNvSpPr/>
          <p:nvPr/>
        </p:nvSpPr>
        <p:spPr>
          <a:xfrm>
            <a:off x="874123" y="6188402"/>
            <a:ext cx="282575" cy="252095"/>
          </a:xfrm>
          <a:prstGeom prst="ellipse">
            <a:avLst/>
          </a:prstGeom>
          <a:solidFill>
            <a:srgbClr val="F937C2"/>
          </a:solidFill>
          <a:ln w="12700" cap="flat" cmpd="sng" algn="ctr">
            <a:solidFill>
              <a:srgbClr val="F937C2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52" name="Rectangle 4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41"/>
          <p:cNvSpPr>
            <a:spLocks noChangeArrowheads="1"/>
          </p:cNvSpPr>
          <p:nvPr/>
        </p:nvSpPr>
        <p:spPr bwMode="auto">
          <a:xfrm>
            <a:off x="522514" y="6083618"/>
            <a:ext cx="46111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        : 10 </a:t>
            </a:r>
            <a:r>
              <a:rPr kumimoji="0" lang="vi-V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điểm mười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,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4" name="Rectangle 42"/>
          <p:cNvSpPr>
            <a:spLocks noChangeArrowheads="1"/>
          </p:cNvSpPr>
          <p:nvPr/>
        </p:nvSpPr>
        <p:spPr bwMode="auto">
          <a:xfrm>
            <a:off x="3712556" y="6068611"/>
            <a:ext cx="25675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5 </a:t>
            </a:r>
            <a:r>
              <a:rPr kumimoji="0" lang="vi-V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điểm mười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)</a:t>
            </a:r>
            <a:r>
              <a:rPr kumimoji="0" lang="vi-V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5" name="Rectangle 2054"/>
          <p:cNvSpPr/>
          <p:nvPr/>
        </p:nvSpPr>
        <p:spPr>
          <a:xfrm>
            <a:off x="6618109" y="2176299"/>
            <a:ext cx="4293325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b)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57" name="Straight Connector 2056"/>
          <p:cNvCxnSpPr/>
          <p:nvPr/>
        </p:nvCxnSpPr>
        <p:spPr>
          <a:xfrm>
            <a:off x="6436881" y="2113057"/>
            <a:ext cx="0" cy="477278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Rectangle 2057"/>
          <p:cNvSpPr/>
          <p:nvPr/>
        </p:nvSpPr>
        <p:spPr>
          <a:xfrm>
            <a:off x="6643274" y="4627469"/>
            <a:ext cx="4293325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07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 nhiều hoa điểm mười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6 ?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 điểm mười 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6 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3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366069" cy="796834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KÌ 1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19" y="1069194"/>
            <a:ext cx="9675223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07000"/>
              </a:lnSpc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5: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 sắt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= 15m ; BC =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eaLnBrk="0" fontAlgn="base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vi-VN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 sắt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?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eaLnBrk="0" fontAlgn="base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sắt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700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77010" y="3326147"/>
            <a:ext cx="5378270" cy="2303944"/>
            <a:chOff x="2577010" y="3326147"/>
            <a:chExt cx="5378270" cy="2303944"/>
          </a:xfrm>
        </p:grpSpPr>
        <p:sp>
          <p:nvSpPr>
            <p:cNvPr id="5" name="Rectangle 4"/>
            <p:cNvSpPr/>
            <p:nvPr/>
          </p:nvSpPr>
          <p:spPr>
            <a:xfrm>
              <a:off x="4847600" y="3326147"/>
              <a:ext cx="837089" cy="5533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15m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577010" y="3739005"/>
              <a:ext cx="5378270" cy="1891086"/>
              <a:chOff x="2577010" y="3739005"/>
              <a:chExt cx="5378270" cy="1891086"/>
            </a:xfrm>
          </p:grpSpPr>
          <p:pic>
            <p:nvPicPr>
              <p:cNvPr id="4" name="Picture 3" descr="hinh-chu-nhat-1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7010" y="3739005"/>
                <a:ext cx="5378270" cy="1891086"/>
              </a:xfrm>
              <a:prstGeom prst="rect">
                <a:avLst/>
              </a:prstGeom>
              <a:noFill/>
            </p:spPr>
          </p:pic>
          <p:sp>
            <p:nvSpPr>
              <p:cNvPr id="6" name="Rectangle 5"/>
              <p:cNvSpPr/>
              <p:nvPr/>
            </p:nvSpPr>
            <p:spPr>
              <a:xfrm>
                <a:off x="6683484" y="4418096"/>
                <a:ext cx="710094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                               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598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20240" y="398415"/>
            <a:ext cx="8046720" cy="7582989"/>
            <a:chOff x="1007916" y="1"/>
            <a:chExt cx="6965951" cy="53720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916" y="239507"/>
              <a:ext cx="6965951" cy="513259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839191" y="1"/>
              <a:ext cx="5256440" cy="5747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rgbClr val="006699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</a:t>
              </a:r>
              <a:r>
                <a:rPr kumimoji="0" lang="vi-VN" sz="4000" b="1" i="0" u="none" strike="noStrike" kern="1200" cap="none" spc="0" normalizeH="0" baseline="0" noProof="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rgbClr val="006699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Ư</a:t>
              </a:r>
              <a:r>
                <a:rPr kumimoji="0" lang="en-GB" sz="4000" b="1" i="0" u="none" strike="noStrike" kern="1200" cap="none" spc="0" normalizeH="0" baseline="0" noProof="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rgbClr val="006699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ỚNG DẪN VỀ NHÀ</a:t>
              </a:r>
              <a:endParaRPr kumimoji="0" lang="en-US" sz="4000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6699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43200" y="2402133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3037066"/>
            <a:ext cx="5579165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1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366069" cy="796834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CUỐI KÌ 1</a:t>
            </a:r>
          </a:p>
        </p:txBody>
      </p:sp>
      <p:sp>
        <p:nvSpPr>
          <p:cNvPr id="3" name="Rectangle 2"/>
          <p:cNvSpPr/>
          <p:nvPr/>
        </p:nvSpPr>
        <p:spPr>
          <a:xfrm>
            <a:off x="526867" y="796834"/>
            <a:ext cx="94270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 1: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 4 . 3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5 . 6                         b) 3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10 + 2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12                  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204 – 84 : 12                        d)5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5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2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            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e) 5 . 3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20 : 2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f) 125 : 5 – 9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.3 + 18           b) ( -24 ) + ( 9 -17) 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c)45 : 9 + 32            d)  26 – ( 12 -31 )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e)120 : 6 – 9            f ) 32 – ( 27 -41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85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0"/>
            <a:ext cx="9129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utoShape 5" descr="JERR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AutoShape 7" descr="Những chú chuột nổi tiếng trên phim - Báo Long An Onlin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9488852">
            <a:off x="2844440" y="2629106"/>
            <a:ext cx="689163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CHÚC CÁC EM HỌC TỐT</a:t>
            </a:r>
          </a:p>
        </p:txBody>
      </p:sp>
    </p:spTree>
    <p:extLst>
      <p:ext uri="{BB962C8B-B14F-4D97-AF65-F5344CB8AC3E}">
        <p14:creationId xmlns:p14="http://schemas.microsoft.com/office/powerpoint/2010/main" val="96159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366069" cy="796834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CUỐI KÌ 1</a:t>
            </a:r>
          </a:p>
        </p:txBody>
      </p:sp>
      <p:sp>
        <p:nvSpPr>
          <p:cNvPr id="3" name="Rectangle 2"/>
          <p:cNvSpPr/>
          <p:nvPr/>
        </p:nvSpPr>
        <p:spPr>
          <a:xfrm>
            <a:off x="261257" y="1045029"/>
            <a:ext cx="88827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2/DẠNG 2: DẤU HIỆU CHIA HẾT CHO 2,3,5,9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234; 465 ; 340 ; 360; 968 ; 8235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a.Chia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?                   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b.Chia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c.Chia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d.Chia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e.Chia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f.Chia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2,3,5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 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81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366069" cy="796834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CUỐI KÌ 1</a:t>
            </a:r>
          </a:p>
        </p:txBody>
      </p:sp>
      <p:sp>
        <p:nvSpPr>
          <p:cNvPr id="3" name="Rectangle 2"/>
          <p:cNvSpPr/>
          <p:nvPr/>
        </p:nvSpPr>
        <p:spPr>
          <a:xfrm>
            <a:off x="195943" y="1005768"/>
            <a:ext cx="970570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456; 570 ; 310; 248 ; 369; 5341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	Chia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?                   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	Chia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	Chia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	Chia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	Chia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f.	Chia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2,3,5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 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24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366069" cy="796834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CUỐI KÌ 1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020430"/>
            <a:ext cx="5855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3/ DẠNG 3 : TÌM  ƯCLN, BCNN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841" y="1605205"/>
            <a:ext cx="2010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841" y="2189980"/>
            <a:ext cx="3236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ƯCLN ( 54; 42; 48 ) 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998" y="2774755"/>
            <a:ext cx="891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405846" y="2002334"/>
            <a:ext cx="15240" cy="493895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113841" y="3421085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54 = 2 . 3</a:t>
            </a:r>
            <a:r>
              <a:rPr lang="en-US" altLang="en-US" sz="2800" baseline="30000" dirty="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  42 = 2 .3 . 7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  48 = 2</a:t>
            </a:r>
            <a:r>
              <a:rPr lang="en-US" altLang="en-US" sz="2800" baseline="30000" dirty="0">
                <a:solidFill>
                  <a:prstClr val="black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. 3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ƯCLN ( 54; 42; 48 )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 </a:t>
            </a:r>
            <a:r>
              <a:rPr lang="vi-VN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= 2 . 3 = 6</a:t>
            </a:r>
          </a:p>
        </p:txBody>
      </p:sp>
      <p:sp>
        <p:nvSpPr>
          <p:cNvPr id="9" name="Rectangle 8"/>
          <p:cNvSpPr/>
          <p:nvPr/>
        </p:nvSpPr>
        <p:spPr>
          <a:xfrm>
            <a:off x="5626997" y="1740724"/>
            <a:ext cx="2010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26997" y="2188490"/>
            <a:ext cx="3326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BCNN ( 24; 40; 168 )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94734" y="2704473"/>
            <a:ext cx="891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6996" y="3348424"/>
            <a:ext cx="61426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24 = 2</a:t>
            </a:r>
            <a:r>
              <a:rPr lang="en-US" altLang="en-US" sz="2800" baseline="30000" dirty="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. 3;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   40 = 2</a:t>
            </a:r>
            <a:r>
              <a:rPr lang="en-US" altLang="en-US" sz="2800" baseline="30000" dirty="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. 5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   168 = 2</a:t>
            </a:r>
            <a:r>
              <a:rPr lang="en-US" altLang="en-US" sz="2800" baseline="30000" dirty="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. 3 .7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BCNN ( 24; 40; 168 )= 2</a:t>
            </a:r>
            <a:r>
              <a:rPr lang="en-US" altLang="en-US" sz="2800" baseline="30000" dirty="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. 3 . 5 . 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7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= 840</a:t>
            </a:r>
          </a:p>
        </p:txBody>
      </p:sp>
    </p:spTree>
    <p:extLst>
      <p:ext uri="{BB962C8B-B14F-4D97-AF65-F5344CB8AC3E}">
        <p14:creationId xmlns:p14="http://schemas.microsoft.com/office/powerpoint/2010/main" val="253865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366069" cy="796834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KÌ 1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09058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Bài </a:t>
            </a:r>
            <a:r>
              <a:rPr lang="en-US" alt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vi-VN" alt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Tìm ƯCLN và BCNN của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Char char="a"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)16; 24;40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Char char="b"/>
            </a:pPr>
            <a:r>
              <a:rPr lang="en-US" alt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) 36; 60; 72</a:t>
            </a:r>
            <a:endParaRPr lang="en-US" altLang="en-US" sz="2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58343" y="1619535"/>
            <a:ext cx="2555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Char char="c"/>
            </a:pP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) 18; 27; 45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Char char="d"/>
            </a:pP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)  12; 18;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563" y="2769327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563" y="3292547"/>
            <a:ext cx="326603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pt-BR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16 = 2</a:t>
            </a:r>
            <a:r>
              <a:rPr lang="pt-BR" sz="2800" baseline="30000" dirty="0">
                <a:solidFill>
                  <a:prstClr val="black"/>
                </a:solidFill>
                <a:latin typeface="Times New Roman" panose="02020603050405020304" pitchFamily="18" charset="0"/>
              </a:rPr>
              <a:t>4</a:t>
            </a:r>
            <a:r>
              <a:rPr lang="pt-BR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     24 = 2</a:t>
            </a:r>
            <a:r>
              <a:rPr lang="pt-BR" sz="2800" baseline="30000" dirty="0">
                <a:solidFill>
                  <a:prstClr val="black"/>
                </a:solidFill>
                <a:latin typeface="Times New Roman" panose="02020603050405020304" pitchFamily="18" charset="0"/>
              </a:rPr>
              <a:t>3 </a:t>
            </a:r>
            <a:r>
              <a:rPr lang="pt-BR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.3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     40 = 2</a:t>
            </a:r>
            <a:r>
              <a:rPr lang="pt-BR" sz="2800" baseline="30000" dirty="0">
                <a:solidFill>
                  <a:prstClr val="black"/>
                </a:solidFill>
                <a:latin typeface="Times New Roman" panose="02020603050405020304" pitchFamily="18" charset="0"/>
              </a:rPr>
              <a:t>3 </a:t>
            </a:r>
            <a:r>
              <a:rPr lang="pt-BR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.5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ƯCLN(16; 24; 40) =2</a:t>
            </a:r>
            <a:r>
              <a:rPr lang="vi-VN" sz="2800" baseline="30000" dirty="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= 8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BCNN(16; 24; 40) 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= </a:t>
            </a:r>
            <a:r>
              <a:rPr lang="pl-PL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  <a:r>
              <a:rPr lang="pl-PL" sz="2800" baseline="30000" dirty="0">
                <a:solidFill>
                  <a:prstClr val="black"/>
                </a:solidFill>
                <a:latin typeface="Times New Roman" panose="02020603050405020304" pitchFamily="18" charset="0"/>
              </a:rPr>
              <a:t>4</a:t>
            </a:r>
            <a:r>
              <a:rPr lang="pl-PL" sz="2800" baseline="-25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pl-PL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. 3 . 5 = 240</a:t>
            </a:r>
          </a:p>
        </p:txBody>
      </p:sp>
      <p:sp>
        <p:nvSpPr>
          <p:cNvPr id="7" name="Rectangle 6"/>
          <p:cNvSpPr/>
          <p:nvPr/>
        </p:nvSpPr>
        <p:spPr>
          <a:xfrm>
            <a:off x="4511040" y="300453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b) 36 = 2</a:t>
            </a:r>
            <a:r>
              <a:rPr lang="pl-PL" alt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 </a:t>
            </a:r>
            <a:r>
              <a:rPr lang="pl-PL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.3</a:t>
            </a:r>
            <a:r>
              <a:rPr lang="pl-PL" alt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pl-PL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60 = 2</a:t>
            </a:r>
            <a:r>
              <a:rPr lang="pl-PL" alt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 </a:t>
            </a:r>
            <a:r>
              <a:rPr lang="pl-PL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.3 .5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   72 = 2</a:t>
            </a:r>
            <a:r>
              <a:rPr lang="en-US" alt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.3 </a:t>
            </a:r>
            <a:r>
              <a:rPr lang="en-US" alt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ƯCLN (36; 60; 72) = 2</a:t>
            </a:r>
            <a:r>
              <a:rPr lang="vi-VN" alt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 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vi-VN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= 12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BCNN (36; 60; 72) = 2</a:t>
            </a:r>
            <a:r>
              <a:rPr lang="pl-PL" alt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3 </a:t>
            </a:r>
            <a:r>
              <a:rPr lang="pl-PL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.3</a:t>
            </a:r>
            <a:r>
              <a:rPr lang="pl-PL" alt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pl-PL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.5 = 360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97977" y="2900027"/>
            <a:ext cx="13063" cy="395797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683034" y="6045871"/>
            <a:ext cx="4079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c,d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1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366069" cy="796834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CUỐI KÌ 1</a:t>
            </a:r>
          </a:p>
        </p:txBody>
      </p:sp>
      <p:sp>
        <p:nvSpPr>
          <p:cNvPr id="4" name="Rectangle 3"/>
          <p:cNvSpPr/>
          <p:nvPr/>
        </p:nvSpPr>
        <p:spPr>
          <a:xfrm>
            <a:off x="439737" y="1577112"/>
            <a:ext cx="96317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ƯCLN (96,120,144) ;ƯCLN  ( 48, 60,90 ).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)  126, 90 ,108                 b)  60; 90; 180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54 ; 126 ; 198.                 d)54; 126 ; 162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e ) 120  ; 144 ; 216             f ) 140 ; 160 ; 180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 ) 135 ; 120 ; 60                 h ) 98 ; 84 ; 126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 ) 54 ; 108 ; 72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8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366069" cy="796834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KÌ 1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46705"/>
            <a:ext cx="2111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71" y="1448925"/>
            <a:ext cx="8391525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46058" y="966983"/>
            <a:ext cx="962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366069" cy="796834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KÌ 1</a:t>
            </a:r>
          </a:p>
        </p:txBody>
      </p:sp>
      <p:sp>
        <p:nvSpPr>
          <p:cNvPr id="3" name="Rectangle 2"/>
          <p:cNvSpPr/>
          <p:nvPr/>
        </p:nvSpPr>
        <p:spPr>
          <a:xfrm>
            <a:off x="156754" y="966039"/>
            <a:ext cx="9718766" cy="522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 (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x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x = ƯCLN( 48, 32, 56)</a:t>
            </a: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= 2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= 2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= 2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.7</a:t>
            </a: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ƯCLN( 48, 32, 56) = 2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 8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 48 : 8 = 6 (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 32 : 8 = 4 (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lvl="0"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 56 : 8 = 7 (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95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6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1391</Words>
  <Application>Microsoft Office PowerPoint</Application>
  <PresentationFormat>Widescreen</PresentationFormat>
  <Paragraphs>221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SimSun</vt:lpstr>
      <vt:lpstr>Arial</vt:lpstr>
      <vt:lpstr>Calibri</vt:lpstr>
      <vt:lpstr>Calibri Light</vt:lpstr>
      <vt:lpstr>Symbol</vt:lpstr>
      <vt:lpstr>Times New Roman</vt:lpstr>
      <vt:lpstr>Trebuchet MS</vt:lpstr>
      <vt:lpstr>Verdana</vt:lpstr>
      <vt:lpstr>Wingdings 3</vt:lpstr>
      <vt:lpstr>1_Office Theme</vt:lpstr>
      <vt:lpstr>Facet</vt:lpstr>
      <vt:lpstr>16_Balloons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</cp:revision>
  <dcterms:created xsi:type="dcterms:W3CDTF">2022-07-26T01:57:57Z</dcterms:created>
  <dcterms:modified xsi:type="dcterms:W3CDTF">2022-07-31T02:11:12Z</dcterms:modified>
</cp:coreProperties>
</file>