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sldIdLst>
    <p:sldId id="286" r:id="rId4"/>
    <p:sldId id="28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A04"/>
    <a:srgbClr val="5C1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73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98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83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/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/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5"/>
              <p:cNvSpPr/>
              <p:nvPr userDrawn="1"/>
            </p:nvSpPr>
            <p:spPr bwMode="ltGray">
              <a:xfrm rot="12185230" flipV="1">
                <a:off x="4028" y="1797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6"/>
              <p:cNvSpPr/>
              <p:nvPr userDrawn="1"/>
            </p:nvSpPr>
            <p:spPr bwMode="ltGray">
              <a:xfrm rot="12185230" flipV="1">
                <a:off x="3637" y="2162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7"/>
              <p:cNvSpPr/>
              <p:nvPr userDrawn="1"/>
            </p:nvSpPr>
            <p:spPr bwMode="ltGray">
              <a:xfrm rot="12185230" flipV="1">
                <a:off x="3978" y="972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8"/>
              <p:cNvSpPr/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9"/>
              <p:cNvSpPr/>
              <p:nvPr userDrawn="1"/>
            </p:nvSpPr>
            <p:spPr bwMode="ltGray">
              <a:xfrm rot="12185230" flipV="1">
                <a:off x="3891" y="1322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10"/>
              <p:cNvSpPr/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1"/>
            <p:cNvSpPr/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/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/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/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5"/>
            <p:cNvSpPr/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6"/>
            <p:cNvSpPr/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7"/>
            <p:cNvGrpSpPr/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2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1"/>
            <p:cNvGrpSpPr/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23"/>
              <p:cNvSpPr/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24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5"/>
            <p:cNvGrpSpPr/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7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28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9"/>
            <p:cNvGrpSpPr/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3"/>
            <p:cNvGrpSpPr/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3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3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37"/>
            <p:cNvSpPr/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38"/>
            <p:cNvSpPr/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39"/>
            <p:cNvSpPr/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40"/>
            <p:cNvSpPr/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41"/>
            <p:cNvSpPr/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42"/>
            <p:cNvSpPr/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43"/>
            <p:cNvSpPr/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40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40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2EBB0-6F20-468D-8852-8BDC60AD1CA8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74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A6744-0834-477B-8674-2CB04B18AA4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90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B6E08F-94DC-4451-BEB4-6031BC802C4B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89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3D81D2-8C7A-4E51-851B-098D6D3ABE6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70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FAD8D-2908-472D-A160-8CEF3BB544F3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61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9E69E-55FD-4842-A711-B5A157ACB4A0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42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90067-F5E1-4ACF-B468-A2EAE0BC08BD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0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03A3DD-2174-4DD2-808E-07D7BABCC687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6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82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E4D5B5-C901-4F8F-AC81-0D832E79B3AC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09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C3CD58-F875-405F-A241-04C86D74B93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38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ED6AB-FE52-4724-97DE-BB5BF3D05C0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89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8058B-A3DD-479F-94B2-7A37AFCEF2AC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22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FE1A4A-AB04-40F0-9C26-356A3783DE39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55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6F96A-6331-4596-B68D-88FD7E84AA5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43B8BE-E363-4734-9DD4-DE0CBEBC1E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719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04F9A-7478-4953-9FFA-3523A92FD3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4A8EE-9453-4C50-AA01-90F0BBE0F4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735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AB722-62AA-444D-A056-075A262954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81A13-49D0-4DF6-A06F-365BA99E2D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992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7234C-ABCA-44C2-AEDD-5B7A99D731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267203-ECC9-4BA7-A5D1-D44F91C41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872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06005-AD79-4F63-9378-080A9ACC259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AC31-F081-4D01-8989-F9D91AE8D6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05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125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8E43F-F65C-4257-A07B-90A093DEA0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3F418B-94B4-411B-8C04-73EA8D8AF0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862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387D9-D7DE-4E84-B8A7-DF1035ECB0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9524B-1A6C-463E-8124-8614BCB828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445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A46EF-0E1F-4479-ADA5-86D1F58AE1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9890E-B1B2-4231-8226-6F54A13F81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6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66AAE-BEEC-452F-97DC-4A028DBC490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2CE54-2A3F-48F4-9D9B-81E45AAD25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55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F074-8538-4445-A955-749C8EB109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A643B-A2B0-4B39-BC40-9306EB14BA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382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467FE-8C6B-4C85-A90D-68A228C3C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8EEE99-FBA5-4A37-90E5-425FCB8926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55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22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65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68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71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98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18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85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82947" name="Freeform 3"/>
            <p:cNvSpPr/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57" name="Group 4"/>
            <p:cNvGrpSpPr/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949" name="Freeform 5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0" name="Freeform 6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1" name="Freeform 7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952" name="Freeform 8"/>
            <p:cNvSpPr/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59" name="Group 9"/>
            <p:cNvGrpSpPr/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954" name="Freeform 10"/>
              <p:cNvSpPr/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5" name="Freeform 11"/>
              <p:cNvSpPr/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6" name="Freeform 12"/>
              <p:cNvSpPr/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7" name="Freeform 13"/>
              <p:cNvSpPr/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8" name="Freeform 14"/>
              <p:cNvSpPr/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091" name="Group 15"/>
              <p:cNvGrpSpPr/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960" name="Freeform 16"/>
                <p:cNvSpPr/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61" name="Freeform 17"/>
                <p:cNvSpPr/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62" name="Freeform 18"/>
                <p:cNvSpPr/>
                <p:nvPr userDrawn="1"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60" name="Group 19"/>
            <p:cNvGrpSpPr/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964" name="Freeform 20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5" name="Freeform 21"/>
              <p:cNvSpPr/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6" name="Freeform 2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61" name="Group 23"/>
            <p:cNvGrpSpPr/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968" name="Freeform 2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9" name="Freeform 2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0" name="Freeform 2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62" name="Group 27"/>
            <p:cNvGrpSpPr/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972" name="Freeform 2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3" name="Freeform 2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4" name="Freeform 3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975" name="Freeform 31"/>
            <p:cNvSpPr/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6" name="Freeform 32"/>
            <p:cNvSpPr/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7" name="Freeform 33"/>
            <p:cNvSpPr/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8" name="Freeform 34"/>
            <p:cNvSpPr/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9" name="Freeform 35"/>
            <p:cNvSpPr/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0" name="Freeform 36"/>
            <p:cNvSpPr/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1" name="Freeform 37"/>
            <p:cNvSpPr/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2" name="Freeform 38"/>
            <p:cNvSpPr/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3" name="Freeform 39"/>
            <p:cNvSpPr/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4" name="Freeform 40"/>
            <p:cNvSpPr/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5" name="Freeform 41"/>
            <p:cNvSpPr/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6" name="Freeform 42"/>
            <p:cNvSpPr/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7" name="Freeform 43"/>
            <p:cNvSpPr/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8" name="Freeform 44"/>
            <p:cNvSpPr/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298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99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299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299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DC2223-54C8-45B9-8F2D-0B97A465FD5F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2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23FB0-4301-4F38-8539-8E59981120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B160F7-E1FF-4914-8C9E-8F69F885A6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70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6"/>
            <a:ext cx="12192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7514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05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474" y="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:ÔN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CHƯƠNG 4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04119"/>
            <a:ext cx="3137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121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259" y="713883"/>
            <a:ext cx="5145741" cy="611145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486987"/>
              </p:ext>
            </p:extLst>
          </p:nvPr>
        </p:nvGraphicFramePr>
        <p:xfrm>
          <a:off x="627327" y="2001789"/>
          <a:ext cx="3653118" cy="4845304"/>
        </p:xfrm>
        <a:graphic>
          <a:graphicData uri="http://schemas.openxmlformats.org/drawingml/2006/table">
            <a:tbl>
              <a:tblPr firstRow="1" firstCol="1" bandRow="1"/>
              <a:tblGrid>
                <a:gridCol w="1826559">
                  <a:extLst>
                    <a:ext uri="{9D8B030D-6E8A-4147-A177-3AD203B41FA5}">
                      <a16:colId xmlns:a16="http://schemas.microsoft.com/office/drawing/2014/main" val="2261651509"/>
                    </a:ext>
                  </a:extLst>
                </a:gridCol>
                <a:gridCol w="1826559">
                  <a:extLst>
                    <a:ext uri="{9D8B030D-6E8A-4147-A177-3AD203B41FA5}">
                      <a16:colId xmlns:a16="http://schemas.microsoft.com/office/drawing/2014/main" val="3942368228"/>
                    </a:ext>
                  </a:extLst>
                </a:gridCol>
              </a:tblGrid>
              <a:tr h="59164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712186"/>
                  </a:ext>
                </a:extLst>
              </a:tr>
              <a:tr h="112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lượng gạo ( triệu tấn)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273326"/>
                  </a:ext>
                </a:extLst>
              </a:tr>
              <a:tr h="112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176972"/>
                  </a:ext>
                </a:extLst>
              </a:tr>
              <a:tr h="112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939648"/>
                  </a:ext>
                </a:extLst>
              </a:tr>
              <a:tr h="112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180081"/>
                  </a:ext>
                </a:extLst>
              </a:tr>
              <a:tr h="112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463892"/>
                  </a:ext>
                </a:extLst>
              </a:tr>
              <a:tr h="112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622689"/>
                  </a:ext>
                </a:extLst>
              </a:tr>
              <a:tr h="112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82302"/>
                  </a:ext>
                </a:extLst>
              </a:tr>
              <a:tr h="112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548292"/>
                  </a:ext>
                </a:extLst>
              </a:tr>
              <a:tr h="112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82473"/>
                  </a:ext>
                </a:extLst>
              </a:tr>
              <a:tr h="112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139978"/>
                  </a:ext>
                </a:extLst>
              </a:tr>
              <a:tr h="112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38941"/>
                  </a:ext>
                </a:extLst>
              </a:tr>
              <a:tr h="112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89784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2517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96988" y="3267635"/>
            <a:ext cx="71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4,53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96988" y="3539662"/>
            <a:ext cx="84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4,68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96988" y="3908994"/>
            <a:ext cx="65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6,05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96988" y="4201654"/>
            <a:ext cx="72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6,75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96988" y="4570986"/>
            <a:ext cx="62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7,13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96988" y="4800242"/>
            <a:ext cx="62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7,72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96988" y="5169574"/>
            <a:ext cx="62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6,68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96988" y="5538906"/>
            <a:ext cx="61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6,32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50775" y="5838200"/>
            <a:ext cx="73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6,57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08194" y="6137494"/>
            <a:ext cx="61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4,89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96988" y="6506826"/>
            <a:ext cx="62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5,77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280445" y="1624473"/>
            <a:ext cx="0" cy="52516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16889" y="1916541"/>
            <a:ext cx="2250141" cy="283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-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2012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2007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20569" y="1331259"/>
            <a:ext cx="55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71858" y="943053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" y="0"/>
            <a:ext cx="12192000" cy="68253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474" y="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:ÔN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CHƯƠNG 4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7474" y="1272329"/>
            <a:ext cx="3137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121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0" y="702365"/>
            <a:ext cx="3877884" cy="612297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88904" y="830997"/>
            <a:ext cx="0" cy="58618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https://lh3.googleusercontent.com/FP-xs5nTMONe-rj2S4pRAoZPE8QSOVNXJuAp435g8au_7JsmMjrgFnL3zZRCbCDu4LSeTLzKWLn6IEHwajGlkcuIjRROE7m4iBeKHt1Nqsk5XWTlgvtdg3MPrucgO-Pza3JCDaQ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79" y="2093843"/>
            <a:ext cx="7752522" cy="47314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322154" y="867681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9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474" y="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:ÔN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CHƯƠNG 4 </a:t>
            </a:r>
          </a:p>
        </p:txBody>
      </p:sp>
      <p:pic>
        <p:nvPicPr>
          <p:cNvPr id="4" name="Picture 3" descr="https://lh3.googleusercontent.com/FP-xs5nTMONe-rj2S4pRAoZPE8QSOVNXJuAp435g8au_7JsmMjrgFnL3zZRCbCDu4LSeTLzKWLn6IEHwajGlkcuIjRROE7m4iBeKHt1Nqsk5XWTlgvtdg3MPrucgO-Pza3JCDaQ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12470"/>
            <a:ext cx="6010835" cy="50128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177225"/>
            <a:ext cx="3137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6 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121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2871" y="2563188"/>
            <a:ext cx="5679141" cy="2042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10834" y="1812470"/>
            <a:ext cx="0" cy="50455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83347" y="1060123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7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20240" y="398415"/>
            <a:ext cx="8046720" cy="7582989"/>
            <a:chOff x="1007916" y="1"/>
            <a:chExt cx="6965951" cy="53720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39191" y="1"/>
              <a:ext cx="5256440" cy="5747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</a:t>
              </a:r>
              <a:r>
                <a:rPr kumimoji="0" lang="vi-VN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</a:t>
              </a:r>
              <a:r>
                <a:rPr kumimoji="0" lang="en-GB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ỚNG DẪN VỀ NHÀ</a:t>
              </a:r>
              <a:endParaRPr kumimoji="0" lang="en-US" sz="40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6699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43200" y="2402133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3037066"/>
            <a:ext cx="5579165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Tx/>
              <a:buChar char="-"/>
            </a:pP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  <a:p>
            <a:pPr marL="342900" indent="-342900" algn="just">
              <a:lnSpc>
                <a:spcPct val="107000"/>
              </a:lnSpc>
              <a:buFontTx/>
              <a:buChar char="-"/>
            </a:pP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Stored Data 7"/>
          <p:cNvSpPr/>
          <p:nvPr/>
        </p:nvSpPr>
        <p:spPr>
          <a:xfrm rot="10800000">
            <a:off x="5394959" y="1567542"/>
            <a:ext cx="4624250" cy="4069078"/>
          </a:xfrm>
          <a:prstGeom prst="flowChartOnlineStorage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0502" y="2231370"/>
            <a:ext cx="3405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6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CHƯƠNG 4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2165167"/>
            <a:ext cx="5786846" cy="2495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9 : MỘT SỐ YẾU TỐ THỐNG KÊ </a:t>
            </a:r>
          </a:p>
        </p:txBody>
      </p:sp>
    </p:spTree>
    <p:extLst>
      <p:ext uri="{BB962C8B-B14F-4D97-AF65-F5344CB8AC3E}">
        <p14:creationId xmlns:p14="http://schemas.microsoft.com/office/powerpoint/2010/main" val="64740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" y="326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5474" y="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:ÔN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CHƯƠNG 4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50369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21829" y="3619599"/>
            <a:ext cx="2247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0" y="1436914"/>
            <a:ext cx="11203137" cy="49272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4035" y="903123"/>
            <a:ext cx="211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1/LÍ THUYẾT: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474" y="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:ÔN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CHƯƠNG 4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5656" y="830997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2/BÀI TẬP 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54217"/>
            <a:ext cx="3137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1 </a:t>
            </a:r>
            <a:r>
              <a:rPr lang="en-US" sz="28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120</a:t>
            </a: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166526"/>
              </p:ext>
            </p:extLst>
          </p:nvPr>
        </p:nvGraphicFramePr>
        <p:xfrm>
          <a:off x="7099662" y="3252650"/>
          <a:ext cx="5092338" cy="1736092"/>
        </p:xfrm>
        <a:graphic>
          <a:graphicData uri="http://schemas.openxmlformats.org/drawingml/2006/table">
            <a:tbl>
              <a:tblPr firstRow="1" firstCol="1" bandRow="1"/>
              <a:tblGrid>
                <a:gridCol w="2546169">
                  <a:extLst>
                    <a:ext uri="{9D8B030D-6E8A-4147-A177-3AD203B41FA5}">
                      <a16:colId xmlns:a16="http://schemas.microsoft.com/office/drawing/2014/main" val="4010512994"/>
                    </a:ext>
                  </a:extLst>
                </a:gridCol>
                <a:gridCol w="2546169">
                  <a:extLst>
                    <a:ext uri="{9D8B030D-6E8A-4147-A177-3AD203B41FA5}">
                      <a16:colId xmlns:a16="http://schemas.microsoft.com/office/drawing/2014/main" val="1749573881"/>
                    </a:ext>
                  </a:extLst>
                </a:gridCol>
              </a:tblGrid>
              <a:tr h="425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quả mít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117026"/>
                  </a:ext>
                </a:extLst>
              </a:tr>
              <a:tr h="425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864406"/>
                  </a:ext>
                </a:extLst>
              </a:tr>
              <a:tr h="425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720092"/>
                  </a:ext>
                </a:extLst>
              </a:tr>
              <a:tr h="425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10422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54926"/>
            <a:ext cx="6361610" cy="4538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2217" y="2351315"/>
            <a:ext cx="170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361611" y="1763486"/>
            <a:ext cx="0" cy="462990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528663" y="3696789"/>
            <a:ext cx="901336" cy="457199"/>
          </a:xfrm>
          <a:prstGeom prst="rect">
            <a:avLst/>
          </a:prstGeom>
          <a:solidFill>
            <a:srgbClr val="5C0A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10528661" y="4153988"/>
            <a:ext cx="901338" cy="389907"/>
          </a:xfrm>
          <a:prstGeom prst="rect">
            <a:avLst/>
          </a:prstGeom>
          <a:solidFill>
            <a:srgbClr val="5C0A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528663" y="4543895"/>
            <a:ext cx="901337" cy="444847"/>
          </a:xfrm>
          <a:prstGeom prst="rect">
            <a:avLst/>
          </a:prstGeom>
          <a:solidFill>
            <a:srgbClr val="5C1D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2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474" y="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:ÔN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CHƯƠNG 4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4505"/>
            <a:ext cx="5997388" cy="49908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474" y="1177371"/>
            <a:ext cx="3137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2 </a:t>
            </a:r>
            <a:r>
              <a:rPr lang="en-US" sz="28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120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2757" y="1572895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2745" y="2121383"/>
            <a:ext cx="4397358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97388" y="1834505"/>
            <a:ext cx="0" cy="49908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32746" y="2512919"/>
            <a:ext cx="595925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33024"/>
              </p:ext>
            </p:extLst>
          </p:nvPr>
        </p:nvGraphicFramePr>
        <p:xfrm>
          <a:off x="6723529" y="3641927"/>
          <a:ext cx="5032344" cy="2740824"/>
        </p:xfrm>
        <a:graphic>
          <a:graphicData uri="http://schemas.openxmlformats.org/drawingml/2006/table">
            <a:tbl>
              <a:tblPr firstRow="1" firstCol="1" bandRow="1"/>
              <a:tblGrid>
                <a:gridCol w="2516172">
                  <a:extLst>
                    <a:ext uri="{9D8B030D-6E8A-4147-A177-3AD203B41FA5}">
                      <a16:colId xmlns:a16="http://schemas.microsoft.com/office/drawing/2014/main" val="3335643108"/>
                    </a:ext>
                  </a:extLst>
                </a:gridCol>
                <a:gridCol w="2516172">
                  <a:extLst>
                    <a:ext uri="{9D8B030D-6E8A-4147-A177-3AD203B41FA5}">
                      <a16:colId xmlns:a16="http://schemas.microsoft.com/office/drawing/2014/main" val="1274535956"/>
                    </a:ext>
                  </a:extLst>
                </a:gridCol>
              </a:tblGrid>
              <a:tr h="456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bạn cho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374677"/>
                  </a:ext>
                </a:extLst>
              </a:tr>
              <a:tr h="456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137690"/>
                  </a:ext>
                </a:extLst>
              </a:tr>
              <a:tr h="456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177876"/>
                  </a:ext>
                </a:extLst>
              </a:tr>
              <a:tr h="456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Khế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09812"/>
                  </a:ext>
                </a:extLst>
              </a:tr>
              <a:tr h="456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Ổi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189869"/>
                  </a:ext>
                </a:extLst>
              </a:tr>
              <a:tr h="456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Xoài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48302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085294" y="4074459"/>
            <a:ext cx="5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30212" y="4588603"/>
            <a:ext cx="5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85294" y="5059344"/>
            <a:ext cx="544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85294" y="5521009"/>
            <a:ext cx="658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85294" y="5925590"/>
            <a:ext cx="544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1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474" y="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:ÔN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CHƯƠNG 4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03174" y="1440885"/>
            <a:ext cx="782022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60391"/>
              </p:ext>
            </p:extLst>
          </p:nvPr>
        </p:nvGraphicFramePr>
        <p:xfrm>
          <a:off x="0" y="1933905"/>
          <a:ext cx="3803376" cy="2488008"/>
        </p:xfrm>
        <a:graphic>
          <a:graphicData uri="http://schemas.openxmlformats.org/drawingml/2006/table">
            <a:tbl>
              <a:tblPr firstRow="1" firstCol="1" bandRow="1"/>
              <a:tblGrid>
                <a:gridCol w="1901688">
                  <a:extLst>
                    <a:ext uri="{9D8B030D-6E8A-4147-A177-3AD203B41FA5}">
                      <a16:colId xmlns:a16="http://schemas.microsoft.com/office/drawing/2014/main" val="504858613"/>
                    </a:ext>
                  </a:extLst>
                </a:gridCol>
                <a:gridCol w="1901688">
                  <a:extLst>
                    <a:ext uri="{9D8B030D-6E8A-4147-A177-3AD203B41FA5}">
                      <a16:colId xmlns:a16="http://schemas.microsoft.com/office/drawing/2014/main" val="656191047"/>
                    </a:ext>
                  </a:extLst>
                </a:gridCol>
              </a:tblGrid>
              <a:tr h="414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bạn cho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173299"/>
                  </a:ext>
                </a:extLst>
              </a:tr>
              <a:tr h="414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122507"/>
                  </a:ext>
                </a:extLst>
              </a:tr>
              <a:tr h="414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981398"/>
                  </a:ext>
                </a:extLst>
              </a:tr>
              <a:tr h="414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Khế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071312"/>
                  </a:ext>
                </a:extLst>
              </a:tr>
              <a:tr h="414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Ổi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00852"/>
                  </a:ext>
                </a:extLst>
              </a:tr>
              <a:tr h="414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Xoài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2103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-37851" y="1120841"/>
            <a:ext cx="3137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2 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120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3" name="Picture 12" descr="https://lh5.googleusercontent.com/On-7uXMJfOntY1gQerZZYcYvrUtjX8eiTXsRkda5cQTBeNamDrtkIhIZLd28r1xjgKuyTZUBbksAeG7ndN-ZymTYFW8Miham8aMPwQYZg1d58cfFfSXAUIbcI7pgyK2GIGwUZ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35" y="2323563"/>
            <a:ext cx="7552765" cy="4501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86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19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474" y="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:ÔN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CHƯƠNG 4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" y="2016492"/>
            <a:ext cx="6707617" cy="4236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2765" y="1431356"/>
            <a:ext cx="3137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120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787142"/>
              </p:ext>
            </p:extLst>
          </p:nvPr>
        </p:nvGraphicFramePr>
        <p:xfrm>
          <a:off x="7250330" y="2202228"/>
          <a:ext cx="4912642" cy="2702880"/>
        </p:xfrm>
        <a:graphic>
          <a:graphicData uri="http://schemas.openxmlformats.org/drawingml/2006/table">
            <a:tbl>
              <a:tblPr firstRow="1" firstCol="1" bandRow="1"/>
              <a:tblGrid>
                <a:gridCol w="2456321">
                  <a:extLst>
                    <a:ext uri="{9D8B030D-6E8A-4147-A177-3AD203B41FA5}">
                      <a16:colId xmlns:a16="http://schemas.microsoft.com/office/drawing/2014/main" val="3287713171"/>
                    </a:ext>
                  </a:extLst>
                </a:gridCol>
                <a:gridCol w="2456321">
                  <a:extLst>
                    <a:ext uri="{9D8B030D-6E8A-4147-A177-3AD203B41FA5}">
                      <a16:colId xmlns:a16="http://schemas.microsoft.com/office/drawing/2014/main" val="2119888429"/>
                    </a:ext>
                  </a:extLst>
                </a:gridCol>
              </a:tblGrid>
              <a:tr h="9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bạn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52711"/>
                  </a:ext>
                </a:extLst>
              </a:tr>
              <a:tr h="9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756863"/>
                  </a:ext>
                </a:extLst>
              </a:tr>
              <a:tr h="9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565790"/>
                  </a:ext>
                </a:extLst>
              </a:tr>
              <a:tr h="9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344545"/>
                  </a:ext>
                </a:extLst>
              </a:tr>
              <a:tr h="9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187160"/>
                  </a:ext>
                </a:extLst>
              </a:tr>
              <a:tr h="9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935696"/>
                  </a:ext>
                </a:extLst>
              </a:tr>
              <a:tr h="91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63254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32019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51484" y="1493272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710082" y="1954576"/>
            <a:ext cx="13447" cy="49034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71094" y="2501153"/>
            <a:ext cx="44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71094" y="285262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71094" y="3308281"/>
            <a:ext cx="44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41604" y="3651077"/>
            <a:ext cx="63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0768498" y="4034927"/>
            <a:ext cx="618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10782407" y="4443442"/>
            <a:ext cx="583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34200" y="5417362"/>
            <a:ext cx="396935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7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474" y="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:ÔN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CHƯƠNG 4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53059"/>
            <a:ext cx="3137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4 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120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030" y="830997"/>
            <a:ext cx="4895970" cy="60270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1721662"/>
            <a:ext cx="729603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" y="2529992"/>
            <a:ext cx="705398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459247"/>
              </p:ext>
            </p:extLst>
          </p:nvPr>
        </p:nvGraphicFramePr>
        <p:xfrm>
          <a:off x="1262781" y="3495005"/>
          <a:ext cx="5791200" cy="2702880"/>
        </p:xfrm>
        <a:graphic>
          <a:graphicData uri="http://schemas.openxmlformats.org/drawingml/2006/table">
            <a:tbl>
              <a:tblPr firstRow="1" firstCol="1" bandRow="1"/>
              <a:tblGrid>
                <a:gridCol w="2895600">
                  <a:extLst>
                    <a:ext uri="{9D8B030D-6E8A-4147-A177-3AD203B41FA5}">
                      <a16:colId xmlns:a16="http://schemas.microsoft.com/office/drawing/2014/main" val="424835779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199014799"/>
                    </a:ext>
                  </a:extLst>
                </a:gridCol>
              </a:tblGrid>
              <a:tr h="186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xe lắp ráp được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913248"/>
                  </a:ext>
                </a:extLst>
              </a:tr>
              <a:tr h="186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718332"/>
                  </a:ext>
                </a:extLst>
              </a:tr>
              <a:tr h="186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830389"/>
                  </a:ext>
                </a:extLst>
              </a:tr>
              <a:tr h="186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127365"/>
                  </a:ext>
                </a:extLst>
              </a:tr>
              <a:tr h="186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944587"/>
                  </a:ext>
                </a:extLst>
              </a:tr>
              <a:tr h="186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88144"/>
                  </a:ext>
                </a:extLst>
              </a:tr>
              <a:tr h="186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17351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71247" y="3844498"/>
            <a:ext cx="824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60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09349" y="4250998"/>
            <a:ext cx="60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70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09349" y="4612341"/>
            <a:ext cx="786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35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09349" y="5018841"/>
            <a:ext cx="60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85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57533" y="5395492"/>
            <a:ext cx="50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57533" y="5857157"/>
            <a:ext cx="73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55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296030" y="830997"/>
            <a:ext cx="0" cy="60270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648014" y="1175751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3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474" y="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:ÔN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CHƯƠNG 4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096543"/>
            <a:ext cx="3137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4 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120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39210"/>
              </p:ext>
            </p:extLst>
          </p:nvPr>
        </p:nvGraphicFramePr>
        <p:xfrm>
          <a:off x="145474" y="2013441"/>
          <a:ext cx="3953436" cy="2996121"/>
        </p:xfrm>
        <a:graphic>
          <a:graphicData uri="http://schemas.openxmlformats.org/drawingml/2006/table">
            <a:tbl>
              <a:tblPr firstRow="1" firstCol="1" bandRow="1"/>
              <a:tblGrid>
                <a:gridCol w="1976718">
                  <a:extLst>
                    <a:ext uri="{9D8B030D-6E8A-4147-A177-3AD203B41FA5}">
                      <a16:colId xmlns:a16="http://schemas.microsoft.com/office/drawing/2014/main" val="3087579075"/>
                    </a:ext>
                  </a:extLst>
                </a:gridCol>
                <a:gridCol w="1976718">
                  <a:extLst>
                    <a:ext uri="{9D8B030D-6E8A-4147-A177-3AD203B41FA5}">
                      <a16:colId xmlns:a16="http://schemas.microsoft.com/office/drawing/2014/main" val="3173441430"/>
                    </a:ext>
                  </a:extLst>
                </a:gridCol>
              </a:tblGrid>
              <a:tr h="2045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ráp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275215"/>
                  </a:ext>
                </a:extLst>
              </a:tr>
              <a:tr h="2045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697867"/>
                  </a:ext>
                </a:extLst>
              </a:tr>
              <a:tr h="2045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074110"/>
                  </a:ext>
                </a:extLst>
              </a:tr>
              <a:tr h="2045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454087"/>
                  </a:ext>
                </a:extLst>
              </a:tr>
              <a:tr h="2045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803976"/>
                  </a:ext>
                </a:extLst>
              </a:tr>
              <a:tr h="2045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79607"/>
                  </a:ext>
                </a:extLst>
              </a:tr>
              <a:tr h="2045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11765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77986" y="2013441"/>
            <a:ext cx="6096000" cy="36294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 ô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 ô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 ô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85 ô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 ô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55 ô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82035" y="1668674"/>
            <a:ext cx="26894" cy="515666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95088" y="1182300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0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562</Words>
  <Application>Microsoft Office PowerPoint</Application>
  <PresentationFormat>Widescreen</PresentationFormat>
  <Paragraphs>157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1_Office Theme</vt:lpstr>
      <vt:lpstr>16_Balloons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2022-07-25T03:11:59Z</dcterms:created>
  <dcterms:modified xsi:type="dcterms:W3CDTF">2022-07-27T06:20:41Z</dcterms:modified>
</cp:coreProperties>
</file>