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9" r:id="rId4"/>
  </p:sldMasterIdLst>
  <p:sldIdLst>
    <p:sldId id="284" r:id="rId5"/>
    <p:sldId id="263" r:id="rId6"/>
    <p:sldId id="261" r:id="rId7"/>
    <p:sldId id="262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2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7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9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4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1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5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5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4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4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9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1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9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18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6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80176-7AD0-4490-9FAF-6408D971FD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E03C9-09C0-4ABE-AF1B-5F803CCD15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4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F3D2D-8E8D-4A18-90E8-C6E4C9F600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00DB2-378A-4981-B77A-868622A25A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16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BC255-CA48-42C0-A291-FE3181364A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C609B2-3379-4061-B6F1-9291275D4E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27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2D19B-3E59-4CB7-BD9E-FAFF2D0EA6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72F00-27C5-4C7C-A9FA-E50D859AE2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44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5339F-2106-4AC6-9D2E-D60C5C6B88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A256F-C2E7-469E-803F-BC2C29A51B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5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6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05EB-7A79-4D7F-B3AC-F40E437E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0C4A3-4ABA-4B84-B43E-8AB1DD1311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55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18994-D157-448E-B5B6-80CF8C1C56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FE50E-D506-483E-A010-4D5FBE0F32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3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FF3C1-C08B-4637-8BEF-BB4C1FA3DF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2A381-C754-401F-94AD-2F7D5F33C4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9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3D502-566C-483D-84EF-14BD89EA7C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F297B-4E5B-4D2E-8B1C-A7BBB5CAE0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8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17815-79F4-4E9F-B41B-43B2BA6A46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C7CF0-B96F-4583-9A8D-207034C744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889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99444-4408-4423-8974-53B3F0EC91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891B2-927F-49EF-8DFD-B03FB1C06B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29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490257"/>
      </p:ext>
    </p:extLst>
  </p:cSld>
  <p:clrMapOvr>
    <a:masterClrMapping/>
  </p:clrMapOvr>
  <p:transition spd="slow">
    <p:wheel/>
    <p:sndAc>
      <p:stSnd loop="1"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2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66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99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26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85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99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7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4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39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10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1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7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5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ACD4F-D95B-409E-8ADC-73F7EF1908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15137-D8CF-4500-A302-7F490955D4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21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0584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2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2069" y="836657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789" y="1428025"/>
            <a:ext cx="110265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75m,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54m.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24424" y="2547257"/>
            <a:ext cx="5133975" cy="1750423"/>
            <a:chOff x="0" y="0"/>
            <a:chExt cx="2343150" cy="12192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2343150" cy="1219200"/>
              <a:chOff x="0" y="0"/>
              <a:chExt cx="2343150" cy="1219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9050"/>
                <a:ext cx="2343150" cy="120015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Box 2"/>
              <p:cNvSpPr txBox="1">
                <a:spLocks noChangeArrowheads="1"/>
              </p:cNvSpPr>
              <p:nvPr/>
            </p:nvSpPr>
            <p:spPr bwMode="auto">
              <a:xfrm>
                <a:off x="971550" y="0"/>
                <a:ext cx="685800" cy="267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75m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95250" y="647700"/>
              <a:ext cx="685800" cy="26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54m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9749" y="4872267"/>
            <a:ext cx="6096000" cy="1222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Chu vi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?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7383" y="36874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35983"/>
            <a:ext cx="12022183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( 2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32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.................=................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2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2 -45 )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=...............=................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( 2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 : 556 ; 489 ; 570 ; 891 ; 968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số 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.......................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b/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số  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..............................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/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số 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......................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d/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số 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2; 3; 5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..........................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1257" y="927463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5955" y="1696904"/>
            <a:ext cx="9649096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( 2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; 96 ; 150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72 = .........................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96 = .....................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150 = ..........................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ƯCLN(72, 96,150) = ....................=.....................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7566" y="797469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95794" y="1326787"/>
            <a:ext cx="6096000" cy="1380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: ( 2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trưởng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môn thể thao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26132"/>
              </p:ext>
            </p:extLst>
          </p:nvPr>
        </p:nvGraphicFramePr>
        <p:xfrm>
          <a:off x="6164263" y="2008188"/>
          <a:ext cx="5937250" cy="3180715"/>
        </p:xfrm>
        <a:graphic>
          <a:graphicData uri="http://schemas.openxmlformats.org/drawingml/2006/table">
            <a:tbl>
              <a:tblPr firstRow="1" firstCol="1" bandRow="1"/>
              <a:tblGrid>
                <a:gridCol w="1978660">
                  <a:extLst>
                    <a:ext uri="{9D8B030D-6E8A-4147-A177-3AD203B41FA5}">
                      <a16:colId xmlns:a16="http://schemas.microsoft.com/office/drawing/2014/main" val="1164732146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777546349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299947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 thể thao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điếm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47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 lông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12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 đá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6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 cầu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0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óng rổ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75833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439377" y="2707230"/>
            <a:ext cx="857250" cy="306387"/>
            <a:chOff x="0" y="0"/>
            <a:chExt cx="857250" cy="4191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619125" y="19050"/>
              <a:ext cx="238125" cy="400050"/>
              <a:chOff x="0" y="0"/>
              <a:chExt cx="238125" cy="40005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76200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0" y="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619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38125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8380413" y="3421426"/>
            <a:ext cx="1485900" cy="271462"/>
            <a:chOff x="0" y="0"/>
            <a:chExt cx="1485900" cy="419100"/>
          </a:xfrm>
        </p:grpSpPr>
        <p:grpSp>
          <p:nvGrpSpPr>
            <p:cNvPr id="20" name="Group 19"/>
            <p:cNvGrpSpPr/>
            <p:nvPr/>
          </p:nvGrpSpPr>
          <p:grpSpPr>
            <a:xfrm>
              <a:off x="1219200" y="9525"/>
              <a:ext cx="266700" cy="400050"/>
              <a:chOff x="0" y="0"/>
              <a:chExt cx="266700" cy="40005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>
                <a:off x="266700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0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71450" y="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95250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552450" y="19050"/>
              <a:ext cx="457200" cy="400050"/>
              <a:chOff x="0" y="0"/>
              <a:chExt cx="457200" cy="40005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" name="Group 23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39" name="Group 38"/>
          <p:cNvGrpSpPr/>
          <p:nvPr/>
        </p:nvGrpSpPr>
        <p:grpSpPr>
          <a:xfrm>
            <a:off x="8180388" y="4070994"/>
            <a:ext cx="1600200" cy="271462"/>
            <a:chOff x="0" y="0"/>
            <a:chExt cx="1600200" cy="447675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1600200" y="6667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>
              <a:off x="485775" y="0"/>
              <a:ext cx="457200" cy="400050"/>
              <a:chOff x="0" y="0"/>
              <a:chExt cx="457200" cy="40005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7" name="Group 56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43" name="Group 42"/>
            <p:cNvGrpSpPr/>
            <p:nvPr/>
          </p:nvGrpSpPr>
          <p:grpSpPr>
            <a:xfrm>
              <a:off x="1000125" y="19050"/>
              <a:ext cx="457200" cy="400050"/>
              <a:chOff x="0" y="0"/>
              <a:chExt cx="457200" cy="4000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5" name="Group 44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62" name="Group 61"/>
          <p:cNvGrpSpPr/>
          <p:nvPr/>
        </p:nvGrpSpPr>
        <p:grpSpPr>
          <a:xfrm>
            <a:off x="8258402" y="4635380"/>
            <a:ext cx="552450" cy="228600"/>
            <a:chOff x="0" y="0"/>
            <a:chExt cx="552450" cy="400050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552450" y="190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sp>
        <p:nvSpPr>
          <p:cNvPr id="71" name="Rectangle 70"/>
          <p:cNvSpPr/>
          <p:nvPr/>
        </p:nvSpPr>
        <p:spPr>
          <a:xfrm>
            <a:off x="71665" y="2909187"/>
            <a:ext cx="5494338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bạn lớp trưởng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trưởng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c/M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thể thao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thể thao nào ít bạn thích nhất 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981384" y="1865298"/>
            <a:ext cx="0" cy="4954315"/>
          </a:xfrm>
          <a:prstGeom prst="line">
            <a:avLst/>
          </a:prstGeom>
          <a:ln w="57150">
            <a:solidFill>
              <a:srgbClr val="581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3692" y="849720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200" y="1416713"/>
            <a:ext cx="11014926" cy="174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( 2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hoa hồng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91394" y="3003216"/>
            <a:ext cx="4885508" cy="2111489"/>
            <a:chOff x="-792752" y="-190008"/>
            <a:chExt cx="4885508" cy="2111489"/>
          </a:xfrm>
        </p:grpSpPr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-792752" y="628650"/>
              <a:ext cx="1411877" cy="15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1805" y="-190008"/>
              <a:ext cx="3790951" cy="2111489"/>
              <a:chOff x="-345895" y="-190008"/>
              <a:chExt cx="3790951" cy="211148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345895" y="301612"/>
                <a:ext cx="3790951" cy="1619869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876708" y="-190008"/>
                <a:ext cx="1254091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7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m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41200" y="5210779"/>
            <a:ext cx="903024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Chu vi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?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0240" y="398415"/>
            <a:ext cx="8046720" cy="7582989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240213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037066"/>
            <a:ext cx="55791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5" descr="JER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9488852">
            <a:off x="2844440" y="2629106"/>
            <a:ext cx="68916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+mn-cs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2127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Stored Data 7"/>
          <p:cNvSpPr/>
          <p:nvPr/>
        </p:nvSpPr>
        <p:spPr>
          <a:xfrm rot="10800000">
            <a:off x="1680754" y="1541416"/>
            <a:ext cx="4902926" cy="4048471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6444" y="1711904"/>
            <a:ext cx="3997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525" y="4796320"/>
            <a:ext cx="185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 2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510" y="220102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DẠNG 1: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5819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6013" y="1632003"/>
            <a:ext cx="2531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399" y="877045"/>
            <a:ext cx="499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956" y="2978052"/>
            <a:ext cx="96150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5.12 – 28                    b/ 9 – ( 23 -35 )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75 – 60:5                     d/ ( 21 – 36) + 18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e/ 123 – 35 + 6                f/ ( 24 – 35 ) – 13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15.4 – 27               b/ ( -23) – ( 25 -31 )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240 : 12 -7             c/  28 – ( 40 -12 )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 128 – 35 + 16          f/ ( -28 ) – ( 24 – 38 )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8823" y="921247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90688"/>
            <a:ext cx="734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2/DẠNG 2: DẤU HIỆU CHIA HẾT CHO 2,3,5,9</a:t>
            </a:r>
            <a:endParaRPr lang="en-US" sz="2800" dirty="0">
              <a:solidFill>
                <a:srgbClr val="5819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2262" y="2213908"/>
            <a:ext cx="9165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315; 158; 560 ; 340; 1971; 358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       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2,3,5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9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4320" y="849720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6765" y="1619161"/>
            <a:ext cx="8943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:219; 8235; 340; 218; 420; 758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                  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	Chia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2,3,5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0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2069" y="1045662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936" y="1815103"/>
            <a:ext cx="5855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DẠNG 3 : TÌM  ƯCLN, BCNN</a:t>
            </a:r>
            <a:endParaRPr lang="en-US" sz="3200" dirty="0">
              <a:solidFill>
                <a:srgbClr val="5819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366782"/>
            <a:ext cx="10245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a)120 ; 105 ; 135                b) 60 ; 108 ; 72      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) 54 ; 126 ; 90                 d)  112 ; 98 ; 42       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) 72 ; 48 ; 168                 f)  36 ; 108 ; 132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) 105 ; 90 ; 135                h ) 72 ; 84 ; 168     </a:t>
            </a:r>
          </a:p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a)48,84,132                        b) 63,72,99       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108,36,90                       d) 96,84,132     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108,132,84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1442" y="0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6841" y="619980"/>
            <a:ext cx="3984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 DẠNG 4: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5819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35" y="1236167"/>
            <a:ext cx="624996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98424"/>
              </p:ext>
            </p:extLst>
          </p:nvPr>
        </p:nvGraphicFramePr>
        <p:xfrm>
          <a:off x="6582046" y="1401903"/>
          <a:ext cx="5546978" cy="5344227"/>
        </p:xfrm>
        <a:graphic>
          <a:graphicData uri="http://schemas.openxmlformats.org/drawingml/2006/table">
            <a:tbl>
              <a:tblPr firstRow="1" firstCol="1" bandRow="1"/>
              <a:tblGrid>
                <a:gridCol w="1848598">
                  <a:extLst>
                    <a:ext uri="{9D8B030D-6E8A-4147-A177-3AD203B41FA5}">
                      <a16:colId xmlns:a16="http://schemas.microsoft.com/office/drawing/2014/main" val="527617806"/>
                    </a:ext>
                  </a:extLst>
                </a:gridCol>
                <a:gridCol w="1987147">
                  <a:extLst>
                    <a:ext uri="{9D8B030D-6E8A-4147-A177-3AD203B41FA5}">
                      <a16:colId xmlns:a16="http://schemas.microsoft.com/office/drawing/2014/main" val="3458948520"/>
                    </a:ext>
                  </a:extLst>
                </a:gridCol>
                <a:gridCol w="1711233">
                  <a:extLst>
                    <a:ext uri="{9D8B030D-6E8A-4147-A177-3AD203B41FA5}">
                      <a16:colId xmlns:a16="http://schemas.microsoft.com/office/drawing/2014/main" val="3708002490"/>
                    </a:ext>
                  </a:extLst>
                </a:gridCol>
              </a:tblGrid>
              <a:tr h="59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250529"/>
                  </a:ext>
                </a:extLst>
              </a:tr>
              <a:tr h="695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73497"/>
                  </a:ext>
                </a:extLst>
              </a:tr>
              <a:tr h="71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67267"/>
                  </a:ext>
                </a:extLst>
              </a:tr>
              <a:tr h="71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82387"/>
                  </a:ext>
                </a:extLst>
              </a:tr>
              <a:tr h="71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7219"/>
                  </a:ext>
                </a:extLst>
              </a:tr>
              <a:tr h="71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319542"/>
                  </a:ext>
                </a:extLst>
              </a:tr>
              <a:tr h="752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 Vạn Thọ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52973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649242" y="6120538"/>
            <a:ext cx="619125" cy="292100"/>
            <a:chOff x="0" y="0"/>
            <a:chExt cx="619125" cy="40005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19125" y="190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16" name="Group 15"/>
          <p:cNvGrpSpPr/>
          <p:nvPr/>
        </p:nvGrpSpPr>
        <p:grpSpPr>
          <a:xfrm>
            <a:off x="8548325" y="3108577"/>
            <a:ext cx="1171575" cy="304800"/>
            <a:chOff x="0" y="0"/>
            <a:chExt cx="1171575" cy="438150"/>
          </a:xfrm>
        </p:grpSpPr>
        <p:grpSp>
          <p:nvGrpSpPr>
            <p:cNvPr id="17" name="Group 16"/>
            <p:cNvGrpSpPr/>
            <p:nvPr/>
          </p:nvGrpSpPr>
          <p:grpSpPr>
            <a:xfrm>
              <a:off x="542925" y="38100"/>
              <a:ext cx="457200" cy="400050"/>
              <a:chOff x="0" y="0"/>
              <a:chExt cx="457200" cy="40005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 flipH="1">
              <a:off x="1171575" y="952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9" name="Group 18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32" name="Group 31"/>
          <p:cNvGrpSpPr/>
          <p:nvPr/>
        </p:nvGrpSpPr>
        <p:grpSpPr>
          <a:xfrm>
            <a:off x="8553992" y="5467856"/>
            <a:ext cx="1571625" cy="333375"/>
            <a:chOff x="0" y="0"/>
            <a:chExt cx="1571625" cy="447675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9525"/>
              <a:ext cx="457200" cy="400050"/>
              <a:chOff x="0" y="0"/>
              <a:chExt cx="457200" cy="40005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1114425" y="47625"/>
              <a:ext cx="457200" cy="400050"/>
              <a:chOff x="0" y="0"/>
              <a:chExt cx="457200" cy="40005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3" name="Group 42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35" name="Group 34"/>
            <p:cNvGrpSpPr/>
            <p:nvPr/>
          </p:nvGrpSpPr>
          <p:grpSpPr>
            <a:xfrm>
              <a:off x="514350" y="0"/>
              <a:ext cx="457200" cy="400050"/>
              <a:chOff x="0" y="0"/>
              <a:chExt cx="457200" cy="40005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7" name="Group 36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54" name="Group 53"/>
          <p:cNvGrpSpPr/>
          <p:nvPr/>
        </p:nvGrpSpPr>
        <p:grpSpPr>
          <a:xfrm>
            <a:off x="8592092" y="3951424"/>
            <a:ext cx="933450" cy="342638"/>
            <a:chOff x="0" y="0"/>
            <a:chExt cx="933450" cy="428625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33425" y="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 flipH="1">
              <a:off x="933450" y="2857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 flipH="1">
              <a:off x="838200" y="952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8" name="Group 57"/>
            <p:cNvGrpSpPr/>
            <p:nvPr/>
          </p:nvGrpSpPr>
          <p:grpSpPr>
            <a:xfrm>
              <a:off x="0" y="28575"/>
              <a:ext cx="457200" cy="400050"/>
              <a:chOff x="0" y="0"/>
              <a:chExt cx="457200" cy="40005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0" name="Group 59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65" name="Group 64"/>
          <p:cNvGrpSpPr/>
          <p:nvPr/>
        </p:nvGrpSpPr>
        <p:grpSpPr>
          <a:xfrm>
            <a:off x="8706346" y="4706390"/>
            <a:ext cx="1133475" cy="271462"/>
            <a:chOff x="0" y="0"/>
            <a:chExt cx="1133475" cy="447675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1066800" y="4762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7" name="Group 66"/>
            <p:cNvGrpSpPr/>
            <p:nvPr/>
          </p:nvGrpSpPr>
          <p:grpSpPr>
            <a:xfrm>
              <a:off x="485775" y="0"/>
              <a:ext cx="457200" cy="400050"/>
              <a:chOff x="0" y="0"/>
              <a:chExt cx="457200" cy="40005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oup 76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68" name="Group 67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1" name="Group 70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69" name="Straight Connector 68"/>
            <p:cNvCxnSpPr/>
            <p:nvPr/>
          </p:nvCxnSpPr>
          <p:spPr>
            <a:xfrm flipH="1">
              <a:off x="1133475" y="6667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8625384" y="2420423"/>
            <a:ext cx="1485900" cy="271462"/>
            <a:chOff x="0" y="0"/>
            <a:chExt cx="1485900" cy="419100"/>
          </a:xfrm>
        </p:grpSpPr>
        <p:grpSp>
          <p:nvGrpSpPr>
            <p:cNvPr id="83" name="Group 82"/>
            <p:cNvGrpSpPr/>
            <p:nvPr/>
          </p:nvGrpSpPr>
          <p:grpSpPr>
            <a:xfrm>
              <a:off x="1219200" y="9525"/>
              <a:ext cx="266700" cy="400050"/>
              <a:chOff x="0" y="0"/>
              <a:chExt cx="266700" cy="40005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266700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0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171450" y="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95250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oup 83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oup 92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85" name="Group 84"/>
            <p:cNvGrpSpPr/>
            <p:nvPr/>
          </p:nvGrpSpPr>
          <p:grpSpPr>
            <a:xfrm>
              <a:off x="552450" y="19050"/>
              <a:ext cx="457200" cy="400050"/>
              <a:chOff x="0" y="0"/>
              <a:chExt cx="457200" cy="40005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oup 86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sp>
        <p:nvSpPr>
          <p:cNvPr id="102" name="Rectangle 101"/>
          <p:cNvSpPr/>
          <p:nvPr/>
        </p:nvSpPr>
        <p:spPr>
          <a:xfrm>
            <a:off x="142513" y="2742983"/>
            <a:ext cx="6096000" cy="3604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/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92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2252" y="915034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-27911" y="1674202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54299"/>
              </p:ext>
            </p:extLst>
          </p:nvPr>
        </p:nvGraphicFramePr>
        <p:xfrm>
          <a:off x="6254750" y="2287629"/>
          <a:ext cx="5937250" cy="4453001"/>
        </p:xfrm>
        <a:graphic>
          <a:graphicData uri="http://schemas.openxmlformats.org/drawingml/2006/table">
            <a:tbl>
              <a:tblPr firstRow="1" firstCol="1" bandRow="1"/>
              <a:tblGrid>
                <a:gridCol w="1978660">
                  <a:extLst>
                    <a:ext uri="{9D8B030D-6E8A-4147-A177-3AD203B41FA5}">
                      <a16:colId xmlns:a16="http://schemas.microsoft.com/office/drawing/2014/main" val="4072076770"/>
                    </a:ext>
                  </a:extLst>
                </a:gridCol>
                <a:gridCol w="2704465">
                  <a:extLst>
                    <a:ext uri="{9D8B030D-6E8A-4147-A177-3AD203B41FA5}">
                      <a16:colId xmlns:a16="http://schemas.microsoft.com/office/drawing/2014/main" val="16675584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408609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điếm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429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sườn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55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10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26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9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90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2930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19846" y="3698563"/>
            <a:ext cx="1857375" cy="185738"/>
            <a:chOff x="0" y="0"/>
            <a:chExt cx="1857375" cy="18641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15" name="5-Point Star 14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8200" y="0"/>
              <a:ext cx="647700" cy="161925"/>
              <a:chOff x="0" y="0"/>
              <a:chExt cx="1066800" cy="238125"/>
            </a:xfrm>
          </p:grpSpPr>
          <p:sp>
            <p:nvSpPr>
              <p:cNvPr id="10" name="5-Point Star 9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5-Point Star 8"/>
            <p:cNvSpPr/>
            <p:nvPr/>
          </p:nvSpPr>
          <p:spPr>
            <a:xfrm>
              <a:off x="1752600" y="43543"/>
              <a:ext cx="104775" cy="142875"/>
            </a:xfrm>
            <a:prstGeom prst="star5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24230" y="3097127"/>
            <a:ext cx="2322513" cy="193675"/>
            <a:chOff x="0" y="0"/>
            <a:chExt cx="2322740" cy="194582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32657"/>
              <a:ext cx="647700" cy="161925"/>
              <a:chOff x="0" y="0"/>
              <a:chExt cx="1066800" cy="238125"/>
            </a:xfrm>
          </p:grpSpPr>
          <p:sp>
            <p:nvSpPr>
              <p:cNvPr id="33" name="5-Point Star 32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81743" y="0"/>
              <a:ext cx="647700" cy="161925"/>
              <a:chOff x="0" y="0"/>
              <a:chExt cx="1066800" cy="238125"/>
            </a:xfrm>
          </p:grpSpPr>
          <p:sp>
            <p:nvSpPr>
              <p:cNvPr id="28" name="5-Point Star 27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09057" y="32657"/>
              <a:ext cx="613683" cy="142875"/>
              <a:chOff x="0" y="0"/>
              <a:chExt cx="613683" cy="142875"/>
            </a:xfrm>
          </p:grpSpPr>
          <p:sp>
            <p:nvSpPr>
              <p:cNvPr id="24" name="5-Point Star 23"/>
              <p:cNvSpPr/>
              <p:nvPr/>
            </p:nvSpPr>
            <p:spPr>
              <a:xfrm>
                <a:off x="0" y="0"/>
                <a:ext cx="132330" cy="1333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163286" y="0"/>
                <a:ext cx="133350" cy="14287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348343" y="21771"/>
                <a:ext cx="10477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489858" y="21771"/>
                <a:ext cx="12382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331622" y="4377871"/>
            <a:ext cx="2049462" cy="161925"/>
            <a:chOff x="0" y="0"/>
            <a:chExt cx="2050597" cy="161925"/>
          </a:xfrm>
        </p:grpSpPr>
        <p:grpSp>
          <p:nvGrpSpPr>
            <p:cNvPr id="39" name="Group 38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49" name="5-Point Star 48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03514" y="0"/>
              <a:ext cx="647700" cy="161925"/>
              <a:chOff x="0" y="0"/>
              <a:chExt cx="1066800" cy="238125"/>
            </a:xfrm>
          </p:grpSpPr>
          <p:sp>
            <p:nvSpPr>
              <p:cNvPr id="44" name="5-Point Star 43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774372" y="43543"/>
              <a:ext cx="276225" cy="114300"/>
              <a:chOff x="0" y="0"/>
              <a:chExt cx="276225" cy="114300"/>
            </a:xfrm>
          </p:grpSpPr>
          <p:sp>
            <p:nvSpPr>
              <p:cNvPr id="42" name="5-Point Star 41"/>
              <p:cNvSpPr/>
              <p:nvPr/>
            </p:nvSpPr>
            <p:spPr>
              <a:xfrm>
                <a:off x="0" y="21771"/>
                <a:ext cx="123825" cy="8572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152400" y="0"/>
                <a:ext cx="12382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624800" y="5006942"/>
            <a:ext cx="973138" cy="168275"/>
            <a:chOff x="0" y="0"/>
            <a:chExt cx="972910" cy="168728"/>
          </a:xfrm>
        </p:grpSpPr>
        <p:grpSp>
          <p:nvGrpSpPr>
            <p:cNvPr id="55" name="Group 54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57" name="5-Point Star 56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5-Point Star 59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5-Point Star 60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6" name="5-Point Star 55"/>
            <p:cNvSpPr/>
            <p:nvPr/>
          </p:nvSpPr>
          <p:spPr>
            <a:xfrm>
              <a:off x="849085" y="54428"/>
              <a:ext cx="123825" cy="114300"/>
            </a:xfrm>
            <a:prstGeom prst="star5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95100" y="6372558"/>
            <a:ext cx="2201863" cy="173037"/>
            <a:chOff x="0" y="0"/>
            <a:chExt cx="2201726" cy="172811"/>
          </a:xfrm>
        </p:grpSpPr>
        <p:grpSp>
          <p:nvGrpSpPr>
            <p:cNvPr id="63" name="Group 62"/>
            <p:cNvGrpSpPr/>
            <p:nvPr/>
          </p:nvGrpSpPr>
          <p:grpSpPr>
            <a:xfrm>
              <a:off x="881743" y="0"/>
              <a:ext cx="647700" cy="161925"/>
              <a:chOff x="0" y="0"/>
              <a:chExt cx="1066800" cy="238125"/>
            </a:xfrm>
          </p:grpSpPr>
          <p:sp>
            <p:nvSpPr>
              <p:cNvPr id="74" name="5-Point Star 73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5-Point Star 74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5-Point Star 75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5-Point Star 76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5-Point Star 77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0" y="10886"/>
              <a:ext cx="647700" cy="161925"/>
              <a:chOff x="0" y="0"/>
              <a:chExt cx="1066800" cy="238125"/>
            </a:xfrm>
          </p:grpSpPr>
          <p:sp>
            <p:nvSpPr>
              <p:cNvPr id="69" name="5-Point Star 68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5-Point Star 69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5-Point Star 70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5-Point Star 71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5-Point Star 72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785257" y="43543"/>
              <a:ext cx="416469" cy="106136"/>
              <a:chOff x="0" y="0"/>
              <a:chExt cx="416469" cy="106136"/>
            </a:xfrm>
          </p:grpSpPr>
          <p:sp>
            <p:nvSpPr>
              <p:cNvPr id="66" name="5-Point Star 65"/>
              <p:cNvSpPr/>
              <p:nvPr/>
            </p:nvSpPr>
            <p:spPr>
              <a:xfrm flipH="1">
                <a:off x="0" y="10886"/>
                <a:ext cx="118450" cy="952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5-Point Star 66"/>
              <p:cNvSpPr/>
              <p:nvPr/>
            </p:nvSpPr>
            <p:spPr>
              <a:xfrm>
                <a:off x="130629" y="0"/>
                <a:ext cx="133350" cy="10477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293914" y="10886"/>
                <a:ext cx="122555" cy="952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8701640" y="5673955"/>
            <a:ext cx="1560512" cy="195262"/>
            <a:chOff x="0" y="0"/>
            <a:chExt cx="1561080" cy="195943"/>
          </a:xfrm>
        </p:grpSpPr>
        <p:grpSp>
          <p:nvGrpSpPr>
            <p:cNvPr id="80" name="Group 79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86" name="5-Point Star 85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5-Point Star 86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5-Point Star 87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5-Point Star 88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5-Point Star 89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36172" y="32657"/>
              <a:ext cx="624908" cy="163286"/>
              <a:chOff x="0" y="0"/>
              <a:chExt cx="624908" cy="163286"/>
            </a:xfrm>
          </p:grpSpPr>
          <p:sp>
            <p:nvSpPr>
              <p:cNvPr id="82" name="5-Point Star 81"/>
              <p:cNvSpPr/>
              <p:nvPr/>
            </p:nvSpPr>
            <p:spPr>
              <a:xfrm>
                <a:off x="0" y="0"/>
                <a:ext cx="12382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5-Point Star 82"/>
              <p:cNvSpPr/>
              <p:nvPr/>
            </p:nvSpPr>
            <p:spPr>
              <a:xfrm>
                <a:off x="163285" y="10886"/>
                <a:ext cx="133350" cy="12382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5-Point Star 83"/>
              <p:cNvSpPr/>
              <p:nvPr/>
            </p:nvSpPr>
            <p:spPr>
              <a:xfrm flipH="1">
                <a:off x="511628" y="10886"/>
                <a:ext cx="113280" cy="1524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5-Point Star 84"/>
              <p:cNvSpPr/>
              <p:nvPr/>
            </p:nvSpPr>
            <p:spPr>
              <a:xfrm>
                <a:off x="326571" y="21772"/>
                <a:ext cx="12382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" name="Rectangle 87"/>
          <p:cNvSpPr>
            <a:spLocks noChangeArrowheads="1"/>
          </p:cNvSpPr>
          <p:nvPr/>
        </p:nvSpPr>
        <p:spPr bwMode="auto">
          <a:xfrm>
            <a:off x="0" y="457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" name="5-Point Star 91"/>
          <p:cNvSpPr/>
          <p:nvPr/>
        </p:nvSpPr>
        <p:spPr>
          <a:xfrm>
            <a:off x="1104900" y="8077834"/>
            <a:ext cx="104775" cy="142875"/>
          </a:xfrm>
          <a:prstGeom prst="star5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 rot="10800000" flipV="1">
            <a:off x="6468029" y="1702418"/>
            <a:ext cx="2250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   = 1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6905759" y="1765889"/>
            <a:ext cx="108994" cy="271917"/>
          </a:xfrm>
          <a:prstGeom prst="star5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6254750" y="1684475"/>
            <a:ext cx="0" cy="5408656"/>
          </a:xfrm>
          <a:prstGeom prst="line">
            <a:avLst/>
          </a:prstGeom>
          <a:ln w="57150">
            <a:solidFill>
              <a:srgbClr val="581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2136" y="3097127"/>
            <a:ext cx="6096000" cy="4190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c/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7566" y="888909"/>
            <a:ext cx="485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58350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: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8190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5819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85" y="2243125"/>
            <a:ext cx="106026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170m,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120m.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9074" y="3257505"/>
            <a:ext cx="3683999" cy="1812549"/>
            <a:chOff x="0" y="0"/>
            <a:chExt cx="2343150" cy="12192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2343150" cy="1219200"/>
              <a:chOff x="0" y="0"/>
              <a:chExt cx="2343150" cy="1219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9050"/>
                <a:ext cx="2343150" cy="120015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Box 2"/>
              <p:cNvSpPr txBox="1">
                <a:spLocks noChangeArrowheads="1"/>
              </p:cNvSpPr>
              <p:nvPr/>
            </p:nvSpPr>
            <p:spPr bwMode="auto">
              <a:xfrm>
                <a:off x="971550" y="0"/>
                <a:ext cx="685800" cy="267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</a:rPr>
                  <a:t>170m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95250" y="647700"/>
              <a:ext cx="685800" cy="26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120m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5073" y="5348701"/>
            <a:ext cx="6096000" cy="10942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Chu vi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1026</Words>
  <Application>Microsoft Office PowerPoint</Application>
  <PresentationFormat>Widescreen</PresentationFormat>
  <Paragraphs>178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1_Office Theme</vt:lpstr>
      <vt:lpstr>16_Balloons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2022-07-26T06:01:29Z</dcterms:created>
  <dcterms:modified xsi:type="dcterms:W3CDTF">2022-07-27T06:20:19Z</dcterms:modified>
</cp:coreProperties>
</file>