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theme/theme2.xml" ContentType="application/vnd.openxmlformats-officedocument.theme+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theme/theme3.xml" ContentType="application/vnd.openxmlformats-officedocument.theme+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theme/theme4.xml" ContentType="application/vnd.openxmlformats-officedocument.theme+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theme/theme5.xml" ContentType="application/vnd.openxmlformats-officedocument.theme+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theme/theme6.xml" ContentType="application/vnd.openxmlformats-officedocument.theme+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slideLayouts/slideLayout107.xml" ContentType="application/vnd.openxmlformats-officedocument.presentationml.slideLayout+xml"/>
  <Override PartName="/ppt/theme/theme7.xml" ContentType="application/vnd.openxmlformats-officedocument.theme+xml"/>
  <Override PartName="/ppt/slideLayouts/slideLayout108.xml" ContentType="application/vnd.openxmlformats-officedocument.presentationml.slideLayout+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theme/theme8.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96" r:id="rId1"/>
    <p:sldMasterId id="2147483725" r:id="rId2"/>
    <p:sldMasterId id="2147483754" r:id="rId3"/>
    <p:sldMasterId id="2147483783" r:id="rId4"/>
    <p:sldMasterId id="2147483812" r:id="rId5"/>
    <p:sldMasterId id="2147483841" r:id="rId6"/>
    <p:sldMasterId id="2147483858" r:id="rId7"/>
    <p:sldMasterId id="2147483870" r:id="rId8"/>
  </p:sldMasterIdLst>
  <p:sldIdLst>
    <p:sldId id="288" r:id="rId9"/>
    <p:sldId id="274" r:id="rId10"/>
    <p:sldId id="275" r:id="rId11"/>
    <p:sldId id="276" r:id="rId12"/>
    <p:sldId id="277" r:id="rId13"/>
    <p:sldId id="278" r:id="rId14"/>
    <p:sldId id="279" r:id="rId15"/>
    <p:sldId id="280" r:id="rId16"/>
    <p:sldId id="281" r:id="rId17"/>
    <p:sldId id="282" r:id="rId18"/>
    <p:sldId id="283" r:id="rId19"/>
    <p:sldId id="284" r:id="rId20"/>
    <p:sldId id="285" r:id="rId21"/>
    <p:sldId id="286" r:id="rId2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00" autoAdjust="0"/>
    <p:restoredTop sz="94660"/>
  </p:normalViewPr>
  <p:slideViewPr>
    <p:cSldViewPr snapToGrid="0">
      <p:cViewPr varScale="1">
        <p:scale>
          <a:sx n="73" d="100"/>
          <a:sy n="73" d="100"/>
        </p:scale>
        <p:origin x="618" y="5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Master" Target="slideMasters/slideMaster8.xml"/><Relationship Id="rId13" Type="http://schemas.openxmlformats.org/officeDocument/2006/relationships/slide" Target="slides/slide5.xml"/><Relationship Id="rId18" Type="http://schemas.openxmlformats.org/officeDocument/2006/relationships/slide" Target="slides/slide10.xml"/><Relationship Id="rId26" Type="http://schemas.openxmlformats.org/officeDocument/2006/relationships/tableStyles" Target="tableStyles.xml"/><Relationship Id="rId3" Type="http://schemas.openxmlformats.org/officeDocument/2006/relationships/slideMaster" Target="slideMasters/slideMaster3.xml"/><Relationship Id="rId21" Type="http://schemas.openxmlformats.org/officeDocument/2006/relationships/slide" Target="slides/slide13.xml"/><Relationship Id="rId7" Type="http://schemas.openxmlformats.org/officeDocument/2006/relationships/slideMaster" Target="slideMasters/slideMaster7.xml"/><Relationship Id="rId12" Type="http://schemas.openxmlformats.org/officeDocument/2006/relationships/slide" Target="slides/slide4.xml"/><Relationship Id="rId17" Type="http://schemas.openxmlformats.org/officeDocument/2006/relationships/slide" Target="slides/slide9.xml"/><Relationship Id="rId25"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8.xml"/><Relationship Id="rId20" Type="http://schemas.openxmlformats.org/officeDocument/2006/relationships/slide" Target="slides/slide12.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 Target="slides/slide3.xml"/><Relationship Id="rId24" Type="http://schemas.openxmlformats.org/officeDocument/2006/relationships/viewProps" Target="viewProps.xml"/><Relationship Id="rId5" Type="http://schemas.openxmlformats.org/officeDocument/2006/relationships/slideMaster" Target="slideMasters/slideMaster5.xml"/><Relationship Id="rId15" Type="http://schemas.openxmlformats.org/officeDocument/2006/relationships/slide" Target="slides/slide7.xml"/><Relationship Id="rId23" Type="http://schemas.openxmlformats.org/officeDocument/2006/relationships/presProps" Target="presProps.xml"/><Relationship Id="rId10" Type="http://schemas.openxmlformats.org/officeDocument/2006/relationships/slide" Target="slides/slide2.xml"/><Relationship Id="rId19" Type="http://schemas.openxmlformats.org/officeDocument/2006/relationships/slide" Target="slides/slide11.xml"/><Relationship Id="rId4" Type="http://schemas.openxmlformats.org/officeDocument/2006/relationships/slideMaster" Target="slideMasters/slideMaster4.xml"/><Relationship Id="rId9" Type="http://schemas.openxmlformats.org/officeDocument/2006/relationships/slide" Target="slides/slide1.xml"/><Relationship Id="rId14" Type="http://schemas.openxmlformats.org/officeDocument/2006/relationships/slide" Target="slides/slide6.xml"/><Relationship Id="rId22" Type="http://schemas.openxmlformats.org/officeDocument/2006/relationships/slide" Target="slides/slide14.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0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pPr>
              <a:defRPr/>
            </a:pPr>
            <a:fld id="{26629142-B86A-4C95-8492-9797677BB730}"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20F29E9-61AE-48E0-86A1-DC9FA78ACBCE}"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59206358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FCE490C1-D4A4-41E6-B0AD-FC472C0A1FAB}"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F4604C3E-AB1B-431F-B902-76A60EC5990C}"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87005502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C6ECF311-3A49-4292-91C1-A3AFEE25304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03F22F0-F79D-4D30-9E52-F8E63BD12086}"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8163870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pPr>
              <a:defRPr/>
            </a:pPr>
            <a:fld id="{F14B8841-9F63-4FAB-9DBA-B058B1F507BF}"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B8F30F84-577E-4B50-A944-CA2B54FD9593}"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07343251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pPr>
              <a:defRPr/>
            </a:pPr>
            <a:fld id="{C55F20C5-5F6F-4E02-8716-4B17315BF696}"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pPr>
              <a:defRPr/>
            </a:pPr>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pPr fontAlgn="base">
              <a:spcBef>
                <a:spcPct val="0"/>
              </a:spcBef>
              <a:spcAft>
                <a:spcPct val="0"/>
              </a:spcAft>
            </a:pPr>
            <a:fld id="{9D34B3DC-BF71-4624-8552-11E913CD3F99}"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25799898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pPr>
              <a:defRPr/>
            </a:pPr>
            <a:fld id="{CD8D6C67-3175-4E32-8447-CF7C64C0CEEE}"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fontAlgn="base">
              <a:spcBef>
                <a:spcPct val="0"/>
              </a:spcBef>
              <a:spcAft>
                <a:spcPct val="0"/>
              </a:spcAft>
            </a:pPr>
            <a:fld id="{EBFC7C6B-CDFD-4C11-A57B-C7A71EE4D8A8}"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91165888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AA0CCD9F-A683-4C00-B653-DD42C8D6DC14}"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a:defRPr/>
            </a:pPr>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fontAlgn="base">
              <a:spcBef>
                <a:spcPct val="0"/>
              </a:spcBef>
              <a:spcAft>
                <a:spcPct val="0"/>
              </a:spcAft>
            </a:pPr>
            <a:fld id="{5A29031F-0FE2-416C-AF66-F49B7CAF29CB}"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36676642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320562B-08F1-4C03-BFE5-8D7CE5305F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0706B0C0-4822-4D55-B1F8-54D2F36DF79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99155019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74EB8AC-E541-4E67-A658-8CF13F9C523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618869F3-4FDD-42E0-BD6C-12360C3F60B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06665043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5349229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199648495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99550332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55910591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8848056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24528D56-BA38-4BAB-AFCD-9E46E64A3243}"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CF276021-7216-4B9B-9799-42C56D8D424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8145000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88FE2717-6037-4947-96B2-14FE6A312C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9E4C290-59BD-4B74-91BB-709A1646FAFD}"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18318464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pPr>
              <a:defRPr/>
            </a:pPr>
            <a:fld id="{26629142-B86A-4C95-8492-9797677BB730}"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20F29E9-61AE-48E0-86A1-DC9FA78ACBCE}"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22653291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FCE490C1-D4A4-41E6-B0AD-FC472C0A1FAB}"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F4604C3E-AB1B-431F-B902-76A60EC5990C}"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92304802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C6ECF311-3A49-4292-91C1-A3AFEE25304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03F22F0-F79D-4D30-9E52-F8E63BD12086}"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85422719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pPr>
              <a:defRPr/>
            </a:pPr>
            <a:fld id="{F14B8841-9F63-4FAB-9DBA-B058B1F507BF}"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B8F30F84-577E-4B50-A944-CA2B54FD9593}"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83535750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pPr>
              <a:defRPr/>
            </a:pPr>
            <a:fld id="{C55F20C5-5F6F-4E02-8716-4B17315BF696}"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pPr>
              <a:defRPr/>
            </a:pPr>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pPr fontAlgn="base">
              <a:spcBef>
                <a:spcPct val="0"/>
              </a:spcBef>
              <a:spcAft>
                <a:spcPct val="0"/>
              </a:spcAft>
            </a:pPr>
            <a:fld id="{9D34B3DC-BF71-4624-8552-11E913CD3F99}"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51471727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pPr>
              <a:defRPr/>
            </a:pPr>
            <a:fld id="{CD8D6C67-3175-4E32-8447-CF7C64C0CEEE}"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fontAlgn="base">
              <a:spcBef>
                <a:spcPct val="0"/>
              </a:spcBef>
              <a:spcAft>
                <a:spcPct val="0"/>
              </a:spcAft>
            </a:pPr>
            <a:fld id="{EBFC7C6B-CDFD-4C11-A57B-C7A71EE4D8A8}"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02637308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AA0CCD9F-A683-4C00-B653-DD42C8D6DC14}"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a:defRPr/>
            </a:pPr>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fontAlgn="base">
              <a:spcBef>
                <a:spcPct val="0"/>
              </a:spcBef>
              <a:spcAft>
                <a:spcPct val="0"/>
              </a:spcAft>
            </a:pPr>
            <a:fld id="{5A29031F-0FE2-416C-AF66-F49B7CAF29CB}"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170732557"/>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320562B-08F1-4C03-BFE5-8D7CE5305F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0706B0C0-4822-4D55-B1F8-54D2F36DF79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47795942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74EB8AC-E541-4E67-A658-8CF13F9C523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618869F3-4FDD-42E0-BD6C-12360C3F60B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491947867"/>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63362832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2245419201"/>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413143694"/>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3926110688"/>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560390314"/>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24528D56-BA38-4BAB-AFCD-9E46E64A3243}"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CF276021-7216-4B9B-9799-42C56D8D424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00309312"/>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88FE2717-6037-4947-96B2-14FE6A312C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9E4C290-59BD-4B74-91BB-709A1646FAFD}"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867838108"/>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pPr>
              <a:defRPr/>
            </a:pPr>
            <a:fld id="{26629142-B86A-4C95-8492-9797677BB730}"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20F29E9-61AE-48E0-86A1-DC9FA78ACBCE}"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059657294"/>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FCE490C1-D4A4-41E6-B0AD-FC472C0A1FAB}"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F4604C3E-AB1B-431F-B902-76A60EC5990C}"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244337479"/>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C6ECF311-3A49-4292-91C1-A3AFEE25304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03F22F0-F79D-4D30-9E52-F8E63BD12086}"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016866303"/>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pPr>
              <a:defRPr/>
            </a:pPr>
            <a:fld id="{F14B8841-9F63-4FAB-9DBA-B058B1F507BF}"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B8F30F84-577E-4B50-A944-CA2B54FD9593}"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388130364"/>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pPr>
              <a:defRPr/>
            </a:pPr>
            <a:fld id="{C55F20C5-5F6F-4E02-8716-4B17315BF696}"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pPr>
              <a:defRPr/>
            </a:pPr>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pPr fontAlgn="base">
              <a:spcBef>
                <a:spcPct val="0"/>
              </a:spcBef>
              <a:spcAft>
                <a:spcPct val="0"/>
              </a:spcAft>
            </a:pPr>
            <a:fld id="{9D34B3DC-BF71-4624-8552-11E913CD3F99}"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970837564"/>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pPr>
              <a:defRPr/>
            </a:pPr>
            <a:fld id="{CD8D6C67-3175-4E32-8447-CF7C64C0CEEE}"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fontAlgn="base">
              <a:spcBef>
                <a:spcPct val="0"/>
              </a:spcBef>
              <a:spcAft>
                <a:spcPct val="0"/>
              </a:spcAft>
            </a:pPr>
            <a:fld id="{EBFC7C6B-CDFD-4C11-A57B-C7A71EE4D8A8}"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474405461"/>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AA0CCD9F-A683-4C00-B653-DD42C8D6DC14}"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a:defRPr/>
            </a:pPr>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fontAlgn="base">
              <a:spcBef>
                <a:spcPct val="0"/>
              </a:spcBef>
              <a:spcAft>
                <a:spcPct val="0"/>
              </a:spcAft>
            </a:pPr>
            <a:fld id="{5A29031F-0FE2-416C-AF66-F49B7CAF29CB}"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994357259"/>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320562B-08F1-4C03-BFE5-8D7CE5305F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0706B0C0-4822-4D55-B1F8-54D2F36DF79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268415720"/>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74EB8AC-E541-4E67-A658-8CF13F9C523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618869F3-4FDD-42E0-BD6C-12360C3F60B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041436500"/>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043348740"/>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993294622"/>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095833149"/>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3931512777"/>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545999302"/>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24528D56-BA38-4BAB-AFCD-9E46E64A3243}"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CF276021-7216-4B9B-9799-42C56D8D424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190976695"/>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88FE2717-6037-4947-96B2-14FE6A312C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9E4C290-59BD-4B74-91BB-709A1646FAFD}"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71180586"/>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pPr>
              <a:defRPr/>
            </a:pPr>
            <a:fld id="{26629142-B86A-4C95-8492-9797677BB730}"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20F29E9-61AE-48E0-86A1-DC9FA78ACBCE}"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924785409"/>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FCE490C1-D4A4-41E6-B0AD-FC472C0A1FAB}"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F4604C3E-AB1B-431F-B902-76A60EC5990C}"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353108676"/>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C6ECF311-3A49-4292-91C1-A3AFEE25304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03F22F0-F79D-4D30-9E52-F8E63BD12086}"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008191945"/>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pPr>
              <a:defRPr/>
            </a:pPr>
            <a:fld id="{F14B8841-9F63-4FAB-9DBA-B058B1F507BF}"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B8F30F84-577E-4B50-A944-CA2B54FD9593}"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049069557"/>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pPr>
              <a:defRPr/>
            </a:pPr>
            <a:fld id="{C55F20C5-5F6F-4E02-8716-4B17315BF696}"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pPr>
              <a:defRPr/>
            </a:pPr>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pPr fontAlgn="base">
              <a:spcBef>
                <a:spcPct val="0"/>
              </a:spcBef>
              <a:spcAft>
                <a:spcPct val="0"/>
              </a:spcAft>
            </a:pPr>
            <a:fld id="{9D34B3DC-BF71-4624-8552-11E913CD3F99}"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824282404"/>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pPr>
              <a:defRPr/>
            </a:pPr>
            <a:fld id="{CD8D6C67-3175-4E32-8447-CF7C64C0CEEE}"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fontAlgn="base">
              <a:spcBef>
                <a:spcPct val="0"/>
              </a:spcBef>
              <a:spcAft>
                <a:spcPct val="0"/>
              </a:spcAft>
            </a:pPr>
            <a:fld id="{EBFC7C6B-CDFD-4C11-A57B-C7A71EE4D8A8}"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459523673"/>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AA0CCD9F-A683-4C00-B653-DD42C8D6DC14}"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a:defRPr/>
            </a:pPr>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fontAlgn="base">
              <a:spcBef>
                <a:spcPct val="0"/>
              </a:spcBef>
              <a:spcAft>
                <a:spcPct val="0"/>
              </a:spcAft>
            </a:pPr>
            <a:fld id="{5A29031F-0FE2-416C-AF66-F49B7CAF29CB}"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818637864"/>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320562B-08F1-4C03-BFE5-8D7CE5305F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0706B0C0-4822-4D55-B1F8-54D2F36DF79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002211321"/>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74EB8AC-E541-4E67-A658-8CF13F9C523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618869F3-4FDD-42E0-BD6C-12360C3F60B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611674586"/>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887822687"/>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1659755729"/>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251808542"/>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535298073"/>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80329872"/>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24528D56-BA38-4BAB-AFCD-9E46E64A3243}"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CF276021-7216-4B9B-9799-42C56D8D424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084689262"/>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88FE2717-6037-4947-96B2-14FE6A312C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9E4C290-59BD-4B74-91BB-709A1646FAFD}"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914965117"/>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pPr>
              <a:defRPr/>
            </a:pPr>
            <a:fld id="{26629142-B86A-4C95-8492-9797677BB730}"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20F29E9-61AE-48E0-86A1-DC9FA78ACBCE}"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182888347"/>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FCE490C1-D4A4-41E6-B0AD-FC472C0A1FAB}"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F4604C3E-AB1B-431F-B902-76A60EC5990C}"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956760716"/>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C6ECF311-3A49-4292-91C1-A3AFEE25304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03F22F0-F79D-4D30-9E52-F8E63BD12086}"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939299909"/>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pPr>
              <a:defRPr/>
            </a:pPr>
            <a:fld id="{F14B8841-9F63-4FAB-9DBA-B058B1F507BF}"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B8F30F84-577E-4B50-A944-CA2B54FD9593}"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314670569"/>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pPr>
              <a:defRPr/>
            </a:pPr>
            <a:fld id="{C55F20C5-5F6F-4E02-8716-4B17315BF696}"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pPr>
              <a:defRPr/>
            </a:pPr>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pPr fontAlgn="base">
              <a:spcBef>
                <a:spcPct val="0"/>
              </a:spcBef>
              <a:spcAft>
                <a:spcPct val="0"/>
              </a:spcAft>
            </a:pPr>
            <a:fld id="{9D34B3DC-BF71-4624-8552-11E913CD3F99}"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123795850"/>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pPr>
              <a:defRPr/>
            </a:pPr>
            <a:fld id="{CD8D6C67-3175-4E32-8447-CF7C64C0CEEE}"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fontAlgn="base">
              <a:spcBef>
                <a:spcPct val="0"/>
              </a:spcBef>
              <a:spcAft>
                <a:spcPct val="0"/>
              </a:spcAft>
            </a:pPr>
            <a:fld id="{EBFC7C6B-CDFD-4C11-A57B-C7A71EE4D8A8}"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646252539"/>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AA0CCD9F-A683-4C00-B653-DD42C8D6DC14}"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a:defRPr/>
            </a:pPr>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fontAlgn="base">
              <a:spcBef>
                <a:spcPct val="0"/>
              </a:spcBef>
              <a:spcAft>
                <a:spcPct val="0"/>
              </a:spcAft>
            </a:pPr>
            <a:fld id="{5A29031F-0FE2-416C-AF66-F49B7CAF29CB}"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691566990"/>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320562B-08F1-4C03-BFE5-8D7CE5305F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0706B0C0-4822-4D55-B1F8-54D2F36DF79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080902820"/>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74EB8AC-E541-4E67-A658-8CF13F9C523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618869F3-4FDD-42E0-BD6C-12360C3F60B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260513389"/>
      </p:ext>
    </p:extLst>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993464771"/>
      </p:ext>
    </p:extLst>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3085151766"/>
      </p:ext>
    </p:extLst>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196531501"/>
      </p:ext>
    </p:extLst>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56067825"/>
      </p:ext>
    </p:extLst>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096798063"/>
      </p:ext>
    </p:extLst>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24528D56-BA38-4BAB-AFCD-9E46E64A3243}"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CF276021-7216-4B9B-9799-42C56D8D424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368608601"/>
      </p:ext>
    </p:extLst>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88FE2717-6037-4947-96B2-14FE6A312C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9E4C290-59BD-4B74-91BB-709A1646FAFD}"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22946553"/>
      </p:ext>
    </p:extLst>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pPr>
              <a:defRPr/>
            </a:pPr>
            <a:fld id="{26629142-B86A-4C95-8492-9797677BB730}"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20F29E9-61AE-48E0-86A1-DC9FA78ACBCE}"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824084146"/>
      </p:ext>
    </p:extLst>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FCE490C1-D4A4-41E6-B0AD-FC472C0A1FAB}"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F4604C3E-AB1B-431F-B902-76A60EC5990C}"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565579619"/>
      </p:ext>
    </p:extLst>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C6ECF311-3A49-4292-91C1-A3AFEE25304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03F22F0-F79D-4D30-9E52-F8E63BD12086}"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104598104"/>
      </p:ext>
    </p:extLst>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pPr>
              <a:defRPr/>
            </a:pPr>
            <a:fld id="{F14B8841-9F63-4FAB-9DBA-B058B1F507BF}"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B8F30F84-577E-4B50-A944-CA2B54FD9593}"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926786356"/>
      </p:ext>
    </p:extLst>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pPr>
              <a:defRPr/>
            </a:pPr>
            <a:fld id="{C55F20C5-5F6F-4E02-8716-4B17315BF696}"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pPr>
              <a:defRPr/>
            </a:pPr>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pPr fontAlgn="base">
              <a:spcBef>
                <a:spcPct val="0"/>
              </a:spcBef>
              <a:spcAft>
                <a:spcPct val="0"/>
              </a:spcAft>
            </a:pPr>
            <a:fld id="{9D34B3DC-BF71-4624-8552-11E913CD3F99}"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044498109"/>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pPr>
              <a:defRPr/>
            </a:pPr>
            <a:fld id="{CD8D6C67-3175-4E32-8447-CF7C64C0CEEE}"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fontAlgn="base">
              <a:spcBef>
                <a:spcPct val="0"/>
              </a:spcBef>
              <a:spcAft>
                <a:spcPct val="0"/>
              </a:spcAft>
            </a:pPr>
            <a:fld id="{EBFC7C6B-CDFD-4C11-A57B-C7A71EE4D8A8}"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265458870"/>
      </p:ext>
    </p:extLst>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AA0CCD9F-A683-4C00-B653-DD42C8D6DC14}"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a:defRPr/>
            </a:pPr>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fontAlgn="base">
              <a:spcBef>
                <a:spcPct val="0"/>
              </a:spcBef>
              <a:spcAft>
                <a:spcPct val="0"/>
              </a:spcAft>
            </a:pPr>
            <a:fld id="{5A29031F-0FE2-416C-AF66-F49B7CAF29CB}"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166974484"/>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320562B-08F1-4C03-BFE5-8D7CE5305F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0706B0C0-4822-4D55-B1F8-54D2F36DF79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058817128"/>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pPr>
              <a:defRPr/>
            </a:pPr>
            <a:fld id="{F74EB8AC-E541-4E67-A658-8CF13F9C523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fontAlgn="base">
              <a:spcBef>
                <a:spcPct val="0"/>
              </a:spcBef>
              <a:spcAft>
                <a:spcPct val="0"/>
              </a:spcAft>
            </a:pPr>
            <a:fld id="{618869F3-4FDD-42E0-BD6C-12360C3F60B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641180062"/>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56630431"/>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3773559942"/>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403571424"/>
      </p:ext>
    </p:extLst>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4165909302"/>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383910404"/>
      </p:ext>
    </p:extLst>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24528D56-BA38-4BAB-AFCD-9E46E64A3243}"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CF276021-7216-4B9B-9799-42C56D8D424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318175125"/>
      </p:ext>
    </p:extLst>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pPr>
              <a:defRPr/>
            </a:pPr>
            <a:fld id="{88FE2717-6037-4947-96B2-14FE6A312C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fontAlgn="base">
              <a:spcBef>
                <a:spcPct val="0"/>
              </a:spcBef>
              <a:spcAft>
                <a:spcPct val="0"/>
              </a:spcAft>
            </a:pPr>
            <a:fld id="{49E4C290-59BD-4B74-91BB-709A1646FAFD}"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151717081"/>
      </p:ext>
    </p:extLst>
  </p:cSld>
  <p:clrMapOvr>
    <a:masterClrMapping/>
  </p:clrMapOvr>
</p:sldLayout>
</file>

<file path=ppt/slideLayouts/slideLayout9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a:defRPr/>
            </a:pPr>
            <a:fld id="{26629142-B86A-4C95-8492-9797677BB730}"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fontAlgn="base">
              <a:spcBef>
                <a:spcPct val="0"/>
              </a:spcBef>
              <a:spcAft>
                <a:spcPct val="0"/>
              </a:spcAft>
            </a:pPr>
            <a:fld id="{420F29E9-61AE-48E0-86A1-DC9FA78ACBCE}"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242805652"/>
      </p:ext>
    </p:extLst>
  </p:cSld>
  <p:clrMapOvr>
    <a:masterClrMapping/>
  </p:clrMapOvr>
</p:sldLayout>
</file>

<file path=ppt/slideLayouts/slideLayout9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FCE490C1-D4A4-41E6-B0AD-FC472C0A1FAB}"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fontAlgn="base">
              <a:spcBef>
                <a:spcPct val="0"/>
              </a:spcBef>
              <a:spcAft>
                <a:spcPct val="0"/>
              </a:spcAft>
            </a:pPr>
            <a:fld id="{F4604C3E-AB1B-431F-B902-76A60EC5990C}"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32430905"/>
      </p:ext>
    </p:extLst>
  </p:cSld>
  <p:clrMapOvr>
    <a:masterClrMapping/>
  </p:clrMapOvr>
</p:sldLayout>
</file>

<file path=ppt/slideLayouts/slideLayout9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fld id="{C6ECF311-3A49-4292-91C1-A3AFEE25304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fontAlgn="base">
              <a:spcBef>
                <a:spcPct val="0"/>
              </a:spcBef>
              <a:spcAft>
                <a:spcPct val="0"/>
              </a:spcAft>
            </a:pPr>
            <a:fld id="{403F22F0-F79D-4D30-9E52-F8E63BD12086}"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58178915"/>
      </p:ext>
    </p:extLst>
  </p:cSld>
  <p:clrMapOvr>
    <a:masterClrMapping/>
  </p:clrMapOvr>
</p:sldLayout>
</file>

<file path=ppt/slideLayouts/slideLayout10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a:defRPr/>
            </a:pPr>
            <a:fld id="{F14B8841-9F63-4FAB-9DBA-B058B1F507BF}"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pPr fontAlgn="base">
              <a:spcBef>
                <a:spcPct val="0"/>
              </a:spcBef>
              <a:spcAft>
                <a:spcPct val="0"/>
              </a:spcAft>
            </a:pPr>
            <a:fld id="{B8F30F84-577E-4B50-A944-CA2B54FD9593}"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195592195"/>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fld id="{C55F20C5-5F6F-4E02-8716-4B17315BF696}"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8"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9" name="Slide Number Placeholder 5"/>
          <p:cNvSpPr>
            <a:spLocks noGrp="1"/>
          </p:cNvSpPr>
          <p:nvPr>
            <p:ph type="sldNum" sz="quarter" idx="12"/>
          </p:nvPr>
        </p:nvSpPr>
        <p:spPr/>
        <p:txBody>
          <a:bodyPr/>
          <a:lstStyle>
            <a:lvl1pPr>
              <a:defRPr/>
            </a:lvl1pPr>
          </a:lstStyle>
          <a:p>
            <a:pPr fontAlgn="base">
              <a:spcBef>
                <a:spcPct val="0"/>
              </a:spcBef>
              <a:spcAft>
                <a:spcPct val="0"/>
              </a:spcAft>
            </a:pPr>
            <a:fld id="{9D34B3DC-BF71-4624-8552-11E913CD3F99}"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2434669742"/>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a:defRPr/>
            </a:pPr>
            <a:fld id="{CD8D6C67-3175-4E32-8447-CF7C64C0CEEE}"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4"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5" name="Slide Number Placeholder 5"/>
          <p:cNvSpPr>
            <a:spLocks noGrp="1"/>
          </p:cNvSpPr>
          <p:nvPr>
            <p:ph type="sldNum" sz="quarter" idx="12"/>
          </p:nvPr>
        </p:nvSpPr>
        <p:spPr/>
        <p:txBody>
          <a:bodyPr/>
          <a:lstStyle>
            <a:lvl1pPr>
              <a:defRPr/>
            </a:lvl1pPr>
          </a:lstStyle>
          <a:p>
            <a:pPr fontAlgn="base">
              <a:spcBef>
                <a:spcPct val="0"/>
              </a:spcBef>
              <a:spcAft>
                <a:spcPct val="0"/>
              </a:spcAft>
            </a:pPr>
            <a:fld id="{EBFC7C6B-CDFD-4C11-A57B-C7A71EE4D8A8}"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446424314"/>
      </p:ext>
    </p:extLst>
  </p:cSld>
  <p:clrMapOvr>
    <a:masterClrMapping/>
  </p:clrMapOvr>
</p:sldLayout>
</file>

<file path=ppt/slideLayouts/slideLayout10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AA0CCD9F-A683-4C00-B653-DD42C8D6DC14}"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3"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4" name="Slide Number Placeholder 5"/>
          <p:cNvSpPr>
            <a:spLocks noGrp="1"/>
          </p:cNvSpPr>
          <p:nvPr>
            <p:ph type="sldNum" sz="quarter" idx="12"/>
          </p:nvPr>
        </p:nvSpPr>
        <p:spPr/>
        <p:txBody>
          <a:bodyPr/>
          <a:lstStyle>
            <a:lvl1pPr>
              <a:defRPr/>
            </a:lvl1pPr>
          </a:lstStyle>
          <a:p>
            <a:pPr fontAlgn="base">
              <a:spcBef>
                <a:spcPct val="0"/>
              </a:spcBef>
              <a:spcAft>
                <a:spcPct val="0"/>
              </a:spcAft>
            </a:pPr>
            <a:fld id="{5A29031F-0FE2-416C-AF66-F49B7CAF29CB}"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673176764"/>
      </p:ext>
    </p:extLst>
  </p:cSld>
  <p:clrMapOvr>
    <a:masterClrMapping/>
  </p:clrMapOvr>
</p:sldLayout>
</file>

<file path=ppt/slideLayouts/slideLayout10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F320562B-08F1-4C03-BFE5-8D7CE5305F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pPr fontAlgn="base">
              <a:spcBef>
                <a:spcPct val="0"/>
              </a:spcBef>
              <a:spcAft>
                <a:spcPct val="0"/>
              </a:spcAft>
            </a:pPr>
            <a:fld id="{0706B0C0-4822-4D55-B1F8-54D2F36DF79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683373124"/>
      </p:ext>
    </p:extLst>
  </p:cSld>
  <p:clrMapOvr>
    <a:masterClrMapping/>
  </p:clrMapOvr>
</p:sldLayout>
</file>

<file path=ppt/slideLayouts/slideLayout10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F74EB8AC-E541-4E67-A658-8CF13F9C523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pPr fontAlgn="base">
              <a:spcBef>
                <a:spcPct val="0"/>
              </a:spcBef>
              <a:spcAft>
                <a:spcPct val="0"/>
              </a:spcAft>
            </a:pPr>
            <a:fld id="{618869F3-4FDD-42E0-BD6C-12360C3F60B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248505723"/>
      </p:ext>
    </p:extLst>
  </p:cSld>
  <p:clrMapOvr>
    <a:masterClrMapping/>
  </p:clrMapOvr>
</p:sldLayout>
</file>

<file path=ppt/slideLayouts/slideLayout10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24528D56-BA38-4BAB-AFCD-9E46E64A3243}"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fontAlgn="base">
              <a:spcBef>
                <a:spcPct val="0"/>
              </a:spcBef>
              <a:spcAft>
                <a:spcPct val="0"/>
              </a:spcAft>
            </a:pPr>
            <a:fld id="{CF276021-7216-4B9B-9799-42C56D8D4245}"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749820220"/>
      </p:ext>
    </p:extLst>
  </p:cSld>
  <p:clrMapOvr>
    <a:masterClrMapping/>
  </p:clrMapOvr>
</p:sldLayout>
</file>

<file path=ppt/slideLayouts/slideLayout10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88FE2717-6037-4947-96B2-14FE6A312C37}"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fontAlgn="base">
              <a:spcBef>
                <a:spcPct val="0"/>
              </a:spcBef>
              <a:spcAft>
                <a:spcPct val="0"/>
              </a:spcAft>
            </a:pPr>
            <a:fld id="{49E4C290-59BD-4B74-91BB-709A1646FAFD}"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1404001888"/>
      </p:ext>
    </p:extLst>
  </p:cSld>
  <p:clrMapOvr>
    <a:masterClrMapping/>
  </p:clrMapOvr>
</p:sldLayout>
</file>

<file path=ppt/slideLayouts/slideLayout10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7426F96A-6331-4596-B68D-88FD7E84AA5F}"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8743B8BE-E363-4734-9DD4-DE0CBEBC1E9A}"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53665341"/>
      </p:ext>
    </p:extLst>
  </p:cSld>
  <p:clrMapOvr>
    <a:masterClrMapping/>
  </p:clrMapOvr>
</p:sldLayout>
</file>

<file path=ppt/slideLayouts/slideLayout10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15404F9A-7478-4953-9FFA-3523A92FD303}"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6564A8EE-9453-4C50-AA01-90F0BBE0F4C9}"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89077293"/>
      </p:ext>
    </p:extLst>
  </p:cSld>
  <p:clrMapOvr>
    <a:masterClrMapping/>
  </p:clrMapOvr>
</p:sldLayout>
</file>

<file path=ppt/slideLayouts/slideLayout11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524AB722-62AA-444D-A056-075A262954ED}"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5D281A13-49D0-4DF6-A06F-365BA99E2DF7}"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923245583"/>
      </p:ext>
    </p:extLst>
  </p:cSld>
  <p:clrMapOvr>
    <a:masterClrMapping/>
  </p:clrMapOvr>
</p:sldLayout>
</file>

<file path=ppt/slideLayouts/slideLayout11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4A07234C-ABCA-44C2-AEDD-5B7A99D73186}"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A5267203-ECC9-4BA7-A5D1-D44F91C41005}"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760330057"/>
      </p:ext>
    </p:extLst>
  </p:cSld>
  <p:clrMapOvr>
    <a:masterClrMapping/>
  </p:clrMapOvr>
</p:sldLayout>
</file>

<file path=ppt/slideLayouts/slideLayout11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6CC06005-AD79-4F63-9378-080A9ACC259D}"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8"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9"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0174AC31-F081-4D01-8989-F9D91AE8D642}"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223914037"/>
      </p:ext>
    </p:extLst>
  </p:cSld>
  <p:clrMapOvr>
    <a:masterClrMapping/>
  </p:clrMapOvr>
</p:sldLayout>
</file>

<file path=ppt/slideLayouts/slideLayout11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2428E43F-F65C-4257-A07B-90A093DEA016}"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773F418B-94B4-411B-8C04-73EA8D8AF0B2}"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658022769"/>
      </p:ext>
    </p:extLst>
  </p:cSld>
  <p:clrMapOvr>
    <a:masterClrMapping/>
  </p:clrMapOvr>
</p:sldLayout>
</file>

<file path=ppt/slideLayouts/slideLayout11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6EC387D9-D7DE-4E84-B8A7-DF1035ECB002}"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3"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1C39524B-1A6C-463E-8124-8614BCB828FB}"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083993825"/>
      </p:ext>
    </p:extLst>
  </p:cSld>
  <p:clrMapOvr>
    <a:masterClrMapping/>
  </p:clrMapOvr>
</p:sldLayout>
</file>

<file path=ppt/slideLayouts/slideLayout11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26DA46EF-0E1F-4479-ADA5-86D1F58AE1D7}"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E539890E-B1B2-4231-8226-6F54A13F8133}"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309977557"/>
      </p:ext>
    </p:extLst>
  </p:cSld>
  <p:clrMapOvr>
    <a:masterClrMapping/>
  </p:clrMapOvr>
</p:sldLayout>
</file>

<file path=ppt/slideLayouts/slideLayout11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8DD66AAE-BEEC-452F-97DC-4A028DBC490A}"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2412CE54-2A3F-48F4-9D9B-81E45AAD2529}"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154142987"/>
      </p:ext>
    </p:extLst>
  </p:cSld>
  <p:clrMapOvr>
    <a:masterClrMapping/>
  </p:clrMapOvr>
</p:sldLayout>
</file>

<file path=ppt/slideLayouts/slideLayout11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1587F074-8538-4445-A955-749C8EB10928}"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6CDA643B-A2B0-4B39-BC40-9306EB14BAC3}"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472391267"/>
      </p:ext>
    </p:extLst>
  </p:cSld>
  <p:clrMapOvr>
    <a:masterClrMapping/>
  </p:clrMapOvr>
</p:sldLayout>
</file>

<file path=ppt/slideLayouts/slideLayout11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D88467FE-8C6B-4C85-A90D-68A228C3CCB8}"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768EEE99-FBA5-4A37-90E5-425FCB8926E4}"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35882208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4.xml"/><Relationship Id="rId13" Type="http://schemas.openxmlformats.org/officeDocument/2006/relationships/slideLayout" Target="../slideLayouts/slideLayout29.xml"/><Relationship Id="rId3" Type="http://schemas.openxmlformats.org/officeDocument/2006/relationships/slideLayout" Target="../slideLayouts/slideLayout19.xml"/><Relationship Id="rId7" Type="http://schemas.openxmlformats.org/officeDocument/2006/relationships/slideLayout" Target="../slideLayouts/slideLayout23.xml"/><Relationship Id="rId12" Type="http://schemas.openxmlformats.org/officeDocument/2006/relationships/slideLayout" Target="../slideLayouts/slideLayout28.xml"/><Relationship Id="rId17" Type="http://schemas.openxmlformats.org/officeDocument/2006/relationships/theme" Target="../theme/theme2.xml"/><Relationship Id="rId2" Type="http://schemas.openxmlformats.org/officeDocument/2006/relationships/slideLayout" Target="../slideLayouts/slideLayout18.xml"/><Relationship Id="rId16" Type="http://schemas.openxmlformats.org/officeDocument/2006/relationships/slideLayout" Target="../slideLayouts/slideLayout32.xml"/><Relationship Id="rId1" Type="http://schemas.openxmlformats.org/officeDocument/2006/relationships/slideLayout" Target="../slideLayouts/slideLayout17.xml"/><Relationship Id="rId6" Type="http://schemas.openxmlformats.org/officeDocument/2006/relationships/slideLayout" Target="../slideLayouts/slideLayout22.xml"/><Relationship Id="rId11" Type="http://schemas.openxmlformats.org/officeDocument/2006/relationships/slideLayout" Target="../slideLayouts/slideLayout27.xml"/><Relationship Id="rId5" Type="http://schemas.openxmlformats.org/officeDocument/2006/relationships/slideLayout" Target="../slideLayouts/slideLayout21.xml"/><Relationship Id="rId15" Type="http://schemas.openxmlformats.org/officeDocument/2006/relationships/slideLayout" Target="../slideLayouts/slideLayout31.xml"/><Relationship Id="rId10" Type="http://schemas.openxmlformats.org/officeDocument/2006/relationships/slideLayout" Target="../slideLayouts/slideLayout26.xml"/><Relationship Id="rId4" Type="http://schemas.openxmlformats.org/officeDocument/2006/relationships/slideLayout" Target="../slideLayouts/slideLayout20.xml"/><Relationship Id="rId9" Type="http://schemas.openxmlformats.org/officeDocument/2006/relationships/slideLayout" Target="../slideLayouts/slideLayout25.xml"/><Relationship Id="rId14" Type="http://schemas.openxmlformats.org/officeDocument/2006/relationships/slideLayout" Target="../slideLayouts/slideLayout3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40.xml"/><Relationship Id="rId13" Type="http://schemas.openxmlformats.org/officeDocument/2006/relationships/slideLayout" Target="../slideLayouts/slideLayout45.xml"/><Relationship Id="rId3" Type="http://schemas.openxmlformats.org/officeDocument/2006/relationships/slideLayout" Target="../slideLayouts/slideLayout35.xml"/><Relationship Id="rId7" Type="http://schemas.openxmlformats.org/officeDocument/2006/relationships/slideLayout" Target="../slideLayouts/slideLayout39.xml"/><Relationship Id="rId12" Type="http://schemas.openxmlformats.org/officeDocument/2006/relationships/slideLayout" Target="../slideLayouts/slideLayout44.xml"/><Relationship Id="rId17" Type="http://schemas.openxmlformats.org/officeDocument/2006/relationships/theme" Target="../theme/theme3.xml"/><Relationship Id="rId2" Type="http://schemas.openxmlformats.org/officeDocument/2006/relationships/slideLayout" Target="../slideLayouts/slideLayout34.xml"/><Relationship Id="rId16" Type="http://schemas.openxmlformats.org/officeDocument/2006/relationships/slideLayout" Target="../slideLayouts/slideLayout48.xml"/><Relationship Id="rId1" Type="http://schemas.openxmlformats.org/officeDocument/2006/relationships/slideLayout" Target="../slideLayouts/slideLayout33.xml"/><Relationship Id="rId6" Type="http://schemas.openxmlformats.org/officeDocument/2006/relationships/slideLayout" Target="../slideLayouts/slideLayout38.xml"/><Relationship Id="rId11" Type="http://schemas.openxmlformats.org/officeDocument/2006/relationships/slideLayout" Target="../slideLayouts/slideLayout43.xml"/><Relationship Id="rId5" Type="http://schemas.openxmlformats.org/officeDocument/2006/relationships/slideLayout" Target="../slideLayouts/slideLayout37.xml"/><Relationship Id="rId15" Type="http://schemas.openxmlformats.org/officeDocument/2006/relationships/slideLayout" Target="../slideLayouts/slideLayout47.xml"/><Relationship Id="rId10" Type="http://schemas.openxmlformats.org/officeDocument/2006/relationships/slideLayout" Target="../slideLayouts/slideLayout42.xml"/><Relationship Id="rId4" Type="http://schemas.openxmlformats.org/officeDocument/2006/relationships/slideLayout" Target="../slideLayouts/slideLayout36.xml"/><Relationship Id="rId9" Type="http://schemas.openxmlformats.org/officeDocument/2006/relationships/slideLayout" Target="../slideLayouts/slideLayout41.xml"/><Relationship Id="rId14" Type="http://schemas.openxmlformats.org/officeDocument/2006/relationships/slideLayout" Target="../slideLayouts/slideLayout46.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56.xml"/><Relationship Id="rId13" Type="http://schemas.openxmlformats.org/officeDocument/2006/relationships/slideLayout" Target="../slideLayouts/slideLayout61.xml"/><Relationship Id="rId3" Type="http://schemas.openxmlformats.org/officeDocument/2006/relationships/slideLayout" Target="../slideLayouts/slideLayout51.xml"/><Relationship Id="rId7" Type="http://schemas.openxmlformats.org/officeDocument/2006/relationships/slideLayout" Target="../slideLayouts/slideLayout55.xml"/><Relationship Id="rId12" Type="http://schemas.openxmlformats.org/officeDocument/2006/relationships/slideLayout" Target="../slideLayouts/slideLayout60.xml"/><Relationship Id="rId17" Type="http://schemas.openxmlformats.org/officeDocument/2006/relationships/theme" Target="../theme/theme4.xml"/><Relationship Id="rId2" Type="http://schemas.openxmlformats.org/officeDocument/2006/relationships/slideLayout" Target="../slideLayouts/slideLayout50.xml"/><Relationship Id="rId16" Type="http://schemas.openxmlformats.org/officeDocument/2006/relationships/slideLayout" Target="../slideLayouts/slideLayout64.xml"/><Relationship Id="rId1" Type="http://schemas.openxmlformats.org/officeDocument/2006/relationships/slideLayout" Target="../slideLayouts/slideLayout49.xml"/><Relationship Id="rId6" Type="http://schemas.openxmlformats.org/officeDocument/2006/relationships/slideLayout" Target="../slideLayouts/slideLayout54.xml"/><Relationship Id="rId11" Type="http://schemas.openxmlformats.org/officeDocument/2006/relationships/slideLayout" Target="../slideLayouts/slideLayout59.xml"/><Relationship Id="rId5" Type="http://schemas.openxmlformats.org/officeDocument/2006/relationships/slideLayout" Target="../slideLayouts/slideLayout53.xml"/><Relationship Id="rId15" Type="http://schemas.openxmlformats.org/officeDocument/2006/relationships/slideLayout" Target="../slideLayouts/slideLayout63.xml"/><Relationship Id="rId10" Type="http://schemas.openxmlformats.org/officeDocument/2006/relationships/slideLayout" Target="../slideLayouts/slideLayout58.xml"/><Relationship Id="rId4" Type="http://schemas.openxmlformats.org/officeDocument/2006/relationships/slideLayout" Target="../slideLayouts/slideLayout52.xml"/><Relationship Id="rId9" Type="http://schemas.openxmlformats.org/officeDocument/2006/relationships/slideLayout" Target="../slideLayouts/slideLayout57.xml"/><Relationship Id="rId14" Type="http://schemas.openxmlformats.org/officeDocument/2006/relationships/slideLayout" Target="../slideLayouts/slideLayout62.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72.xml"/><Relationship Id="rId13" Type="http://schemas.openxmlformats.org/officeDocument/2006/relationships/slideLayout" Target="../slideLayouts/slideLayout77.xml"/><Relationship Id="rId3" Type="http://schemas.openxmlformats.org/officeDocument/2006/relationships/slideLayout" Target="../slideLayouts/slideLayout67.xml"/><Relationship Id="rId7" Type="http://schemas.openxmlformats.org/officeDocument/2006/relationships/slideLayout" Target="../slideLayouts/slideLayout71.xml"/><Relationship Id="rId12" Type="http://schemas.openxmlformats.org/officeDocument/2006/relationships/slideLayout" Target="../slideLayouts/slideLayout76.xml"/><Relationship Id="rId17" Type="http://schemas.openxmlformats.org/officeDocument/2006/relationships/theme" Target="../theme/theme5.xml"/><Relationship Id="rId2" Type="http://schemas.openxmlformats.org/officeDocument/2006/relationships/slideLayout" Target="../slideLayouts/slideLayout66.xml"/><Relationship Id="rId16" Type="http://schemas.openxmlformats.org/officeDocument/2006/relationships/slideLayout" Target="../slideLayouts/slideLayout80.xml"/><Relationship Id="rId1" Type="http://schemas.openxmlformats.org/officeDocument/2006/relationships/slideLayout" Target="../slideLayouts/slideLayout65.xml"/><Relationship Id="rId6" Type="http://schemas.openxmlformats.org/officeDocument/2006/relationships/slideLayout" Target="../slideLayouts/slideLayout70.xml"/><Relationship Id="rId11" Type="http://schemas.openxmlformats.org/officeDocument/2006/relationships/slideLayout" Target="../slideLayouts/slideLayout75.xml"/><Relationship Id="rId5" Type="http://schemas.openxmlformats.org/officeDocument/2006/relationships/slideLayout" Target="../slideLayouts/slideLayout69.xml"/><Relationship Id="rId15" Type="http://schemas.openxmlformats.org/officeDocument/2006/relationships/slideLayout" Target="../slideLayouts/slideLayout79.xml"/><Relationship Id="rId10" Type="http://schemas.openxmlformats.org/officeDocument/2006/relationships/slideLayout" Target="../slideLayouts/slideLayout74.xml"/><Relationship Id="rId4" Type="http://schemas.openxmlformats.org/officeDocument/2006/relationships/slideLayout" Target="../slideLayouts/slideLayout68.xml"/><Relationship Id="rId9" Type="http://schemas.openxmlformats.org/officeDocument/2006/relationships/slideLayout" Target="../slideLayouts/slideLayout73.xml"/><Relationship Id="rId14" Type="http://schemas.openxmlformats.org/officeDocument/2006/relationships/slideLayout" Target="../slideLayouts/slideLayout78.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88.xml"/><Relationship Id="rId13" Type="http://schemas.openxmlformats.org/officeDocument/2006/relationships/slideLayout" Target="../slideLayouts/slideLayout93.xml"/><Relationship Id="rId3" Type="http://schemas.openxmlformats.org/officeDocument/2006/relationships/slideLayout" Target="../slideLayouts/slideLayout83.xml"/><Relationship Id="rId7" Type="http://schemas.openxmlformats.org/officeDocument/2006/relationships/slideLayout" Target="../slideLayouts/slideLayout87.xml"/><Relationship Id="rId12" Type="http://schemas.openxmlformats.org/officeDocument/2006/relationships/slideLayout" Target="../slideLayouts/slideLayout92.xml"/><Relationship Id="rId17" Type="http://schemas.openxmlformats.org/officeDocument/2006/relationships/theme" Target="../theme/theme6.xml"/><Relationship Id="rId2" Type="http://schemas.openxmlformats.org/officeDocument/2006/relationships/slideLayout" Target="../slideLayouts/slideLayout82.xml"/><Relationship Id="rId16" Type="http://schemas.openxmlformats.org/officeDocument/2006/relationships/slideLayout" Target="../slideLayouts/slideLayout96.xml"/><Relationship Id="rId1" Type="http://schemas.openxmlformats.org/officeDocument/2006/relationships/slideLayout" Target="../slideLayouts/slideLayout81.xml"/><Relationship Id="rId6" Type="http://schemas.openxmlformats.org/officeDocument/2006/relationships/slideLayout" Target="../slideLayouts/slideLayout86.xml"/><Relationship Id="rId11" Type="http://schemas.openxmlformats.org/officeDocument/2006/relationships/slideLayout" Target="../slideLayouts/slideLayout91.xml"/><Relationship Id="rId5" Type="http://schemas.openxmlformats.org/officeDocument/2006/relationships/slideLayout" Target="../slideLayouts/slideLayout85.xml"/><Relationship Id="rId15" Type="http://schemas.openxmlformats.org/officeDocument/2006/relationships/slideLayout" Target="../slideLayouts/slideLayout95.xml"/><Relationship Id="rId10" Type="http://schemas.openxmlformats.org/officeDocument/2006/relationships/slideLayout" Target="../slideLayouts/slideLayout90.xml"/><Relationship Id="rId4" Type="http://schemas.openxmlformats.org/officeDocument/2006/relationships/slideLayout" Target="../slideLayouts/slideLayout84.xml"/><Relationship Id="rId9" Type="http://schemas.openxmlformats.org/officeDocument/2006/relationships/slideLayout" Target="../slideLayouts/slideLayout89.xml"/><Relationship Id="rId14" Type="http://schemas.openxmlformats.org/officeDocument/2006/relationships/slideLayout" Target="../slideLayouts/slideLayout94.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104.xml"/><Relationship Id="rId3" Type="http://schemas.openxmlformats.org/officeDocument/2006/relationships/slideLayout" Target="../slideLayouts/slideLayout99.xml"/><Relationship Id="rId7" Type="http://schemas.openxmlformats.org/officeDocument/2006/relationships/slideLayout" Target="../slideLayouts/slideLayout103.xml"/><Relationship Id="rId12" Type="http://schemas.openxmlformats.org/officeDocument/2006/relationships/theme" Target="../theme/theme7.xml"/><Relationship Id="rId2" Type="http://schemas.openxmlformats.org/officeDocument/2006/relationships/slideLayout" Target="../slideLayouts/slideLayout98.xml"/><Relationship Id="rId1" Type="http://schemas.openxmlformats.org/officeDocument/2006/relationships/slideLayout" Target="../slideLayouts/slideLayout97.xml"/><Relationship Id="rId6" Type="http://schemas.openxmlformats.org/officeDocument/2006/relationships/slideLayout" Target="../slideLayouts/slideLayout102.xml"/><Relationship Id="rId11" Type="http://schemas.openxmlformats.org/officeDocument/2006/relationships/slideLayout" Target="../slideLayouts/slideLayout107.xml"/><Relationship Id="rId5" Type="http://schemas.openxmlformats.org/officeDocument/2006/relationships/slideLayout" Target="../slideLayouts/slideLayout101.xml"/><Relationship Id="rId10" Type="http://schemas.openxmlformats.org/officeDocument/2006/relationships/slideLayout" Target="../slideLayouts/slideLayout106.xml"/><Relationship Id="rId4" Type="http://schemas.openxmlformats.org/officeDocument/2006/relationships/slideLayout" Target="../slideLayouts/slideLayout100.xml"/><Relationship Id="rId9" Type="http://schemas.openxmlformats.org/officeDocument/2006/relationships/slideLayout" Target="../slideLayouts/slideLayout105.xml"/></Relationships>
</file>

<file path=ppt/slideMasters/_rels/slideMaster8.xml.rels><?xml version="1.0" encoding="UTF-8" standalone="yes"?>
<Relationships xmlns="http://schemas.openxmlformats.org/package/2006/relationships"><Relationship Id="rId8" Type="http://schemas.openxmlformats.org/officeDocument/2006/relationships/slideLayout" Target="../slideLayouts/slideLayout115.xml"/><Relationship Id="rId3" Type="http://schemas.openxmlformats.org/officeDocument/2006/relationships/slideLayout" Target="../slideLayouts/slideLayout110.xml"/><Relationship Id="rId7" Type="http://schemas.openxmlformats.org/officeDocument/2006/relationships/slideLayout" Target="../slideLayouts/slideLayout114.xml"/><Relationship Id="rId12" Type="http://schemas.openxmlformats.org/officeDocument/2006/relationships/theme" Target="../theme/theme8.xml"/><Relationship Id="rId2" Type="http://schemas.openxmlformats.org/officeDocument/2006/relationships/slideLayout" Target="../slideLayouts/slideLayout109.xml"/><Relationship Id="rId1" Type="http://schemas.openxmlformats.org/officeDocument/2006/relationships/slideLayout" Target="../slideLayouts/slideLayout108.xml"/><Relationship Id="rId6" Type="http://schemas.openxmlformats.org/officeDocument/2006/relationships/slideLayout" Target="../slideLayouts/slideLayout113.xml"/><Relationship Id="rId11" Type="http://schemas.openxmlformats.org/officeDocument/2006/relationships/slideLayout" Target="../slideLayouts/slideLayout118.xml"/><Relationship Id="rId5" Type="http://schemas.openxmlformats.org/officeDocument/2006/relationships/slideLayout" Target="../slideLayouts/slideLayout112.xml"/><Relationship Id="rId10" Type="http://schemas.openxmlformats.org/officeDocument/2006/relationships/slideLayout" Target="../slideLayouts/slideLayout117.xml"/><Relationship Id="rId4" Type="http://schemas.openxmlformats.org/officeDocument/2006/relationships/slideLayout" Target="../slideLayouts/slideLayout111.xml"/><Relationship Id="rId9" Type="http://schemas.openxmlformats.org/officeDocument/2006/relationships/slideLayout" Target="../slideLayouts/slideLayout116.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3EF401FA-205F-4A31-AD77-BB880629C9F4}" type="datetimeFigureOut">
              <a:rPr lang="en-US" smtClean="0"/>
              <a:t>7/27/2022</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2F2892C1-BFF2-4324-B550-6C12C19AE653}" type="slidenum">
              <a:rPr lang="en-US" smtClean="0"/>
              <a:t>‹#›</a:t>
            </a:fld>
            <a:endParaRPr lang="en-US"/>
          </a:p>
        </p:txBody>
      </p:sp>
    </p:spTree>
    <p:extLst>
      <p:ext uri="{BB962C8B-B14F-4D97-AF65-F5344CB8AC3E}">
        <p14:creationId xmlns:p14="http://schemas.microsoft.com/office/powerpoint/2010/main" val="3985377833"/>
      </p:ext>
    </p:extLst>
  </p:cSld>
  <p:clrMap bg1="lt1" tx1="dk1" bg2="lt2" tx2="dk2" accent1="accent1" accent2="accent2" accent3="accent3" accent4="accent4" accent5="accent5" accent6="accent6" hlink="hlink" folHlink="fol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 id="2147483708" r:id="rId12"/>
    <p:sldLayoutId id="2147483709" r:id="rId13"/>
    <p:sldLayoutId id="2147483710" r:id="rId14"/>
    <p:sldLayoutId id="2147483711" r:id="rId15"/>
    <p:sldLayoutId id="2147483712"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3EF401FA-205F-4A31-AD77-BB880629C9F4}" type="datetimeFigureOut">
              <a:rPr lang="en-US" smtClean="0"/>
              <a:t>7/27/2022</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2F2892C1-BFF2-4324-B550-6C12C19AE653}" type="slidenum">
              <a:rPr lang="en-US" smtClean="0"/>
              <a:t>‹#›</a:t>
            </a:fld>
            <a:endParaRPr lang="en-US"/>
          </a:p>
        </p:txBody>
      </p:sp>
    </p:spTree>
    <p:extLst>
      <p:ext uri="{BB962C8B-B14F-4D97-AF65-F5344CB8AC3E}">
        <p14:creationId xmlns:p14="http://schemas.microsoft.com/office/powerpoint/2010/main" val="623940436"/>
      </p:ext>
    </p:extLst>
  </p:cSld>
  <p:clrMap bg1="lt1" tx1="dk1" bg2="lt2" tx2="dk2" accent1="accent1" accent2="accent2" accent3="accent3" accent4="accent4" accent5="accent5" accent6="accent6" hlink="hlink" folHlink="folHlink"/>
  <p:sldLayoutIdLst>
    <p:sldLayoutId id="2147483726" r:id="rId1"/>
    <p:sldLayoutId id="2147483727" r:id="rId2"/>
    <p:sldLayoutId id="2147483728" r:id="rId3"/>
    <p:sldLayoutId id="2147483729" r:id="rId4"/>
    <p:sldLayoutId id="2147483730" r:id="rId5"/>
    <p:sldLayoutId id="2147483731" r:id="rId6"/>
    <p:sldLayoutId id="2147483732" r:id="rId7"/>
    <p:sldLayoutId id="2147483733" r:id="rId8"/>
    <p:sldLayoutId id="2147483734" r:id="rId9"/>
    <p:sldLayoutId id="2147483735" r:id="rId10"/>
    <p:sldLayoutId id="2147483736" r:id="rId11"/>
    <p:sldLayoutId id="2147483737" r:id="rId12"/>
    <p:sldLayoutId id="2147483738" r:id="rId13"/>
    <p:sldLayoutId id="2147483739" r:id="rId14"/>
    <p:sldLayoutId id="2147483740" r:id="rId15"/>
    <p:sldLayoutId id="2147483741"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3EF401FA-205F-4A31-AD77-BB880629C9F4}" type="datetimeFigureOut">
              <a:rPr lang="en-US" smtClean="0"/>
              <a:t>7/27/2022</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2F2892C1-BFF2-4324-B550-6C12C19AE653}" type="slidenum">
              <a:rPr lang="en-US" smtClean="0"/>
              <a:t>‹#›</a:t>
            </a:fld>
            <a:endParaRPr lang="en-US"/>
          </a:p>
        </p:txBody>
      </p:sp>
    </p:spTree>
    <p:extLst>
      <p:ext uri="{BB962C8B-B14F-4D97-AF65-F5344CB8AC3E}">
        <p14:creationId xmlns:p14="http://schemas.microsoft.com/office/powerpoint/2010/main" val="2970327610"/>
      </p:ext>
    </p:extLst>
  </p:cSld>
  <p:clrMap bg1="lt1" tx1="dk1" bg2="lt2" tx2="dk2" accent1="accent1" accent2="accent2" accent3="accent3" accent4="accent4" accent5="accent5" accent6="accent6" hlink="hlink" folHlink="folHlink"/>
  <p:sldLayoutIdLst>
    <p:sldLayoutId id="2147483755" r:id="rId1"/>
    <p:sldLayoutId id="2147483756" r:id="rId2"/>
    <p:sldLayoutId id="2147483757" r:id="rId3"/>
    <p:sldLayoutId id="2147483758" r:id="rId4"/>
    <p:sldLayoutId id="2147483759" r:id="rId5"/>
    <p:sldLayoutId id="2147483760" r:id="rId6"/>
    <p:sldLayoutId id="2147483761" r:id="rId7"/>
    <p:sldLayoutId id="2147483762" r:id="rId8"/>
    <p:sldLayoutId id="2147483763" r:id="rId9"/>
    <p:sldLayoutId id="2147483764" r:id="rId10"/>
    <p:sldLayoutId id="2147483765" r:id="rId11"/>
    <p:sldLayoutId id="2147483766" r:id="rId12"/>
    <p:sldLayoutId id="2147483767" r:id="rId13"/>
    <p:sldLayoutId id="2147483768" r:id="rId14"/>
    <p:sldLayoutId id="2147483769" r:id="rId15"/>
    <p:sldLayoutId id="2147483770"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3EF401FA-205F-4A31-AD77-BB880629C9F4}" type="datetimeFigureOut">
              <a:rPr lang="en-US" smtClean="0"/>
              <a:t>7/27/2022</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2F2892C1-BFF2-4324-B550-6C12C19AE653}" type="slidenum">
              <a:rPr lang="en-US" smtClean="0"/>
              <a:t>‹#›</a:t>
            </a:fld>
            <a:endParaRPr lang="en-US"/>
          </a:p>
        </p:txBody>
      </p:sp>
    </p:spTree>
    <p:extLst>
      <p:ext uri="{BB962C8B-B14F-4D97-AF65-F5344CB8AC3E}">
        <p14:creationId xmlns:p14="http://schemas.microsoft.com/office/powerpoint/2010/main" val="423798279"/>
      </p:ext>
    </p:extLst>
  </p:cSld>
  <p:clrMap bg1="lt1" tx1="dk1" bg2="lt2" tx2="dk2" accent1="accent1" accent2="accent2" accent3="accent3" accent4="accent4" accent5="accent5" accent6="accent6" hlink="hlink" folHlink="folHlink"/>
  <p:sldLayoutIdLst>
    <p:sldLayoutId id="2147483784" r:id="rId1"/>
    <p:sldLayoutId id="2147483785" r:id="rId2"/>
    <p:sldLayoutId id="2147483786" r:id="rId3"/>
    <p:sldLayoutId id="2147483787" r:id="rId4"/>
    <p:sldLayoutId id="2147483788" r:id="rId5"/>
    <p:sldLayoutId id="2147483789" r:id="rId6"/>
    <p:sldLayoutId id="2147483790" r:id="rId7"/>
    <p:sldLayoutId id="2147483791" r:id="rId8"/>
    <p:sldLayoutId id="2147483792" r:id="rId9"/>
    <p:sldLayoutId id="2147483793" r:id="rId10"/>
    <p:sldLayoutId id="2147483794" r:id="rId11"/>
    <p:sldLayoutId id="2147483795" r:id="rId12"/>
    <p:sldLayoutId id="2147483796" r:id="rId13"/>
    <p:sldLayoutId id="2147483797" r:id="rId14"/>
    <p:sldLayoutId id="2147483798" r:id="rId15"/>
    <p:sldLayoutId id="2147483799"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3EF401FA-205F-4A31-AD77-BB880629C9F4}" type="datetimeFigureOut">
              <a:rPr lang="en-US" smtClean="0"/>
              <a:t>7/27/2022</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2F2892C1-BFF2-4324-B550-6C12C19AE653}" type="slidenum">
              <a:rPr lang="en-US" smtClean="0"/>
              <a:t>‹#›</a:t>
            </a:fld>
            <a:endParaRPr lang="en-US"/>
          </a:p>
        </p:txBody>
      </p:sp>
    </p:spTree>
    <p:extLst>
      <p:ext uri="{BB962C8B-B14F-4D97-AF65-F5344CB8AC3E}">
        <p14:creationId xmlns:p14="http://schemas.microsoft.com/office/powerpoint/2010/main" val="3426439127"/>
      </p:ext>
    </p:extLst>
  </p:cSld>
  <p:clrMap bg1="lt1" tx1="dk1" bg2="lt2" tx2="dk2" accent1="accent1" accent2="accent2" accent3="accent3" accent4="accent4" accent5="accent5" accent6="accent6" hlink="hlink" folHlink="folHlink"/>
  <p:sldLayoutIdLst>
    <p:sldLayoutId id="2147483813" r:id="rId1"/>
    <p:sldLayoutId id="2147483814" r:id="rId2"/>
    <p:sldLayoutId id="2147483815" r:id="rId3"/>
    <p:sldLayoutId id="2147483816" r:id="rId4"/>
    <p:sldLayoutId id="2147483817" r:id="rId5"/>
    <p:sldLayoutId id="2147483818" r:id="rId6"/>
    <p:sldLayoutId id="2147483819" r:id="rId7"/>
    <p:sldLayoutId id="2147483820" r:id="rId8"/>
    <p:sldLayoutId id="2147483821" r:id="rId9"/>
    <p:sldLayoutId id="2147483822" r:id="rId10"/>
    <p:sldLayoutId id="2147483823" r:id="rId11"/>
    <p:sldLayoutId id="2147483824" r:id="rId12"/>
    <p:sldLayoutId id="2147483825" r:id="rId13"/>
    <p:sldLayoutId id="2147483826" r:id="rId14"/>
    <p:sldLayoutId id="2147483827" r:id="rId15"/>
    <p:sldLayoutId id="2147483828"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3EF401FA-205F-4A31-AD77-BB880629C9F4}" type="datetimeFigureOut">
              <a:rPr lang="en-US" smtClean="0"/>
              <a:t>7/27/2022</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2F2892C1-BFF2-4324-B550-6C12C19AE653}" type="slidenum">
              <a:rPr lang="en-US" smtClean="0"/>
              <a:t>‹#›</a:t>
            </a:fld>
            <a:endParaRPr lang="en-US"/>
          </a:p>
        </p:txBody>
      </p:sp>
    </p:spTree>
    <p:extLst>
      <p:ext uri="{BB962C8B-B14F-4D97-AF65-F5344CB8AC3E}">
        <p14:creationId xmlns:p14="http://schemas.microsoft.com/office/powerpoint/2010/main" val="283437052"/>
      </p:ext>
    </p:extLst>
  </p:cSld>
  <p:clrMap bg1="lt1" tx1="dk1" bg2="lt2" tx2="dk2" accent1="accent1" accent2="accent2" accent3="accent3" accent4="accent4" accent5="accent5" accent6="accent6" hlink="hlink" folHlink="folHlink"/>
  <p:sldLayoutIdLst>
    <p:sldLayoutId id="2147483842" r:id="rId1"/>
    <p:sldLayoutId id="2147483843" r:id="rId2"/>
    <p:sldLayoutId id="2147483844" r:id="rId3"/>
    <p:sldLayoutId id="2147483845" r:id="rId4"/>
    <p:sldLayoutId id="2147483846" r:id="rId5"/>
    <p:sldLayoutId id="2147483847" r:id="rId6"/>
    <p:sldLayoutId id="2147483848" r:id="rId7"/>
    <p:sldLayoutId id="2147483849" r:id="rId8"/>
    <p:sldLayoutId id="2147483850" r:id="rId9"/>
    <p:sldLayoutId id="2147483851" r:id="rId10"/>
    <p:sldLayoutId id="2147483852" r:id="rId11"/>
    <p:sldLayoutId id="2147483853" r:id="rId12"/>
    <p:sldLayoutId id="2147483854" r:id="rId13"/>
    <p:sldLayoutId id="2147483855" r:id="rId14"/>
    <p:sldLayoutId id="2147483856" r:id="rId15"/>
    <p:sldLayoutId id="2147483857"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Text Placeholder 2"/>
          <p:cNvSpPr>
            <a:spLocks noGrp="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defRPr>
            </a:lvl1pPr>
          </a:lstStyle>
          <a:p>
            <a:pPr>
              <a:defRPr/>
            </a:pPr>
            <a:fld id="{BF58F077-E5D6-448A-B323-96C612554781}" type="datetimeFigureOut">
              <a:rPr lang="en-US" smtClean="0">
                <a:solidFill>
                  <a:prstClr val="black">
                    <a:tint val="75000"/>
                  </a:prstClr>
                </a:solidFill>
              </a:rPr>
              <a:pPr>
                <a:defRPr/>
              </a:pPr>
              <a:t>7/27/2022</a:t>
            </a:fld>
            <a:endParaRPr lang="en-US">
              <a:solidFill>
                <a:prstClr val="black">
                  <a:tint val="75000"/>
                </a:prstClr>
              </a:solidFill>
            </a:endParaRPr>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pPr fontAlgn="base">
              <a:spcBef>
                <a:spcPct val="0"/>
              </a:spcBef>
              <a:spcAft>
                <a:spcPct val="0"/>
              </a:spcAft>
            </a:pPr>
            <a:fld id="{6061AE47-D8FE-4820-8FB7-8ABB3D7D6841}"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3308405880"/>
      </p:ext>
    </p:extLst>
  </p:cSld>
  <p:clrMap bg1="lt1" tx1="dk1" bg2="lt2" tx2="dk2" accent1="accent1" accent2="accent2" accent3="accent3" accent4="accent4" accent5="accent5" accent6="accent6" hlink="hlink" folHlink="folHlink"/>
  <p:sldLayoutIdLst>
    <p:sldLayoutId id="2147483859" r:id="rId1"/>
    <p:sldLayoutId id="2147483860" r:id="rId2"/>
    <p:sldLayoutId id="2147483861" r:id="rId3"/>
    <p:sldLayoutId id="2147483862" r:id="rId4"/>
    <p:sldLayoutId id="2147483863" r:id="rId5"/>
    <p:sldLayoutId id="2147483864" r:id="rId6"/>
    <p:sldLayoutId id="2147483865" r:id="rId7"/>
    <p:sldLayoutId id="2147483866" r:id="rId8"/>
    <p:sldLayoutId id="2147483867" r:id="rId9"/>
    <p:sldLayoutId id="2147483868" r:id="rId10"/>
    <p:sldLayoutId id="2147483869" r:id="rId1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Text Placeholder 2"/>
          <p:cNvSpPr>
            <a:spLocks noGrp="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eaLnBrk="1" fontAlgn="auto" hangingPunct="1">
              <a:spcBef>
                <a:spcPts val="0"/>
              </a:spcBef>
              <a:spcAft>
                <a:spcPts val="0"/>
              </a:spcAft>
              <a:defRPr sz="1200">
                <a:solidFill>
                  <a:schemeClr val="tx1">
                    <a:tint val="75000"/>
                  </a:schemeClr>
                </a:solidFill>
                <a:latin typeface="+mn-lt"/>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10823FB0-4301-4F38-8539-8E5998112054}"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eaLnBrk="1" fontAlgn="auto" hangingPunct="1">
              <a:spcBef>
                <a:spcPts val="0"/>
              </a:spcBef>
              <a:spcAft>
                <a:spcPts val="0"/>
              </a:spcAft>
              <a:defRPr sz="1200">
                <a:solidFill>
                  <a:schemeClr val="tx1">
                    <a:tint val="75000"/>
                  </a:schemeClr>
                </a:solidFill>
                <a:latin typeface="+mn-lt"/>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1200">
                <a:solidFill>
                  <a:srgbClr val="898989"/>
                </a:solidFill>
                <a:latin typeface="Calibri" panose="020F0502020204030204" pitchFamily="34" charset="0"/>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DDB160F7-E1FF-4914-8C9E-8F69F885A64B}"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330593240"/>
      </p:ext>
    </p:extLst>
  </p:cSld>
  <p:clrMap bg1="lt1" tx1="dk1" bg2="lt2" tx2="dk2" accent1="accent1" accent2="accent2" accent3="accent3" accent4="accent4" accent5="accent5" accent6="accent6" hlink="hlink" folHlink="folHlink"/>
  <p:sldLayoutIdLst>
    <p:sldLayoutId id="2147483871" r:id="rId1"/>
    <p:sldLayoutId id="2147483872" r:id="rId2"/>
    <p:sldLayoutId id="2147483873" r:id="rId3"/>
    <p:sldLayoutId id="2147483874" r:id="rId4"/>
    <p:sldLayoutId id="2147483875" r:id="rId5"/>
    <p:sldLayoutId id="2147483876" r:id="rId6"/>
    <p:sldLayoutId id="2147483877" r:id="rId7"/>
    <p:sldLayoutId id="2147483878" r:id="rId8"/>
    <p:sldLayoutId id="2147483879" r:id="rId9"/>
    <p:sldLayoutId id="2147483880" r:id="rId10"/>
    <p:sldLayoutId id="2147483881" r:id="rId1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09.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gif"/><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image" Target="../media/image2.gif"/><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1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3.xml"/></Relationships>
</file>

<file path=ppt/slides/_rels/slide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Layout" Target="../slideLayouts/slideLayout49.xml"/></Relationships>
</file>

<file path=ppt/slides/_rels/slide10.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65.xml"/></Relationships>
</file>

<file path=ppt/slides/_rels/slide11.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65.xml"/></Relationships>
</file>

<file path=ppt/slides/_rels/slide12.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65.xml"/></Relationships>
</file>

<file path=ppt/slides/_rels/slide13.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81.xml"/></Relationships>
</file>

<file path=ppt/slides/_rels/slide14.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9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3"/>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53976"/>
            <a:ext cx="12192000" cy="5813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ctangle 2"/>
          <p:cNvSpPr/>
          <p:nvPr/>
        </p:nvSpPr>
        <p:spPr>
          <a:xfrm>
            <a:off x="0" y="5867400"/>
            <a:ext cx="12192000" cy="990600"/>
          </a:xfrm>
          <a:prstGeom prst="rect">
            <a:avLst/>
          </a:prstGeom>
          <a:solidFill>
            <a:srgbClr val="993300"/>
          </a:solidFill>
          <a:ln>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6000" b="0" i="0" u="none" strike="noStrike" kern="0" cap="none" spc="0" normalizeH="0" baseline="0" noProof="0" dirty="0">
                <a:ln>
                  <a:noFill/>
                </a:ln>
                <a:solidFill>
                  <a:srgbClr val="FFC000"/>
                </a:solidFill>
                <a:effectLst/>
                <a:uLnTx/>
                <a:uFillTx/>
                <a:latin typeface="Times New Roman" panose="02020603050405020304" pitchFamily="18" charset="0"/>
                <a:ea typeface="+mn-ea"/>
                <a:cs typeface="Times New Roman" panose="02020603050405020304" pitchFamily="18" charset="0"/>
              </a:rPr>
              <a:t>NHÓM TOÁN </a:t>
            </a:r>
          </a:p>
        </p:txBody>
      </p:sp>
    </p:spTree>
    <p:extLst>
      <p:ext uri="{BB962C8B-B14F-4D97-AF65-F5344CB8AC3E}">
        <p14:creationId xmlns:p14="http://schemas.microsoft.com/office/powerpoint/2010/main" val="945895035"/>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15" descr="n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6200000" flipH="1" flipV="1">
            <a:off x="-1880393" y="3404394"/>
            <a:ext cx="6858000" cy="49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5" name="Picture 15" descr="n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6200000" flipH="1">
            <a:off x="7215188" y="3405188"/>
            <a:ext cx="6858000" cy="47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6" name="Picture 15" descr="n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0800000" flipH="1" flipV="1">
            <a:off x="1524000" y="-22225"/>
            <a:ext cx="9144000" cy="44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7" name="Picture 15" descr="n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0800000" flipH="1" flipV="1">
            <a:off x="1524000" y="6858000"/>
            <a:ext cx="9144000" cy="44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Rectangle 1"/>
          <p:cNvSpPr/>
          <p:nvPr/>
        </p:nvSpPr>
        <p:spPr>
          <a:xfrm>
            <a:off x="3810000" y="9527"/>
            <a:ext cx="4742456" cy="769441"/>
          </a:xfrm>
          <a:prstGeom prst="rect">
            <a:avLst/>
          </a:prstGeom>
          <a:noFill/>
        </p:spPr>
        <p:txBody>
          <a:bodyPr>
            <a:spAutoFit/>
            <a:scene3d>
              <a:camera prst="orthographicFront"/>
              <a:lightRig rig="soft" dir="tl">
                <a:rot lat="0" lon="0" rev="0"/>
              </a:lightRig>
            </a:scene3d>
            <a:sp3d contourW="25400" prstMaterial="matte">
              <a:bevelT w="25400" h="55880" prst="artDeco"/>
              <a:contourClr>
                <a:schemeClr val="accent2">
                  <a:tint val="20000"/>
                </a:schemeClr>
              </a:contourClr>
            </a:sp3d>
          </a:bodyPr>
          <a:lstStyle/>
          <a:p>
            <a:pPr algn="ctr" fontAlgn="base">
              <a:spcBef>
                <a:spcPct val="0"/>
              </a:spcBef>
              <a:spcAft>
                <a:spcPct val="0"/>
              </a:spcAft>
              <a:defRPr/>
            </a:pPr>
            <a:r>
              <a:rPr lang="en-US" sz="4400" b="1" spc="50" dirty="0">
                <a:ln w="11430"/>
                <a:solidFill>
                  <a:srgbClr val="FF0000"/>
                </a:solidFill>
                <a:effectLst>
                  <a:outerShdw blurRad="76200" dist="50800" dir="5400000" algn="tl" rotWithShape="0">
                    <a:srgbClr val="000000">
                      <a:alpha val="65000"/>
                    </a:srgbClr>
                  </a:outerShdw>
                </a:effectLst>
                <a:latin typeface="Arial" charset="0"/>
              </a:rPr>
              <a:t>KHỞI ĐỘNG</a:t>
            </a:r>
          </a:p>
        </p:txBody>
      </p:sp>
      <p:sp>
        <p:nvSpPr>
          <p:cNvPr id="3079" name="AutoShape 10" descr="Vân Long được công nhận là khu Ramsar, vùng đất ngập nước có tầm quan trọng  quốc tế"/>
          <p:cNvSpPr>
            <a:spLocks noChangeAspect="1" noChangeArrowheads="1"/>
          </p:cNvSpPr>
          <p:nvPr/>
        </p:nvSpPr>
        <p:spPr bwMode="auto">
          <a:xfrm>
            <a:off x="1679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endParaRPr lang="en-US" altLang="en-US">
              <a:solidFill>
                <a:prstClr val="black"/>
              </a:solidFill>
            </a:endParaRPr>
          </a:p>
        </p:txBody>
      </p:sp>
      <p:sp>
        <p:nvSpPr>
          <p:cNvPr id="4" name="TextBox 3"/>
          <p:cNvSpPr txBox="1">
            <a:spLocks noChangeArrowheads="1"/>
          </p:cNvSpPr>
          <p:nvPr/>
        </p:nvSpPr>
        <p:spPr bwMode="auto">
          <a:xfrm>
            <a:off x="1793875" y="5562601"/>
            <a:ext cx="85725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a:solidFill>
                  <a:srgbClr val="0000FF"/>
                </a:solidFill>
                <a:latin typeface="Times New Roman" panose="02020603050405020304" pitchFamily="18" charset="0"/>
                <a:cs typeface="Times New Roman" panose="02020603050405020304" pitchFamily="18" charset="0"/>
              </a:rPr>
              <a:t>Hãy mô tả các thông tin có từ biểu đồ trong hình trên.</a:t>
            </a:r>
          </a:p>
        </p:txBody>
      </p:sp>
      <p:sp>
        <p:nvSpPr>
          <p:cNvPr id="13" name="TextBox 12"/>
          <p:cNvSpPr txBox="1">
            <a:spLocks noChangeArrowheads="1"/>
          </p:cNvSpPr>
          <p:nvPr/>
        </p:nvSpPr>
        <p:spPr bwMode="auto">
          <a:xfrm>
            <a:off x="1498600" y="685801"/>
            <a:ext cx="81788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fontAlgn="base" hangingPunct="1">
              <a:spcBef>
                <a:spcPct val="0"/>
              </a:spcBef>
              <a:spcAft>
                <a:spcPct val="0"/>
              </a:spcAft>
            </a:pPr>
            <a:r>
              <a:rPr lang="en-US" altLang="en-US" sz="2800" b="1">
                <a:solidFill>
                  <a:prstClr val="black"/>
                </a:solidFill>
                <a:latin typeface="Times New Roman" panose="02020603050405020304" pitchFamily="18" charset="0"/>
                <a:cs typeface="Times New Roman" panose="02020603050405020304" pitchFamily="18" charset="0"/>
              </a:rPr>
              <a:t>Hãy gọi tên loại biểu đồ trong hình dưới:</a:t>
            </a:r>
          </a:p>
        </p:txBody>
      </p:sp>
      <p:pic>
        <p:nvPicPr>
          <p:cNvPr id="4110" name="Picture 14"/>
          <p:cNvPicPr>
            <a:picLocks noChangeAspect="1" noChangeArrowheads="1"/>
          </p:cNvPicPr>
          <p:nvPr/>
        </p:nvPicPr>
        <p:blipFill>
          <a:blip r:embed="rId3"/>
          <a:srcRect/>
          <a:stretch>
            <a:fillRect/>
          </a:stretch>
        </p:blipFill>
        <p:spPr bwMode="auto">
          <a:xfrm>
            <a:off x="1679575" y="1371600"/>
            <a:ext cx="8940800" cy="3905250"/>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696019733"/>
      </p:ext>
    </p:extLst>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6" presetClass="entr" presetSubtype="21" fill="hold" nodeType="with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6" presetClass="entr" presetSubtype="21" fill="hold" nodeType="clickEffect">
                                  <p:stCondLst>
                                    <p:cond delay="0"/>
                                  </p:stCondLst>
                                  <p:childTnLst>
                                    <p:set>
                                      <p:cBhvr>
                                        <p:cTn id="11" dur="1" fill="hold">
                                          <p:stCondLst>
                                            <p:cond delay="0"/>
                                          </p:stCondLst>
                                        </p:cTn>
                                        <p:tgtEl>
                                          <p:spTgt spid="4110"/>
                                        </p:tgtEl>
                                        <p:attrNameLst>
                                          <p:attrName>style.visibility</p:attrName>
                                        </p:attrNameLst>
                                      </p:cBhvr>
                                      <p:to>
                                        <p:strVal val="visible"/>
                                      </p:to>
                                    </p:set>
                                    <p:animEffect transition="in" filter="barn(inVertical)">
                                      <p:cBhvr>
                                        <p:cTn id="12" dur="500"/>
                                        <p:tgtEl>
                                          <p:spTgt spid="4110"/>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4"/>
                                        </p:tgtEl>
                                        <p:attrNameLst>
                                          <p:attrName>style.visibility</p:attrName>
                                        </p:attrNameLst>
                                      </p:cBhvr>
                                      <p:to>
                                        <p:strVal val="visible"/>
                                      </p:to>
                                    </p:set>
                                    <p:animEffect transition="in" filter="barn(inVertical)">
                                      <p:cBhvr>
                                        <p:cTn id="17" dur="500"/>
                                        <p:tgtEl>
                                          <p:spTgt spid="4"/>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13"/>
                                        </p:tgtEl>
                                        <p:attrNameLst>
                                          <p:attrName>style.visibility</p:attrName>
                                        </p:attrNameLst>
                                      </p:cBhvr>
                                      <p:to>
                                        <p:strVal val="visible"/>
                                      </p:to>
                                    </p:set>
                                    <p:animEffect transition="in" filter="barn(inVertical)">
                                      <p:cBhvr>
                                        <p:cTn id="22"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13"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ext Box 4"/>
          <p:cNvSpPr txBox="1">
            <a:spLocks noChangeArrowheads="1"/>
          </p:cNvSpPr>
          <p:nvPr/>
        </p:nvSpPr>
        <p:spPr bwMode="auto">
          <a:xfrm>
            <a:off x="1917700" y="655639"/>
            <a:ext cx="2514600" cy="1108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76200" cmpd="tri">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50000"/>
              </a:spcBef>
              <a:spcAft>
                <a:spcPct val="0"/>
              </a:spcAft>
            </a:pPr>
            <a:r>
              <a:rPr lang="en-US" altLang="en-US" sz="6600" b="1" i="1" u="sng">
                <a:solidFill>
                  <a:srgbClr val="3333FF"/>
                </a:solidFill>
                <a:latin typeface="Times New Roman" panose="02020603050405020304" pitchFamily="18" charset="0"/>
                <a:cs typeface="Times New Roman" panose="02020603050405020304" pitchFamily="18" charset="0"/>
              </a:rPr>
              <a:t>Bài 3:</a:t>
            </a:r>
            <a:endParaRPr lang="en-US" altLang="en-US" sz="6600" b="1" i="1">
              <a:solidFill>
                <a:srgbClr val="3333FF"/>
              </a:solidFill>
              <a:latin typeface="Times New Roman" panose="02020603050405020304" pitchFamily="18" charset="0"/>
              <a:cs typeface="Times New Roman" panose="02020603050405020304" pitchFamily="18" charset="0"/>
            </a:endParaRPr>
          </a:p>
        </p:txBody>
      </p:sp>
      <p:sp>
        <p:nvSpPr>
          <p:cNvPr id="4099" name="WordArt 12"/>
          <p:cNvSpPr>
            <a:spLocks noChangeArrowheads="1" noChangeShapeType="1" noTextEdit="1"/>
          </p:cNvSpPr>
          <p:nvPr/>
        </p:nvSpPr>
        <p:spPr bwMode="auto">
          <a:xfrm>
            <a:off x="1943100" y="2133600"/>
            <a:ext cx="8180388" cy="990600"/>
          </a:xfrm>
          <a:prstGeom prst="rect">
            <a:avLst/>
          </a:prstGeom>
          <a:extLst>
            <a:ext uri="{91240B29-F687-4F45-9708-019B960494DF}">
              <a14:hiddenLine xmlns:a14="http://schemas.microsoft.com/office/drawing/2010/main" w="9525">
                <a:solidFill>
                  <a:srgbClr val="000000"/>
                </a:solidFill>
                <a:round/>
                <a:headEnd/>
                <a:tailEnd/>
              </a14:hiddenLine>
            </a:ext>
          </a:extLst>
        </p:spPr>
        <p:txBody>
          <a:bodyPr wrap="none" fromWordArt="1">
            <a:prstTxWarp prst="textPlain">
              <a:avLst>
                <a:gd name="adj" fmla="val 50000"/>
              </a:avLst>
            </a:prstTxWarp>
          </a:bodyPr>
          <a:lstStyle/>
          <a:p>
            <a:pPr algn="ctr" fontAlgn="base">
              <a:spcBef>
                <a:spcPct val="0"/>
              </a:spcBef>
              <a:spcAft>
                <a:spcPct val="0"/>
              </a:spcAft>
            </a:pPr>
            <a:r>
              <a:rPr lang="en-US" sz="2000" b="1" kern="10">
                <a:solidFill>
                  <a:srgbClr val="FF0000"/>
                </a:solidFill>
                <a:effectLst>
                  <a:outerShdw dist="35921" dir="2700000" algn="ctr" rotWithShape="0">
                    <a:srgbClr val="808080">
                      <a:alpha val="50000"/>
                    </a:srgbClr>
                  </a:outerShdw>
                </a:effectLst>
                <a:latin typeface="Arial" panose="020B0604020202020204" pitchFamily="34" charset="0"/>
                <a:cs typeface="Arial" panose="020B0604020202020204" pitchFamily="34" charset="0"/>
              </a:rPr>
              <a:t>BIỂU ĐỒ TRANH</a:t>
            </a:r>
          </a:p>
        </p:txBody>
      </p:sp>
      <p:pic>
        <p:nvPicPr>
          <p:cNvPr id="4100" name="Picture 15" descr="n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6200000" flipH="1" flipV="1">
            <a:off x="-1880393" y="3404394"/>
            <a:ext cx="6858000" cy="49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1" name="Picture 15" descr="n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6200000" flipH="1">
            <a:off x="7215188" y="3405188"/>
            <a:ext cx="6858000" cy="47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2" name="Picture 15" descr="n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0800000" flipH="1" flipV="1">
            <a:off x="1524000" y="-22225"/>
            <a:ext cx="9144000" cy="44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3" name="Picture 15" descr="n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0800000" flipH="1" flipV="1">
            <a:off x="1524000" y="6858000"/>
            <a:ext cx="9144000" cy="44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92235063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extBox 4"/>
          <p:cNvSpPr txBox="1">
            <a:spLocks noChangeArrowheads="1"/>
          </p:cNvSpPr>
          <p:nvPr/>
        </p:nvSpPr>
        <p:spPr bwMode="auto">
          <a:xfrm>
            <a:off x="1663700" y="455614"/>
            <a:ext cx="66802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a:solidFill>
                  <a:srgbClr val="FF0000"/>
                </a:solidFill>
                <a:latin typeface="Times New Roman" panose="02020603050405020304" pitchFamily="18" charset="0"/>
                <a:cs typeface="Times New Roman" panose="02020603050405020304" pitchFamily="18" charset="0"/>
              </a:rPr>
              <a:t>1. Ôn tập và bổ sung kiến thức</a:t>
            </a:r>
          </a:p>
        </p:txBody>
      </p:sp>
      <p:sp>
        <p:nvSpPr>
          <p:cNvPr id="9" name="TextBox 4"/>
          <p:cNvSpPr txBox="1">
            <a:spLocks noChangeArrowheads="1"/>
          </p:cNvSpPr>
          <p:nvPr/>
        </p:nvSpPr>
        <p:spPr bwMode="auto">
          <a:xfrm>
            <a:off x="1905000" y="5557838"/>
            <a:ext cx="8305800" cy="461962"/>
          </a:xfrm>
          <a:prstGeom prst="rect">
            <a:avLst/>
          </a:prstGeom>
          <a:solidFill>
            <a:srgbClr val="92D050"/>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a:solidFill>
                  <a:prstClr val="black"/>
                </a:solidFill>
                <a:latin typeface="Times New Roman" panose="02020603050405020304" pitchFamily="18" charset="0"/>
                <a:cs typeface="Times New Roman" panose="02020603050405020304" pitchFamily="18" charset="0"/>
              </a:rPr>
              <a:t>Hãy mô tả các thông tin có được từ biểu đồ tranh hình trên</a:t>
            </a:r>
          </a:p>
        </p:txBody>
      </p:sp>
      <p:sp>
        <p:nvSpPr>
          <p:cNvPr id="16" name="TextBox 4"/>
          <p:cNvSpPr txBox="1">
            <a:spLocks noChangeArrowheads="1"/>
          </p:cNvSpPr>
          <p:nvPr/>
        </p:nvSpPr>
        <p:spPr bwMode="auto">
          <a:xfrm>
            <a:off x="2667000" y="844551"/>
            <a:ext cx="78486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a:solidFill>
                  <a:srgbClr val="0000FF"/>
                </a:solidFill>
                <a:latin typeface="Times New Roman" panose="02020603050405020304" pitchFamily="18" charset="0"/>
                <a:cs typeface="Times New Roman" panose="02020603050405020304" pitchFamily="18" charset="0"/>
              </a:rPr>
              <a:t>Số ti vi bán được qua các năm của siêu thị điện máy A</a:t>
            </a:r>
          </a:p>
        </p:txBody>
      </p:sp>
      <p:pic>
        <p:nvPicPr>
          <p:cNvPr id="6154" name="Picture 10"/>
          <p:cNvPicPr>
            <a:picLocks noChangeAspect="1" noChangeArrowheads="1"/>
          </p:cNvPicPr>
          <p:nvPr/>
        </p:nvPicPr>
        <p:blipFill>
          <a:blip r:embed="rId2"/>
          <a:srcRect/>
          <a:stretch>
            <a:fillRect/>
          </a:stretch>
        </p:blipFill>
        <p:spPr bwMode="auto">
          <a:xfrm>
            <a:off x="3324226" y="1306514"/>
            <a:ext cx="6721475" cy="3925887"/>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280053143"/>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5362"/>
                                        </p:tgtEl>
                                        <p:attrNameLst>
                                          <p:attrName>style.visibility</p:attrName>
                                        </p:attrNameLst>
                                      </p:cBhvr>
                                      <p:to>
                                        <p:strVal val="visible"/>
                                      </p:to>
                                    </p:set>
                                    <p:animEffect transition="in" filter="fade">
                                      <p:cBhvr>
                                        <p:cTn id="7" dur="1000"/>
                                        <p:tgtEl>
                                          <p:spTgt spid="15362"/>
                                        </p:tgtEl>
                                      </p:cBhvr>
                                    </p:animEffect>
                                    <p:anim calcmode="lin" valueType="num">
                                      <p:cBhvr>
                                        <p:cTn id="8" dur="1000" fill="hold"/>
                                        <p:tgtEl>
                                          <p:spTgt spid="15362"/>
                                        </p:tgtEl>
                                        <p:attrNameLst>
                                          <p:attrName>ppt_x</p:attrName>
                                        </p:attrNameLst>
                                      </p:cBhvr>
                                      <p:tavLst>
                                        <p:tav tm="0">
                                          <p:val>
                                            <p:strVal val="#ppt_x"/>
                                          </p:val>
                                        </p:tav>
                                        <p:tav tm="100000">
                                          <p:val>
                                            <p:strVal val="#ppt_x"/>
                                          </p:val>
                                        </p:tav>
                                      </p:tavLst>
                                    </p:anim>
                                    <p:anim calcmode="lin" valueType="num">
                                      <p:cBhvr>
                                        <p:cTn id="9" dur="1000" fill="hold"/>
                                        <p:tgtEl>
                                          <p:spTgt spid="15362"/>
                                        </p:tgtEl>
                                        <p:attrNameLst>
                                          <p:attrName>ppt_y</p:attrName>
                                        </p:attrNameLst>
                                      </p:cBhvr>
                                      <p:tavLst>
                                        <p:tav tm="0">
                                          <p:val>
                                            <p:strVal val="#ppt_y+.1"/>
                                          </p:val>
                                        </p:tav>
                                        <p:tav tm="100000">
                                          <p:val>
                                            <p:strVal val="#ppt_y"/>
                                          </p:val>
                                        </p:tav>
                                      </p:tavLst>
                                    </p:anim>
                                  </p:childTnLst>
                                </p:cTn>
                              </p:par>
                            </p:childTnLst>
                          </p:cTn>
                        </p:par>
                      </p:childTnLst>
                    </p:cTn>
                  </p:par>
                  <p:par>
                    <p:cTn id="10" fill="hold" nodeType="clickPar">
                      <p:stCondLst>
                        <p:cond delay="indefinite"/>
                      </p:stCondLst>
                      <p:childTnLst>
                        <p:par>
                          <p:cTn id="11" fill="hold" nodeType="withGroup">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16"/>
                                        </p:tgtEl>
                                        <p:attrNameLst>
                                          <p:attrName>style.visibility</p:attrName>
                                        </p:attrNameLst>
                                      </p:cBhvr>
                                      <p:to>
                                        <p:strVal val="visible"/>
                                      </p:to>
                                    </p:set>
                                    <p:animEffect transition="in" filter="barn(inVertical)">
                                      <p:cBhvr>
                                        <p:cTn id="14" dur="500"/>
                                        <p:tgtEl>
                                          <p:spTgt spid="16"/>
                                        </p:tgtEl>
                                      </p:cBhvr>
                                    </p:animEffect>
                                  </p:childTnLst>
                                </p:cTn>
                              </p:par>
                              <p:par>
                                <p:cTn id="15" presetID="16" presetClass="entr" presetSubtype="21" fill="hold" nodeType="withEffect">
                                  <p:stCondLst>
                                    <p:cond delay="0"/>
                                  </p:stCondLst>
                                  <p:childTnLst>
                                    <p:set>
                                      <p:cBhvr>
                                        <p:cTn id="16" dur="1" fill="hold">
                                          <p:stCondLst>
                                            <p:cond delay="0"/>
                                          </p:stCondLst>
                                        </p:cTn>
                                        <p:tgtEl>
                                          <p:spTgt spid="6154"/>
                                        </p:tgtEl>
                                        <p:attrNameLst>
                                          <p:attrName>style.visibility</p:attrName>
                                        </p:attrNameLst>
                                      </p:cBhvr>
                                      <p:to>
                                        <p:strVal val="visible"/>
                                      </p:to>
                                    </p:set>
                                    <p:animEffect transition="in" filter="barn(inVertical)">
                                      <p:cBhvr>
                                        <p:cTn id="17" dur="500"/>
                                        <p:tgtEl>
                                          <p:spTgt spid="6154"/>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9"/>
                                        </p:tgtEl>
                                        <p:attrNameLst>
                                          <p:attrName>style.visibility</p:attrName>
                                        </p:attrNameLst>
                                      </p:cBhvr>
                                      <p:to>
                                        <p:strVal val="visible"/>
                                      </p:to>
                                    </p:set>
                                    <p:animEffect transition="in" filter="barn(inVertical)">
                                      <p:cBhvr>
                                        <p:cTn id="22"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362" grpId="0"/>
      <p:bldP spid="9" grpId="0" animBg="1"/>
      <p:bldP spid="16"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Box 4"/>
          <p:cNvSpPr txBox="1">
            <a:spLocks noChangeArrowheads="1"/>
          </p:cNvSpPr>
          <p:nvPr/>
        </p:nvSpPr>
        <p:spPr bwMode="auto">
          <a:xfrm>
            <a:off x="1931988" y="5715001"/>
            <a:ext cx="8305800" cy="830263"/>
          </a:xfrm>
          <a:prstGeom prst="rect">
            <a:avLst/>
          </a:prstGeom>
          <a:solidFill>
            <a:srgbClr val="92D050"/>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a:solidFill>
                  <a:prstClr val="black"/>
                </a:solidFill>
                <a:latin typeface="Times New Roman" panose="02020603050405020304" pitchFamily="18" charset="0"/>
                <a:cs typeface="Times New Roman" panose="02020603050405020304" pitchFamily="18" charset="0"/>
              </a:rPr>
              <a:t>Trong hai hình trên dùng biểu tượng gì để thể hiện dữ liệu? Một biểu tượng thay thế cho bao nhiêu đối tượng?</a:t>
            </a:r>
          </a:p>
        </p:txBody>
      </p:sp>
      <p:sp>
        <p:nvSpPr>
          <p:cNvPr id="16" name="TextBox 4"/>
          <p:cNvSpPr txBox="1">
            <a:spLocks noChangeArrowheads="1"/>
          </p:cNvSpPr>
          <p:nvPr/>
        </p:nvSpPr>
        <p:spPr bwMode="auto">
          <a:xfrm>
            <a:off x="1893889" y="706438"/>
            <a:ext cx="8715375" cy="1200150"/>
          </a:xfrm>
          <a:prstGeom prst="rect">
            <a:avLst/>
          </a:prstGeom>
          <a:noFill/>
          <a:ln w="9525">
            <a:solidFill>
              <a:srgbClr val="0000FF"/>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fontAlgn="base" hangingPunct="1">
              <a:spcBef>
                <a:spcPct val="0"/>
              </a:spcBef>
              <a:spcAft>
                <a:spcPct val="0"/>
              </a:spcAft>
            </a:pPr>
            <a:r>
              <a:rPr lang="en-US" altLang="en-US" sz="2400" b="1">
                <a:solidFill>
                  <a:srgbClr val="0000FF"/>
                </a:solidFill>
                <a:latin typeface="Times New Roman" panose="02020603050405020304" pitchFamily="18" charset="0"/>
                <a:cs typeface="Times New Roman" panose="02020603050405020304" pitchFamily="18" charset="0"/>
              </a:rPr>
              <a:t>Biểu đồ tranh </a:t>
            </a:r>
            <a:r>
              <a:rPr lang="en-US" altLang="en-US" sz="2400" b="1">
                <a:solidFill>
                  <a:prstClr val="black"/>
                </a:solidFill>
                <a:latin typeface="Times New Roman" panose="02020603050405020304" pitchFamily="18" charset="0"/>
                <a:cs typeface="Times New Roman" panose="02020603050405020304" pitchFamily="18" charset="0"/>
              </a:rPr>
              <a:t>sử dụng biểu tượng hoặc hình ảnh để thể hiện dữ liệu. Biểu đồ tranh có tính trực quan, một biểu tượng (hình ảnh) có thể thay thế cho một số các đối tượng.</a:t>
            </a:r>
          </a:p>
        </p:txBody>
      </p:sp>
      <p:pic>
        <p:nvPicPr>
          <p:cNvPr id="7" name="Picture 14"/>
          <p:cNvPicPr>
            <a:picLocks noChangeAspect="1" noChangeArrowheads="1"/>
          </p:cNvPicPr>
          <p:nvPr/>
        </p:nvPicPr>
        <p:blipFill>
          <a:blip r:embed="rId2"/>
          <a:srcRect/>
          <a:stretch>
            <a:fillRect/>
          </a:stretch>
        </p:blipFill>
        <p:spPr bwMode="auto">
          <a:xfrm>
            <a:off x="1944688" y="2209801"/>
            <a:ext cx="3721100" cy="2759075"/>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 name="Picture 10"/>
          <p:cNvPicPr>
            <a:picLocks noChangeAspect="1" noChangeArrowheads="1"/>
          </p:cNvPicPr>
          <p:nvPr/>
        </p:nvPicPr>
        <p:blipFill>
          <a:blip r:embed="rId3"/>
          <a:srcRect/>
          <a:stretch>
            <a:fillRect/>
          </a:stretch>
        </p:blipFill>
        <p:spPr bwMode="auto">
          <a:xfrm>
            <a:off x="5943601" y="2184401"/>
            <a:ext cx="4767263" cy="2784475"/>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0" name="TextBox 4"/>
          <p:cNvSpPr txBox="1">
            <a:spLocks noChangeArrowheads="1"/>
          </p:cNvSpPr>
          <p:nvPr/>
        </p:nvSpPr>
        <p:spPr bwMode="auto">
          <a:xfrm>
            <a:off x="2743200" y="4968876"/>
            <a:ext cx="2286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a:solidFill>
                  <a:srgbClr val="FF0000"/>
                </a:solidFill>
                <a:latin typeface="Times New Roman" panose="02020603050405020304" pitchFamily="18" charset="0"/>
                <a:cs typeface="Times New Roman" panose="02020603050405020304" pitchFamily="18" charset="0"/>
              </a:rPr>
              <a:t>(Hình a)</a:t>
            </a:r>
          </a:p>
        </p:txBody>
      </p:sp>
      <p:sp>
        <p:nvSpPr>
          <p:cNvPr id="11" name="TextBox 4"/>
          <p:cNvSpPr txBox="1">
            <a:spLocks noChangeArrowheads="1"/>
          </p:cNvSpPr>
          <p:nvPr/>
        </p:nvSpPr>
        <p:spPr bwMode="auto">
          <a:xfrm>
            <a:off x="7620000" y="4968876"/>
            <a:ext cx="2286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a:solidFill>
                  <a:srgbClr val="FF0000"/>
                </a:solidFill>
                <a:latin typeface="Times New Roman" panose="02020603050405020304" pitchFamily="18" charset="0"/>
                <a:cs typeface="Times New Roman" panose="02020603050405020304" pitchFamily="18" charset="0"/>
              </a:rPr>
              <a:t>(Hình b)</a:t>
            </a:r>
          </a:p>
        </p:txBody>
      </p:sp>
    </p:spTree>
    <p:extLst>
      <p:ext uri="{BB962C8B-B14F-4D97-AF65-F5344CB8AC3E}">
        <p14:creationId xmlns:p14="http://schemas.microsoft.com/office/powerpoint/2010/main" val="943185168"/>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6" presetClass="entr" presetSubtype="21" fill="hold" grpId="0" nodeType="with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barn(inVertical)">
                                      <p:cBhvr>
                                        <p:cTn id="7" dur="500"/>
                                        <p:tgtEl>
                                          <p:spTgt spid="16"/>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6" presetClass="entr" presetSubtype="21" fill="hold"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barn(inVertical)">
                                      <p:cBhvr>
                                        <p:cTn id="12" dur="500"/>
                                        <p:tgtEl>
                                          <p:spTgt spid="7"/>
                                        </p:tgtEl>
                                      </p:cBhvr>
                                    </p:animEffect>
                                  </p:childTnLst>
                                </p:cTn>
                              </p:par>
                              <p:par>
                                <p:cTn id="13" presetID="16" presetClass="entr" presetSubtype="21" fill="hold" nodeType="withEffect">
                                  <p:stCondLst>
                                    <p:cond delay="0"/>
                                  </p:stCondLst>
                                  <p:childTnLst>
                                    <p:set>
                                      <p:cBhvr>
                                        <p:cTn id="14" dur="1" fill="hold">
                                          <p:stCondLst>
                                            <p:cond delay="0"/>
                                          </p:stCondLst>
                                        </p:cTn>
                                        <p:tgtEl>
                                          <p:spTgt spid="8"/>
                                        </p:tgtEl>
                                        <p:attrNameLst>
                                          <p:attrName>style.visibility</p:attrName>
                                        </p:attrNameLst>
                                      </p:cBhvr>
                                      <p:to>
                                        <p:strVal val="visible"/>
                                      </p:to>
                                    </p:set>
                                    <p:animEffect transition="in" filter="barn(inVertical)">
                                      <p:cBhvr>
                                        <p:cTn id="15" dur="500"/>
                                        <p:tgtEl>
                                          <p:spTgt spid="8"/>
                                        </p:tgtEl>
                                      </p:cBhvr>
                                    </p:animEffect>
                                  </p:childTnLst>
                                </p:cTn>
                              </p:par>
                              <p:par>
                                <p:cTn id="16" presetID="16" presetClass="entr" presetSubtype="21" fill="hold" grpId="0" nodeType="with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barn(inVertical)">
                                      <p:cBhvr>
                                        <p:cTn id="18" dur="500"/>
                                        <p:tgtEl>
                                          <p:spTgt spid="10"/>
                                        </p:tgtEl>
                                      </p:cBhvr>
                                    </p:animEffect>
                                  </p:childTnLst>
                                </p:cTn>
                              </p:par>
                              <p:par>
                                <p:cTn id="19" presetID="16" presetClass="entr" presetSubtype="21" fill="hold" grpId="0" nodeType="with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barn(inVertical)">
                                      <p:cBhvr>
                                        <p:cTn id="21" dur="500"/>
                                        <p:tgtEl>
                                          <p:spTgt spid="11"/>
                                        </p:tgtEl>
                                      </p:cBhvr>
                                    </p:animEffect>
                                  </p:childTnLst>
                                </p:cTn>
                              </p:par>
                            </p:childTnLst>
                          </p:cTn>
                        </p:par>
                      </p:childTnLst>
                    </p:cTn>
                  </p:par>
                  <p:par>
                    <p:cTn id="22" fill="hold" nodeType="clickPar">
                      <p:stCondLst>
                        <p:cond delay="indefinite"/>
                      </p:stCondLst>
                      <p:childTnLst>
                        <p:par>
                          <p:cTn id="23" fill="hold" nodeType="withGroup">
                            <p:stCondLst>
                              <p:cond delay="0"/>
                            </p:stCondLst>
                            <p:childTnLst>
                              <p:par>
                                <p:cTn id="24" presetID="16" presetClass="entr" presetSubtype="21" fill="hold" grpId="0" nodeType="clickEffect">
                                  <p:stCondLst>
                                    <p:cond delay="0"/>
                                  </p:stCondLst>
                                  <p:childTnLst>
                                    <p:set>
                                      <p:cBhvr>
                                        <p:cTn id="25" dur="1" fill="hold">
                                          <p:stCondLst>
                                            <p:cond delay="0"/>
                                          </p:stCondLst>
                                        </p:cTn>
                                        <p:tgtEl>
                                          <p:spTgt spid="9"/>
                                        </p:tgtEl>
                                        <p:attrNameLst>
                                          <p:attrName>style.visibility</p:attrName>
                                        </p:attrNameLst>
                                      </p:cBhvr>
                                      <p:to>
                                        <p:strVal val="visible"/>
                                      </p:to>
                                    </p:set>
                                    <p:animEffect transition="in" filter="barn(inVertical)">
                                      <p:cBhvr>
                                        <p:cTn id="26"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16" grpId="0" animBg="1"/>
      <p:bldP spid="10" grpId="0"/>
      <p:bldP spid="11"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extBox 4"/>
          <p:cNvSpPr txBox="1">
            <a:spLocks noChangeArrowheads="1"/>
          </p:cNvSpPr>
          <p:nvPr/>
        </p:nvSpPr>
        <p:spPr bwMode="auto">
          <a:xfrm>
            <a:off x="1549400" y="784225"/>
            <a:ext cx="6680200" cy="52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a:solidFill>
                  <a:srgbClr val="FF0000"/>
                </a:solidFill>
                <a:latin typeface="Times New Roman" panose="02020603050405020304" pitchFamily="18" charset="0"/>
                <a:cs typeface="Times New Roman" panose="02020603050405020304" pitchFamily="18" charset="0"/>
              </a:rPr>
              <a:t>2. Đọc biểu đồ tranh</a:t>
            </a:r>
          </a:p>
        </p:txBody>
      </p:sp>
      <p:sp>
        <p:nvSpPr>
          <p:cNvPr id="9" name="TextBox 4"/>
          <p:cNvSpPr txBox="1">
            <a:spLocks noChangeArrowheads="1"/>
          </p:cNvSpPr>
          <p:nvPr/>
        </p:nvSpPr>
        <p:spPr bwMode="auto">
          <a:xfrm>
            <a:off x="2032000" y="5562601"/>
            <a:ext cx="8305800"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a:solidFill>
                  <a:prstClr val="black"/>
                </a:solidFill>
                <a:latin typeface="Times New Roman" panose="02020603050405020304" pitchFamily="18" charset="0"/>
                <a:cs typeface="Times New Roman" panose="02020603050405020304" pitchFamily="18" charset="0"/>
              </a:rPr>
              <a:t>Quan sát biểu đồ tranh ở trên và đọc số HS đạt điểm 10 môn toán trong tuần của khối 6.</a:t>
            </a:r>
          </a:p>
        </p:txBody>
      </p:sp>
      <p:pic>
        <p:nvPicPr>
          <p:cNvPr id="12" name="Picture 14"/>
          <p:cNvPicPr>
            <a:picLocks noChangeAspect="1" noChangeArrowheads="1"/>
          </p:cNvPicPr>
          <p:nvPr/>
        </p:nvPicPr>
        <p:blipFill>
          <a:blip r:embed="rId2"/>
          <a:srcRect/>
          <a:stretch>
            <a:fillRect/>
          </a:stretch>
        </p:blipFill>
        <p:spPr bwMode="auto">
          <a:xfrm>
            <a:off x="1337311" y="1481932"/>
            <a:ext cx="6016625" cy="3905250"/>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172556211"/>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barn(inVertical)">
                                      <p:cBhvr>
                                        <p:cTn id="7" dur="500"/>
                                        <p:tgtEl>
                                          <p:spTgt spid="12"/>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9"/>
                                        </p:tgtEl>
                                        <p:attrNameLst>
                                          <p:attrName>style.visibility</p:attrName>
                                        </p:attrNameLst>
                                      </p:cBhvr>
                                      <p:to>
                                        <p:strVal val="visible"/>
                                      </p:to>
                                    </p:set>
                                    <p:animEffect transition="in" filter="barn(inVertical)">
                                      <p:cBhvr>
                                        <p:cTn id="10" dur="500"/>
                                        <p:tgtEl>
                                          <p:spTgt spid="9"/>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15362"/>
                                        </p:tgtEl>
                                        <p:attrNameLst>
                                          <p:attrName>style.visibility</p:attrName>
                                        </p:attrNameLst>
                                      </p:cBhvr>
                                      <p:to>
                                        <p:strVal val="visible"/>
                                      </p:to>
                                    </p:set>
                                    <p:animEffect transition="in" filter="barn(inVertical)">
                                      <p:cBhvr>
                                        <p:cTn id="15" dur="500"/>
                                        <p:tgtEl>
                                          <p:spTgt spid="1536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362" grpId="0"/>
      <p:bldP spid="9"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extBox 4"/>
          <p:cNvSpPr txBox="1">
            <a:spLocks noChangeArrowheads="1"/>
          </p:cNvSpPr>
          <p:nvPr/>
        </p:nvSpPr>
        <p:spPr bwMode="auto">
          <a:xfrm>
            <a:off x="1549400" y="784225"/>
            <a:ext cx="6680200" cy="52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a:solidFill>
                  <a:srgbClr val="FF0000"/>
                </a:solidFill>
                <a:latin typeface="Times New Roman" panose="02020603050405020304" pitchFamily="18" charset="0"/>
                <a:cs typeface="Times New Roman" panose="02020603050405020304" pitchFamily="18" charset="0"/>
              </a:rPr>
              <a:t>2. Đọc biểu đồ tranh</a:t>
            </a:r>
          </a:p>
        </p:txBody>
      </p:sp>
      <p:sp>
        <p:nvSpPr>
          <p:cNvPr id="9" name="TextBox 4"/>
          <p:cNvSpPr txBox="1">
            <a:spLocks noChangeArrowheads="1"/>
          </p:cNvSpPr>
          <p:nvPr/>
        </p:nvSpPr>
        <p:spPr bwMode="auto">
          <a:xfrm>
            <a:off x="2032000" y="5562601"/>
            <a:ext cx="83058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a:solidFill>
                  <a:prstClr val="black"/>
                </a:solidFill>
                <a:latin typeface="Times New Roman" panose="02020603050405020304" pitchFamily="18" charset="0"/>
                <a:cs typeface="Times New Roman" panose="02020603050405020304" pitchFamily="18" charset="0"/>
              </a:rPr>
              <a:t>Loại quả nào được được HS khối 6 yêu thích nhất?</a:t>
            </a:r>
          </a:p>
        </p:txBody>
      </p:sp>
      <p:pic>
        <p:nvPicPr>
          <p:cNvPr id="66562" name="Picture 2"/>
          <p:cNvPicPr>
            <a:picLocks noChangeAspect="1" noChangeArrowheads="1"/>
          </p:cNvPicPr>
          <p:nvPr/>
        </p:nvPicPr>
        <p:blipFill>
          <a:blip r:embed="rId2"/>
          <a:srcRect/>
          <a:stretch>
            <a:fillRect/>
          </a:stretch>
        </p:blipFill>
        <p:spPr bwMode="auto">
          <a:xfrm>
            <a:off x="2298700" y="1409701"/>
            <a:ext cx="6200775" cy="4133850"/>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 name="TextBox 4"/>
          <p:cNvSpPr txBox="1">
            <a:spLocks noChangeArrowheads="1"/>
          </p:cNvSpPr>
          <p:nvPr/>
        </p:nvSpPr>
        <p:spPr bwMode="auto">
          <a:xfrm>
            <a:off x="4981575" y="844550"/>
            <a:ext cx="5181600" cy="401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000">
                <a:solidFill>
                  <a:prstClr val="black"/>
                </a:solidFill>
                <a:latin typeface="Times New Roman" panose="02020603050405020304" pitchFamily="18" charset="0"/>
                <a:cs typeface="Times New Roman" panose="02020603050405020304" pitchFamily="18" charset="0"/>
              </a:rPr>
              <a:t>(Loại quả yêu thích của các bạn HS khối 6)</a:t>
            </a:r>
          </a:p>
        </p:txBody>
      </p:sp>
      <p:sp>
        <p:nvSpPr>
          <p:cNvPr id="8" name="TextBox 4"/>
          <p:cNvSpPr txBox="1">
            <a:spLocks noChangeArrowheads="1"/>
          </p:cNvSpPr>
          <p:nvPr/>
        </p:nvSpPr>
        <p:spPr bwMode="auto">
          <a:xfrm>
            <a:off x="1549400" y="5986056"/>
            <a:ext cx="80772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dirty="0" err="1">
                <a:solidFill>
                  <a:prstClr val="black"/>
                </a:solidFill>
                <a:latin typeface="Times New Roman" panose="02020603050405020304" pitchFamily="18" charset="0"/>
                <a:cs typeface="Times New Roman" panose="02020603050405020304" pitchFamily="18" charset="0"/>
              </a:rPr>
              <a:t>Loại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quả</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nào</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được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được</a:t>
            </a:r>
            <a:r>
              <a:rPr lang="en-US" altLang="en-US" sz="2400" b="1" dirty="0">
                <a:solidFill>
                  <a:prstClr val="black"/>
                </a:solidFill>
                <a:latin typeface="Times New Roman" panose="02020603050405020304" pitchFamily="18" charset="0"/>
                <a:cs typeface="Times New Roman" panose="02020603050405020304" pitchFamily="18" charset="0"/>
              </a:rPr>
              <a:t> HS </a:t>
            </a:r>
            <a:r>
              <a:rPr lang="en-US" altLang="en-US" sz="2400" b="1" dirty="0" err="1">
                <a:solidFill>
                  <a:prstClr val="black"/>
                </a:solidFill>
                <a:latin typeface="Times New Roman" panose="02020603050405020304" pitchFamily="18" charset="0"/>
                <a:cs typeface="Times New Roman" panose="02020603050405020304" pitchFamily="18" charset="0"/>
              </a:rPr>
              <a:t>khối</a:t>
            </a:r>
            <a:r>
              <a:rPr lang="en-US" altLang="en-US" sz="2400" b="1" dirty="0">
                <a:solidFill>
                  <a:prstClr val="black"/>
                </a:solidFill>
                <a:latin typeface="Times New Roman" panose="02020603050405020304" pitchFamily="18" charset="0"/>
                <a:cs typeface="Times New Roman" panose="02020603050405020304" pitchFamily="18" charset="0"/>
              </a:rPr>
              <a:t> 6 </a:t>
            </a:r>
            <a:r>
              <a:rPr lang="en-US" altLang="en-US" sz="2400" b="1" dirty="0" err="1">
                <a:solidFill>
                  <a:prstClr val="black"/>
                </a:solidFill>
                <a:latin typeface="Times New Roman" panose="02020603050405020304" pitchFamily="18" charset="0"/>
                <a:cs typeface="Times New Roman" panose="02020603050405020304" pitchFamily="18" charset="0"/>
              </a:rPr>
              <a:t>yêu</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thích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ít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nhất</a:t>
            </a:r>
            <a:r>
              <a:rPr lang="en-US" altLang="en-US" sz="2400" b="1" dirty="0">
                <a:solidFill>
                  <a:prstClr val="black"/>
                </a:solidFill>
                <a:latin typeface="Times New Roman" panose="02020603050405020304" pitchFamily="18" charset="0"/>
                <a:cs typeface="Times New Roman" panose="02020603050405020304" pitchFamily="18" charset="0"/>
              </a:rPr>
              <a:t>?</a:t>
            </a:r>
          </a:p>
        </p:txBody>
      </p:sp>
      <p:sp>
        <p:nvSpPr>
          <p:cNvPr id="10" name="TextBox 4"/>
          <p:cNvSpPr txBox="1">
            <a:spLocks noChangeArrowheads="1"/>
          </p:cNvSpPr>
          <p:nvPr/>
        </p:nvSpPr>
        <p:spPr bwMode="auto">
          <a:xfrm>
            <a:off x="1360487" y="6396038"/>
            <a:ext cx="80772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a:solidFill>
                  <a:prstClr val="black"/>
                </a:solidFill>
                <a:latin typeface="Times New Roman" panose="02020603050405020304" pitchFamily="18" charset="0"/>
                <a:cs typeface="Times New Roman" panose="02020603050405020304" pitchFamily="18" charset="0"/>
              </a:rPr>
              <a:t>Em hãy đọc số lượng HS yêu thích đối với từng loại quả.</a:t>
            </a:r>
          </a:p>
        </p:txBody>
      </p:sp>
    </p:spTree>
    <p:extLst>
      <p:ext uri="{BB962C8B-B14F-4D97-AF65-F5344CB8AC3E}">
        <p14:creationId xmlns:p14="http://schemas.microsoft.com/office/powerpoint/2010/main" val="4113735006"/>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nodeType="clickEffect">
                                  <p:stCondLst>
                                    <p:cond delay="0"/>
                                  </p:stCondLst>
                                  <p:childTnLst>
                                    <p:set>
                                      <p:cBhvr>
                                        <p:cTn id="6" dur="1" fill="hold">
                                          <p:stCondLst>
                                            <p:cond delay="0"/>
                                          </p:stCondLst>
                                        </p:cTn>
                                        <p:tgtEl>
                                          <p:spTgt spid="66562"/>
                                        </p:tgtEl>
                                        <p:attrNameLst>
                                          <p:attrName>style.visibility</p:attrName>
                                        </p:attrNameLst>
                                      </p:cBhvr>
                                      <p:to>
                                        <p:strVal val="visible"/>
                                      </p:to>
                                    </p:set>
                                    <p:animEffect transition="in" filter="barn(inVertical)">
                                      <p:cBhvr>
                                        <p:cTn id="7" dur="500"/>
                                        <p:tgtEl>
                                          <p:spTgt spid="66562"/>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barn(inVertical)">
                                      <p:cBhvr>
                                        <p:cTn id="10" dur="500"/>
                                        <p:tgtEl>
                                          <p:spTgt spid="7"/>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9"/>
                                        </p:tgtEl>
                                        <p:attrNameLst>
                                          <p:attrName>style.visibility</p:attrName>
                                        </p:attrNameLst>
                                      </p:cBhvr>
                                      <p:to>
                                        <p:strVal val="visible"/>
                                      </p:to>
                                    </p:set>
                                    <p:animEffect transition="in" filter="barn(inVertical)">
                                      <p:cBhvr>
                                        <p:cTn id="15" dur="500"/>
                                        <p:tgtEl>
                                          <p:spTgt spid="9"/>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10" presetClass="exit" presetSubtype="0" fill="hold" grpId="1" nodeType="clickEffect">
                                  <p:stCondLst>
                                    <p:cond delay="0"/>
                                  </p:stCondLst>
                                  <p:childTnLst>
                                    <p:animEffect transition="out" filter="fade">
                                      <p:cBhvr>
                                        <p:cTn id="19" dur="500"/>
                                        <p:tgtEl>
                                          <p:spTgt spid="9"/>
                                        </p:tgtEl>
                                      </p:cBhvr>
                                    </p:animEffect>
                                    <p:set>
                                      <p:cBhvr>
                                        <p:cTn id="20" dur="1" fill="hold">
                                          <p:stCondLst>
                                            <p:cond delay="499"/>
                                          </p:stCondLst>
                                        </p:cTn>
                                        <p:tgtEl>
                                          <p:spTgt spid="9"/>
                                        </p:tgtEl>
                                        <p:attrNameLst>
                                          <p:attrName>style.visibility</p:attrName>
                                        </p:attrNameLst>
                                      </p:cBhvr>
                                      <p:to>
                                        <p:strVal val="hidden"/>
                                      </p:to>
                                    </p:set>
                                  </p:childTnLst>
                                </p:cTn>
                              </p:par>
                              <p:par>
                                <p:cTn id="21" presetID="16" presetClass="entr" presetSubtype="21" fill="hold" grpId="0" nodeType="withEffect">
                                  <p:stCondLst>
                                    <p:cond delay="0"/>
                                  </p:stCondLst>
                                  <p:childTnLst>
                                    <p:set>
                                      <p:cBhvr>
                                        <p:cTn id="22" dur="1" fill="hold">
                                          <p:stCondLst>
                                            <p:cond delay="0"/>
                                          </p:stCondLst>
                                        </p:cTn>
                                        <p:tgtEl>
                                          <p:spTgt spid="8"/>
                                        </p:tgtEl>
                                        <p:attrNameLst>
                                          <p:attrName>style.visibility</p:attrName>
                                        </p:attrNameLst>
                                      </p:cBhvr>
                                      <p:to>
                                        <p:strVal val="visible"/>
                                      </p:to>
                                    </p:set>
                                    <p:animEffect transition="in" filter="barn(inVertical)">
                                      <p:cBhvr>
                                        <p:cTn id="23" dur="500"/>
                                        <p:tgtEl>
                                          <p:spTgt spid="8"/>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10" presetClass="exit" presetSubtype="0" fill="hold" grpId="1" nodeType="clickEffect">
                                  <p:stCondLst>
                                    <p:cond delay="0"/>
                                  </p:stCondLst>
                                  <p:childTnLst>
                                    <p:animEffect transition="out" filter="fade">
                                      <p:cBhvr>
                                        <p:cTn id="27" dur="500"/>
                                        <p:tgtEl>
                                          <p:spTgt spid="8"/>
                                        </p:tgtEl>
                                      </p:cBhvr>
                                    </p:animEffect>
                                    <p:set>
                                      <p:cBhvr>
                                        <p:cTn id="28" dur="1" fill="hold">
                                          <p:stCondLst>
                                            <p:cond delay="499"/>
                                          </p:stCondLst>
                                        </p:cTn>
                                        <p:tgtEl>
                                          <p:spTgt spid="8"/>
                                        </p:tgtEl>
                                        <p:attrNameLst>
                                          <p:attrName>style.visibility</p:attrName>
                                        </p:attrNameLst>
                                      </p:cBhvr>
                                      <p:to>
                                        <p:strVal val="hidden"/>
                                      </p:to>
                                    </p:set>
                                  </p:childTnLst>
                                </p:cTn>
                              </p:par>
                              <p:par>
                                <p:cTn id="29" presetID="16" presetClass="entr" presetSubtype="21" fill="hold" grpId="0" nodeType="withEffect">
                                  <p:stCondLst>
                                    <p:cond delay="0"/>
                                  </p:stCondLst>
                                  <p:childTnLst>
                                    <p:set>
                                      <p:cBhvr>
                                        <p:cTn id="30" dur="1" fill="hold">
                                          <p:stCondLst>
                                            <p:cond delay="0"/>
                                          </p:stCondLst>
                                        </p:cTn>
                                        <p:tgtEl>
                                          <p:spTgt spid="10"/>
                                        </p:tgtEl>
                                        <p:attrNameLst>
                                          <p:attrName>style.visibility</p:attrName>
                                        </p:attrNameLst>
                                      </p:cBhvr>
                                      <p:to>
                                        <p:strVal val="visible"/>
                                      </p:to>
                                    </p:set>
                                    <p:animEffect transition="in" filter="barn(inVertical)">
                                      <p:cBhvr>
                                        <p:cTn id="31"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9" grpId="1"/>
      <p:bldP spid="7" grpId="0"/>
      <p:bldP spid="8" grpId="0"/>
      <p:bldP spid="8" grpId="1"/>
      <p:bldP spid="10"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extBox 4"/>
          <p:cNvSpPr txBox="1">
            <a:spLocks noChangeArrowheads="1"/>
          </p:cNvSpPr>
          <p:nvPr/>
        </p:nvSpPr>
        <p:spPr bwMode="auto">
          <a:xfrm>
            <a:off x="1549400" y="784225"/>
            <a:ext cx="6680200" cy="52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a:solidFill>
                  <a:srgbClr val="FF0000"/>
                </a:solidFill>
                <a:latin typeface="Times New Roman" panose="02020603050405020304" pitchFamily="18" charset="0"/>
                <a:cs typeface="Times New Roman" panose="02020603050405020304" pitchFamily="18" charset="0"/>
              </a:rPr>
              <a:t>3. Vẽ biểu đồ tranh</a:t>
            </a:r>
          </a:p>
        </p:txBody>
      </p:sp>
      <p:sp>
        <p:nvSpPr>
          <p:cNvPr id="10" name="TextBox 4"/>
          <p:cNvSpPr txBox="1">
            <a:spLocks noChangeArrowheads="1"/>
          </p:cNvSpPr>
          <p:nvPr/>
        </p:nvSpPr>
        <p:spPr bwMode="auto">
          <a:xfrm>
            <a:off x="579120" y="1293677"/>
            <a:ext cx="8839200" cy="4894262"/>
          </a:xfrm>
          <a:prstGeom prst="rect">
            <a:avLst/>
          </a:prstGeom>
          <a:noFill/>
          <a:ln>
            <a:noFill/>
          </a:ln>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fontAlgn="base" hangingPunct="1">
              <a:spcBef>
                <a:spcPct val="0"/>
              </a:spcBef>
              <a:spcAft>
                <a:spcPct val="0"/>
              </a:spcAft>
              <a:defRPr/>
            </a:pPr>
            <a:r>
              <a:rPr lang="en-US" sz="2400" dirty="0" err="1">
                <a:solidFill>
                  <a:prstClr val="black"/>
                </a:solidFill>
                <a:latin typeface="Times New Roman" pitchFamily="18" charset="0"/>
                <a:cs typeface="Times New Roman" pitchFamily="18" charset="0"/>
              </a:rPr>
              <a:t>Để</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diễn</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dữ</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liệu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thống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kê</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từ</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vào</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đồ</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tranh</a:t>
            </a:r>
            <a:r>
              <a:rPr lang="en-US" sz="2400" dirty="0">
                <a:solidFill>
                  <a:prstClr val="black"/>
                </a:solidFill>
                <a:latin typeface="Times New Roman" pitchFamily="18" charset="0"/>
                <a:cs typeface="Times New Roman" pitchFamily="18" charset="0"/>
              </a:rPr>
              <a:t>, ta </a:t>
            </a:r>
            <a:r>
              <a:rPr lang="en-US" sz="2400" dirty="0" err="1">
                <a:solidFill>
                  <a:prstClr val="black"/>
                </a:solidFill>
                <a:latin typeface="Times New Roman" pitchFamily="18" charset="0"/>
                <a:cs typeface="Times New Roman" pitchFamily="18" charset="0"/>
              </a:rPr>
              <a:t>thực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hiện</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các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bước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sau</a:t>
            </a:r>
            <a:r>
              <a:rPr lang="en-US" sz="2400" dirty="0">
                <a:solidFill>
                  <a:prstClr val="black"/>
                </a:solidFill>
                <a:latin typeface="Times New Roman" pitchFamily="18" charset="0"/>
                <a:cs typeface="Times New Roman" pitchFamily="18" charset="0"/>
              </a:rPr>
              <a:t>:</a:t>
            </a:r>
          </a:p>
          <a:p>
            <a:pPr marL="342900" indent="-342900" eaLnBrk="1" fontAlgn="base" hangingPunct="1">
              <a:spcBef>
                <a:spcPct val="0"/>
              </a:spcBef>
              <a:spcAft>
                <a:spcPct val="0"/>
              </a:spcAft>
              <a:buFontTx/>
              <a:buChar char="-"/>
              <a:defRPr/>
            </a:pPr>
            <a:r>
              <a:rPr lang="en-US" sz="2400" i="1" dirty="0" err="1">
                <a:solidFill>
                  <a:srgbClr val="0000FF"/>
                </a:solidFill>
                <a:latin typeface="Times New Roman" pitchFamily="18" charset="0"/>
                <a:cs typeface="Times New Roman" pitchFamily="18" charset="0"/>
              </a:rPr>
              <a:t>Bước</a:t>
            </a:r>
            <a:r>
              <a:rPr lang="en-US" sz="2400" i="1" dirty="0">
                <a:solidFill>
                  <a:srgbClr val="0000FF"/>
                </a:solidFill>
                <a:latin typeface="Times New Roman" pitchFamily="18" charset="0"/>
                <a:cs typeface="Times New Roman" pitchFamily="18" charset="0"/>
              </a:rPr>
              <a:t> 1: </a:t>
            </a:r>
            <a:r>
              <a:rPr lang="en-US" sz="2400" i="1" dirty="0" err="1">
                <a:solidFill>
                  <a:srgbClr val="0000FF"/>
                </a:solidFill>
                <a:latin typeface="Times New Roman" pitchFamily="18" charset="0"/>
                <a:cs typeface="Times New Roman" pitchFamily="18" charset="0"/>
              </a:rPr>
              <a:t>Chuẩn</a:t>
            </a:r>
            <a:r>
              <a:rPr lang="en-US" sz="2400" i="1" dirty="0">
                <a:solidFill>
                  <a:srgbClr val="0000FF"/>
                </a:solidFill>
                <a:latin typeface="Times New Roman" pitchFamily="18" charset="0"/>
                <a:cs typeface="Times New Roman" pitchFamily="18" charset="0"/>
              </a:rPr>
              <a:t> </a:t>
            </a:r>
            <a:r>
              <a:rPr lang="en-US" sz="2400" i="1" dirty="0" err="1">
                <a:solidFill>
                  <a:srgbClr val="0000FF"/>
                </a:solidFill>
                <a:latin typeface="Times New Roman" pitchFamily="18" charset="0"/>
                <a:cs typeface="Times New Roman" pitchFamily="18" charset="0"/>
              </a:rPr>
              <a:t>bị</a:t>
            </a:r>
            <a:r>
              <a:rPr lang="en-US" sz="2400" dirty="0">
                <a:solidFill>
                  <a:prstClr val="black"/>
                </a:solidFill>
                <a:latin typeface="Times New Roman" pitchFamily="18" charset="0"/>
                <a:cs typeface="Times New Roman" pitchFamily="18" charset="0"/>
              </a:rPr>
              <a:t>:</a:t>
            </a:r>
          </a:p>
          <a:p>
            <a:pPr eaLnBrk="1" fontAlgn="base" hangingPunct="1">
              <a:spcBef>
                <a:spcPct val="0"/>
              </a:spcBef>
              <a:spcAft>
                <a:spcPct val="0"/>
              </a:spcAft>
              <a:defRPr/>
            </a:pP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Chọn</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tượng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hoặc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hình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ảnh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đại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diện</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cho</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dữ</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liệu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cần</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diễn</a:t>
            </a:r>
            <a:r>
              <a:rPr lang="en-US" sz="2400" dirty="0">
                <a:solidFill>
                  <a:prstClr val="black"/>
                </a:solidFill>
                <a:latin typeface="Times New Roman" pitchFamily="18" charset="0"/>
                <a:cs typeface="Times New Roman" pitchFamily="18" charset="0"/>
              </a:rPr>
              <a:t>.</a:t>
            </a:r>
          </a:p>
          <a:p>
            <a:pPr eaLnBrk="1" fontAlgn="base" hangingPunct="1">
              <a:spcBef>
                <a:spcPct val="0"/>
              </a:spcBef>
              <a:spcAft>
                <a:spcPct val="0"/>
              </a:spcAft>
              <a:defRPr/>
            </a:pP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Xác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định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mỗi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tượng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hoặc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hình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ảnh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thay</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thế</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cho</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bao</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nhiêu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đối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tượng</a:t>
            </a:r>
            <a:r>
              <a:rPr lang="en-US" sz="2400" dirty="0">
                <a:solidFill>
                  <a:prstClr val="black"/>
                </a:solidFill>
                <a:latin typeface="Times New Roman" pitchFamily="18" charset="0"/>
                <a:cs typeface="Times New Roman" pitchFamily="18" charset="0"/>
              </a:rPr>
              <a:t>.</a:t>
            </a:r>
          </a:p>
          <a:p>
            <a:pPr marL="342900" indent="-342900" eaLnBrk="1" fontAlgn="base" hangingPunct="1">
              <a:spcBef>
                <a:spcPct val="0"/>
              </a:spcBef>
              <a:spcAft>
                <a:spcPct val="0"/>
              </a:spcAft>
              <a:buFontTx/>
              <a:buChar char="-"/>
              <a:defRPr/>
            </a:pPr>
            <a:r>
              <a:rPr lang="en-US" sz="2400" i="1" dirty="0" err="1">
                <a:solidFill>
                  <a:srgbClr val="0000FF"/>
                </a:solidFill>
                <a:latin typeface="Times New Roman" pitchFamily="18" charset="0"/>
                <a:cs typeface="Times New Roman" pitchFamily="18" charset="0"/>
              </a:rPr>
              <a:t>Bước</a:t>
            </a:r>
            <a:r>
              <a:rPr lang="en-US" sz="2400" i="1" dirty="0">
                <a:solidFill>
                  <a:srgbClr val="0000FF"/>
                </a:solidFill>
                <a:latin typeface="Times New Roman" pitchFamily="18" charset="0"/>
                <a:cs typeface="Times New Roman" pitchFamily="18" charset="0"/>
              </a:rPr>
              <a:t> 2: </a:t>
            </a:r>
            <a:r>
              <a:rPr lang="en-US" sz="2400" i="1" dirty="0" err="1">
                <a:solidFill>
                  <a:srgbClr val="0000FF"/>
                </a:solidFill>
                <a:latin typeface="Times New Roman" pitchFamily="18" charset="0"/>
                <a:cs typeface="Times New Roman" pitchFamily="18" charset="0"/>
              </a:rPr>
              <a:t>Vẽ</a:t>
            </a:r>
            <a:r>
              <a:rPr lang="en-US" sz="2400" i="1" dirty="0">
                <a:solidFill>
                  <a:srgbClr val="0000FF"/>
                </a:solidFill>
                <a:latin typeface="Times New Roman" pitchFamily="18" charset="0"/>
                <a:cs typeface="Times New Roman" pitchFamily="18" charset="0"/>
              </a:rPr>
              <a:t> </a:t>
            </a:r>
            <a:r>
              <a:rPr lang="en-US" sz="2400" i="1" dirty="0" err="1">
                <a:solidFill>
                  <a:srgbClr val="0000FF"/>
                </a:solidFill>
                <a:latin typeface="Times New Roman" pitchFamily="18" charset="0"/>
                <a:cs typeface="Times New Roman" pitchFamily="18" charset="0"/>
              </a:rPr>
              <a:t>biểu</a:t>
            </a:r>
            <a:r>
              <a:rPr lang="en-US" sz="2400" i="1" dirty="0">
                <a:solidFill>
                  <a:srgbClr val="0000FF"/>
                </a:solidFill>
                <a:latin typeface="Times New Roman" pitchFamily="18" charset="0"/>
                <a:cs typeface="Times New Roman" pitchFamily="18" charset="0"/>
              </a:rPr>
              <a:t> </a:t>
            </a:r>
            <a:r>
              <a:rPr lang="en-US" sz="2400" i="1" dirty="0" err="1">
                <a:solidFill>
                  <a:srgbClr val="0000FF"/>
                </a:solidFill>
                <a:latin typeface="Times New Roman" pitchFamily="18" charset="0"/>
                <a:cs typeface="Times New Roman" pitchFamily="18" charset="0"/>
              </a:rPr>
              <a:t>đồ</a:t>
            </a:r>
            <a:r>
              <a:rPr lang="en-US" sz="2400" i="1" dirty="0">
                <a:solidFill>
                  <a:srgbClr val="0000FF"/>
                </a:solidFill>
                <a:latin typeface="Times New Roman" pitchFamily="18" charset="0"/>
                <a:cs typeface="Times New Roman" pitchFamily="18" charset="0"/>
              </a:rPr>
              <a:t> </a:t>
            </a:r>
            <a:r>
              <a:rPr lang="en-US" sz="2400" i="1" dirty="0" err="1">
                <a:solidFill>
                  <a:srgbClr val="0000FF"/>
                </a:solidFill>
                <a:latin typeface="Times New Roman" pitchFamily="18" charset="0"/>
                <a:cs typeface="Times New Roman" pitchFamily="18" charset="0"/>
              </a:rPr>
              <a:t>tranh</a:t>
            </a:r>
            <a:r>
              <a:rPr lang="en-US" sz="2400" i="1" dirty="0">
                <a:solidFill>
                  <a:srgbClr val="0000FF"/>
                </a:solidFill>
                <a:latin typeface="Times New Roman" pitchFamily="18" charset="0"/>
                <a:cs typeface="Times New Roman" pitchFamily="18" charset="0"/>
              </a:rPr>
              <a:t>:</a:t>
            </a:r>
          </a:p>
          <a:p>
            <a:pPr eaLnBrk="1" fontAlgn="base" hangingPunct="1">
              <a:spcBef>
                <a:spcPct val="0"/>
              </a:spcBef>
              <a:spcAft>
                <a:spcPct val="0"/>
              </a:spcAft>
              <a:defRPr/>
            </a:pP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đồ</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tranh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thường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gồm</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hai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cột</a:t>
            </a:r>
            <a:r>
              <a:rPr lang="en-US" sz="2400" dirty="0">
                <a:solidFill>
                  <a:prstClr val="black"/>
                </a:solidFill>
                <a:latin typeface="Times New Roman" pitchFamily="18" charset="0"/>
                <a:cs typeface="Times New Roman" pitchFamily="18" charset="0"/>
              </a:rPr>
              <a:t>:</a:t>
            </a:r>
          </a:p>
          <a:p>
            <a:pPr eaLnBrk="1" fontAlgn="base" hangingPunct="1">
              <a:spcBef>
                <a:spcPct val="0"/>
              </a:spcBef>
              <a:spcAft>
                <a:spcPct val="0"/>
              </a:spcAft>
              <a:defRPr/>
            </a:pPr>
            <a:r>
              <a:rPr lang="en-US" sz="2400" i="1" dirty="0" err="1">
                <a:solidFill>
                  <a:prstClr val="black"/>
                </a:solidFill>
                <a:latin typeface="Times New Roman" pitchFamily="18" charset="0"/>
                <a:cs typeface="Times New Roman" pitchFamily="18" charset="0"/>
              </a:rPr>
              <a:t>Cột</a:t>
            </a:r>
            <a:r>
              <a:rPr lang="en-US" sz="2400" i="1" dirty="0">
                <a:solidFill>
                  <a:prstClr val="black"/>
                </a:solidFill>
                <a:latin typeface="Times New Roman" pitchFamily="18" charset="0"/>
                <a:cs typeface="Times New Roman" pitchFamily="18" charset="0"/>
              </a:rPr>
              <a:t> 1</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Danh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sách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phân</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loại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đối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tượng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thống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kê</a:t>
            </a:r>
            <a:r>
              <a:rPr lang="en-US" sz="2400" dirty="0">
                <a:solidFill>
                  <a:prstClr val="black"/>
                </a:solidFill>
                <a:latin typeface="Times New Roman" pitchFamily="18" charset="0"/>
                <a:cs typeface="Times New Roman" pitchFamily="18" charset="0"/>
              </a:rPr>
              <a:t>.</a:t>
            </a:r>
          </a:p>
          <a:p>
            <a:pPr eaLnBrk="1" fontAlgn="base" hangingPunct="1">
              <a:spcBef>
                <a:spcPct val="0"/>
              </a:spcBef>
              <a:spcAft>
                <a:spcPct val="0"/>
              </a:spcAft>
              <a:defRPr/>
            </a:pPr>
            <a:r>
              <a:rPr lang="en-US" sz="2400" i="1" dirty="0" err="1">
                <a:solidFill>
                  <a:prstClr val="black"/>
                </a:solidFill>
                <a:latin typeface="Times New Roman" pitchFamily="18" charset="0"/>
                <a:cs typeface="Times New Roman" pitchFamily="18" charset="0"/>
              </a:rPr>
              <a:t>Cột</a:t>
            </a:r>
            <a:r>
              <a:rPr lang="en-US" sz="2400" i="1" dirty="0">
                <a:solidFill>
                  <a:prstClr val="black"/>
                </a:solidFill>
                <a:latin typeface="Times New Roman" pitchFamily="18" charset="0"/>
                <a:cs typeface="Times New Roman" pitchFamily="18" charset="0"/>
              </a:rPr>
              <a:t> 2: </a:t>
            </a:r>
            <a:r>
              <a:rPr lang="en-US" sz="2400" dirty="0" err="1">
                <a:solidFill>
                  <a:prstClr val="black"/>
                </a:solidFill>
                <a:latin typeface="Times New Roman" pitchFamily="18" charset="0"/>
                <a:cs typeface="Times New Roman" pitchFamily="18" charset="0"/>
              </a:rPr>
              <a:t>Vẽ</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các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tượng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thay</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thế</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đủ</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số</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lượng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các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đối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tượng</a:t>
            </a:r>
            <a:r>
              <a:rPr lang="en-US" sz="2400" dirty="0">
                <a:solidFill>
                  <a:prstClr val="black"/>
                </a:solidFill>
                <a:latin typeface="Times New Roman" pitchFamily="18" charset="0"/>
                <a:cs typeface="Times New Roman" pitchFamily="18" charset="0"/>
              </a:rPr>
              <a:t>.</a:t>
            </a:r>
          </a:p>
          <a:p>
            <a:pPr eaLnBrk="1" fontAlgn="base" hangingPunct="1">
              <a:spcBef>
                <a:spcPct val="0"/>
              </a:spcBef>
              <a:spcAft>
                <a:spcPct val="0"/>
              </a:spcAft>
              <a:defRPr/>
            </a:pP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Ghi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tên</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đồ</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và</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các</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chú</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thích</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số</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lượng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tương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ứng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mỗi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tượng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của</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biểu</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đồ</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tranh</a:t>
            </a:r>
            <a:r>
              <a:rPr lang="en-US" sz="2400" dirty="0">
                <a:solidFill>
                  <a:prstClr val="black"/>
                </a:solidFill>
                <a:latin typeface="Times New Roman" pitchFamily="18" charset="0"/>
                <a:cs typeface="Times New Roman" pitchFamily="18" charset="0"/>
              </a:rPr>
              <a:t>.</a:t>
            </a:r>
          </a:p>
          <a:p>
            <a:pPr marL="342900" indent="-342900" eaLnBrk="1" fontAlgn="base" hangingPunct="1">
              <a:spcBef>
                <a:spcPct val="0"/>
              </a:spcBef>
              <a:spcAft>
                <a:spcPct val="0"/>
              </a:spcAft>
              <a:buFontTx/>
              <a:buChar char="-"/>
              <a:defRPr/>
            </a:pPr>
            <a:endParaRPr lang="en-US" sz="2400" dirty="0">
              <a:solidFill>
                <a:prstClr val="black"/>
              </a:solidFill>
              <a:latin typeface="Times New Roman" pitchFamily="18" charset="0"/>
              <a:cs typeface="Times New Roman" pitchFamily="18" charset="0"/>
            </a:endParaRPr>
          </a:p>
        </p:txBody>
      </p:sp>
    </p:spTree>
    <p:extLst>
      <p:ext uri="{BB962C8B-B14F-4D97-AF65-F5344CB8AC3E}">
        <p14:creationId xmlns:p14="http://schemas.microsoft.com/office/powerpoint/2010/main" val="167829552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6" presetClass="entr" presetSubtype="21" fill="hold" grpId="0" nodeType="with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barn(inVertical)">
                                      <p:cBhvr>
                                        <p:cTn id="7"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4"/>
          <p:cNvSpPr txBox="1">
            <a:spLocks noChangeArrowheads="1"/>
          </p:cNvSpPr>
          <p:nvPr/>
        </p:nvSpPr>
        <p:spPr bwMode="auto">
          <a:xfrm>
            <a:off x="892175" y="376237"/>
            <a:ext cx="8839200" cy="1200150"/>
          </a:xfrm>
          <a:prstGeom prst="rect">
            <a:avLst/>
          </a:prstGeom>
          <a:noFill/>
          <a:ln>
            <a:noFill/>
          </a:ln>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fontAlgn="base" hangingPunct="1">
              <a:spcBef>
                <a:spcPct val="0"/>
              </a:spcBef>
              <a:spcAft>
                <a:spcPct val="0"/>
              </a:spcAft>
              <a:defRPr/>
            </a:pPr>
            <a:r>
              <a:rPr lang="en-US" sz="2400" dirty="0" err="1">
                <a:solidFill>
                  <a:srgbClr val="FF0000"/>
                </a:solidFill>
                <a:latin typeface="Times New Roman" pitchFamily="18" charset="0"/>
                <a:cs typeface="Times New Roman" pitchFamily="18" charset="0"/>
              </a:rPr>
              <a:t>Ví</a:t>
            </a:r>
            <a:r>
              <a:rPr lang="en-US" sz="2400" dirty="0">
                <a:solidFill>
                  <a:srgbClr val="FF0000"/>
                </a:solidFill>
                <a:latin typeface="Times New Roman" pitchFamily="18" charset="0"/>
                <a:cs typeface="Times New Roman" pitchFamily="18" charset="0"/>
              </a:rPr>
              <a:t> dụ1: </a:t>
            </a:r>
            <a:r>
              <a:rPr lang="en-US" sz="2400" dirty="0" err="1">
                <a:solidFill>
                  <a:prstClr val="black"/>
                </a:solidFill>
                <a:latin typeface="Times New Roman" pitchFamily="18" charset="0"/>
                <a:cs typeface="Times New Roman" pitchFamily="18" charset="0"/>
              </a:rPr>
              <a:t>Bảng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thống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kê</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dưới</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đây</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cho</a:t>
            </a:r>
            <a:r>
              <a:rPr lang="en-US" sz="2400" dirty="0">
                <a:solidFill>
                  <a:prstClr val="black"/>
                </a:solidFill>
                <a:latin typeface="Times New Roman" pitchFamily="18" charset="0"/>
                <a:cs typeface="Times New Roman" pitchFamily="18" charset="0"/>
              </a:rPr>
              <a:t> ta </a:t>
            </a:r>
            <a:r>
              <a:rPr lang="en-US" sz="2400" dirty="0" err="1">
                <a:solidFill>
                  <a:prstClr val="black"/>
                </a:solidFill>
                <a:latin typeface="Times New Roman" pitchFamily="18" charset="0"/>
                <a:cs typeface="Times New Roman" pitchFamily="18" charset="0"/>
              </a:rPr>
              <a:t>thông</a:t>
            </a:r>
            <a:r>
              <a:rPr lang="en-US" sz="2400" dirty="0">
                <a:solidFill>
                  <a:prstClr val="black"/>
                </a:solidFill>
                <a:latin typeface="Times New Roman" pitchFamily="18" charset="0"/>
                <a:cs typeface="Times New Roman" pitchFamily="18" charset="0"/>
              </a:rPr>
              <a:t> tin </a:t>
            </a:r>
            <a:r>
              <a:rPr lang="en-US" sz="2400" dirty="0" err="1">
                <a:solidFill>
                  <a:prstClr val="black"/>
                </a:solidFill>
                <a:latin typeface="Times New Roman" pitchFamily="18" charset="0"/>
                <a:cs typeface="Times New Roman" pitchFamily="18" charset="0"/>
              </a:rPr>
              <a:t>về</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số</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lượng</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lớp</a:t>
            </a:r>
            <a:r>
              <a:rPr lang="en-US" sz="2400" dirty="0">
                <a:solidFill>
                  <a:prstClr val="black"/>
                </a:solidFill>
                <a:latin typeface="Times New Roman" pitchFamily="18" charset="0"/>
                <a:cs typeface="Times New Roman" pitchFamily="18" charset="0"/>
              </a:rPr>
              <a:t> 6C </a:t>
            </a:r>
            <a:r>
              <a:rPr lang="en-US" sz="2400" dirty="0" err="1">
                <a:solidFill>
                  <a:prstClr val="black"/>
                </a:solidFill>
                <a:latin typeface="Times New Roman" pitchFamily="18" charset="0"/>
                <a:cs typeface="Times New Roman" pitchFamily="18" charset="0"/>
              </a:rPr>
              <a:t>đạt</a:t>
            </a:r>
            <a:r>
              <a:rPr lang="en-US" sz="2400" dirty="0">
                <a:solidFill>
                  <a:prstClr val="black"/>
                </a:solidFill>
                <a:latin typeface="Times New Roman" pitchFamily="18" charset="0"/>
                <a:cs typeface="Times New Roman" pitchFamily="18" charset="0"/>
              </a:rPr>
              <a:t> </a:t>
            </a:r>
            <a:r>
              <a:rPr lang="en-US" sz="2400" dirty="0" err="1">
                <a:solidFill>
                  <a:prstClr val="black"/>
                </a:solidFill>
                <a:latin typeface="Times New Roman" pitchFamily="18" charset="0"/>
                <a:cs typeface="Times New Roman" pitchFamily="18" charset="0"/>
              </a:rPr>
              <a:t>điểm</a:t>
            </a:r>
            <a:r>
              <a:rPr lang="en-US" sz="2400" dirty="0">
                <a:solidFill>
                  <a:prstClr val="black"/>
                </a:solidFill>
                <a:latin typeface="Times New Roman" pitchFamily="18" charset="0"/>
                <a:cs typeface="Times New Roman" pitchFamily="18" charset="0"/>
              </a:rPr>
              <a:t> 10.</a:t>
            </a:r>
          </a:p>
          <a:p>
            <a:pPr marL="342900" indent="-342900" eaLnBrk="1" fontAlgn="base" hangingPunct="1">
              <a:spcBef>
                <a:spcPct val="0"/>
              </a:spcBef>
              <a:spcAft>
                <a:spcPct val="0"/>
              </a:spcAft>
              <a:buFontTx/>
              <a:buChar char="-"/>
              <a:defRPr/>
            </a:pPr>
            <a:endParaRPr lang="en-US" sz="2400" dirty="0">
              <a:solidFill>
                <a:prstClr val="black"/>
              </a:solidFill>
              <a:latin typeface="Times New Roman" pitchFamily="18" charset="0"/>
              <a:cs typeface="Times New Roman" pitchFamily="18" charset="0"/>
            </a:endParaRPr>
          </a:p>
        </p:txBody>
      </p:sp>
      <p:pic>
        <p:nvPicPr>
          <p:cNvPr id="67586" name="Picture 2"/>
          <p:cNvPicPr>
            <a:picLocks noChangeAspect="1" noChangeArrowheads="1"/>
          </p:cNvPicPr>
          <p:nvPr/>
        </p:nvPicPr>
        <p:blipFill>
          <a:blip r:embed="rId2"/>
          <a:srcRect/>
          <a:stretch>
            <a:fillRect/>
          </a:stretch>
        </p:blipFill>
        <p:spPr bwMode="auto">
          <a:xfrm>
            <a:off x="1941513" y="1207294"/>
            <a:ext cx="7229475" cy="1000125"/>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6" name="TextBox 4"/>
          <p:cNvSpPr txBox="1">
            <a:spLocks noChangeArrowheads="1"/>
          </p:cNvSpPr>
          <p:nvPr/>
        </p:nvSpPr>
        <p:spPr bwMode="auto">
          <a:xfrm>
            <a:off x="1941513" y="2438401"/>
            <a:ext cx="88392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a:solidFill>
                  <a:prstClr val="black"/>
                </a:solidFill>
                <a:latin typeface="Times New Roman" panose="02020603050405020304" pitchFamily="18" charset="0"/>
                <a:cs typeface="Times New Roman" panose="02020603050405020304" pitchFamily="18" charset="0"/>
              </a:rPr>
              <a:t>Từ bảng thống kê trên ta vẽ được biểu đồ tranh như sau:</a:t>
            </a:r>
          </a:p>
        </p:txBody>
      </p:sp>
      <p:pic>
        <p:nvPicPr>
          <p:cNvPr id="67587" name="Picture 3"/>
          <p:cNvPicPr>
            <a:picLocks noChangeAspect="1" noChangeArrowheads="1"/>
          </p:cNvPicPr>
          <p:nvPr/>
        </p:nvPicPr>
        <p:blipFill>
          <a:blip r:embed="rId3"/>
          <a:srcRect/>
          <a:stretch>
            <a:fillRect/>
          </a:stretch>
        </p:blipFill>
        <p:spPr bwMode="auto">
          <a:xfrm>
            <a:off x="1941513" y="2900364"/>
            <a:ext cx="6740525" cy="3500437"/>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875775014"/>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barn(inVertical)">
                                      <p:cBhvr>
                                        <p:cTn id="7" dur="500"/>
                                        <p:tgtEl>
                                          <p:spTgt spid="10"/>
                                        </p:tgtEl>
                                      </p:cBhvr>
                                    </p:animEffect>
                                  </p:childTnLst>
                                </p:cTn>
                              </p:par>
                              <p:par>
                                <p:cTn id="8" presetID="16" presetClass="entr" presetSubtype="21" fill="hold" nodeType="withEffect">
                                  <p:stCondLst>
                                    <p:cond delay="0"/>
                                  </p:stCondLst>
                                  <p:childTnLst>
                                    <p:set>
                                      <p:cBhvr>
                                        <p:cTn id="9" dur="1" fill="hold">
                                          <p:stCondLst>
                                            <p:cond delay="0"/>
                                          </p:stCondLst>
                                        </p:cTn>
                                        <p:tgtEl>
                                          <p:spTgt spid="67586"/>
                                        </p:tgtEl>
                                        <p:attrNameLst>
                                          <p:attrName>style.visibility</p:attrName>
                                        </p:attrNameLst>
                                      </p:cBhvr>
                                      <p:to>
                                        <p:strVal val="visible"/>
                                      </p:to>
                                    </p:set>
                                    <p:animEffect transition="in" filter="barn(inVertical)">
                                      <p:cBhvr>
                                        <p:cTn id="10" dur="500"/>
                                        <p:tgtEl>
                                          <p:spTgt spid="67586"/>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6"/>
                                        </p:tgtEl>
                                        <p:attrNameLst>
                                          <p:attrName>style.visibility</p:attrName>
                                        </p:attrNameLst>
                                      </p:cBhvr>
                                      <p:to>
                                        <p:strVal val="visible"/>
                                      </p:to>
                                    </p:set>
                                    <p:animEffect transition="in" filter="barn(inVertical)">
                                      <p:cBhvr>
                                        <p:cTn id="15" dur="500"/>
                                        <p:tgtEl>
                                          <p:spTgt spid="6"/>
                                        </p:tgtEl>
                                      </p:cBhvr>
                                    </p:animEffect>
                                  </p:childTnLst>
                                </p:cTn>
                              </p:par>
                              <p:par>
                                <p:cTn id="16" presetID="16" presetClass="entr" presetSubtype="21" fill="hold" nodeType="withEffect">
                                  <p:stCondLst>
                                    <p:cond delay="0"/>
                                  </p:stCondLst>
                                  <p:childTnLst>
                                    <p:set>
                                      <p:cBhvr>
                                        <p:cTn id="17" dur="1" fill="hold">
                                          <p:stCondLst>
                                            <p:cond delay="0"/>
                                          </p:stCondLst>
                                        </p:cTn>
                                        <p:tgtEl>
                                          <p:spTgt spid="67587"/>
                                        </p:tgtEl>
                                        <p:attrNameLst>
                                          <p:attrName>style.visibility</p:attrName>
                                        </p:attrNameLst>
                                      </p:cBhvr>
                                      <p:to>
                                        <p:strVal val="visible"/>
                                      </p:to>
                                    </p:set>
                                    <p:animEffect transition="in" filter="barn(inVertical)">
                                      <p:cBhvr>
                                        <p:cTn id="18" dur="500"/>
                                        <p:tgtEl>
                                          <p:spTgt spid="6758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6"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35818" y="1358899"/>
            <a:ext cx="8526463" cy="17256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1267" name="TextBox 4"/>
          <p:cNvSpPr txBox="1">
            <a:spLocks noChangeArrowheads="1"/>
          </p:cNvSpPr>
          <p:nvPr/>
        </p:nvSpPr>
        <p:spPr bwMode="auto">
          <a:xfrm>
            <a:off x="1676400" y="163513"/>
            <a:ext cx="6680200" cy="8937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a:solidFill>
                  <a:srgbClr val="FF0000"/>
                </a:solidFill>
                <a:latin typeface="Times New Roman" panose="02020603050405020304" pitchFamily="18" charset="0"/>
                <a:cs typeface="Times New Roman" panose="02020603050405020304" pitchFamily="18" charset="0"/>
              </a:rPr>
              <a:t>Ví dụ 2: </a:t>
            </a:r>
            <a:r>
              <a:rPr lang="en-US" altLang="en-US" sz="2400" b="1">
                <a:solidFill>
                  <a:prstClr val="black"/>
                </a:solidFill>
                <a:latin typeface="Times New Roman" panose="02020603050405020304" pitchFamily="18" charset="0"/>
                <a:cs typeface="Times New Roman" panose="02020603050405020304" pitchFamily="18" charset="0"/>
              </a:rPr>
              <a:t>Sử dụng các biểu tượng sau để vẽ biểu đồ tranh thể hiện bảng thống kê trên:</a:t>
            </a:r>
          </a:p>
        </p:txBody>
      </p:sp>
      <p:graphicFrame>
        <p:nvGraphicFramePr>
          <p:cNvPr id="2" name="Table 1"/>
          <p:cNvGraphicFramePr>
            <a:graphicFrameLocks noGrp="1"/>
          </p:cNvGraphicFramePr>
          <p:nvPr/>
        </p:nvGraphicFramePr>
        <p:xfrm>
          <a:off x="2362200" y="3162300"/>
          <a:ext cx="6096000" cy="3429000"/>
        </p:xfrm>
        <a:graphic>
          <a:graphicData uri="http://schemas.openxmlformats.org/drawingml/2006/table">
            <a:tbl>
              <a:tblPr firstRow="1" bandRow="1">
                <a:tableStyleId>{5C22544A-7EE6-4342-B048-85BDC9FD1C3A}</a:tableStyleId>
              </a:tblPr>
              <a:tblGrid>
                <a:gridCol w="2590800">
                  <a:extLst>
                    <a:ext uri="{9D8B030D-6E8A-4147-A177-3AD203B41FA5}">
                      <a16:colId xmlns:a16="http://schemas.microsoft.com/office/drawing/2014/main" val="20000"/>
                    </a:ext>
                  </a:extLst>
                </a:gridCol>
                <a:gridCol w="3505200">
                  <a:extLst>
                    <a:ext uri="{9D8B030D-6E8A-4147-A177-3AD203B41FA5}">
                      <a16:colId xmlns:a16="http://schemas.microsoft.com/office/drawing/2014/main" val="20001"/>
                    </a:ext>
                  </a:extLst>
                </a:gridCol>
              </a:tblGrid>
              <a:tr h="571500">
                <a:tc>
                  <a:txBody>
                    <a:bodyPr/>
                    <a:lstStyle/>
                    <a:p>
                      <a:pPr algn="ctr"/>
                      <a:r>
                        <a:rPr lang="en-US" sz="2400" b="1" dirty="0" err="1" smtClean="0">
                          <a:solidFill>
                            <a:schemeClr val="tx1"/>
                          </a:solidFill>
                          <a:latin typeface="Times New Roman" pitchFamily="18" charset="0"/>
                          <a:cs typeface="Times New Roman" pitchFamily="18" charset="0"/>
                        </a:rPr>
                        <a:t>Màu</a:t>
                      </a:r>
                      <a:r>
                        <a:rPr lang="en-US" sz="2400" b="1" baseline="0" dirty="0" smtClean="0">
                          <a:solidFill>
                            <a:schemeClr val="tx1"/>
                          </a:solidFill>
                          <a:latin typeface="Times New Roman" pitchFamily="18" charset="0"/>
                          <a:cs typeface="Times New Roman" pitchFamily="18" charset="0"/>
                        </a:rPr>
                        <a:t> </a:t>
                      </a:r>
                      <a:r>
                        <a:rPr lang="en-US" sz="2400" b="1" baseline="0" dirty="0" err="1" smtClean="0">
                          <a:solidFill>
                            <a:schemeClr val="tx1"/>
                          </a:solidFill>
                          <a:latin typeface="Times New Roman" pitchFamily="18" charset="0"/>
                          <a:cs typeface="Times New Roman" pitchFamily="18" charset="0"/>
                        </a:rPr>
                        <a:t>xe</a:t>
                      </a:r>
                      <a:r>
                        <a:rPr lang="en-US" sz="2400" b="1" baseline="0" dirty="0" smtClean="0">
                          <a:solidFill>
                            <a:schemeClr val="tx1"/>
                          </a:solidFill>
                          <a:latin typeface="Times New Roman" pitchFamily="18" charset="0"/>
                          <a:cs typeface="Times New Roman" pitchFamily="18" charset="0"/>
                        </a:rPr>
                        <a:t> </a:t>
                      </a:r>
                      <a:r>
                        <a:rPr lang="en-US" sz="2400" b="1" baseline="0" dirty="0" err="1" smtClean="0">
                          <a:solidFill>
                            <a:schemeClr val="tx1"/>
                          </a:solidFill>
                          <a:latin typeface="Times New Roman" pitchFamily="18" charset="0"/>
                          <a:cs typeface="Times New Roman" pitchFamily="18" charset="0"/>
                        </a:rPr>
                        <a:t>đạp</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000"/>
                    </a:solidFill>
                  </a:tcPr>
                </a:tc>
                <a:tc>
                  <a:txBody>
                    <a:bodyPr/>
                    <a:lstStyle/>
                    <a:p>
                      <a:pPr algn="ctr"/>
                      <a:r>
                        <a:rPr lang="en-US" sz="2400" b="1" dirty="0" err="1" smtClean="0">
                          <a:solidFill>
                            <a:schemeClr val="tx1"/>
                          </a:solidFill>
                          <a:latin typeface="Times New Roman" pitchFamily="18" charset="0"/>
                          <a:cs typeface="Times New Roman" pitchFamily="18" charset="0"/>
                        </a:rPr>
                        <a:t>Số</a:t>
                      </a:r>
                      <a:r>
                        <a:rPr lang="en-US" sz="2400" b="1" dirty="0" smtClean="0">
                          <a:solidFill>
                            <a:schemeClr val="tx1"/>
                          </a:solidFill>
                          <a:latin typeface="Times New Roman" pitchFamily="18" charset="0"/>
                          <a:cs typeface="Times New Roman" pitchFamily="18" charset="0"/>
                        </a:rPr>
                        <a:t> </a:t>
                      </a:r>
                      <a:r>
                        <a:rPr lang="en-US" sz="2400" b="1" dirty="0" err="1" smtClean="0">
                          <a:solidFill>
                            <a:schemeClr val="tx1"/>
                          </a:solidFill>
                          <a:latin typeface="Times New Roman" pitchFamily="18" charset="0"/>
                          <a:cs typeface="Times New Roman" pitchFamily="18" charset="0"/>
                        </a:rPr>
                        <a:t>xe</a:t>
                      </a:r>
                      <a:r>
                        <a:rPr lang="en-US" sz="2400" b="1" dirty="0" smtClean="0">
                          <a:solidFill>
                            <a:schemeClr val="tx1"/>
                          </a:solidFill>
                          <a:latin typeface="Times New Roman" pitchFamily="18" charset="0"/>
                          <a:cs typeface="Times New Roman" pitchFamily="18" charset="0"/>
                        </a:rPr>
                        <a:t> </a:t>
                      </a:r>
                      <a:r>
                        <a:rPr lang="en-US" sz="2400" b="1" dirty="0" err="1" smtClean="0">
                          <a:solidFill>
                            <a:schemeClr val="tx1"/>
                          </a:solidFill>
                          <a:latin typeface="Times New Roman" pitchFamily="18" charset="0"/>
                          <a:cs typeface="Times New Roman" pitchFamily="18" charset="0"/>
                        </a:rPr>
                        <a:t>bán</a:t>
                      </a:r>
                      <a:r>
                        <a:rPr lang="en-US" sz="2400" b="1" baseline="0" dirty="0" smtClean="0">
                          <a:solidFill>
                            <a:schemeClr val="tx1"/>
                          </a:solidFill>
                          <a:latin typeface="Times New Roman" pitchFamily="18" charset="0"/>
                          <a:cs typeface="Times New Roman" pitchFamily="18" charset="0"/>
                        </a:rPr>
                        <a:t> </a:t>
                      </a:r>
                      <a:r>
                        <a:rPr lang="en-US" sz="2400" b="1" baseline="0" dirty="0" err="1" smtClean="0">
                          <a:solidFill>
                            <a:schemeClr val="tx1"/>
                          </a:solidFill>
                          <a:latin typeface="Times New Roman" pitchFamily="18" charset="0"/>
                          <a:cs typeface="Times New Roman" pitchFamily="18" charset="0"/>
                        </a:rPr>
                        <a:t>được</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000"/>
                    </a:solidFill>
                  </a:tcPr>
                </a:tc>
                <a:extLst>
                  <a:ext uri="{0D108BD9-81ED-4DB2-BD59-A6C34878D82A}">
                    <a16:rowId xmlns:a16="http://schemas.microsoft.com/office/drawing/2014/main" val="10000"/>
                  </a:ext>
                </a:extLst>
              </a:tr>
              <a:tr h="571500">
                <a:tc>
                  <a:txBody>
                    <a:bodyPr/>
                    <a:lstStyle/>
                    <a:p>
                      <a:pPr algn="ctr"/>
                      <a:r>
                        <a:rPr lang="en-US" sz="2400" b="1" dirty="0" err="1" smtClean="0">
                          <a:latin typeface="Times New Roman" pitchFamily="18" charset="0"/>
                          <a:cs typeface="Times New Roman" pitchFamily="18" charset="0"/>
                        </a:rPr>
                        <a:t>Xanh</a:t>
                      </a:r>
                      <a:r>
                        <a:rPr lang="en-US" sz="2400" b="1" dirty="0" smtClean="0">
                          <a:latin typeface="Times New Roman" pitchFamily="18" charset="0"/>
                          <a:cs typeface="Times New Roman" pitchFamily="18" charset="0"/>
                        </a:rPr>
                        <a:t> </a:t>
                      </a:r>
                      <a:r>
                        <a:rPr lang="en-US" sz="2400" b="1" dirty="0" err="1" smtClean="0">
                          <a:latin typeface="Times New Roman" pitchFamily="18" charset="0"/>
                          <a:cs typeface="Times New Roman" pitchFamily="18" charset="0"/>
                        </a:rPr>
                        <a:t>dương</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1"/>
                  </a:ext>
                </a:extLst>
              </a:tr>
              <a:tr h="571500">
                <a:tc>
                  <a:txBody>
                    <a:bodyPr/>
                    <a:lstStyle/>
                    <a:p>
                      <a:pPr algn="ctr"/>
                      <a:r>
                        <a:rPr lang="en-US" sz="2400" b="1" dirty="0" err="1" smtClean="0">
                          <a:latin typeface="Times New Roman" pitchFamily="18" charset="0"/>
                          <a:cs typeface="Times New Roman" pitchFamily="18" charset="0"/>
                        </a:rPr>
                        <a:t>Xanh</a:t>
                      </a:r>
                      <a:r>
                        <a:rPr lang="en-US" sz="2400" b="1" dirty="0" smtClean="0">
                          <a:latin typeface="Times New Roman" pitchFamily="18" charset="0"/>
                          <a:cs typeface="Times New Roman" pitchFamily="18" charset="0"/>
                        </a:rPr>
                        <a:t> </a:t>
                      </a:r>
                      <a:r>
                        <a:rPr lang="en-US" sz="2400" b="1" dirty="0" err="1" smtClean="0">
                          <a:latin typeface="Times New Roman" pitchFamily="18" charset="0"/>
                          <a:cs typeface="Times New Roman" pitchFamily="18" charset="0"/>
                        </a:rPr>
                        <a:t>lá</a:t>
                      </a:r>
                      <a:r>
                        <a:rPr lang="en-US" sz="2400" b="1" baseline="0" dirty="0" smtClean="0">
                          <a:latin typeface="Times New Roman" pitchFamily="18" charset="0"/>
                          <a:cs typeface="Times New Roman" pitchFamily="18" charset="0"/>
                        </a:rPr>
                        <a:t> </a:t>
                      </a:r>
                      <a:r>
                        <a:rPr lang="en-US" sz="2400" b="1" baseline="0" dirty="0" err="1" smtClean="0">
                          <a:latin typeface="Times New Roman" pitchFamily="18" charset="0"/>
                          <a:cs typeface="Times New Roman" pitchFamily="18" charset="0"/>
                        </a:rPr>
                        <a:t>cây</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2"/>
                  </a:ext>
                </a:extLst>
              </a:tr>
              <a:tr h="571500">
                <a:tc>
                  <a:txBody>
                    <a:bodyPr/>
                    <a:lstStyle/>
                    <a:p>
                      <a:pPr algn="ctr"/>
                      <a:r>
                        <a:rPr lang="en-US" sz="2400" b="1" dirty="0" err="1" smtClean="0">
                          <a:latin typeface="Times New Roman" pitchFamily="18" charset="0"/>
                          <a:cs typeface="Times New Roman" pitchFamily="18" charset="0"/>
                        </a:rPr>
                        <a:t>Đỏ</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3"/>
                  </a:ext>
                </a:extLst>
              </a:tr>
              <a:tr h="571500">
                <a:tc>
                  <a:txBody>
                    <a:bodyPr/>
                    <a:lstStyle/>
                    <a:p>
                      <a:pPr algn="ctr"/>
                      <a:r>
                        <a:rPr lang="en-US" sz="2400" b="1" dirty="0" err="1" smtClean="0">
                          <a:latin typeface="Times New Roman" pitchFamily="18" charset="0"/>
                          <a:cs typeface="Times New Roman" pitchFamily="18" charset="0"/>
                        </a:rPr>
                        <a:t>Vàng</a:t>
                      </a:r>
                      <a:r>
                        <a:rPr lang="en-US" sz="2400" b="1" baseline="0" dirty="0" smtClean="0">
                          <a:latin typeface="Times New Roman" pitchFamily="18" charset="0"/>
                          <a:cs typeface="Times New Roman" pitchFamily="18" charset="0"/>
                        </a:rPr>
                        <a:t> </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4"/>
                  </a:ext>
                </a:extLst>
              </a:tr>
              <a:tr h="571500">
                <a:tc>
                  <a:txBody>
                    <a:bodyPr/>
                    <a:lstStyle/>
                    <a:p>
                      <a:pPr algn="ctr"/>
                      <a:r>
                        <a:rPr lang="en-US" sz="2400" b="1" dirty="0" err="1" smtClean="0">
                          <a:latin typeface="Times New Roman" pitchFamily="18" charset="0"/>
                          <a:cs typeface="Times New Roman" pitchFamily="18" charset="0"/>
                        </a:rPr>
                        <a:t>Trắng</a:t>
                      </a:r>
                      <a:r>
                        <a:rPr lang="en-US" sz="2400" b="1" dirty="0" smtClean="0">
                          <a:latin typeface="Times New Roman" pitchFamily="18" charset="0"/>
                          <a:cs typeface="Times New Roman" pitchFamily="18" charset="0"/>
                        </a:rPr>
                        <a:t> </a:t>
                      </a:r>
                      <a:r>
                        <a:rPr lang="en-US" sz="2400" b="1" dirty="0" err="1" smtClean="0">
                          <a:latin typeface="Times New Roman" pitchFamily="18" charset="0"/>
                          <a:cs typeface="Times New Roman" pitchFamily="18" charset="0"/>
                        </a:rPr>
                        <a:t>bạc</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5"/>
                  </a:ext>
                </a:extLst>
              </a:tr>
            </a:tbl>
          </a:graphicData>
        </a:graphic>
      </p:graphicFrame>
      <p:sp>
        <p:nvSpPr>
          <p:cNvPr id="3" name="Oval 2"/>
          <p:cNvSpPr/>
          <p:nvPr/>
        </p:nvSpPr>
        <p:spPr>
          <a:xfrm>
            <a:off x="5099050" y="37846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12" name="Oval 11"/>
          <p:cNvSpPr/>
          <p:nvPr/>
        </p:nvSpPr>
        <p:spPr>
          <a:xfrm>
            <a:off x="5753100" y="37846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13" name="Oval 12"/>
          <p:cNvSpPr/>
          <p:nvPr/>
        </p:nvSpPr>
        <p:spPr>
          <a:xfrm>
            <a:off x="5140325" y="43434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pic>
        <p:nvPicPr>
          <p:cNvPr id="14" name="Picture 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11826" y="4343401"/>
            <a:ext cx="314325" cy="447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7" name="Oval 16"/>
          <p:cNvSpPr/>
          <p:nvPr/>
        </p:nvSpPr>
        <p:spPr>
          <a:xfrm>
            <a:off x="5140325" y="49530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18" name="Oval 17"/>
          <p:cNvSpPr/>
          <p:nvPr/>
        </p:nvSpPr>
        <p:spPr>
          <a:xfrm>
            <a:off x="5753100" y="49530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19" name="Oval 18"/>
          <p:cNvSpPr/>
          <p:nvPr/>
        </p:nvSpPr>
        <p:spPr>
          <a:xfrm>
            <a:off x="6294438" y="49530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20" name="Oval 19"/>
          <p:cNvSpPr/>
          <p:nvPr/>
        </p:nvSpPr>
        <p:spPr>
          <a:xfrm>
            <a:off x="5143500" y="54864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21" name="Oval 20"/>
          <p:cNvSpPr/>
          <p:nvPr/>
        </p:nvSpPr>
        <p:spPr>
          <a:xfrm>
            <a:off x="5143500" y="61214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22" name="Oval 21"/>
          <p:cNvSpPr/>
          <p:nvPr/>
        </p:nvSpPr>
        <p:spPr>
          <a:xfrm>
            <a:off x="5711825" y="612616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pic>
        <p:nvPicPr>
          <p:cNvPr id="23" name="Picture 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278564" y="6088064"/>
            <a:ext cx="314325" cy="447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5" name="Group 4"/>
          <p:cNvGrpSpPr>
            <a:grpSpLocks/>
          </p:cNvGrpSpPr>
          <p:nvPr/>
        </p:nvGrpSpPr>
        <p:grpSpPr bwMode="auto">
          <a:xfrm>
            <a:off x="1663700" y="879476"/>
            <a:ext cx="6680200" cy="549275"/>
            <a:chOff x="-1123951" y="6648034"/>
            <a:chExt cx="6680200" cy="548638"/>
          </a:xfrm>
        </p:grpSpPr>
        <p:sp>
          <p:nvSpPr>
            <p:cNvPr id="11303" name="TextBox 4"/>
            <p:cNvSpPr txBox="1">
              <a:spLocks noChangeArrowheads="1"/>
            </p:cNvSpPr>
            <p:nvPr/>
          </p:nvSpPr>
          <p:spPr bwMode="auto">
            <a:xfrm>
              <a:off x="-1123951" y="6648034"/>
              <a:ext cx="6680200" cy="52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a:solidFill>
                    <a:prstClr val="black"/>
                  </a:solidFill>
                  <a:latin typeface="Times New Roman" panose="02020603050405020304" pitchFamily="18" charset="0"/>
                  <a:cs typeface="Times New Roman" panose="02020603050405020304" pitchFamily="18" charset="0"/>
                </a:rPr>
                <a:t>(      </a:t>
              </a:r>
              <a:r>
                <a:rPr lang="en-US" altLang="en-US" sz="2400" b="1">
                  <a:solidFill>
                    <a:prstClr val="black"/>
                  </a:solidFill>
                  <a:latin typeface="Times New Roman" panose="02020603050405020304" pitchFamily="18" charset="0"/>
                  <a:cs typeface="Times New Roman" panose="02020603050405020304" pitchFamily="18" charset="0"/>
                </a:rPr>
                <a:t>= 10 xe;     = 5 xe)</a:t>
              </a:r>
            </a:p>
          </p:txBody>
        </p:sp>
        <p:sp>
          <p:nvSpPr>
            <p:cNvPr id="24" name="Oval 23"/>
            <p:cNvSpPr/>
            <p:nvPr/>
          </p:nvSpPr>
          <p:spPr>
            <a:xfrm>
              <a:off x="-850901" y="6787572"/>
              <a:ext cx="381000" cy="378973"/>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pic>
          <p:nvPicPr>
            <p:cNvPr id="11305" name="Picture 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4361" y="6748997"/>
              <a:ext cx="314325" cy="447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spTree>
    <p:extLst>
      <p:ext uri="{BB962C8B-B14F-4D97-AF65-F5344CB8AC3E}">
        <p14:creationId xmlns:p14="http://schemas.microsoft.com/office/powerpoint/2010/main" val="146930682"/>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par>
                                <p:cTn id="8" presetID="16" presetClass="entr" presetSubtype="21" fill="hold"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barn(inVertical)">
                                      <p:cBhvr>
                                        <p:cTn id="10" dur="500"/>
                                        <p:tgtEl>
                                          <p:spTgt spid="8"/>
                                        </p:tgtEl>
                                      </p:cBhvr>
                                    </p:animEffect>
                                  </p:childTnLst>
                                </p:cTn>
                              </p:par>
                              <p:par>
                                <p:cTn id="11" presetID="16" presetClass="entr" presetSubtype="21" fill="hold" nodeType="withEffect">
                                  <p:stCondLst>
                                    <p:cond delay="0"/>
                                  </p:stCondLst>
                                  <p:childTnLst>
                                    <p:set>
                                      <p:cBhvr>
                                        <p:cTn id="12" dur="1" fill="hold">
                                          <p:stCondLst>
                                            <p:cond delay="0"/>
                                          </p:stCondLst>
                                        </p:cTn>
                                        <p:tgtEl>
                                          <p:spTgt spid="5"/>
                                        </p:tgtEl>
                                        <p:attrNameLst>
                                          <p:attrName>style.visibility</p:attrName>
                                        </p:attrNameLst>
                                      </p:cBhvr>
                                      <p:to>
                                        <p:strVal val="visible"/>
                                      </p:to>
                                    </p:set>
                                    <p:animEffect transition="in" filter="barn(inVertical)">
                                      <p:cBhvr>
                                        <p:cTn id="13" dur="500"/>
                                        <p:tgtEl>
                                          <p:spTgt spid="5"/>
                                        </p:tgtEl>
                                      </p:cBhvr>
                                    </p:animEffect>
                                  </p:childTnLst>
                                </p:cTn>
                              </p:par>
                            </p:childTnLst>
                          </p:cTn>
                        </p:par>
                      </p:childTnLst>
                    </p:cTn>
                  </p:par>
                  <p:par>
                    <p:cTn id="14" fill="hold" nodeType="clickPar">
                      <p:stCondLst>
                        <p:cond delay="indefinite"/>
                      </p:stCondLst>
                      <p:childTnLst>
                        <p:par>
                          <p:cTn id="15" fill="hold" nodeType="withGroup">
                            <p:stCondLst>
                              <p:cond delay="0"/>
                            </p:stCondLst>
                            <p:childTnLst>
                              <p:par>
                                <p:cTn id="16" presetID="16" presetClass="entr" presetSubtype="21" fill="hold" grpId="0" nodeType="clickEffect">
                                  <p:stCondLst>
                                    <p:cond delay="0"/>
                                  </p:stCondLst>
                                  <p:childTnLst>
                                    <p:set>
                                      <p:cBhvr>
                                        <p:cTn id="17" dur="1" fill="hold">
                                          <p:stCondLst>
                                            <p:cond delay="0"/>
                                          </p:stCondLst>
                                        </p:cTn>
                                        <p:tgtEl>
                                          <p:spTgt spid="3"/>
                                        </p:tgtEl>
                                        <p:attrNameLst>
                                          <p:attrName>style.visibility</p:attrName>
                                        </p:attrNameLst>
                                      </p:cBhvr>
                                      <p:to>
                                        <p:strVal val="visible"/>
                                      </p:to>
                                    </p:set>
                                    <p:animEffect transition="in" filter="barn(inVertical)">
                                      <p:cBhvr>
                                        <p:cTn id="18" dur="500"/>
                                        <p:tgtEl>
                                          <p:spTgt spid="3"/>
                                        </p:tgtEl>
                                      </p:cBhvr>
                                    </p:animEffect>
                                  </p:childTnLst>
                                </p:cTn>
                              </p:par>
                              <p:par>
                                <p:cTn id="19" presetID="16" presetClass="entr" presetSubtype="21" fill="hold" grpId="0" nodeType="withEffect">
                                  <p:stCondLst>
                                    <p:cond delay="0"/>
                                  </p:stCondLst>
                                  <p:childTnLst>
                                    <p:set>
                                      <p:cBhvr>
                                        <p:cTn id="20" dur="1" fill="hold">
                                          <p:stCondLst>
                                            <p:cond delay="0"/>
                                          </p:stCondLst>
                                        </p:cTn>
                                        <p:tgtEl>
                                          <p:spTgt spid="12"/>
                                        </p:tgtEl>
                                        <p:attrNameLst>
                                          <p:attrName>style.visibility</p:attrName>
                                        </p:attrNameLst>
                                      </p:cBhvr>
                                      <p:to>
                                        <p:strVal val="visible"/>
                                      </p:to>
                                    </p:set>
                                    <p:animEffect transition="in" filter="barn(inVertical)">
                                      <p:cBhvr>
                                        <p:cTn id="21" dur="500"/>
                                        <p:tgtEl>
                                          <p:spTgt spid="12"/>
                                        </p:tgtEl>
                                      </p:cBhvr>
                                    </p:animEffect>
                                  </p:childTnLst>
                                </p:cTn>
                              </p:par>
                            </p:childTnLst>
                          </p:cTn>
                        </p:par>
                      </p:childTnLst>
                    </p:cTn>
                  </p:par>
                  <p:par>
                    <p:cTn id="22" fill="hold" nodeType="clickPar">
                      <p:stCondLst>
                        <p:cond delay="indefinite"/>
                      </p:stCondLst>
                      <p:childTnLst>
                        <p:par>
                          <p:cTn id="23" fill="hold" nodeType="withGroup">
                            <p:stCondLst>
                              <p:cond delay="0"/>
                            </p:stCondLst>
                            <p:childTnLst>
                              <p:par>
                                <p:cTn id="24" presetID="16" presetClass="entr" presetSubtype="21" fill="hold" grpId="0" nodeType="clickEffect">
                                  <p:stCondLst>
                                    <p:cond delay="0"/>
                                  </p:stCondLst>
                                  <p:childTnLst>
                                    <p:set>
                                      <p:cBhvr>
                                        <p:cTn id="25" dur="1" fill="hold">
                                          <p:stCondLst>
                                            <p:cond delay="0"/>
                                          </p:stCondLst>
                                        </p:cTn>
                                        <p:tgtEl>
                                          <p:spTgt spid="13"/>
                                        </p:tgtEl>
                                        <p:attrNameLst>
                                          <p:attrName>style.visibility</p:attrName>
                                        </p:attrNameLst>
                                      </p:cBhvr>
                                      <p:to>
                                        <p:strVal val="visible"/>
                                      </p:to>
                                    </p:set>
                                    <p:animEffect transition="in" filter="barn(inVertical)">
                                      <p:cBhvr>
                                        <p:cTn id="26" dur="500"/>
                                        <p:tgtEl>
                                          <p:spTgt spid="13"/>
                                        </p:tgtEl>
                                      </p:cBhvr>
                                    </p:animEffect>
                                  </p:childTnLst>
                                </p:cTn>
                              </p:par>
                              <p:par>
                                <p:cTn id="27" presetID="16" presetClass="entr" presetSubtype="21" fill="hold" nodeType="withEffect">
                                  <p:stCondLst>
                                    <p:cond delay="0"/>
                                  </p:stCondLst>
                                  <p:childTnLst>
                                    <p:set>
                                      <p:cBhvr>
                                        <p:cTn id="28" dur="1" fill="hold">
                                          <p:stCondLst>
                                            <p:cond delay="0"/>
                                          </p:stCondLst>
                                        </p:cTn>
                                        <p:tgtEl>
                                          <p:spTgt spid="14"/>
                                        </p:tgtEl>
                                        <p:attrNameLst>
                                          <p:attrName>style.visibility</p:attrName>
                                        </p:attrNameLst>
                                      </p:cBhvr>
                                      <p:to>
                                        <p:strVal val="visible"/>
                                      </p:to>
                                    </p:set>
                                    <p:animEffect transition="in" filter="barn(inVertical)">
                                      <p:cBhvr>
                                        <p:cTn id="29" dur="500"/>
                                        <p:tgtEl>
                                          <p:spTgt spid="14"/>
                                        </p:tgtEl>
                                      </p:cBhvr>
                                    </p:animEffect>
                                  </p:childTnLst>
                                </p:cTn>
                              </p:par>
                            </p:childTnLst>
                          </p:cTn>
                        </p:par>
                      </p:childTnLst>
                    </p:cTn>
                  </p:par>
                  <p:par>
                    <p:cTn id="30" fill="hold" nodeType="clickPar">
                      <p:stCondLst>
                        <p:cond delay="indefinite"/>
                      </p:stCondLst>
                      <p:childTnLst>
                        <p:par>
                          <p:cTn id="31" fill="hold" nodeType="withGroup">
                            <p:stCondLst>
                              <p:cond delay="0"/>
                            </p:stCondLst>
                            <p:childTnLst>
                              <p:par>
                                <p:cTn id="32" presetID="16" presetClass="entr" presetSubtype="21" fill="hold" grpId="0" nodeType="clickEffect">
                                  <p:stCondLst>
                                    <p:cond delay="0"/>
                                  </p:stCondLst>
                                  <p:childTnLst>
                                    <p:set>
                                      <p:cBhvr>
                                        <p:cTn id="33" dur="1" fill="hold">
                                          <p:stCondLst>
                                            <p:cond delay="0"/>
                                          </p:stCondLst>
                                        </p:cTn>
                                        <p:tgtEl>
                                          <p:spTgt spid="17"/>
                                        </p:tgtEl>
                                        <p:attrNameLst>
                                          <p:attrName>style.visibility</p:attrName>
                                        </p:attrNameLst>
                                      </p:cBhvr>
                                      <p:to>
                                        <p:strVal val="visible"/>
                                      </p:to>
                                    </p:set>
                                    <p:animEffect transition="in" filter="barn(inVertical)">
                                      <p:cBhvr>
                                        <p:cTn id="34" dur="500"/>
                                        <p:tgtEl>
                                          <p:spTgt spid="17"/>
                                        </p:tgtEl>
                                      </p:cBhvr>
                                    </p:animEffect>
                                  </p:childTnLst>
                                </p:cTn>
                              </p:par>
                              <p:par>
                                <p:cTn id="35" presetID="16" presetClass="entr" presetSubtype="21" fill="hold" grpId="0" nodeType="withEffect">
                                  <p:stCondLst>
                                    <p:cond delay="0"/>
                                  </p:stCondLst>
                                  <p:childTnLst>
                                    <p:set>
                                      <p:cBhvr>
                                        <p:cTn id="36" dur="1" fill="hold">
                                          <p:stCondLst>
                                            <p:cond delay="0"/>
                                          </p:stCondLst>
                                        </p:cTn>
                                        <p:tgtEl>
                                          <p:spTgt spid="18"/>
                                        </p:tgtEl>
                                        <p:attrNameLst>
                                          <p:attrName>style.visibility</p:attrName>
                                        </p:attrNameLst>
                                      </p:cBhvr>
                                      <p:to>
                                        <p:strVal val="visible"/>
                                      </p:to>
                                    </p:set>
                                    <p:animEffect transition="in" filter="barn(inVertical)">
                                      <p:cBhvr>
                                        <p:cTn id="37" dur="500"/>
                                        <p:tgtEl>
                                          <p:spTgt spid="18"/>
                                        </p:tgtEl>
                                      </p:cBhvr>
                                    </p:animEffect>
                                  </p:childTnLst>
                                </p:cTn>
                              </p:par>
                              <p:par>
                                <p:cTn id="38" presetID="16" presetClass="entr" presetSubtype="21" fill="hold" grpId="0" nodeType="withEffect">
                                  <p:stCondLst>
                                    <p:cond delay="0"/>
                                  </p:stCondLst>
                                  <p:childTnLst>
                                    <p:set>
                                      <p:cBhvr>
                                        <p:cTn id="39" dur="1" fill="hold">
                                          <p:stCondLst>
                                            <p:cond delay="0"/>
                                          </p:stCondLst>
                                        </p:cTn>
                                        <p:tgtEl>
                                          <p:spTgt spid="19"/>
                                        </p:tgtEl>
                                        <p:attrNameLst>
                                          <p:attrName>style.visibility</p:attrName>
                                        </p:attrNameLst>
                                      </p:cBhvr>
                                      <p:to>
                                        <p:strVal val="visible"/>
                                      </p:to>
                                    </p:set>
                                    <p:animEffect transition="in" filter="barn(inVertical)">
                                      <p:cBhvr>
                                        <p:cTn id="40" dur="500"/>
                                        <p:tgtEl>
                                          <p:spTgt spid="19"/>
                                        </p:tgtEl>
                                      </p:cBhvr>
                                    </p:animEffect>
                                  </p:childTnLst>
                                </p:cTn>
                              </p:par>
                            </p:childTnLst>
                          </p:cTn>
                        </p:par>
                      </p:childTnLst>
                    </p:cTn>
                  </p:par>
                  <p:par>
                    <p:cTn id="41" fill="hold" nodeType="clickPar">
                      <p:stCondLst>
                        <p:cond delay="indefinite"/>
                      </p:stCondLst>
                      <p:childTnLst>
                        <p:par>
                          <p:cTn id="42" fill="hold" nodeType="withGroup">
                            <p:stCondLst>
                              <p:cond delay="0"/>
                            </p:stCondLst>
                            <p:childTnLst>
                              <p:par>
                                <p:cTn id="43" presetID="16" presetClass="entr" presetSubtype="21" fill="hold" grpId="0" nodeType="clickEffect">
                                  <p:stCondLst>
                                    <p:cond delay="0"/>
                                  </p:stCondLst>
                                  <p:childTnLst>
                                    <p:set>
                                      <p:cBhvr>
                                        <p:cTn id="44" dur="1" fill="hold">
                                          <p:stCondLst>
                                            <p:cond delay="0"/>
                                          </p:stCondLst>
                                        </p:cTn>
                                        <p:tgtEl>
                                          <p:spTgt spid="20"/>
                                        </p:tgtEl>
                                        <p:attrNameLst>
                                          <p:attrName>style.visibility</p:attrName>
                                        </p:attrNameLst>
                                      </p:cBhvr>
                                      <p:to>
                                        <p:strVal val="visible"/>
                                      </p:to>
                                    </p:set>
                                    <p:animEffect transition="in" filter="barn(inVertical)">
                                      <p:cBhvr>
                                        <p:cTn id="45" dur="500"/>
                                        <p:tgtEl>
                                          <p:spTgt spid="20"/>
                                        </p:tgtEl>
                                      </p:cBhvr>
                                    </p:animEffect>
                                  </p:childTnLst>
                                </p:cTn>
                              </p:par>
                            </p:childTnLst>
                          </p:cTn>
                        </p:par>
                      </p:childTnLst>
                    </p:cTn>
                  </p:par>
                  <p:par>
                    <p:cTn id="46" fill="hold" nodeType="clickPar">
                      <p:stCondLst>
                        <p:cond delay="indefinite"/>
                      </p:stCondLst>
                      <p:childTnLst>
                        <p:par>
                          <p:cTn id="47" fill="hold" nodeType="withGroup">
                            <p:stCondLst>
                              <p:cond delay="0"/>
                            </p:stCondLst>
                            <p:childTnLst>
                              <p:par>
                                <p:cTn id="48" presetID="16" presetClass="entr" presetSubtype="21" fill="hold" grpId="0" nodeType="clickEffect">
                                  <p:stCondLst>
                                    <p:cond delay="0"/>
                                  </p:stCondLst>
                                  <p:childTnLst>
                                    <p:set>
                                      <p:cBhvr>
                                        <p:cTn id="49" dur="1" fill="hold">
                                          <p:stCondLst>
                                            <p:cond delay="0"/>
                                          </p:stCondLst>
                                        </p:cTn>
                                        <p:tgtEl>
                                          <p:spTgt spid="21"/>
                                        </p:tgtEl>
                                        <p:attrNameLst>
                                          <p:attrName>style.visibility</p:attrName>
                                        </p:attrNameLst>
                                      </p:cBhvr>
                                      <p:to>
                                        <p:strVal val="visible"/>
                                      </p:to>
                                    </p:set>
                                    <p:animEffect transition="in" filter="barn(inVertical)">
                                      <p:cBhvr>
                                        <p:cTn id="50" dur="500"/>
                                        <p:tgtEl>
                                          <p:spTgt spid="21"/>
                                        </p:tgtEl>
                                      </p:cBhvr>
                                    </p:animEffect>
                                  </p:childTnLst>
                                </p:cTn>
                              </p:par>
                              <p:par>
                                <p:cTn id="51" presetID="16" presetClass="entr" presetSubtype="21" fill="hold" grpId="0" nodeType="withEffect">
                                  <p:stCondLst>
                                    <p:cond delay="0"/>
                                  </p:stCondLst>
                                  <p:childTnLst>
                                    <p:set>
                                      <p:cBhvr>
                                        <p:cTn id="52" dur="1" fill="hold">
                                          <p:stCondLst>
                                            <p:cond delay="0"/>
                                          </p:stCondLst>
                                        </p:cTn>
                                        <p:tgtEl>
                                          <p:spTgt spid="22"/>
                                        </p:tgtEl>
                                        <p:attrNameLst>
                                          <p:attrName>style.visibility</p:attrName>
                                        </p:attrNameLst>
                                      </p:cBhvr>
                                      <p:to>
                                        <p:strVal val="visible"/>
                                      </p:to>
                                    </p:set>
                                    <p:animEffect transition="in" filter="barn(inVertical)">
                                      <p:cBhvr>
                                        <p:cTn id="53" dur="500"/>
                                        <p:tgtEl>
                                          <p:spTgt spid="22"/>
                                        </p:tgtEl>
                                      </p:cBhvr>
                                    </p:animEffect>
                                  </p:childTnLst>
                                </p:cTn>
                              </p:par>
                              <p:par>
                                <p:cTn id="54" presetID="16" presetClass="entr" presetSubtype="21" fill="hold" nodeType="withEffect">
                                  <p:stCondLst>
                                    <p:cond delay="0"/>
                                  </p:stCondLst>
                                  <p:childTnLst>
                                    <p:set>
                                      <p:cBhvr>
                                        <p:cTn id="55" dur="1" fill="hold">
                                          <p:stCondLst>
                                            <p:cond delay="0"/>
                                          </p:stCondLst>
                                        </p:cTn>
                                        <p:tgtEl>
                                          <p:spTgt spid="23"/>
                                        </p:tgtEl>
                                        <p:attrNameLst>
                                          <p:attrName>style.visibility</p:attrName>
                                        </p:attrNameLst>
                                      </p:cBhvr>
                                      <p:to>
                                        <p:strVal val="visible"/>
                                      </p:to>
                                    </p:set>
                                    <p:animEffect transition="in" filter="barn(inVertical)">
                                      <p:cBhvr>
                                        <p:cTn id="56"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12" grpId="0" animBg="1"/>
      <p:bldP spid="13" grpId="0" animBg="1"/>
      <p:bldP spid="17" grpId="0" animBg="1"/>
      <p:bldP spid="18" grpId="0" animBg="1"/>
      <p:bldP spid="19" grpId="0" animBg="1"/>
      <p:bldP spid="20" grpId="0" animBg="1"/>
      <p:bldP spid="21" grpId="0" animBg="1"/>
      <p:bldP spid="22"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4"/>
          <p:cNvSpPr txBox="1">
            <a:spLocks noChangeArrowheads="1"/>
          </p:cNvSpPr>
          <p:nvPr/>
        </p:nvSpPr>
        <p:spPr bwMode="auto">
          <a:xfrm>
            <a:off x="723900" y="496095"/>
            <a:ext cx="89154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fontAlgn="base" hangingPunct="1">
              <a:spcBef>
                <a:spcPct val="0"/>
              </a:spcBef>
              <a:spcAft>
                <a:spcPct val="0"/>
              </a:spcAft>
            </a:pPr>
            <a:r>
              <a:rPr lang="en-US" altLang="en-US" sz="2400" b="1" dirty="0" err="1">
                <a:solidFill>
                  <a:srgbClr val="00B050"/>
                </a:solidFill>
                <a:latin typeface="Times New Roman" panose="02020603050405020304" pitchFamily="18" charset="0"/>
                <a:cs typeface="Times New Roman" panose="02020603050405020304" pitchFamily="18" charset="0"/>
              </a:rPr>
              <a:t>Bài</a:t>
            </a:r>
            <a:r>
              <a:rPr lang="en-US" altLang="en-US" sz="2400" b="1" dirty="0">
                <a:solidFill>
                  <a:srgbClr val="00B050"/>
                </a:solidFill>
                <a:latin typeface="Times New Roman" panose="02020603050405020304" pitchFamily="18" charset="0"/>
                <a:cs typeface="Times New Roman" panose="02020603050405020304" pitchFamily="18" charset="0"/>
              </a:rPr>
              <a:t> 1:</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Biểu</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đồ</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tranh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dưới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đây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cho</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biết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số</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máy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cày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của</a:t>
            </a:r>
            <a:r>
              <a:rPr lang="en-US" altLang="en-US" sz="2400" b="1" dirty="0">
                <a:solidFill>
                  <a:prstClr val="black"/>
                </a:solidFill>
                <a:latin typeface="Times New Roman" panose="02020603050405020304" pitchFamily="18" charset="0"/>
                <a:cs typeface="Times New Roman" panose="02020603050405020304" pitchFamily="18" charset="0"/>
              </a:rPr>
              <a:t> 5 </a:t>
            </a:r>
            <a:r>
              <a:rPr lang="en-US" altLang="en-US" sz="2400" b="1" dirty="0" err="1">
                <a:solidFill>
                  <a:prstClr val="black"/>
                </a:solidFill>
                <a:latin typeface="Times New Roman" panose="02020603050405020304" pitchFamily="18" charset="0"/>
                <a:cs typeface="Times New Roman" panose="02020603050405020304" pitchFamily="18" charset="0"/>
              </a:rPr>
              <a:t>xã</a:t>
            </a:r>
            <a:r>
              <a:rPr lang="en-US" altLang="en-US" sz="2400" b="1" dirty="0">
                <a:solidFill>
                  <a:prstClr val="black"/>
                </a:solidFill>
                <a:latin typeface="Times New Roman" panose="02020603050405020304" pitchFamily="18" charset="0"/>
                <a:cs typeface="Times New Roman" panose="02020603050405020304" pitchFamily="18" charset="0"/>
              </a:rPr>
              <a:t>.</a:t>
            </a:r>
          </a:p>
        </p:txBody>
      </p:sp>
      <p:sp>
        <p:nvSpPr>
          <p:cNvPr id="11" name="TextBox 4"/>
          <p:cNvSpPr txBox="1">
            <a:spLocks noChangeArrowheads="1"/>
          </p:cNvSpPr>
          <p:nvPr/>
        </p:nvSpPr>
        <p:spPr bwMode="auto">
          <a:xfrm>
            <a:off x="2857500" y="3803650"/>
            <a:ext cx="1143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dirty="0" err="1">
                <a:solidFill>
                  <a:srgbClr val="00B050"/>
                </a:solidFill>
                <a:latin typeface="Times New Roman" panose="02020603050405020304" pitchFamily="18" charset="0"/>
                <a:cs typeface="Times New Roman" panose="02020603050405020304" pitchFamily="18" charset="0"/>
              </a:rPr>
              <a:t>Giải</a:t>
            </a:r>
            <a:r>
              <a:rPr lang="en-US" altLang="en-US" sz="2400" b="1" dirty="0">
                <a:solidFill>
                  <a:srgbClr val="00B050"/>
                </a:solidFill>
                <a:latin typeface="Times New Roman" panose="02020603050405020304" pitchFamily="18" charset="0"/>
                <a:cs typeface="Times New Roman" panose="02020603050405020304" pitchFamily="18" charset="0"/>
              </a:rPr>
              <a:t>:</a:t>
            </a:r>
          </a:p>
        </p:txBody>
      </p:sp>
      <p:sp>
        <p:nvSpPr>
          <p:cNvPr id="12292" name="TextBox 3"/>
          <p:cNvSpPr txBox="1">
            <a:spLocks noChangeArrowheads="1"/>
          </p:cNvSpPr>
          <p:nvPr/>
        </p:nvSpPr>
        <p:spPr bwMode="auto">
          <a:xfrm>
            <a:off x="3076575" y="49213"/>
            <a:ext cx="5105400" cy="523875"/>
          </a:xfrm>
          <a:prstGeom prst="rect">
            <a:avLst/>
          </a:prstGeom>
          <a:solidFill>
            <a:srgbClr val="0000FF"/>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fontAlgn="base" hangingPunct="1">
              <a:spcBef>
                <a:spcPct val="0"/>
              </a:spcBef>
              <a:spcAft>
                <a:spcPct val="0"/>
              </a:spcAft>
            </a:pPr>
            <a:r>
              <a:rPr lang="en-US" altLang="en-US" sz="2800" b="1" dirty="0">
                <a:solidFill>
                  <a:prstClr val="white"/>
                </a:solidFill>
                <a:latin typeface="Times New Roman" panose="02020603050405020304" pitchFamily="18" charset="0"/>
                <a:cs typeface="Times New Roman" panose="02020603050405020304" pitchFamily="18" charset="0"/>
              </a:rPr>
              <a:t>LUYỆN TẬP – VẬN DỤNG</a:t>
            </a:r>
          </a:p>
        </p:txBody>
      </p:sp>
      <p:sp>
        <p:nvSpPr>
          <p:cNvPr id="18" name="TextBox 4"/>
          <p:cNvSpPr txBox="1">
            <a:spLocks noChangeArrowheads="1"/>
          </p:cNvSpPr>
          <p:nvPr/>
        </p:nvSpPr>
        <p:spPr bwMode="auto">
          <a:xfrm>
            <a:off x="723900" y="1155303"/>
            <a:ext cx="4267200" cy="2676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457200" indent="-457200"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buFontTx/>
              <a:buAutoNum type="alphaLcParenR"/>
            </a:pPr>
            <a:r>
              <a:rPr lang="en-US" altLang="en-US" sz="2400" dirty="0" err="1">
                <a:solidFill>
                  <a:prstClr val="black"/>
                </a:solidFill>
                <a:latin typeface="Times New Roman" panose="02020603050405020304" pitchFamily="18" charset="0"/>
                <a:cs typeface="Times New Roman" panose="02020603050405020304" pitchFamily="18" charset="0"/>
              </a:rPr>
              <a:t>Xã</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nào</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có</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ít</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máy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cày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nhất</a:t>
            </a:r>
            <a:r>
              <a:rPr lang="en-US" altLang="en-US" sz="2400" dirty="0">
                <a:solidFill>
                  <a:prstClr val="black"/>
                </a:solidFill>
                <a:latin typeface="Times New Roman" panose="02020603050405020304" pitchFamily="18" charset="0"/>
                <a:cs typeface="Times New Roman" panose="02020603050405020304" pitchFamily="18" charset="0"/>
              </a:rPr>
              <a:t>.</a:t>
            </a:r>
          </a:p>
          <a:p>
            <a:pPr eaLnBrk="1" fontAlgn="base" hangingPunct="1">
              <a:spcBef>
                <a:spcPct val="0"/>
              </a:spcBef>
              <a:spcAft>
                <a:spcPct val="0"/>
              </a:spcAft>
              <a:buFontTx/>
              <a:buAutoNum type="alphaLcParenR"/>
            </a:pP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Xã</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nào</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có</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nhiều</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máy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cày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nhất</a:t>
            </a:r>
            <a:r>
              <a:rPr lang="en-US" altLang="en-US" sz="2400" dirty="0">
                <a:solidFill>
                  <a:prstClr val="black"/>
                </a:solidFill>
                <a:latin typeface="Times New Roman" panose="02020603050405020304" pitchFamily="18" charset="0"/>
                <a:cs typeface="Times New Roman" panose="02020603050405020304" pitchFamily="18" charset="0"/>
              </a:rPr>
              <a:t>.</a:t>
            </a:r>
          </a:p>
          <a:p>
            <a:pPr eaLnBrk="1" fontAlgn="base" hangingPunct="1">
              <a:spcBef>
                <a:spcPct val="0"/>
              </a:spcBef>
              <a:spcAft>
                <a:spcPct val="0"/>
              </a:spcAft>
              <a:buFontTx/>
              <a:buAutoNum type="alphaLcParenR"/>
            </a:pP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Xã</a:t>
            </a:r>
            <a:r>
              <a:rPr lang="en-US" altLang="en-US" sz="2400" dirty="0">
                <a:solidFill>
                  <a:prstClr val="black"/>
                </a:solidFill>
                <a:latin typeface="Times New Roman" panose="02020603050405020304" pitchFamily="18" charset="0"/>
                <a:cs typeface="Times New Roman" panose="02020603050405020304" pitchFamily="18" charset="0"/>
              </a:rPr>
              <a:t> A </a:t>
            </a:r>
            <a:r>
              <a:rPr lang="en-US" altLang="en-US" sz="2400" dirty="0" err="1">
                <a:solidFill>
                  <a:prstClr val="black"/>
                </a:solidFill>
                <a:latin typeface="Times New Roman" panose="02020603050405020304" pitchFamily="18" charset="0"/>
                <a:cs typeface="Times New Roman" panose="02020603050405020304" pitchFamily="18" charset="0"/>
              </a:rPr>
              <a:t>có</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nhiều</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hơn</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xã</a:t>
            </a:r>
            <a:r>
              <a:rPr lang="en-US" altLang="en-US" sz="2400" dirty="0">
                <a:solidFill>
                  <a:prstClr val="black"/>
                </a:solidFill>
                <a:latin typeface="Times New Roman" panose="02020603050405020304" pitchFamily="18" charset="0"/>
                <a:cs typeface="Times New Roman" panose="02020603050405020304" pitchFamily="18" charset="0"/>
              </a:rPr>
              <a:t> E </a:t>
            </a:r>
            <a:r>
              <a:rPr lang="en-US" altLang="en-US" sz="2400" dirty="0" err="1">
                <a:solidFill>
                  <a:prstClr val="black"/>
                </a:solidFill>
                <a:latin typeface="Times New Roman" panose="02020603050405020304" pitchFamily="18" charset="0"/>
                <a:cs typeface="Times New Roman" panose="02020603050405020304" pitchFamily="18" charset="0"/>
              </a:rPr>
              <a:t>bao</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nhiêu</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máy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cày</a:t>
            </a:r>
            <a:r>
              <a:rPr lang="en-US" altLang="en-US" sz="2400" dirty="0">
                <a:solidFill>
                  <a:prstClr val="black"/>
                </a:solidFill>
                <a:latin typeface="Times New Roman" panose="02020603050405020304" pitchFamily="18" charset="0"/>
                <a:cs typeface="Times New Roman" panose="02020603050405020304" pitchFamily="18" charset="0"/>
              </a:rPr>
              <a:t>?</a:t>
            </a:r>
          </a:p>
          <a:p>
            <a:pPr eaLnBrk="1" fontAlgn="base" hangingPunct="1">
              <a:spcBef>
                <a:spcPct val="0"/>
              </a:spcBef>
              <a:spcAft>
                <a:spcPct val="0"/>
              </a:spcAft>
              <a:buFontTx/>
              <a:buAutoNum type="alphaLcParenR"/>
            </a:pP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Tổng</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số</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máy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cày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của</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cả</a:t>
            </a:r>
            <a:r>
              <a:rPr lang="en-US" altLang="en-US" sz="2400" dirty="0">
                <a:solidFill>
                  <a:prstClr val="black"/>
                </a:solidFill>
                <a:latin typeface="Times New Roman" panose="02020603050405020304" pitchFamily="18" charset="0"/>
                <a:cs typeface="Times New Roman" panose="02020603050405020304" pitchFamily="18" charset="0"/>
              </a:rPr>
              <a:t> 5 </a:t>
            </a:r>
            <a:r>
              <a:rPr lang="en-US" altLang="en-US" sz="2400" dirty="0" err="1">
                <a:solidFill>
                  <a:prstClr val="black"/>
                </a:solidFill>
                <a:latin typeface="Times New Roman" panose="02020603050405020304" pitchFamily="18" charset="0"/>
                <a:cs typeface="Times New Roman" panose="02020603050405020304" pitchFamily="18" charset="0"/>
              </a:rPr>
              <a:t>xã</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là</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bao</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nhiêu</a:t>
            </a:r>
            <a:r>
              <a:rPr lang="en-US" altLang="en-US" sz="2400" dirty="0">
                <a:solidFill>
                  <a:prstClr val="black"/>
                </a:solidFill>
                <a:latin typeface="Times New Roman" panose="02020603050405020304" pitchFamily="18" charset="0"/>
                <a:cs typeface="Times New Roman" panose="02020603050405020304" pitchFamily="18" charset="0"/>
              </a:rPr>
              <a:t>?</a:t>
            </a:r>
          </a:p>
        </p:txBody>
      </p:sp>
      <p:sp>
        <p:nvSpPr>
          <p:cNvPr id="9" name="TextBox 4"/>
          <p:cNvSpPr txBox="1">
            <a:spLocks noChangeArrowheads="1"/>
          </p:cNvSpPr>
          <p:nvPr/>
        </p:nvSpPr>
        <p:spPr bwMode="auto">
          <a:xfrm>
            <a:off x="1638300" y="4302126"/>
            <a:ext cx="845820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dirty="0">
                <a:solidFill>
                  <a:prstClr val="black"/>
                </a:solidFill>
                <a:latin typeface="Times New Roman" panose="02020603050405020304" pitchFamily="18" charset="0"/>
                <a:cs typeface="Times New Roman" panose="02020603050405020304" pitchFamily="18" charset="0"/>
              </a:rPr>
              <a:t>a) </a:t>
            </a:r>
            <a:r>
              <a:rPr lang="en-US" altLang="en-US" sz="2400" dirty="0" err="1">
                <a:solidFill>
                  <a:prstClr val="black"/>
                </a:solidFill>
                <a:latin typeface="Times New Roman" panose="02020603050405020304" pitchFamily="18" charset="0"/>
                <a:cs typeface="Times New Roman" panose="02020603050405020304" pitchFamily="18" charset="0"/>
              </a:rPr>
              <a:t>Xã</a:t>
            </a:r>
            <a:r>
              <a:rPr lang="en-US" altLang="en-US" sz="2400" dirty="0">
                <a:solidFill>
                  <a:prstClr val="black"/>
                </a:solidFill>
                <a:latin typeface="Times New Roman" panose="02020603050405020304" pitchFamily="18" charset="0"/>
                <a:cs typeface="Times New Roman" panose="02020603050405020304" pitchFamily="18" charset="0"/>
              </a:rPr>
              <a:t> E </a:t>
            </a:r>
            <a:r>
              <a:rPr lang="en-US" altLang="en-US" sz="2400" dirty="0" err="1">
                <a:solidFill>
                  <a:prstClr val="black"/>
                </a:solidFill>
                <a:latin typeface="Times New Roman" panose="02020603050405020304" pitchFamily="18" charset="0"/>
                <a:cs typeface="Times New Roman" panose="02020603050405020304" pitchFamily="18" charset="0"/>
              </a:rPr>
              <a:t>có</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ít</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máy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cày</a:t>
            </a:r>
            <a:r>
              <a:rPr lang="en-US" altLang="en-US" sz="2400" dirty="0">
                <a:solidFill>
                  <a:prstClr val="black"/>
                </a:solidFill>
                <a:latin typeface="Times New Roman" panose="02020603050405020304" pitchFamily="18" charset="0"/>
                <a:cs typeface="Times New Roman" panose="02020603050405020304" pitchFamily="18" charset="0"/>
              </a:rPr>
              <a:t> </a:t>
            </a:r>
            <a:r>
              <a:rPr lang="en-US" altLang="en-US" sz="2400" dirty="0" err="1">
                <a:solidFill>
                  <a:prstClr val="black"/>
                </a:solidFill>
                <a:latin typeface="Times New Roman" panose="02020603050405020304" pitchFamily="18" charset="0"/>
                <a:cs typeface="Times New Roman" panose="02020603050405020304" pitchFamily="18" charset="0"/>
              </a:rPr>
              <a:t>nhất</a:t>
            </a:r>
            <a:r>
              <a:rPr lang="en-US" altLang="en-US" sz="2400" dirty="0">
                <a:solidFill>
                  <a:prstClr val="black"/>
                </a:solidFill>
                <a:latin typeface="Times New Roman" panose="02020603050405020304" pitchFamily="18" charset="0"/>
                <a:cs typeface="Times New Roman" panose="02020603050405020304" pitchFamily="18" charset="0"/>
              </a:rPr>
              <a:t> (15 </a:t>
            </a:r>
            <a:r>
              <a:rPr lang="en-US" altLang="en-US" sz="2400" dirty="0" err="1">
                <a:solidFill>
                  <a:prstClr val="black"/>
                </a:solidFill>
                <a:latin typeface="Times New Roman" panose="02020603050405020304" pitchFamily="18" charset="0"/>
                <a:cs typeface="Times New Roman" panose="02020603050405020304" pitchFamily="18" charset="0"/>
              </a:rPr>
              <a:t>máy</a:t>
            </a:r>
            <a:r>
              <a:rPr lang="en-US" altLang="en-US" sz="2400" dirty="0">
                <a:solidFill>
                  <a:prstClr val="black"/>
                </a:solidFill>
                <a:latin typeface="Times New Roman" panose="02020603050405020304" pitchFamily="18" charset="0"/>
                <a:cs typeface="Times New Roman" panose="02020603050405020304" pitchFamily="18" charset="0"/>
              </a:rPr>
              <a:t>)</a:t>
            </a:r>
          </a:p>
        </p:txBody>
      </p:sp>
      <p:pic>
        <p:nvPicPr>
          <p:cNvPr id="65539" name="Picture 3"/>
          <p:cNvPicPr>
            <a:picLocks noChangeAspect="1" noChangeArrowheads="1"/>
          </p:cNvPicPr>
          <p:nvPr/>
        </p:nvPicPr>
        <p:blipFill>
          <a:blip r:embed="rId2"/>
          <a:srcRect/>
          <a:stretch>
            <a:fillRect/>
          </a:stretch>
        </p:blipFill>
        <p:spPr bwMode="auto">
          <a:xfrm>
            <a:off x="4991100" y="956685"/>
            <a:ext cx="4514850" cy="3314700"/>
          </a:xfrm>
          <a:prstGeom prst="rect">
            <a:avLst/>
          </a:prstGeom>
          <a:noFill/>
          <a:ln>
            <a:noFill/>
          </a:ln>
          <a:effectLst>
            <a:prstShdw prst="shdw17" dist="17961" dir="2700000">
              <a:schemeClr val="accent1">
                <a:gamma/>
                <a:shade val="60000"/>
                <a:invGamma/>
              </a:schemeClr>
            </a:prst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3" name="TextBox 4"/>
          <p:cNvSpPr txBox="1">
            <a:spLocks noChangeArrowheads="1"/>
          </p:cNvSpPr>
          <p:nvPr/>
        </p:nvSpPr>
        <p:spPr bwMode="auto">
          <a:xfrm>
            <a:off x="1638300" y="4799014"/>
            <a:ext cx="845820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a:solidFill>
                  <a:prstClr val="black"/>
                </a:solidFill>
                <a:latin typeface="Times New Roman" panose="02020603050405020304" pitchFamily="18" charset="0"/>
                <a:cs typeface="Times New Roman" panose="02020603050405020304" pitchFamily="18" charset="0"/>
              </a:rPr>
              <a:t>b) Xã A có nhiều máy cày nhất (50 máy)</a:t>
            </a:r>
          </a:p>
        </p:txBody>
      </p:sp>
      <p:sp>
        <p:nvSpPr>
          <p:cNvPr id="14" name="TextBox 4"/>
          <p:cNvSpPr txBox="1">
            <a:spLocks noChangeArrowheads="1"/>
          </p:cNvSpPr>
          <p:nvPr/>
        </p:nvSpPr>
        <p:spPr bwMode="auto">
          <a:xfrm>
            <a:off x="1638300" y="5257801"/>
            <a:ext cx="84582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a:solidFill>
                  <a:prstClr val="black"/>
                </a:solidFill>
                <a:latin typeface="Times New Roman" panose="02020603050405020304" pitchFamily="18" charset="0"/>
                <a:cs typeface="Times New Roman" panose="02020603050405020304" pitchFamily="18" charset="0"/>
              </a:rPr>
              <a:t>c) Xã A có nhiều hơn xã E là 35 máy cày.</a:t>
            </a:r>
          </a:p>
        </p:txBody>
      </p:sp>
      <p:sp>
        <p:nvSpPr>
          <p:cNvPr id="15" name="TextBox 4"/>
          <p:cNvSpPr txBox="1">
            <a:spLocks noChangeArrowheads="1"/>
          </p:cNvSpPr>
          <p:nvPr/>
        </p:nvSpPr>
        <p:spPr bwMode="auto">
          <a:xfrm>
            <a:off x="1638300" y="5791201"/>
            <a:ext cx="84582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a:solidFill>
                  <a:prstClr val="black"/>
                </a:solidFill>
                <a:latin typeface="Times New Roman" panose="02020603050405020304" pitchFamily="18" charset="0"/>
                <a:cs typeface="Times New Roman" panose="02020603050405020304" pitchFamily="18" charset="0"/>
              </a:rPr>
              <a:t>d) Tổng số máy cày của cả 5 xã là 175 máy</a:t>
            </a:r>
          </a:p>
        </p:txBody>
      </p:sp>
    </p:spTree>
    <p:extLst>
      <p:ext uri="{BB962C8B-B14F-4D97-AF65-F5344CB8AC3E}">
        <p14:creationId xmlns:p14="http://schemas.microsoft.com/office/powerpoint/2010/main" val="157752514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barn(inVertical)">
                                      <p:cBhvr>
                                        <p:cTn id="7" dur="500"/>
                                        <p:tgtEl>
                                          <p:spTgt spid="8"/>
                                        </p:tgtEl>
                                      </p:cBhvr>
                                    </p:animEffect>
                                  </p:childTnLst>
                                </p:cTn>
                              </p:par>
                              <p:par>
                                <p:cTn id="8" presetID="16" presetClass="entr" presetSubtype="21" fill="hold" nodeType="withEffect">
                                  <p:stCondLst>
                                    <p:cond delay="0"/>
                                  </p:stCondLst>
                                  <p:childTnLst>
                                    <p:set>
                                      <p:cBhvr>
                                        <p:cTn id="9" dur="1" fill="hold">
                                          <p:stCondLst>
                                            <p:cond delay="0"/>
                                          </p:stCondLst>
                                        </p:cTn>
                                        <p:tgtEl>
                                          <p:spTgt spid="65539"/>
                                        </p:tgtEl>
                                        <p:attrNameLst>
                                          <p:attrName>style.visibility</p:attrName>
                                        </p:attrNameLst>
                                      </p:cBhvr>
                                      <p:to>
                                        <p:strVal val="visible"/>
                                      </p:to>
                                    </p:set>
                                    <p:animEffect transition="in" filter="barn(inVertical)">
                                      <p:cBhvr>
                                        <p:cTn id="10" dur="500"/>
                                        <p:tgtEl>
                                          <p:spTgt spid="65539"/>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18"/>
                                        </p:tgtEl>
                                        <p:attrNameLst>
                                          <p:attrName>style.visibility</p:attrName>
                                        </p:attrNameLst>
                                      </p:cBhvr>
                                      <p:to>
                                        <p:strVal val="visible"/>
                                      </p:to>
                                    </p:set>
                                    <p:animEffect transition="in" filter="barn(inVertical)">
                                      <p:cBhvr>
                                        <p:cTn id="15" dur="500"/>
                                        <p:tgtEl>
                                          <p:spTgt spid="18"/>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16" presetClass="entr" presetSubtype="21" fill="hold" grpId="0" nodeType="clickEffect">
                                  <p:stCondLst>
                                    <p:cond delay="0"/>
                                  </p:stCondLst>
                                  <p:childTnLst>
                                    <p:set>
                                      <p:cBhvr>
                                        <p:cTn id="19" dur="1" fill="hold">
                                          <p:stCondLst>
                                            <p:cond delay="0"/>
                                          </p:stCondLst>
                                        </p:cTn>
                                        <p:tgtEl>
                                          <p:spTgt spid="11"/>
                                        </p:tgtEl>
                                        <p:attrNameLst>
                                          <p:attrName>style.visibility</p:attrName>
                                        </p:attrNameLst>
                                      </p:cBhvr>
                                      <p:to>
                                        <p:strVal val="visible"/>
                                      </p:to>
                                    </p:set>
                                    <p:animEffect transition="in" filter="barn(inVertical)">
                                      <p:cBhvr>
                                        <p:cTn id="20" dur="500"/>
                                        <p:tgtEl>
                                          <p:spTgt spid="11"/>
                                        </p:tgtEl>
                                      </p:cBhvr>
                                    </p:animEffect>
                                  </p:childTnLst>
                                </p:cTn>
                              </p:par>
                            </p:childTnLst>
                          </p:cTn>
                        </p:par>
                      </p:childTnLst>
                    </p:cTn>
                  </p:par>
                  <p:par>
                    <p:cTn id="21" fill="hold" nodeType="clickPar">
                      <p:stCondLst>
                        <p:cond delay="indefinite"/>
                      </p:stCondLst>
                      <p:childTnLst>
                        <p:par>
                          <p:cTn id="22" fill="hold" nodeType="withGroup">
                            <p:stCondLst>
                              <p:cond delay="0"/>
                            </p:stCondLst>
                            <p:childTnLst>
                              <p:par>
                                <p:cTn id="23" presetID="16" presetClass="entr" presetSubtype="21" fill="hold" grpId="0" nodeType="clickEffect">
                                  <p:stCondLst>
                                    <p:cond delay="0"/>
                                  </p:stCondLst>
                                  <p:childTnLst>
                                    <p:set>
                                      <p:cBhvr>
                                        <p:cTn id="24" dur="1" fill="hold">
                                          <p:stCondLst>
                                            <p:cond delay="0"/>
                                          </p:stCondLst>
                                        </p:cTn>
                                        <p:tgtEl>
                                          <p:spTgt spid="9"/>
                                        </p:tgtEl>
                                        <p:attrNameLst>
                                          <p:attrName>style.visibility</p:attrName>
                                        </p:attrNameLst>
                                      </p:cBhvr>
                                      <p:to>
                                        <p:strVal val="visible"/>
                                      </p:to>
                                    </p:set>
                                    <p:animEffect transition="in" filter="barn(inVertical)">
                                      <p:cBhvr>
                                        <p:cTn id="25" dur="500"/>
                                        <p:tgtEl>
                                          <p:spTgt spid="9"/>
                                        </p:tgtEl>
                                      </p:cBhvr>
                                    </p:animEffect>
                                  </p:childTnLst>
                                </p:cTn>
                              </p:par>
                            </p:childTnLst>
                          </p:cTn>
                        </p:par>
                      </p:childTnLst>
                    </p:cTn>
                  </p:par>
                  <p:par>
                    <p:cTn id="26" fill="hold" nodeType="clickPar">
                      <p:stCondLst>
                        <p:cond delay="indefinite"/>
                      </p:stCondLst>
                      <p:childTnLst>
                        <p:par>
                          <p:cTn id="27" fill="hold" nodeType="withGroup">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13"/>
                                        </p:tgtEl>
                                        <p:attrNameLst>
                                          <p:attrName>style.visibility</p:attrName>
                                        </p:attrNameLst>
                                      </p:cBhvr>
                                      <p:to>
                                        <p:strVal val="visible"/>
                                      </p:to>
                                    </p:set>
                                    <p:animEffect transition="in" filter="barn(inVertical)">
                                      <p:cBhvr>
                                        <p:cTn id="30" dur="500"/>
                                        <p:tgtEl>
                                          <p:spTgt spid="13"/>
                                        </p:tgtEl>
                                      </p:cBhvr>
                                    </p:animEffect>
                                  </p:childTnLst>
                                </p:cTn>
                              </p:par>
                            </p:childTnLst>
                          </p:cTn>
                        </p:par>
                      </p:childTnLst>
                    </p:cTn>
                  </p:par>
                  <p:par>
                    <p:cTn id="31" fill="hold" nodeType="clickPar">
                      <p:stCondLst>
                        <p:cond delay="indefinite"/>
                      </p:stCondLst>
                      <p:childTnLst>
                        <p:par>
                          <p:cTn id="32" fill="hold" nodeType="withGroup">
                            <p:stCondLst>
                              <p:cond delay="0"/>
                            </p:stCondLst>
                            <p:childTnLst>
                              <p:par>
                                <p:cTn id="33" presetID="16" presetClass="entr" presetSubtype="21" fill="hold" grpId="0" nodeType="clickEffect">
                                  <p:stCondLst>
                                    <p:cond delay="0"/>
                                  </p:stCondLst>
                                  <p:childTnLst>
                                    <p:set>
                                      <p:cBhvr>
                                        <p:cTn id="34" dur="1" fill="hold">
                                          <p:stCondLst>
                                            <p:cond delay="0"/>
                                          </p:stCondLst>
                                        </p:cTn>
                                        <p:tgtEl>
                                          <p:spTgt spid="14"/>
                                        </p:tgtEl>
                                        <p:attrNameLst>
                                          <p:attrName>style.visibility</p:attrName>
                                        </p:attrNameLst>
                                      </p:cBhvr>
                                      <p:to>
                                        <p:strVal val="visible"/>
                                      </p:to>
                                    </p:set>
                                    <p:animEffect transition="in" filter="barn(inVertical)">
                                      <p:cBhvr>
                                        <p:cTn id="35" dur="500"/>
                                        <p:tgtEl>
                                          <p:spTgt spid="14"/>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16" presetClass="entr" presetSubtype="21" fill="hold" grpId="0" nodeType="clickEffect">
                                  <p:stCondLst>
                                    <p:cond delay="0"/>
                                  </p:stCondLst>
                                  <p:childTnLst>
                                    <p:set>
                                      <p:cBhvr>
                                        <p:cTn id="39" dur="1" fill="hold">
                                          <p:stCondLst>
                                            <p:cond delay="0"/>
                                          </p:stCondLst>
                                        </p:cTn>
                                        <p:tgtEl>
                                          <p:spTgt spid="15"/>
                                        </p:tgtEl>
                                        <p:attrNameLst>
                                          <p:attrName>style.visibility</p:attrName>
                                        </p:attrNameLst>
                                      </p:cBhvr>
                                      <p:to>
                                        <p:strVal val="visible"/>
                                      </p:to>
                                    </p:set>
                                    <p:animEffect transition="in" filter="barn(inVertical)">
                                      <p:cBhvr>
                                        <p:cTn id="40"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1" grpId="0"/>
      <p:bldP spid="18" grpId="0"/>
      <p:bldP spid="9" grpId="0"/>
      <p:bldP spid="13" grpId="0"/>
      <p:bldP spid="14" grpId="0"/>
      <p:bldP spid="15"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 name="TextBox 4"/>
          <p:cNvSpPr txBox="1">
            <a:spLocks noChangeArrowheads="1"/>
          </p:cNvSpPr>
          <p:nvPr/>
        </p:nvSpPr>
        <p:spPr bwMode="auto">
          <a:xfrm>
            <a:off x="785223" y="149226"/>
            <a:ext cx="8839200" cy="1384300"/>
          </a:xfrm>
          <a:prstGeom prst="rect">
            <a:avLst/>
          </a:prstGeom>
          <a:noFill/>
          <a:ln>
            <a:noFill/>
          </a:ln>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fontAlgn="base" hangingPunct="1">
              <a:spcBef>
                <a:spcPct val="0"/>
              </a:spcBef>
              <a:spcAft>
                <a:spcPct val="0"/>
              </a:spcAft>
              <a:defRPr/>
            </a:pPr>
            <a:r>
              <a:rPr lang="en-US" sz="2800" b="1" dirty="0" err="1">
                <a:solidFill>
                  <a:srgbClr val="00B050"/>
                </a:solidFill>
                <a:latin typeface="Times New Roman" pitchFamily="18" charset="0"/>
                <a:cs typeface="Times New Roman" pitchFamily="18" charset="0"/>
              </a:rPr>
              <a:t>Bài</a:t>
            </a:r>
            <a:r>
              <a:rPr lang="en-US" sz="2800" b="1" dirty="0">
                <a:solidFill>
                  <a:srgbClr val="00B050"/>
                </a:solidFill>
                <a:latin typeface="Times New Roman" pitchFamily="18" charset="0"/>
                <a:cs typeface="Times New Roman" pitchFamily="18" charset="0"/>
              </a:rPr>
              <a:t> 2: </a:t>
            </a:r>
            <a:r>
              <a:rPr lang="en-US" sz="2800" dirty="0" err="1">
                <a:solidFill>
                  <a:prstClr val="black"/>
                </a:solidFill>
                <a:latin typeface="Times New Roman" pitchFamily="18" charset="0"/>
                <a:cs typeface="Times New Roman" pitchFamily="18" charset="0"/>
              </a:rPr>
              <a:t>Biểu</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đồ</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tranh</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dưới</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đây</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cho</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biết</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số</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học</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sinh</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nữ</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của</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các</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lớp</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khối</a:t>
            </a:r>
            <a:r>
              <a:rPr lang="en-US" sz="2800" dirty="0">
                <a:solidFill>
                  <a:prstClr val="black"/>
                </a:solidFill>
                <a:latin typeface="Times New Roman" pitchFamily="18" charset="0"/>
                <a:cs typeface="Times New Roman" pitchFamily="18" charset="0"/>
              </a:rPr>
              <a:t> 6 </a:t>
            </a:r>
            <a:r>
              <a:rPr lang="en-US" sz="2800" dirty="0" err="1">
                <a:solidFill>
                  <a:prstClr val="black"/>
                </a:solidFill>
                <a:latin typeface="Times New Roman" pitchFamily="18" charset="0"/>
                <a:cs typeface="Times New Roman" pitchFamily="18" charset="0"/>
              </a:rPr>
              <a:t>trường</a:t>
            </a:r>
            <a:r>
              <a:rPr lang="en-US" sz="2800" dirty="0">
                <a:solidFill>
                  <a:prstClr val="black"/>
                </a:solidFill>
                <a:latin typeface="Times New Roman" pitchFamily="18" charset="0"/>
                <a:cs typeface="Times New Roman" pitchFamily="18" charset="0"/>
              </a:rPr>
              <a:t> THCS </a:t>
            </a:r>
            <a:r>
              <a:rPr lang="en-US" sz="2800" dirty="0" err="1">
                <a:solidFill>
                  <a:prstClr val="black"/>
                </a:solidFill>
                <a:latin typeface="Times New Roman" pitchFamily="18" charset="0"/>
                <a:cs typeface="Times New Roman" pitchFamily="18" charset="0"/>
              </a:rPr>
              <a:t>Quang</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Trung</a:t>
            </a:r>
            <a:endParaRPr lang="en-US" sz="2800" dirty="0">
              <a:solidFill>
                <a:prstClr val="black"/>
              </a:solidFill>
              <a:latin typeface="Times New Roman" pitchFamily="18" charset="0"/>
              <a:cs typeface="Times New Roman" pitchFamily="18" charset="0"/>
            </a:endParaRPr>
          </a:p>
          <a:p>
            <a:pPr marL="342900" indent="-342900" eaLnBrk="1" fontAlgn="base" hangingPunct="1">
              <a:spcBef>
                <a:spcPct val="0"/>
              </a:spcBef>
              <a:spcAft>
                <a:spcPct val="0"/>
              </a:spcAft>
              <a:buFontTx/>
              <a:buChar char="-"/>
              <a:defRPr/>
            </a:pPr>
            <a:endParaRPr lang="en-US" sz="2800" b="1" dirty="0">
              <a:solidFill>
                <a:prstClr val="black"/>
              </a:solidFill>
              <a:latin typeface="Times New Roman" pitchFamily="18" charset="0"/>
              <a:cs typeface="Times New Roman" pitchFamily="18" charset="0"/>
            </a:endParaRPr>
          </a:p>
        </p:txBody>
      </p:sp>
      <p:pic>
        <p:nvPicPr>
          <p:cNvPr id="28" name="Picture 8"/>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157323" y="1186955"/>
            <a:ext cx="4391025" cy="4791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9" name="TextBox 4"/>
          <p:cNvSpPr txBox="1">
            <a:spLocks noChangeArrowheads="1"/>
          </p:cNvSpPr>
          <p:nvPr/>
        </p:nvSpPr>
        <p:spPr bwMode="auto">
          <a:xfrm>
            <a:off x="693783" y="1295402"/>
            <a:ext cx="5372100" cy="520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dirty="0">
                <a:solidFill>
                  <a:prstClr val="black"/>
                </a:solidFill>
                <a:latin typeface="Times New Roman" panose="02020603050405020304" pitchFamily="18" charset="0"/>
                <a:cs typeface="Times New Roman" panose="02020603050405020304" pitchFamily="18" charset="0"/>
              </a:rPr>
              <a:t>a) </a:t>
            </a:r>
            <a:r>
              <a:rPr lang="en-US" altLang="en-US" sz="2800" dirty="0" err="1">
                <a:solidFill>
                  <a:prstClr val="black"/>
                </a:solidFill>
                <a:latin typeface="Times New Roman" panose="02020603050405020304" pitchFamily="18" charset="0"/>
                <a:cs typeface="Times New Roman" panose="02020603050405020304" pitchFamily="18" charset="0"/>
              </a:rPr>
              <a:t>Lớp</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nào</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có</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ít</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học</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sinh</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nữ</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nhất</a:t>
            </a:r>
            <a:r>
              <a:rPr lang="en-US" altLang="en-US" sz="2800" dirty="0">
                <a:solidFill>
                  <a:prstClr val="black"/>
                </a:solidFill>
                <a:latin typeface="Times New Roman" panose="02020603050405020304" pitchFamily="18" charset="0"/>
                <a:cs typeface="Times New Roman" panose="02020603050405020304" pitchFamily="18" charset="0"/>
              </a:rPr>
              <a:t>? </a:t>
            </a:r>
          </a:p>
        </p:txBody>
      </p:sp>
      <p:sp>
        <p:nvSpPr>
          <p:cNvPr id="30" name="TextBox 4"/>
          <p:cNvSpPr txBox="1">
            <a:spLocks noChangeArrowheads="1"/>
          </p:cNvSpPr>
          <p:nvPr/>
        </p:nvSpPr>
        <p:spPr bwMode="auto">
          <a:xfrm>
            <a:off x="693783" y="2378760"/>
            <a:ext cx="5016500" cy="9540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dirty="0">
                <a:solidFill>
                  <a:prstClr val="black"/>
                </a:solidFill>
                <a:latin typeface="Times New Roman" panose="02020603050405020304" pitchFamily="18" charset="0"/>
                <a:cs typeface="Times New Roman" panose="02020603050405020304" pitchFamily="18" charset="0"/>
              </a:rPr>
              <a:t>b) </a:t>
            </a:r>
            <a:r>
              <a:rPr lang="en-US" altLang="en-US" sz="2800" dirty="0" err="1">
                <a:solidFill>
                  <a:prstClr val="black"/>
                </a:solidFill>
                <a:latin typeface="Times New Roman" panose="02020603050405020304" pitchFamily="18" charset="0"/>
                <a:cs typeface="Times New Roman" panose="02020603050405020304" pitchFamily="18" charset="0"/>
              </a:rPr>
              <a:t>Có</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phải</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lớp</a:t>
            </a:r>
            <a:r>
              <a:rPr lang="en-US" altLang="en-US" sz="2800" dirty="0">
                <a:solidFill>
                  <a:prstClr val="black"/>
                </a:solidFill>
                <a:latin typeface="Times New Roman" panose="02020603050405020304" pitchFamily="18" charset="0"/>
                <a:cs typeface="Times New Roman" panose="02020603050405020304" pitchFamily="18" charset="0"/>
              </a:rPr>
              <a:t> 6A4 </a:t>
            </a:r>
            <a:r>
              <a:rPr lang="en-US" altLang="en-US" sz="2800" dirty="0" err="1">
                <a:solidFill>
                  <a:prstClr val="black"/>
                </a:solidFill>
                <a:latin typeface="Times New Roman" panose="02020603050405020304" pitchFamily="18" charset="0"/>
                <a:cs typeface="Times New Roman" panose="02020603050405020304" pitchFamily="18" charset="0"/>
              </a:rPr>
              <a:t>có</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nhiều</a:t>
            </a:r>
            <a:r>
              <a:rPr lang="en-US" altLang="en-US" sz="2800" dirty="0">
                <a:solidFill>
                  <a:prstClr val="black"/>
                </a:solidFill>
                <a:latin typeface="Times New Roman" panose="02020603050405020304" pitchFamily="18" charset="0"/>
                <a:cs typeface="Times New Roman" panose="02020603050405020304" pitchFamily="18" charset="0"/>
              </a:rPr>
              <a:t> HS </a:t>
            </a:r>
            <a:r>
              <a:rPr lang="en-US" altLang="en-US" sz="2800" dirty="0" err="1">
                <a:solidFill>
                  <a:prstClr val="black"/>
                </a:solidFill>
                <a:latin typeface="Times New Roman" panose="02020603050405020304" pitchFamily="18" charset="0"/>
                <a:cs typeface="Times New Roman" panose="02020603050405020304" pitchFamily="18" charset="0"/>
              </a:rPr>
              <a:t>nữ</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hơn</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lớp</a:t>
            </a:r>
            <a:r>
              <a:rPr lang="en-US" altLang="en-US" sz="2800" dirty="0">
                <a:solidFill>
                  <a:prstClr val="black"/>
                </a:solidFill>
                <a:latin typeface="Times New Roman" panose="02020603050405020304" pitchFamily="18" charset="0"/>
                <a:cs typeface="Times New Roman" panose="02020603050405020304" pitchFamily="18" charset="0"/>
              </a:rPr>
              <a:t> 6A5 </a:t>
            </a:r>
            <a:r>
              <a:rPr lang="en-US" altLang="en-US" sz="2800" dirty="0" err="1">
                <a:solidFill>
                  <a:prstClr val="black"/>
                </a:solidFill>
                <a:latin typeface="Times New Roman" panose="02020603050405020304" pitchFamily="18" charset="0"/>
                <a:cs typeface="Times New Roman" panose="02020603050405020304" pitchFamily="18" charset="0"/>
              </a:rPr>
              <a:t>không</a:t>
            </a:r>
            <a:r>
              <a:rPr lang="en-US" altLang="en-US" sz="2800" dirty="0">
                <a:solidFill>
                  <a:prstClr val="black"/>
                </a:solidFill>
                <a:latin typeface="Times New Roman" panose="02020603050405020304" pitchFamily="18" charset="0"/>
                <a:cs typeface="Times New Roman" panose="02020603050405020304" pitchFamily="18" charset="0"/>
              </a:rPr>
              <a:t>? </a:t>
            </a:r>
          </a:p>
        </p:txBody>
      </p:sp>
      <p:sp>
        <p:nvSpPr>
          <p:cNvPr id="31" name="TextBox 4"/>
          <p:cNvSpPr txBox="1">
            <a:spLocks noChangeArrowheads="1"/>
          </p:cNvSpPr>
          <p:nvPr/>
        </p:nvSpPr>
        <p:spPr bwMode="auto">
          <a:xfrm>
            <a:off x="785223" y="4469608"/>
            <a:ext cx="53721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dirty="0">
                <a:solidFill>
                  <a:prstClr val="black"/>
                </a:solidFill>
                <a:latin typeface="Times New Roman" panose="02020603050405020304" pitchFamily="18" charset="0"/>
                <a:cs typeface="Times New Roman" panose="02020603050405020304" pitchFamily="18" charset="0"/>
              </a:rPr>
              <a:t>c) </a:t>
            </a:r>
            <a:r>
              <a:rPr lang="en-US" altLang="en-US" sz="2800" dirty="0" err="1">
                <a:solidFill>
                  <a:prstClr val="black"/>
                </a:solidFill>
                <a:latin typeface="Times New Roman" panose="02020603050405020304" pitchFamily="18" charset="0"/>
                <a:cs typeface="Times New Roman" panose="02020603050405020304" pitchFamily="18" charset="0"/>
              </a:rPr>
              <a:t>Lớp</a:t>
            </a:r>
            <a:r>
              <a:rPr lang="en-US" altLang="en-US" sz="2800" dirty="0">
                <a:solidFill>
                  <a:prstClr val="black"/>
                </a:solidFill>
                <a:latin typeface="Times New Roman" panose="02020603050405020304" pitchFamily="18" charset="0"/>
                <a:cs typeface="Times New Roman" panose="02020603050405020304" pitchFamily="18" charset="0"/>
              </a:rPr>
              <a:t> 6A6 </a:t>
            </a:r>
            <a:r>
              <a:rPr lang="en-US" altLang="en-US" sz="2800" dirty="0" err="1">
                <a:solidFill>
                  <a:prstClr val="black"/>
                </a:solidFill>
                <a:latin typeface="Times New Roman" panose="02020603050405020304" pitchFamily="18" charset="0"/>
                <a:cs typeface="Times New Roman" panose="02020603050405020304" pitchFamily="18" charset="0"/>
              </a:rPr>
              <a:t>có</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bao</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nhiêu</a:t>
            </a:r>
            <a:r>
              <a:rPr lang="en-US" altLang="en-US" sz="2800" dirty="0">
                <a:solidFill>
                  <a:prstClr val="black"/>
                </a:solidFill>
                <a:latin typeface="Times New Roman" panose="02020603050405020304" pitchFamily="18" charset="0"/>
                <a:cs typeface="Times New Roman" panose="02020603050405020304" pitchFamily="18" charset="0"/>
              </a:rPr>
              <a:t> HS </a:t>
            </a:r>
            <a:r>
              <a:rPr lang="en-US" altLang="en-US" sz="2800" dirty="0" err="1">
                <a:solidFill>
                  <a:prstClr val="black"/>
                </a:solidFill>
                <a:latin typeface="Times New Roman" panose="02020603050405020304" pitchFamily="18" charset="0"/>
                <a:cs typeface="Times New Roman" panose="02020603050405020304" pitchFamily="18" charset="0"/>
              </a:rPr>
              <a:t>nữ</a:t>
            </a:r>
            <a:r>
              <a:rPr lang="en-US" altLang="en-US" sz="2800" dirty="0">
                <a:solidFill>
                  <a:prstClr val="black"/>
                </a:solidFill>
                <a:latin typeface="Times New Roman" panose="02020603050405020304" pitchFamily="18" charset="0"/>
                <a:cs typeface="Times New Roman" panose="02020603050405020304" pitchFamily="18" charset="0"/>
              </a:rPr>
              <a:t>?</a:t>
            </a:r>
          </a:p>
        </p:txBody>
      </p:sp>
      <p:sp>
        <p:nvSpPr>
          <p:cNvPr id="32" name="TextBox 4"/>
          <p:cNvSpPr txBox="1">
            <a:spLocks noChangeArrowheads="1"/>
          </p:cNvSpPr>
          <p:nvPr/>
        </p:nvSpPr>
        <p:spPr bwMode="auto">
          <a:xfrm>
            <a:off x="1028701" y="5334292"/>
            <a:ext cx="5372100" cy="9540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dirty="0">
                <a:solidFill>
                  <a:prstClr val="black"/>
                </a:solidFill>
                <a:latin typeface="Times New Roman" panose="02020603050405020304" pitchFamily="18" charset="0"/>
                <a:cs typeface="Times New Roman" panose="02020603050405020304" pitchFamily="18" charset="0"/>
              </a:rPr>
              <a:t>d) </a:t>
            </a:r>
            <a:r>
              <a:rPr lang="en-US" altLang="en-US" sz="2800" dirty="0" err="1">
                <a:solidFill>
                  <a:prstClr val="black"/>
                </a:solidFill>
                <a:latin typeface="Times New Roman" panose="02020603050405020304" pitchFamily="18" charset="0"/>
                <a:cs typeface="Times New Roman" panose="02020603050405020304" pitchFamily="18" charset="0"/>
              </a:rPr>
              <a:t>Tổng</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số</a:t>
            </a:r>
            <a:r>
              <a:rPr lang="en-US" altLang="en-US" sz="2800" dirty="0">
                <a:solidFill>
                  <a:prstClr val="black"/>
                </a:solidFill>
                <a:latin typeface="Times New Roman" panose="02020603050405020304" pitchFamily="18" charset="0"/>
                <a:cs typeface="Times New Roman" panose="02020603050405020304" pitchFamily="18" charset="0"/>
              </a:rPr>
              <a:t> HS </a:t>
            </a:r>
            <a:r>
              <a:rPr lang="en-US" altLang="en-US" sz="2800" dirty="0" err="1">
                <a:solidFill>
                  <a:prstClr val="black"/>
                </a:solidFill>
                <a:latin typeface="Times New Roman" panose="02020603050405020304" pitchFamily="18" charset="0"/>
                <a:cs typeface="Times New Roman" panose="02020603050405020304" pitchFamily="18" charset="0"/>
              </a:rPr>
              <a:t>nữ</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của</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cả</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khối</a:t>
            </a:r>
            <a:r>
              <a:rPr lang="en-US" altLang="en-US" sz="2800" dirty="0">
                <a:solidFill>
                  <a:prstClr val="black"/>
                </a:solidFill>
                <a:latin typeface="Times New Roman" panose="02020603050405020304" pitchFamily="18" charset="0"/>
                <a:cs typeface="Times New Roman" panose="02020603050405020304" pitchFamily="18" charset="0"/>
              </a:rPr>
              <a:t> 6 </a:t>
            </a:r>
            <a:r>
              <a:rPr lang="en-US" altLang="en-US" sz="2800" dirty="0" err="1">
                <a:solidFill>
                  <a:prstClr val="black"/>
                </a:solidFill>
                <a:latin typeface="Times New Roman" panose="02020603050405020304" pitchFamily="18" charset="0"/>
                <a:cs typeface="Times New Roman" panose="02020603050405020304" pitchFamily="18" charset="0"/>
              </a:rPr>
              <a:t>là</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bao</a:t>
            </a:r>
            <a:r>
              <a:rPr lang="en-US" altLang="en-US" sz="2800" dirty="0">
                <a:solidFill>
                  <a:prstClr val="black"/>
                </a:solidFill>
                <a:latin typeface="Times New Roman" panose="02020603050405020304" pitchFamily="18" charset="0"/>
                <a:cs typeface="Times New Roman" panose="02020603050405020304" pitchFamily="18" charset="0"/>
              </a:rPr>
              <a:t> </a:t>
            </a:r>
            <a:r>
              <a:rPr lang="en-US" altLang="en-US" sz="2800" dirty="0" err="1">
                <a:solidFill>
                  <a:prstClr val="black"/>
                </a:solidFill>
                <a:latin typeface="Times New Roman" panose="02020603050405020304" pitchFamily="18" charset="0"/>
                <a:cs typeface="Times New Roman" panose="02020603050405020304" pitchFamily="18" charset="0"/>
              </a:rPr>
              <a:t>nhiêu</a:t>
            </a:r>
            <a:r>
              <a:rPr lang="en-US" altLang="en-US" sz="2800" dirty="0">
                <a:solidFill>
                  <a:prstClr val="black"/>
                </a:solidFill>
                <a:latin typeface="Times New Roman" panose="02020603050405020304" pitchFamily="18" charset="0"/>
                <a:cs typeface="Times New Roman" panose="02020603050405020304" pitchFamily="18" charset="0"/>
              </a:rPr>
              <a:t>?</a:t>
            </a:r>
          </a:p>
        </p:txBody>
      </p:sp>
      <p:sp>
        <p:nvSpPr>
          <p:cNvPr id="33" name="TextBox 4"/>
          <p:cNvSpPr txBox="1">
            <a:spLocks noChangeArrowheads="1"/>
          </p:cNvSpPr>
          <p:nvPr/>
        </p:nvSpPr>
        <p:spPr bwMode="auto">
          <a:xfrm>
            <a:off x="693783" y="1782765"/>
            <a:ext cx="53721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dirty="0" err="1">
                <a:solidFill>
                  <a:srgbClr val="0000FF"/>
                </a:solidFill>
                <a:latin typeface="Times New Roman" panose="02020603050405020304" pitchFamily="18" charset="0"/>
                <a:cs typeface="Times New Roman" panose="02020603050405020304" pitchFamily="18" charset="0"/>
              </a:rPr>
              <a:t>Lớp</a:t>
            </a:r>
            <a:r>
              <a:rPr lang="en-US" altLang="en-US" sz="2800" dirty="0">
                <a:solidFill>
                  <a:srgbClr val="0000FF"/>
                </a:solidFill>
                <a:latin typeface="Times New Roman" panose="02020603050405020304" pitchFamily="18" charset="0"/>
                <a:cs typeface="Times New Roman" panose="02020603050405020304" pitchFamily="18" charset="0"/>
              </a:rPr>
              <a:t> 6A3 </a:t>
            </a:r>
            <a:r>
              <a:rPr lang="en-US" altLang="en-US" sz="2800" dirty="0" err="1">
                <a:solidFill>
                  <a:srgbClr val="0000FF"/>
                </a:solidFill>
                <a:latin typeface="Times New Roman" panose="02020603050405020304" pitchFamily="18" charset="0"/>
                <a:cs typeface="Times New Roman" panose="02020603050405020304" pitchFamily="18" charset="0"/>
              </a:rPr>
              <a:t>có</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ít</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học</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sinh</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nữ</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nhất</a:t>
            </a:r>
            <a:r>
              <a:rPr lang="en-US" altLang="en-US" sz="2800" dirty="0">
                <a:solidFill>
                  <a:srgbClr val="0000FF"/>
                </a:solidFill>
                <a:latin typeface="Times New Roman" panose="02020603050405020304" pitchFamily="18" charset="0"/>
                <a:cs typeface="Times New Roman" panose="02020603050405020304" pitchFamily="18" charset="0"/>
              </a:rPr>
              <a:t> </a:t>
            </a:r>
          </a:p>
        </p:txBody>
      </p:sp>
      <p:sp>
        <p:nvSpPr>
          <p:cNvPr id="34" name="TextBox 4"/>
          <p:cNvSpPr txBox="1">
            <a:spLocks noChangeArrowheads="1"/>
          </p:cNvSpPr>
          <p:nvPr/>
        </p:nvSpPr>
        <p:spPr bwMode="auto">
          <a:xfrm>
            <a:off x="785223" y="3318966"/>
            <a:ext cx="5372100" cy="9540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dirty="0" err="1">
                <a:solidFill>
                  <a:srgbClr val="0000FF"/>
                </a:solidFill>
                <a:latin typeface="Times New Roman" panose="02020603050405020304" pitchFamily="18" charset="0"/>
                <a:cs typeface="Times New Roman" panose="02020603050405020304" pitchFamily="18" charset="0"/>
              </a:rPr>
              <a:t>Lớp</a:t>
            </a:r>
            <a:r>
              <a:rPr lang="en-US" altLang="en-US" sz="2800" dirty="0">
                <a:solidFill>
                  <a:srgbClr val="0000FF"/>
                </a:solidFill>
                <a:latin typeface="Times New Roman" panose="02020603050405020304" pitchFamily="18" charset="0"/>
                <a:cs typeface="Times New Roman" panose="02020603050405020304" pitchFamily="18" charset="0"/>
              </a:rPr>
              <a:t> 6A5 </a:t>
            </a:r>
            <a:r>
              <a:rPr lang="en-US" altLang="en-US" sz="2800" dirty="0" err="1">
                <a:solidFill>
                  <a:srgbClr val="0000FF"/>
                </a:solidFill>
                <a:latin typeface="Times New Roman" panose="02020603050405020304" pitchFamily="18" charset="0"/>
                <a:cs typeface="Times New Roman" panose="02020603050405020304" pitchFamily="18" charset="0"/>
              </a:rPr>
              <a:t>có</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nhiều</a:t>
            </a:r>
            <a:r>
              <a:rPr lang="en-US" altLang="en-US" sz="2800" dirty="0">
                <a:solidFill>
                  <a:srgbClr val="0000FF"/>
                </a:solidFill>
                <a:latin typeface="Times New Roman" panose="02020603050405020304" pitchFamily="18" charset="0"/>
                <a:cs typeface="Times New Roman" panose="02020603050405020304" pitchFamily="18" charset="0"/>
              </a:rPr>
              <a:t> HS </a:t>
            </a:r>
            <a:r>
              <a:rPr lang="en-US" altLang="en-US" sz="2800" dirty="0" err="1">
                <a:solidFill>
                  <a:srgbClr val="0000FF"/>
                </a:solidFill>
                <a:latin typeface="Times New Roman" panose="02020603050405020304" pitchFamily="18" charset="0"/>
                <a:cs typeface="Times New Roman" panose="02020603050405020304" pitchFamily="18" charset="0"/>
              </a:rPr>
              <a:t>nữ</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hơn</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lớp</a:t>
            </a:r>
            <a:r>
              <a:rPr lang="en-US" altLang="en-US" sz="2800" dirty="0">
                <a:solidFill>
                  <a:srgbClr val="0000FF"/>
                </a:solidFill>
                <a:latin typeface="Times New Roman" panose="02020603050405020304" pitchFamily="18" charset="0"/>
                <a:cs typeface="Times New Roman" panose="02020603050405020304" pitchFamily="18" charset="0"/>
              </a:rPr>
              <a:t> 6A4.</a:t>
            </a:r>
          </a:p>
        </p:txBody>
      </p:sp>
      <p:sp>
        <p:nvSpPr>
          <p:cNvPr id="35" name="TextBox 4"/>
          <p:cNvSpPr txBox="1">
            <a:spLocks noChangeArrowheads="1"/>
          </p:cNvSpPr>
          <p:nvPr/>
        </p:nvSpPr>
        <p:spPr bwMode="auto">
          <a:xfrm>
            <a:off x="1028701" y="4898326"/>
            <a:ext cx="53721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dirty="0" err="1">
                <a:solidFill>
                  <a:srgbClr val="0000FF"/>
                </a:solidFill>
                <a:latin typeface="Times New Roman" panose="02020603050405020304" pitchFamily="18" charset="0"/>
                <a:cs typeface="Times New Roman" panose="02020603050405020304" pitchFamily="18" charset="0"/>
              </a:rPr>
              <a:t>Lớp</a:t>
            </a:r>
            <a:r>
              <a:rPr lang="en-US" altLang="en-US" sz="2800" dirty="0">
                <a:solidFill>
                  <a:srgbClr val="0000FF"/>
                </a:solidFill>
                <a:latin typeface="Times New Roman" panose="02020603050405020304" pitchFamily="18" charset="0"/>
                <a:cs typeface="Times New Roman" panose="02020603050405020304" pitchFamily="18" charset="0"/>
              </a:rPr>
              <a:t> 6A6 </a:t>
            </a:r>
            <a:r>
              <a:rPr lang="en-US" altLang="en-US" sz="2800" dirty="0" err="1">
                <a:solidFill>
                  <a:srgbClr val="0000FF"/>
                </a:solidFill>
                <a:latin typeface="Times New Roman" panose="02020603050405020304" pitchFamily="18" charset="0"/>
                <a:cs typeface="Times New Roman" panose="02020603050405020304" pitchFamily="18" charset="0"/>
              </a:rPr>
              <a:t>có</a:t>
            </a:r>
            <a:r>
              <a:rPr lang="en-US" altLang="en-US" sz="2800" dirty="0">
                <a:solidFill>
                  <a:srgbClr val="0000FF"/>
                </a:solidFill>
                <a:latin typeface="Times New Roman" panose="02020603050405020304" pitchFamily="18" charset="0"/>
                <a:cs typeface="Times New Roman" panose="02020603050405020304" pitchFamily="18" charset="0"/>
              </a:rPr>
              <a:t> 20 HS </a:t>
            </a:r>
            <a:r>
              <a:rPr lang="en-US" altLang="en-US" sz="2800" dirty="0" err="1">
                <a:solidFill>
                  <a:srgbClr val="0000FF"/>
                </a:solidFill>
                <a:latin typeface="Times New Roman" panose="02020603050405020304" pitchFamily="18" charset="0"/>
                <a:cs typeface="Times New Roman" panose="02020603050405020304" pitchFamily="18" charset="0"/>
              </a:rPr>
              <a:t>nữ</a:t>
            </a:r>
            <a:r>
              <a:rPr lang="en-US" altLang="en-US" sz="2800" dirty="0">
                <a:solidFill>
                  <a:srgbClr val="0000FF"/>
                </a:solidFill>
                <a:latin typeface="Times New Roman" panose="02020603050405020304" pitchFamily="18" charset="0"/>
                <a:cs typeface="Times New Roman" panose="02020603050405020304" pitchFamily="18" charset="0"/>
              </a:rPr>
              <a:t>.</a:t>
            </a:r>
          </a:p>
        </p:txBody>
      </p:sp>
      <p:sp>
        <p:nvSpPr>
          <p:cNvPr id="36" name="TextBox 4"/>
          <p:cNvSpPr txBox="1">
            <a:spLocks noChangeArrowheads="1"/>
          </p:cNvSpPr>
          <p:nvPr/>
        </p:nvSpPr>
        <p:spPr bwMode="auto">
          <a:xfrm>
            <a:off x="910046" y="6196013"/>
            <a:ext cx="8001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Tổng</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số</a:t>
            </a:r>
            <a:r>
              <a:rPr lang="en-US" altLang="en-US" sz="2800" dirty="0">
                <a:solidFill>
                  <a:srgbClr val="0000FF"/>
                </a:solidFill>
                <a:latin typeface="Times New Roman" panose="02020603050405020304" pitchFamily="18" charset="0"/>
                <a:cs typeface="Times New Roman" panose="02020603050405020304" pitchFamily="18" charset="0"/>
              </a:rPr>
              <a:t> HS </a:t>
            </a:r>
            <a:r>
              <a:rPr lang="en-US" altLang="en-US" sz="2800" dirty="0" err="1">
                <a:solidFill>
                  <a:srgbClr val="0000FF"/>
                </a:solidFill>
                <a:latin typeface="Times New Roman" panose="02020603050405020304" pitchFamily="18" charset="0"/>
                <a:cs typeface="Times New Roman" panose="02020603050405020304" pitchFamily="18" charset="0"/>
              </a:rPr>
              <a:t>nữ</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của</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cả</a:t>
            </a:r>
            <a:r>
              <a:rPr lang="en-US" altLang="en-US" sz="2800" dirty="0">
                <a:solidFill>
                  <a:srgbClr val="0000FF"/>
                </a:solidFill>
                <a:latin typeface="Times New Roman" panose="02020603050405020304" pitchFamily="18" charset="0"/>
                <a:cs typeface="Times New Roman" panose="02020603050405020304" pitchFamily="18" charset="0"/>
              </a:rPr>
              <a:t> </a:t>
            </a:r>
            <a:r>
              <a:rPr lang="en-US" altLang="en-US" sz="2800" dirty="0" err="1">
                <a:solidFill>
                  <a:srgbClr val="0000FF"/>
                </a:solidFill>
                <a:latin typeface="Times New Roman" panose="02020603050405020304" pitchFamily="18" charset="0"/>
                <a:cs typeface="Times New Roman" panose="02020603050405020304" pitchFamily="18" charset="0"/>
              </a:rPr>
              <a:t>khối</a:t>
            </a:r>
            <a:r>
              <a:rPr lang="en-US" altLang="en-US" sz="2800" dirty="0">
                <a:solidFill>
                  <a:srgbClr val="0000FF"/>
                </a:solidFill>
                <a:latin typeface="Times New Roman" panose="02020603050405020304" pitchFamily="18" charset="0"/>
                <a:cs typeface="Times New Roman" panose="02020603050405020304" pitchFamily="18" charset="0"/>
              </a:rPr>
              <a:t> 6 </a:t>
            </a:r>
            <a:r>
              <a:rPr lang="en-US" altLang="en-US" sz="2800" dirty="0" err="1">
                <a:solidFill>
                  <a:srgbClr val="0000FF"/>
                </a:solidFill>
                <a:latin typeface="Times New Roman" panose="02020603050405020304" pitchFamily="18" charset="0"/>
                <a:cs typeface="Times New Roman" panose="02020603050405020304" pitchFamily="18" charset="0"/>
              </a:rPr>
              <a:t>là</a:t>
            </a:r>
            <a:r>
              <a:rPr lang="en-US" altLang="en-US" sz="2800" dirty="0">
                <a:solidFill>
                  <a:srgbClr val="0000FF"/>
                </a:solidFill>
                <a:latin typeface="Times New Roman" panose="02020603050405020304" pitchFamily="18" charset="0"/>
                <a:cs typeface="Times New Roman" panose="02020603050405020304" pitchFamily="18" charset="0"/>
              </a:rPr>
              <a:t> 130 HS.</a:t>
            </a:r>
          </a:p>
        </p:txBody>
      </p:sp>
    </p:spTree>
    <p:extLst>
      <p:ext uri="{BB962C8B-B14F-4D97-AF65-F5344CB8AC3E}">
        <p14:creationId xmlns:p14="http://schemas.microsoft.com/office/powerpoint/2010/main" val="2905690342"/>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7"/>
                                        </p:tgtEl>
                                        <p:attrNameLst>
                                          <p:attrName>style.visibility</p:attrName>
                                        </p:attrNameLst>
                                      </p:cBhvr>
                                      <p:to>
                                        <p:strVal val="visible"/>
                                      </p:to>
                                    </p:set>
                                    <p:animEffect transition="in" filter="barn(inVertical)">
                                      <p:cBhvr>
                                        <p:cTn id="7" dur="500"/>
                                        <p:tgtEl>
                                          <p:spTgt spid="27"/>
                                        </p:tgtEl>
                                      </p:cBhvr>
                                    </p:animEffect>
                                  </p:childTnLst>
                                </p:cTn>
                              </p:par>
                              <p:par>
                                <p:cTn id="8" presetID="16" presetClass="entr" presetSubtype="21" fill="hold" nodeType="withEffect">
                                  <p:stCondLst>
                                    <p:cond delay="0"/>
                                  </p:stCondLst>
                                  <p:childTnLst>
                                    <p:set>
                                      <p:cBhvr>
                                        <p:cTn id="9" dur="1" fill="hold">
                                          <p:stCondLst>
                                            <p:cond delay="0"/>
                                          </p:stCondLst>
                                        </p:cTn>
                                        <p:tgtEl>
                                          <p:spTgt spid="28"/>
                                        </p:tgtEl>
                                        <p:attrNameLst>
                                          <p:attrName>style.visibility</p:attrName>
                                        </p:attrNameLst>
                                      </p:cBhvr>
                                      <p:to>
                                        <p:strVal val="visible"/>
                                      </p:to>
                                    </p:set>
                                    <p:animEffect transition="in" filter="barn(inVertical)">
                                      <p:cBhvr>
                                        <p:cTn id="10" dur="500"/>
                                        <p:tgtEl>
                                          <p:spTgt spid="28"/>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29"/>
                                        </p:tgtEl>
                                        <p:attrNameLst>
                                          <p:attrName>style.visibility</p:attrName>
                                        </p:attrNameLst>
                                      </p:cBhvr>
                                      <p:to>
                                        <p:strVal val="visible"/>
                                      </p:to>
                                    </p:set>
                                    <p:animEffect transition="in" filter="barn(inVertical)">
                                      <p:cBhvr>
                                        <p:cTn id="15" dur="500"/>
                                        <p:tgtEl>
                                          <p:spTgt spid="29"/>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16" presetClass="entr" presetSubtype="21" fill="hold" grpId="0" nodeType="clickEffect">
                                  <p:stCondLst>
                                    <p:cond delay="0"/>
                                  </p:stCondLst>
                                  <p:childTnLst>
                                    <p:set>
                                      <p:cBhvr>
                                        <p:cTn id="19" dur="1" fill="hold">
                                          <p:stCondLst>
                                            <p:cond delay="0"/>
                                          </p:stCondLst>
                                        </p:cTn>
                                        <p:tgtEl>
                                          <p:spTgt spid="33"/>
                                        </p:tgtEl>
                                        <p:attrNameLst>
                                          <p:attrName>style.visibility</p:attrName>
                                        </p:attrNameLst>
                                      </p:cBhvr>
                                      <p:to>
                                        <p:strVal val="visible"/>
                                      </p:to>
                                    </p:set>
                                    <p:animEffect transition="in" filter="barn(inVertical)">
                                      <p:cBhvr>
                                        <p:cTn id="20" dur="500"/>
                                        <p:tgtEl>
                                          <p:spTgt spid="33"/>
                                        </p:tgtEl>
                                      </p:cBhvr>
                                    </p:animEffect>
                                  </p:childTnLst>
                                </p:cTn>
                              </p:par>
                            </p:childTnLst>
                          </p:cTn>
                        </p:par>
                      </p:childTnLst>
                    </p:cTn>
                  </p:par>
                  <p:par>
                    <p:cTn id="21" fill="hold" nodeType="clickPar">
                      <p:stCondLst>
                        <p:cond delay="indefinite"/>
                      </p:stCondLst>
                      <p:childTnLst>
                        <p:par>
                          <p:cTn id="22" fill="hold" nodeType="withGroup">
                            <p:stCondLst>
                              <p:cond delay="0"/>
                            </p:stCondLst>
                            <p:childTnLst>
                              <p:par>
                                <p:cTn id="23" presetID="16" presetClass="entr" presetSubtype="21" fill="hold" grpId="0" nodeType="clickEffect">
                                  <p:stCondLst>
                                    <p:cond delay="0"/>
                                  </p:stCondLst>
                                  <p:childTnLst>
                                    <p:set>
                                      <p:cBhvr>
                                        <p:cTn id="24" dur="1" fill="hold">
                                          <p:stCondLst>
                                            <p:cond delay="0"/>
                                          </p:stCondLst>
                                        </p:cTn>
                                        <p:tgtEl>
                                          <p:spTgt spid="30"/>
                                        </p:tgtEl>
                                        <p:attrNameLst>
                                          <p:attrName>style.visibility</p:attrName>
                                        </p:attrNameLst>
                                      </p:cBhvr>
                                      <p:to>
                                        <p:strVal val="visible"/>
                                      </p:to>
                                    </p:set>
                                    <p:animEffect transition="in" filter="barn(inVertical)">
                                      <p:cBhvr>
                                        <p:cTn id="25" dur="500"/>
                                        <p:tgtEl>
                                          <p:spTgt spid="30"/>
                                        </p:tgtEl>
                                      </p:cBhvr>
                                    </p:animEffect>
                                  </p:childTnLst>
                                </p:cTn>
                              </p:par>
                            </p:childTnLst>
                          </p:cTn>
                        </p:par>
                      </p:childTnLst>
                    </p:cTn>
                  </p:par>
                  <p:par>
                    <p:cTn id="26" fill="hold" nodeType="clickPar">
                      <p:stCondLst>
                        <p:cond delay="indefinite"/>
                      </p:stCondLst>
                      <p:childTnLst>
                        <p:par>
                          <p:cTn id="27" fill="hold" nodeType="withGroup">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34"/>
                                        </p:tgtEl>
                                        <p:attrNameLst>
                                          <p:attrName>style.visibility</p:attrName>
                                        </p:attrNameLst>
                                      </p:cBhvr>
                                      <p:to>
                                        <p:strVal val="visible"/>
                                      </p:to>
                                    </p:set>
                                    <p:animEffect transition="in" filter="barn(inVertical)">
                                      <p:cBhvr>
                                        <p:cTn id="30" dur="500"/>
                                        <p:tgtEl>
                                          <p:spTgt spid="34"/>
                                        </p:tgtEl>
                                      </p:cBhvr>
                                    </p:animEffect>
                                  </p:childTnLst>
                                </p:cTn>
                              </p:par>
                            </p:childTnLst>
                          </p:cTn>
                        </p:par>
                      </p:childTnLst>
                    </p:cTn>
                  </p:par>
                  <p:par>
                    <p:cTn id="31" fill="hold" nodeType="clickPar">
                      <p:stCondLst>
                        <p:cond delay="indefinite"/>
                      </p:stCondLst>
                      <p:childTnLst>
                        <p:par>
                          <p:cTn id="32" fill="hold" nodeType="withGroup">
                            <p:stCondLst>
                              <p:cond delay="0"/>
                            </p:stCondLst>
                            <p:childTnLst>
                              <p:par>
                                <p:cTn id="33" presetID="16" presetClass="entr" presetSubtype="21" fill="hold" grpId="0" nodeType="clickEffect">
                                  <p:stCondLst>
                                    <p:cond delay="0"/>
                                  </p:stCondLst>
                                  <p:childTnLst>
                                    <p:set>
                                      <p:cBhvr>
                                        <p:cTn id="34" dur="1" fill="hold">
                                          <p:stCondLst>
                                            <p:cond delay="0"/>
                                          </p:stCondLst>
                                        </p:cTn>
                                        <p:tgtEl>
                                          <p:spTgt spid="31"/>
                                        </p:tgtEl>
                                        <p:attrNameLst>
                                          <p:attrName>style.visibility</p:attrName>
                                        </p:attrNameLst>
                                      </p:cBhvr>
                                      <p:to>
                                        <p:strVal val="visible"/>
                                      </p:to>
                                    </p:set>
                                    <p:animEffect transition="in" filter="barn(inVertical)">
                                      <p:cBhvr>
                                        <p:cTn id="35" dur="500"/>
                                        <p:tgtEl>
                                          <p:spTgt spid="31"/>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16" presetClass="entr" presetSubtype="21" fill="hold" grpId="0" nodeType="clickEffect">
                                  <p:stCondLst>
                                    <p:cond delay="0"/>
                                  </p:stCondLst>
                                  <p:childTnLst>
                                    <p:set>
                                      <p:cBhvr>
                                        <p:cTn id="39" dur="1" fill="hold">
                                          <p:stCondLst>
                                            <p:cond delay="0"/>
                                          </p:stCondLst>
                                        </p:cTn>
                                        <p:tgtEl>
                                          <p:spTgt spid="35"/>
                                        </p:tgtEl>
                                        <p:attrNameLst>
                                          <p:attrName>style.visibility</p:attrName>
                                        </p:attrNameLst>
                                      </p:cBhvr>
                                      <p:to>
                                        <p:strVal val="visible"/>
                                      </p:to>
                                    </p:set>
                                    <p:animEffect transition="in" filter="barn(inVertical)">
                                      <p:cBhvr>
                                        <p:cTn id="40" dur="500"/>
                                        <p:tgtEl>
                                          <p:spTgt spid="35"/>
                                        </p:tgtEl>
                                      </p:cBhvr>
                                    </p:animEffect>
                                  </p:childTnLst>
                                </p:cTn>
                              </p:par>
                            </p:childTnLst>
                          </p:cTn>
                        </p:par>
                      </p:childTnLst>
                    </p:cTn>
                  </p:par>
                  <p:par>
                    <p:cTn id="41" fill="hold" nodeType="clickPar">
                      <p:stCondLst>
                        <p:cond delay="indefinite"/>
                      </p:stCondLst>
                      <p:childTnLst>
                        <p:par>
                          <p:cTn id="42" fill="hold" nodeType="withGroup">
                            <p:stCondLst>
                              <p:cond delay="0"/>
                            </p:stCondLst>
                            <p:childTnLst>
                              <p:par>
                                <p:cTn id="43" presetID="16" presetClass="entr" presetSubtype="21" fill="hold" grpId="0" nodeType="clickEffect">
                                  <p:stCondLst>
                                    <p:cond delay="0"/>
                                  </p:stCondLst>
                                  <p:childTnLst>
                                    <p:set>
                                      <p:cBhvr>
                                        <p:cTn id="44" dur="1" fill="hold">
                                          <p:stCondLst>
                                            <p:cond delay="0"/>
                                          </p:stCondLst>
                                        </p:cTn>
                                        <p:tgtEl>
                                          <p:spTgt spid="32"/>
                                        </p:tgtEl>
                                        <p:attrNameLst>
                                          <p:attrName>style.visibility</p:attrName>
                                        </p:attrNameLst>
                                      </p:cBhvr>
                                      <p:to>
                                        <p:strVal val="visible"/>
                                      </p:to>
                                    </p:set>
                                    <p:animEffect transition="in" filter="barn(inVertical)">
                                      <p:cBhvr>
                                        <p:cTn id="45" dur="500"/>
                                        <p:tgtEl>
                                          <p:spTgt spid="32"/>
                                        </p:tgtEl>
                                      </p:cBhvr>
                                    </p:animEffect>
                                  </p:childTnLst>
                                </p:cTn>
                              </p:par>
                            </p:childTnLst>
                          </p:cTn>
                        </p:par>
                      </p:childTnLst>
                    </p:cTn>
                  </p:par>
                  <p:par>
                    <p:cTn id="46" fill="hold" nodeType="clickPar">
                      <p:stCondLst>
                        <p:cond delay="indefinite"/>
                      </p:stCondLst>
                      <p:childTnLst>
                        <p:par>
                          <p:cTn id="47" fill="hold" nodeType="withGroup">
                            <p:stCondLst>
                              <p:cond delay="0"/>
                            </p:stCondLst>
                            <p:childTnLst>
                              <p:par>
                                <p:cTn id="48" presetID="16" presetClass="entr" presetSubtype="21" fill="hold" grpId="0" nodeType="clickEffect">
                                  <p:stCondLst>
                                    <p:cond delay="0"/>
                                  </p:stCondLst>
                                  <p:childTnLst>
                                    <p:set>
                                      <p:cBhvr>
                                        <p:cTn id="49" dur="1" fill="hold">
                                          <p:stCondLst>
                                            <p:cond delay="0"/>
                                          </p:stCondLst>
                                        </p:cTn>
                                        <p:tgtEl>
                                          <p:spTgt spid="36"/>
                                        </p:tgtEl>
                                        <p:attrNameLst>
                                          <p:attrName>style.visibility</p:attrName>
                                        </p:attrNameLst>
                                      </p:cBhvr>
                                      <p:to>
                                        <p:strVal val="visible"/>
                                      </p:to>
                                    </p:set>
                                    <p:animEffect transition="in" filter="barn(inVertical)">
                                      <p:cBhvr>
                                        <p:cTn id="50" dur="500"/>
                                        <p:tgtEl>
                                          <p:spTgt spid="3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p:bldP spid="29" grpId="0"/>
      <p:bldP spid="30" grpId="0"/>
      <p:bldP spid="31" grpId="0"/>
      <p:bldP spid="32" grpId="0"/>
      <p:bldP spid="33" grpId="0"/>
      <p:bldP spid="34" grpId="0"/>
      <p:bldP spid="35" grpId="0"/>
      <p:bldP spid="36"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 name="TextBox 4"/>
          <p:cNvSpPr txBox="1">
            <a:spLocks noChangeArrowheads="1"/>
          </p:cNvSpPr>
          <p:nvPr/>
        </p:nvSpPr>
        <p:spPr bwMode="auto">
          <a:xfrm>
            <a:off x="838200" y="246065"/>
            <a:ext cx="8839200" cy="952500"/>
          </a:xfrm>
          <a:prstGeom prst="rect">
            <a:avLst/>
          </a:prstGeom>
          <a:noFill/>
          <a:ln>
            <a:noFill/>
          </a:ln>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fontAlgn="base" hangingPunct="1">
              <a:spcBef>
                <a:spcPct val="0"/>
              </a:spcBef>
              <a:spcAft>
                <a:spcPct val="0"/>
              </a:spcAft>
              <a:defRPr/>
            </a:pPr>
            <a:r>
              <a:rPr lang="en-US" sz="2800" b="1" dirty="0" err="1">
                <a:solidFill>
                  <a:srgbClr val="00B050"/>
                </a:solidFill>
                <a:latin typeface="Times New Roman" pitchFamily="18" charset="0"/>
                <a:cs typeface="Times New Roman" pitchFamily="18" charset="0"/>
              </a:rPr>
              <a:t>Bài</a:t>
            </a:r>
            <a:r>
              <a:rPr lang="en-US" sz="2800" b="1" dirty="0">
                <a:solidFill>
                  <a:srgbClr val="00B050"/>
                </a:solidFill>
                <a:latin typeface="Times New Roman" pitchFamily="18" charset="0"/>
                <a:cs typeface="Times New Roman" pitchFamily="18" charset="0"/>
              </a:rPr>
              <a:t> 3: </a:t>
            </a:r>
            <a:r>
              <a:rPr lang="en-US" sz="2800" dirty="0" err="1">
                <a:solidFill>
                  <a:prstClr val="black"/>
                </a:solidFill>
                <a:latin typeface="Times New Roman" pitchFamily="18" charset="0"/>
                <a:cs typeface="Times New Roman" pitchFamily="18" charset="0"/>
              </a:rPr>
              <a:t>Hãy</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vẽ</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biểu</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đồ</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tranh</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biểu</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diễn</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bảng</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thống</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kê</a:t>
            </a:r>
            <a:r>
              <a:rPr lang="en-US" sz="2800" dirty="0">
                <a:solidFill>
                  <a:prstClr val="black"/>
                </a:solidFill>
                <a:latin typeface="Times New Roman" pitchFamily="18" charset="0"/>
                <a:cs typeface="Times New Roman" pitchFamily="18" charset="0"/>
              </a:rPr>
              <a:t> </a:t>
            </a:r>
            <a:r>
              <a:rPr lang="en-US" sz="2800" dirty="0" err="1">
                <a:solidFill>
                  <a:prstClr val="black"/>
                </a:solidFill>
                <a:latin typeface="Times New Roman" pitchFamily="18" charset="0"/>
                <a:cs typeface="Times New Roman" pitchFamily="18" charset="0"/>
              </a:rPr>
              <a:t>sau</a:t>
            </a:r>
            <a:r>
              <a:rPr lang="en-US" sz="2800" dirty="0">
                <a:solidFill>
                  <a:prstClr val="black"/>
                </a:solidFill>
                <a:latin typeface="Times New Roman" pitchFamily="18" charset="0"/>
                <a:cs typeface="Times New Roman" pitchFamily="18" charset="0"/>
              </a:rPr>
              <a:t>:</a:t>
            </a:r>
          </a:p>
          <a:p>
            <a:pPr marL="342900" indent="-342900" eaLnBrk="1" fontAlgn="base" hangingPunct="1">
              <a:spcBef>
                <a:spcPct val="0"/>
              </a:spcBef>
              <a:spcAft>
                <a:spcPct val="0"/>
              </a:spcAft>
              <a:buFontTx/>
              <a:buChar char="-"/>
              <a:defRPr/>
            </a:pPr>
            <a:endParaRPr lang="en-US" sz="2800" b="1" dirty="0">
              <a:solidFill>
                <a:prstClr val="black"/>
              </a:solidFill>
              <a:latin typeface="Times New Roman" pitchFamily="18" charset="0"/>
              <a:cs typeface="Times New Roman" pitchFamily="18" charset="0"/>
            </a:endParaRPr>
          </a:p>
        </p:txBody>
      </p:sp>
      <p:sp>
        <p:nvSpPr>
          <p:cNvPr id="29" name="TextBox 4"/>
          <p:cNvSpPr txBox="1">
            <a:spLocks noChangeArrowheads="1"/>
          </p:cNvSpPr>
          <p:nvPr/>
        </p:nvSpPr>
        <p:spPr bwMode="auto">
          <a:xfrm>
            <a:off x="1295400" y="722315"/>
            <a:ext cx="59436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dirty="0" err="1">
                <a:solidFill>
                  <a:prstClr val="black"/>
                </a:solidFill>
                <a:latin typeface="Times New Roman" panose="02020603050405020304" pitchFamily="18" charset="0"/>
                <a:cs typeface="Times New Roman" panose="02020603050405020304" pitchFamily="18" charset="0"/>
              </a:rPr>
              <a:t>Số</a:t>
            </a:r>
            <a:r>
              <a:rPr lang="en-US" altLang="en-US" sz="2800" b="1" dirty="0">
                <a:solidFill>
                  <a:prstClr val="black"/>
                </a:solidFill>
                <a:latin typeface="Times New Roman" panose="02020603050405020304" pitchFamily="18" charset="0"/>
                <a:cs typeface="Times New Roman" panose="02020603050405020304" pitchFamily="18" charset="0"/>
              </a:rPr>
              <a:t> </a:t>
            </a:r>
            <a:r>
              <a:rPr lang="en-US" altLang="en-US" sz="2800" b="1" dirty="0" err="1">
                <a:solidFill>
                  <a:prstClr val="black"/>
                </a:solidFill>
                <a:latin typeface="Times New Roman" panose="02020603050405020304" pitchFamily="18" charset="0"/>
                <a:cs typeface="Times New Roman" panose="02020603050405020304" pitchFamily="18" charset="0"/>
              </a:rPr>
              <a:t>xe</a:t>
            </a:r>
            <a:r>
              <a:rPr lang="en-US" altLang="en-US" sz="2800" b="1" dirty="0">
                <a:solidFill>
                  <a:prstClr val="black"/>
                </a:solidFill>
                <a:latin typeface="Times New Roman" panose="02020603050405020304" pitchFamily="18" charset="0"/>
                <a:cs typeface="Times New Roman" panose="02020603050405020304" pitchFamily="18" charset="0"/>
              </a:rPr>
              <a:t> ô </a:t>
            </a:r>
            <a:r>
              <a:rPr lang="en-US" altLang="en-US" sz="2800" b="1" dirty="0" err="1">
                <a:solidFill>
                  <a:prstClr val="black"/>
                </a:solidFill>
                <a:latin typeface="Times New Roman" panose="02020603050405020304" pitchFamily="18" charset="0"/>
                <a:cs typeface="Times New Roman" panose="02020603050405020304" pitchFamily="18" charset="0"/>
              </a:rPr>
              <a:t>tô</a:t>
            </a:r>
            <a:r>
              <a:rPr lang="en-US" altLang="en-US" sz="2800" b="1" dirty="0">
                <a:solidFill>
                  <a:prstClr val="black"/>
                </a:solidFill>
                <a:latin typeface="Times New Roman" panose="02020603050405020304" pitchFamily="18" charset="0"/>
                <a:cs typeface="Times New Roman" panose="02020603050405020304" pitchFamily="18" charset="0"/>
              </a:rPr>
              <a:t> </a:t>
            </a:r>
            <a:r>
              <a:rPr lang="en-US" altLang="en-US" sz="2800" b="1" dirty="0" err="1">
                <a:solidFill>
                  <a:prstClr val="black"/>
                </a:solidFill>
                <a:latin typeface="Times New Roman" panose="02020603050405020304" pitchFamily="18" charset="0"/>
                <a:cs typeface="Times New Roman" panose="02020603050405020304" pitchFamily="18" charset="0"/>
              </a:rPr>
              <a:t>bán</a:t>
            </a:r>
            <a:r>
              <a:rPr lang="en-US" altLang="en-US" sz="2800" b="1" dirty="0">
                <a:solidFill>
                  <a:prstClr val="black"/>
                </a:solidFill>
                <a:latin typeface="Times New Roman" panose="02020603050405020304" pitchFamily="18" charset="0"/>
                <a:cs typeface="Times New Roman" panose="02020603050405020304" pitchFamily="18" charset="0"/>
              </a:rPr>
              <a:t> </a:t>
            </a:r>
            <a:r>
              <a:rPr lang="en-US" altLang="en-US" sz="2800" b="1" dirty="0" err="1">
                <a:solidFill>
                  <a:prstClr val="black"/>
                </a:solidFill>
                <a:latin typeface="Times New Roman" panose="02020603050405020304" pitchFamily="18" charset="0"/>
                <a:cs typeface="Times New Roman" panose="02020603050405020304" pitchFamily="18" charset="0"/>
              </a:rPr>
              <a:t>được</a:t>
            </a:r>
            <a:r>
              <a:rPr lang="en-US" altLang="en-US" sz="2800" b="1" dirty="0">
                <a:solidFill>
                  <a:prstClr val="black"/>
                </a:solidFill>
                <a:latin typeface="Times New Roman" panose="02020603050405020304" pitchFamily="18" charset="0"/>
                <a:cs typeface="Times New Roman" panose="02020603050405020304" pitchFamily="18" charset="0"/>
              </a:rPr>
              <a:t> </a:t>
            </a:r>
            <a:r>
              <a:rPr lang="en-US" altLang="en-US" sz="2800" b="1" dirty="0" err="1">
                <a:solidFill>
                  <a:prstClr val="black"/>
                </a:solidFill>
                <a:latin typeface="Times New Roman" panose="02020603050405020304" pitchFamily="18" charset="0"/>
                <a:cs typeface="Times New Roman" panose="02020603050405020304" pitchFamily="18" charset="0"/>
              </a:rPr>
              <a:t>của</a:t>
            </a:r>
            <a:r>
              <a:rPr lang="en-US" altLang="en-US" sz="2800" b="1" dirty="0">
                <a:solidFill>
                  <a:prstClr val="black"/>
                </a:solidFill>
                <a:latin typeface="Times New Roman" panose="02020603050405020304" pitchFamily="18" charset="0"/>
                <a:cs typeface="Times New Roman" panose="02020603050405020304" pitchFamily="18" charset="0"/>
              </a:rPr>
              <a:t> </a:t>
            </a:r>
            <a:r>
              <a:rPr lang="en-US" altLang="en-US" sz="2800" b="1" dirty="0" err="1">
                <a:solidFill>
                  <a:prstClr val="black"/>
                </a:solidFill>
                <a:latin typeface="Times New Roman" panose="02020603050405020304" pitchFamily="18" charset="0"/>
                <a:cs typeface="Times New Roman" panose="02020603050405020304" pitchFamily="18" charset="0"/>
              </a:rPr>
              <a:t>cửa</a:t>
            </a:r>
            <a:r>
              <a:rPr lang="en-US" altLang="en-US" sz="2800" b="1" dirty="0">
                <a:solidFill>
                  <a:prstClr val="black"/>
                </a:solidFill>
                <a:latin typeface="Times New Roman" panose="02020603050405020304" pitchFamily="18" charset="0"/>
                <a:cs typeface="Times New Roman" panose="02020603050405020304" pitchFamily="18" charset="0"/>
              </a:rPr>
              <a:t> </a:t>
            </a:r>
            <a:r>
              <a:rPr lang="en-US" altLang="en-US" sz="2800" b="1" dirty="0" err="1">
                <a:solidFill>
                  <a:prstClr val="black"/>
                </a:solidFill>
                <a:latin typeface="Times New Roman" panose="02020603050405020304" pitchFamily="18" charset="0"/>
                <a:cs typeface="Times New Roman" panose="02020603050405020304" pitchFamily="18" charset="0"/>
              </a:rPr>
              <a:t>hàng</a:t>
            </a:r>
            <a:r>
              <a:rPr lang="en-US" altLang="en-US" sz="2800" b="1" dirty="0">
                <a:solidFill>
                  <a:prstClr val="black"/>
                </a:solidFill>
                <a:latin typeface="Times New Roman" panose="02020603050405020304" pitchFamily="18" charset="0"/>
                <a:cs typeface="Times New Roman" panose="02020603050405020304" pitchFamily="18" charset="0"/>
              </a:rPr>
              <a:t> A</a:t>
            </a:r>
          </a:p>
        </p:txBody>
      </p:sp>
      <p:graphicFrame>
        <p:nvGraphicFramePr>
          <p:cNvPr id="2" name="Table 1"/>
          <p:cNvGraphicFramePr>
            <a:graphicFrameLocks noGrp="1"/>
          </p:cNvGraphicFramePr>
          <p:nvPr>
            <p:extLst>
              <p:ext uri="{D42A27DB-BD31-4B8C-83A1-F6EECF244321}">
                <p14:modId xmlns:p14="http://schemas.microsoft.com/office/powerpoint/2010/main" val="1318119281"/>
              </p:ext>
            </p:extLst>
          </p:nvPr>
        </p:nvGraphicFramePr>
        <p:xfrm>
          <a:off x="838200" y="1347787"/>
          <a:ext cx="8648701" cy="914400"/>
        </p:xfrm>
        <a:graphic>
          <a:graphicData uri="http://schemas.openxmlformats.org/drawingml/2006/table">
            <a:tbl>
              <a:tblPr firstRow="1" bandRow="1">
                <a:tableStyleId>{5C22544A-7EE6-4342-B048-85BDC9FD1C3A}</a:tableStyleId>
              </a:tblPr>
              <a:tblGrid>
                <a:gridCol w="2552701">
                  <a:extLst>
                    <a:ext uri="{9D8B030D-6E8A-4147-A177-3AD203B41FA5}">
                      <a16:colId xmlns:a16="http://schemas.microsoft.com/office/drawing/2014/main" val="20000"/>
                    </a:ext>
                  </a:extLst>
                </a:gridCol>
                <a:gridCol w="990600">
                  <a:extLst>
                    <a:ext uri="{9D8B030D-6E8A-4147-A177-3AD203B41FA5}">
                      <a16:colId xmlns:a16="http://schemas.microsoft.com/office/drawing/2014/main" val="20001"/>
                    </a:ext>
                  </a:extLst>
                </a:gridCol>
                <a:gridCol w="1066800">
                  <a:extLst>
                    <a:ext uri="{9D8B030D-6E8A-4147-A177-3AD203B41FA5}">
                      <a16:colId xmlns:a16="http://schemas.microsoft.com/office/drawing/2014/main" val="20002"/>
                    </a:ext>
                  </a:extLst>
                </a:gridCol>
                <a:gridCol w="1219200">
                  <a:extLst>
                    <a:ext uri="{9D8B030D-6E8A-4147-A177-3AD203B41FA5}">
                      <a16:colId xmlns:a16="http://schemas.microsoft.com/office/drawing/2014/main" val="20003"/>
                    </a:ext>
                  </a:extLst>
                </a:gridCol>
                <a:gridCol w="1377950">
                  <a:extLst>
                    <a:ext uri="{9D8B030D-6E8A-4147-A177-3AD203B41FA5}">
                      <a16:colId xmlns:a16="http://schemas.microsoft.com/office/drawing/2014/main" val="20004"/>
                    </a:ext>
                  </a:extLst>
                </a:gridCol>
                <a:gridCol w="1441450">
                  <a:extLst>
                    <a:ext uri="{9D8B030D-6E8A-4147-A177-3AD203B41FA5}">
                      <a16:colId xmlns:a16="http://schemas.microsoft.com/office/drawing/2014/main" val="20005"/>
                    </a:ext>
                  </a:extLst>
                </a:gridCol>
              </a:tblGrid>
              <a:tr h="370840">
                <a:tc>
                  <a:txBody>
                    <a:bodyPr/>
                    <a:lstStyle/>
                    <a:p>
                      <a:pPr algn="ctr"/>
                      <a:r>
                        <a:rPr lang="en-US" sz="2400" dirty="0" err="1" smtClean="0">
                          <a:solidFill>
                            <a:schemeClr val="tx1"/>
                          </a:solidFill>
                          <a:latin typeface="Times New Roman" pitchFamily="18" charset="0"/>
                          <a:cs typeface="Times New Roman" pitchFamily="18" charset="0"/>
                        </a:rPr>
                        <a:t>Năm</a:t>
                      </a:r>
                      <a:r>
                        <a:rPr lang="en-US" sz="2400" baseline="0" dirty="0" smtClean="0">
                          <a:solidFill>
                            <a:schemeClr val="tx1"/>
                          </a:solidFill>
                          <a:latin typeface="Times New Roman" pitchFamily="18" charset="0"/>
                          <a:cs typeface="Times New Roman" pitchFamily="18" charset="0"/>
                        </a:rPr>
                        <a:t> </a:t>
                      </a:r>
                      <a:endParaRPr lang="en-US" sz="2400"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F0"/>
                    </a:solidFill>
                  </a:tcPr>
                </a:tc>
                <a:tc>
                  <a:txBody>
                    <a:bodyPr/>
                    <a:lstStyle/>
                    <a:p>
                      <a:pPr algn="ctr"/>
                      <a:r>
                        <a:rPr lang="en-US" sz="2400" b="1" dirty="0" smtClean="0">
                          <a:solidFill>
                            <a:schemeClr val="tx1"/>
                          </a:solidFill>
                          <a:latin typeface="Times New Roman" pitchFamily="18" charset="0"/>
                          <a:cs typeface="Times New Roman" pitchFamily="18" charset="0"/>
                        </a:rPr>
                        <a:t>2016</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2400" b="1" dirty="0" smtClean="0">
                          <a:solidFill>
                            <a:schemeClr val="tx1"/>
                          </a:solidFill>
                          <a:latin typeface="Times New Roman" pitchFamily="18" charset="0"/>
                          <a:cs typeface="Times New Roman" pitchFamily="18" charset="0"/>
                        </a:rPr>
                        <a:t>2017</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2400" b="1" dirty="0" smtClean="0">
                          <a:solidFill>
                            <a:schemeClr val="tx1"/>
                          </a:solidFill>
                          <a:latin typeface="Times New Roman" pitchFamily="18" charset="0"/>
                          <a:cs typeface="Times New Roman" pitchFamily="18" charset="0"/>
                        </a:rPr>
                        <a:t>2018</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2400" b="1" dirty="0" smtClean="0">
                          <a:solidFill>
                            <a:schemeClr val="tx1"/>
                          </a:solidFill>
                          <a:latin typeface="Times New Roman" pitchFamily="18" charset="0"/>
                          <a:cs typeface="Times New Roman" pitchFamily="18" charset="0"/>
                        </a:rPr>
                        <a:t>2019</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2400" b="1" dirty="0" smtClean="0">
                          <a:solidFill>
                            <a:schemeClr val="tx1"/>
                          </a:solidFill>
                          <a:latin typeface="Times New Roman" pitchFamily="18" charset="0"/>
                          <a:cs typeface="Times New Roman" pitchFamily="18" charset="0"/>
                        </a:rPr>
                        <a:t>2020</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0"/>
                  </a:ext>
                </a:extLst>
              </a:tr>
              <a:tr h="370840">
                <a:tc>
                  <a:txBody>
                    <a:bodyPr/>
                    <a:lstStyle/>
                    <a:p>
                      <a:pPr algn="ctr"/>
                      <a:r>
                        <a:rPr lang="en-US" sz="2400" b="1" dirty="0" err="1" smtClean="0">
                          <a:solidFill>
                            <a:schemeClr val="tx1"/>
                          </a:solidFill>
                          <a:latin typeface="Times New Roman" pitchFamily="18" charset="0"/>
                          <a:cs typeface="Times New Roman" pitchFamily="18" charset="0"/>
                        </a:rPr>
                        <a:t>Số</a:t>
                      </a:r>
                      <a:r>
                        <a:rPr lang="en-US" sz="2400" b="1" dirty="0" smtClean="0">
                          <a:solidFill>
                            <a:schemeClr val="tx1"/>
                          </a:solidFill>
                          <a:latin typeface="Times New Roman" pitchFamily="18" charset="0"/>
                          <a:cs typeface="Times New Roman" pitchFamily="18" charset="0"/>
                        </a:rPr>
                        <a:t> </a:t>
                      </a:r>
                      <a:r>
                        <a:rPr lang="en-US" sz="2400" b="1" dirty="0" err="1" smtClean="0">
                          <a:solidFill>
                            <a:schemeClr val="tx1"/>
                          </a:solidFill>
                          <a:latin typeface="Times New Roman" pitchFamily="18" charset="0"/>
                          <a:cs typeface="Times New Roman" pitchFamily="18" charset="0"/>
                        </a:rPr>
                        <a:t>xe</a:t>
                      </a:r>
                      <a:r>
                        <a:rPr lang="en-US" sz="2400" b="1" dirty="0" smtClean="0">
                          <a:solidFill>
                            <a:schemeClr val="tx1"/>
                          </a:solidFill>
                          <a:latin typeface="Times New Roman" pitchFamily="18" charset="0"/>
                          <a:cs typeface="Times New Roman" pitchFamily="18" charset="0"/>
                        </a:rPr>
                        <a:t> </a:t>
                      </a:r>
                      <a:r>
                        <a:rPr lang="en-US" sz="2400" b="1" dirty="0" err="1" smtClean="0">
                          <a:solidFill>
                            <a:schemeClr val="tx1"/>
                          </a:solidFill>
                          <a:latin typeface="Times New Roman" pitchFamily="18" charset="0"/>
                          <a:cs typeface="Times New Roman" pitchFamily="18" charset="0"/>
                        </a:rPr>
                        <a:t>bán</a:t>
                      </a:r>
                      <a:r>
                        <a:rPr lang="en-US" sz="2400" b="1" baseline="0" dirty="0" smtClean="0">
                          <a:solidFill>
                            <a:schemeClr val="tx1"/>
                          </a:solidFill>
                          <a:latin typeface="Times New Roman" pitchFamily="18" charset="0"/>
                          <a:cs typeface="Times New Roman" pitchFamily="18" charset="0"/>
                        </a:rPr>
                        <a:t> </a:t>
                      </a:r>
                      <a:r>
                        <a:rPr lang="en-US" sz="2400" b="1" baseline="0" dirty="0" err="1" smtClean="0">
                          <a:solidFill>
                            <a:schemeClr val="tx1"/>
                          </a:solidFill>
                          <a:latin typeface="Times New Roman" pitchFamily="18" charset="0"/>
                          <a:cs typeface="Times New Roman" pitchFamily="18" charset="0"/>
                        </a:rPr>
                        <a:t>được</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F0"/>
                    </a:solidFill>
                  </a:tcPr>
                </a:tc>
                <a:tc>
                  <a:txBody>
                    <a:bodyPr/>
                    <a:lstStyle/>
                    <a:p>
                      <a:pPr algn="ctr"/>
                      <a:r>
                        <a:rPr lang="en-US" sz="2400" b="1" dirty="0" smtClean="0">
                          <a:solidFill>
                            <a:schemeClr val="tx1"/>
                          </a:solidFill>
                          <a:latin typeface="Times New Roman" pitchFamily="18" charset="0"/>
                          <a:cs typeface="Times New Roman" pitchFamily="18" charset="0"/>
                        </a:rPr>
                        <a:t>30</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2400" b="1" dirty="0" smtClean="0">
                          <a:solidFill>
                            <a:schemeClr val="tx1"/>
                          </a:solidFill>
                          <a:latin typeface="Times New Roman" pitchFamily="18" charset="0"/>
                          <a:cs typeface="Times New Roman" pitchFamily="18" charset="0"/>
                        </a:rPr>
                        <a:t>45</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2400" b="1" dirty="0" smtClean="0">
                          <a:solidFill>
                            <a:schemeClr val="tx1"/>
                          </a:solidFill>
                          <a:latin typeface="Times New Roman" pitchFamily="18" charset="0"/>
                          <a:cs typeface="Times New Roman" pitchFamily="18" charset="0"/>
                        </a:rPr>
                        <a:t>60</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2400" b="1" dirty="0" smtClean="0">
                          <a:solidFill>
                            <a:schemeClr val="tx1"/>
                          </a:solidFill>
                          <a:latin typeface="Times New Roman" pitchFamily="18" charset="0"/>
                          <a:cs typeface="Times New Roman" pitchFamily="18" charset="0"/>
                        </a:rPr>
                        <a:t>85</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2400" b="1" dirty="0" smtClean="0">
                          <a:solidFill>
                            <a:schemeClr val="tx1"/>
                          </a:solidFill>
                          <a:latin typeface="Times New Roman" pitchFamily="18" charset="0"/>
                          <a:cs typeface="Times New Roman" pitchFamily="18" charset="0"/>
                        </a:rPr>
                        <a:t>50</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1"/>
                  </a:ext>
                </a:extLst>
              </a:tr>
            </a:tbl>
          </a:graphicData>
        </a:graphic>
      </p:graphicFrame>
      <p:graphicFrame>
        <p:nvGraphicFramePr>
          <p:cNvPr id="14" name="Table 13"/>
          <p:cNvGraphicFramePr>
            <a:graphicFrameLocks noGrp="1"/>
          </p:cNvGraphicFramePr>
          <p:nvPr>
            <p:extLst>
              <p:ext uri="{D42A27DB-BD31-4B8C-83A1-F6EECF244321}">
                <p14:modId xmlns:p14="http://schemas.microsoft.com/office/powerpoint/2010/main" val="2582028062"/>
              </p:ext>
            </p:extLst>
          </p:nvPr>
        </p:nvGraphicFramePr>
        <p:xfrm>
          <a:off x="2765425" y="2414269"/>
          <a:ext cx="7454900" cy="3429000"/>
        </p:xfrm>
        <a:graphic>
          <a:graphicData uri="http://schemas.openxmlformats.org/drawingml/2006/table">
            <a:tbl>
              <a:tblPr firstRow="1" bandRow="1">
                <a:tableStyleId>{5C22544A-7EE6-4342-B048-85BDC9FD1C3A}</a:tableStyleId>
              </a:tblPr>
              <a:tblGrid>
                <a:gridCol w="2590800">
                  <a:extLst>
                    <a:ext uri="{9D8B030D-6E8A-4147-A177-3AD203B41FA5}">
                      <a16:colId xmlns:a16="http://schemas.microsoft.com/office/drawing/2014/main" val="20000"/>
                    </a:ext>
                  </a:extLst>
                </a:gridCol>
                <a:gridCol w="4864100">
                  <a:extLst>
                    <a:ext uri="{9D8B030D-6E8A-4147-A177-3AD203B41FA5}">
                      <a16:colId xmlns:a16="http://schemas.microsoft.com/office/drawing/2014/main" val="20001"/>
                    </a:ext>
                  </a:extLst>
                </a:gridCol>
              </a:tblGrid>
              <a:tr h="571500">
                <a:tc>
                  <a:txBody>
                    <a:bodyPr/>
                    <a:lstStyle/>
                    <a:p>
                      <a:pPr algn="ctr"/>
                      <a:r>
                        <a:rPr lang="en-US" sz="2400" b="1" dirty="0" err="1" smtClean="0">
                          <a:solidFill>
                            <a:schemeClr val="tx1"/>
                          </a:solidFill>
                          <a:latin typeface="Times New Roman" pitchFamily="18" charset="0"/>
                          <a:cs typeface="Times New Roman" pitchFamily="18" charset="0"/>
                        </a:rPr>
                        <a:t>Năm</a:t>
                      </a:r>
                      <a:r>
                        <a:rPr lang="en-US" sz="2400" b="1" baseline="0" dirty="0" smtClean="0">
                          <a:solidFill>
                            <a:schemeClr val="tx1"/>
                          </a:solidFill>
                          <a:latin typeface="Times New Roman" pitchFamily="18" charset="0"/>
                          <a:cs typeface="Times New Roman" pitchFamily="18" charset="0"/>
                        </a:rPr>
                        <a:t> </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000"/>
                    </a:solidFill>
                  </a:tcPr>
                </a:tc>
                <a:tc>
                  <a:txBody>
                    <a:bodyPr/>
                    <a:lstStyle/>
                    <a:p>
                      <a:pPr algn="ctr"/>
                      <a:r>
                        <a:rPr lang="en-US" sz="2400" b="1" dirty="0" err="1" smtClean="0">
                          <a:solidFill>
                            <a:schemeClr val="tx1"/>
                          </a:solidFill>
                          <a:latin typeface="Times New Roman" pitchFamily="18" charset="0"/>
                          <a:cs typeface="Times New Roman" pitchFamily="18" charset="0"/>
                        </a:rPr>
                        <a:t>Số</a:t>
                      </a:r>
                      <a:r>
                        <a:rPr lang="en-US" sz="2400" b="1" dirty="0" smtClean="0">
                          <a:solidFill>
                            <a:schemeClr val="tx1"/>
                          </a:solidFill>
                          <a:latin typeface="Times New Roman" pitchFamily="18" charset="0"/>
                          <a:cs typeface="Times New Roman" pitchFamily="18" charset="0"/>
                        </a:rPr>
                        <a:t> </a:t>
                      </a:r>
                      <a:r>
                        <a:rPr lang="en-US" sz="2400" b="1" dirty="0" err="1" smtClean="0">
                          <a:solidFill>
                            <a:schemeClr val="tx1"/>
                          </a:solidFill>
                          <a:latin typeface="Times New Roman" pitchFamily="18" charset="0"/>
                          <a:cs typeface="Times New Roman" pitchFamily="18" charset="0"/>
                        </a:rPr>
                        <a:t>xe</a:t>
                      </a:r>
                      <a:r>
                        <a:rPr lang="en-US" sz="2400" b="1" dirty="0" smtClean="0">
                          <a:solidFill>
                            <a:schemeClr val="tx1"/>
                          </a:solidFill>
                          <a:latin typeface="Times New Roman" pitchFamily="18" charset="0"/>
                          <a:cs typeface="Times New Roman" pitchFamily="18" charset="0"/>
                        </a:rPr>
                        <a:t> </a:t>
                      </a:r>
                      <a:r>
                        <a:rPr lang="en-US" sz="2400" b="1" dirty="0" err="1" smtClean="0">
                          <a:solidFill>
                            <a:schemeClr val="tx1"/>
                          </a:solidFill>
                          <a:latin typeface="Times New Roman" pitchFamily="18" charset="0"/>
                          <a:cs typeface="Times New Roman" pitchFamily="18" charset="0"/>
                        </a:rPr>
                        <a:t>bán</a:t>
                      </a:r>
                      <a:r>
                        <a:rPr lang="en-US" sz="2400" b="1" baseline="0" dirty="0" smtClean="0">
                          <a:solidFill>
                            <a:schemeClr val="tx1"/>
                          </a:solidFill>
                          <a:latin typeface="Times New Roman" pitchFamily="18" charset="0"/>
                          <a:cs typeface="Times New Roman" pitchFamily="18" charset="0"/>
                        </a:rPr>
                        <a:t> </a:t>
                      </a:r>
                      <a:r>
                        <a:rPr lang="en-US" sz="2400" b="1" baseline="0" dirty="0" err="1" smtClean="0">
                          <a:solidFill>
                            <a:schemeClr val="tx1"/>
                          </a:solidFill>
                          <a:latin typeface="Times New Roman" pitchFamily="18" charset="0"/>
                          <a:cs typeface="Times New Roman" pitchFamily="18" charset="0"/>
                        </a:rPr>
                        <a:t>được</a:t>
                      </a:r>
                      <a:endParaRPr lang="en-US" sz="2400" b="1" dirty="0">
                        <a:solidFill>
                          <a:schemeClr val="tx1"/>
                        </a:solidFill>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000"/>
                    </a:solidFill>
                  </a:tcPr>
                </a:tc>
                <a:extLst>
                  <a:ext uri="{0D108BD9-81ED-4DB2-BD59-A6C34878D82A}">
                    <a16:rowId xmlns:a16="http://schemas.microsoft.com/office/drawing/2014/main" val="10000"/>
                  </a:ext>
                </a:extLst>
              </a:tr>
              <a:tr h="571500">
                <a:tc>
                  <a:txBody>
                    <a:bodyPr/>
                    <a:lstStyle/>
                    <a:p>
                      <a:pPr algn="ctr"/>
                      <a:r>
                        <a:rPr lang="en-US" sz="2400" b="1" dirty="0" smtClean="0">
                          <a:latin typeface="Times New Roman" pitchFamily="18" charset="0"/>
                          <a:cs typeface="Times New Roman" pitchFamily="18" charset="0"/>
                        </a:rPr>
                        <a:t>2016</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1"/>
                  </a:ext>
                </a:extLst>
              </a:tr>
              <a:tr h="571500">
                <a:tc>
                  <a:txBody>
                    <a:bodyPr/>
                    <a:lstStyle/>
                    <a:p>
                      <a:pPr algn="ctr"/>
                      <a:r>
                        <a:rPr lang="en-US" sz="2400" b="1" dirty="0" smtClean="0">
                          <a:latin typeface="Times New Roman" pitchFamily="18" charset="0"/>
                          <a:cs typeface="Times New Roman" pitchFamily="18" charset="0"/>
                        </a:rPr>
                        <a:t>2017</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2"/>
                  </a:ext>
                </a:extLst>
              </a:tr>
              <a:tr h="571500">
                <a:tc>
                  <a:txBody>
                    <a:bodyPr/>
                    <a:lstStyle/>
                    <a:p>
                      <a:pPr algn="ctr"/>
                      <a:r>
                        <a:rPr lang="en-US" sz="2400" b="1" dirty="0" smtClean="0">
                          <a:latin typeface="Times New Roman" pitchFamily="18" charset="0"/>
                          <a:cs typeface="Times New Roman" pitchFamily="18" charset="0"/>
                        </a:rPr>
                        <a:t>2018</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3"/>
                  </a:ext>
                </a:extLst>
              </a:tr>
              <a:tr h="571500">
                <a:tc>
                  <a:txBody>
                    <a:bodyPr/>
                    <a:lstStyle/>
                    <a:p>
                      <a:pPr algn="ctr"/>
                      <a:r>
                        <a:rPr lang="en-US" sz="2400" b="1" baseline="0" dirty="0" smtClean="0">
                          <a:latin typeface="Times New Roman" pitchFamily="18" charset="0"/>
                          <a:cs typeface="Times New Roman" pitchFamily="18" charset="0"/>
                        </a:rPr>
                        <a:t>2019 </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4"/>
                  </a:ext>
                </a:extLst>
              </a:tr>
              <a:tr h="571500">
                <a:tc>
                  <a:txBody>
                    <a:bodyPr/>
                    <a:lstStyle/>
                    <a:p>
                      <a:pPr algn="ctr"/>
                      <a:r>
                        <a:rPr lang="en-US" sz="2400" b="1" dirty="0" smtClean="0">
                          <a:latin typeface="Times New Roman" pitchFamily="18" charset="0"/>
                          <a:cs typeface="Times New Roman" pitchFamily="18" charset="0"/>
                        </a:rPr>
                        <a:t>2020</a:t>
                      </a: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400" b="1" dirty="0">
                        <a:latin typeface="Times New Roman" pitchFamily="18" charset="0"/>
                        <a:cs typeface="Times New Roman"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5"/>
                  </a:ext>
                </a:extLst>
              </a:tr>
            </a:tbl>
          </a:graphicData>
        </a:graphic>
      </p:graphicFrame>
      <p:sp>
        <p:nvSpPr>
          <p:cNvPr id="15" name="Oval 14"/>
          <p:cNvSpPr/>
          <p:nvPr/>
        </p:nvSpPr>
        <p:spPr>
          <a:xfrm>
            <a:off x="5653088" y="309721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16" name="Oval 15"/>
          <p:cNvSpPr/>
          <p:nvPr/>
        </p:nvSpPr>
        <p:spPr>
          <a:xfrm>
            <a:off x="6224588" y="309721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17" name="Oval 16"/>
          <p:cNvSpPr/>
          <p:nvPr/>
        </p:nvSpPr>
        <p:spPr>
          <a:xfrm>
            <a:off x="5653088" y="36576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pic>
        <p:nvPicPr>
          <p:cNvPr id="18" name="Picture 7"/>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880351" y="3671889"/>
            <a:ext cx="314325" cy="447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9" name="Oval 18"/>
          <p:cNvSpPr/>
          <p:nvPr/>
        </p:nvSpPr>
        <p:spPr>
          <a:xfrm>
            <a:off x="5667375" y="429895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20" name="Oval 19"/>
          <p:cNvSpPr/>
          <p:nvPr/>
        </p:nvSpPr>
        <p:spPr>
          <a:xfrm>
            <a:off x="6245225" y="427196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21" name="Oval 20"/>
          <p:cNvSpPr/>
          <p:nvPr/>
        </p:nvSpPr>
        <p:spPr>
          <a:xfrm>
            <a:off x="6823075" y="4289425"/>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22" name="Oval 21"/>
          <p:cNvSpPr/>
          <p:nvPr/>
        </p:nvSpPr>
        <p:spPr>
          <a:xfrm>
            <a:off x="5667375" y="482441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23" name="Oval 22"/>
          <p:cNvSpPr/>
          <p:nvPr/>
        </p:nvSpPr>
        <p:spPr>
          <a:xfrm>
            <a:off x="5653088" y="543401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24" name="Oval 23"/>
          <p:cNvSpPr/>
          <p:nvPr/>
        </p:nvSpPr>
        <p:spPr>
          <a:xfrm>
            <a:off x="6302375" y="5424488"/>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grpSp>
        <p:nvGrpSpPr>
          <p:cNvPr id="26" name="Group 25"/>
          <p:cNvGrpSpPr>
            <a:grpSpLocks/>
          </p:cNvGrpSpPr>
          <p:nvPr/>
        </p:nvGrpSpPr>
        <p:grpSpPr bwMode="auto">
          <a:xfrm>
            <a:off x="2997200" y="6259514"/>
            <a:ext cx="6680200" cy="522287"/>
            <a:chOff x="1079500" y="6001544"/>
            <a:chExt cx="6680200" cy="522288"/>
          </a:xfrm>
        </p:grpSpPr>
        <p:sp>
          <p:nvSpPr>
            <p:cNvPr id="14415" name="TextBox 4"/>
            <p:cNvSpPr txBox="1">
              <a:spLocks noChangeArrowheads="1"/>
            </p:cNvSpPr>
            <p:nvPr/>
          </p:nvSpPr>
          <p:spPr bwMode="auto">
            <a:xfrm>
              <a:off x="1079500" y="6001544"/>
              <a:ext cx="6680200" cy="52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800" b="1">
                  <a:solidFill>
                    <a:prstClr val="black"/>
                  </a:solidFill>
                  <a:latin typeface="Times New Roman" panose="02020603050405020304" pitchFamily="18" charset="0"/>
                  <a:cs typeface="Times New Roman" panose="02020603050405020304" pitchFamily="18" charset="0"/>
                </a:rPr>
                <a:t>(      = 10 xe;     = 5 xe)</a:t>
              </a:r>
            </a:p>
          </p:txBody>
        </p:sp>
        <p:sp>
          <p:nvSpPr>
            <p:cNvPr id="38" name="Oval 37"/>
            <p:cNvSpPr/>
            <p:nvPr/>
          </p:nvSpPr>
          <p:spPr>
            <a:xfrm>
              <a:off x="1346200" y="6072981"/>
              <a:ext cx="381000" cy="379414"/>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pic>
          <p:nvPicPr>
            <p:cNvPr id="14417" name="Picture 7"/>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51175" y="6038850"/>
              <a:ext cx="314325" cy="447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sp>
        <p:nvSpPr>
          <p:cNvPr id="42" name="Oval 41"/>
          <p:cNvSpPr/>
          <p:nvPr/>
        </p:nvSpPr>
        <p:spPr>
          <a:xfrm>
            <a:off x="6797675" y="309721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45" name="Oval 44"/>
          <p:cNvSpPr/>
          <p:nvPr/>
        </p:nvSpPr>
        <p:spPr>
          <a:xfrm>
            <a:off x="6245225" y="3629025"/>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46" name="Oval 45"/>
          <p:cNvSpPr/>
          <p:nvPr/>
        </p:nvSpPr>
        <p:spPr>
          <a:xfrm>
            <a:off x="6784975" y="36576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47" name="Oval 46"/>
          <p:cNvSpPr/>
          <p:nvPr/>
        </p:nvSpPr>
        <p:spPr>
          <a:xfrm>
            <a:off x="7404100" y="365760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0" name="Oval 49"/>
          <p:cNvSpPr/>
          <p:nvPr/>
        </p:nvSpPr>
        <p:spPr>
          <a:xfrm>
            <a:off x="7429500" y="4289425"/>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1" name="Oval 50"/>
          <p:cNvSpPr/>
          <p:nvPr/>
        </p:nvSpPr>
        <p:spPr>
          <a:xfrm>
            <a:off x="7918450" y="4289425"/>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2" name="Oval 51"/>
          <p:cNvSpPr/>
          <p:nvPr/>
        </p:nvSpPr>
        <p:spPr>
          <a:xfrm>
            <a:off x="8445500" y="4283075"/>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3" name="Oval 52"/>
          <p:cNvSpPr/>
          <p:nvPr/>
        </p:nvSpPr>
        <p:spPr>
          <a:xfrm>
            <a:off x="6303963" y="4832350"/>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4" name="Oval 53"/>
          <p:cNvSpPr/>
          <p:nvPr/>
        </p:nvSpPr>
        <p:spPr>
          <a:xfrm>
            <a:off x="6813550" y="4865688"/>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5" name="Oval 54"/>
          <p:cNvSpPr/>
          <p:nvPr/>
        </p:nvSpPr>
        <p:spPr>
          <a:xfrm>
            <a:off x="7391400" y="4865688"/>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6" name="Oval 55"/>
          <p:cNvSpPr/>
          <p:nvPr/>
        </p:nvSpPr>
        <p:spPr>
          <a:xfrm>
            <a:off x="7916863" y="483711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7" name="Oval 56"/>
          <p:cNvSpPr/>
          <p:nvPr/>
        </p:nvSpPr>
        <p:spPr>
          <a:xfrm>
            <a:off x="8408988" y="482441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8" name="Oval 57"/>
          <p:cNvSpPr/>
          <p:nvPr/>
        </p:nvSpPr>
        <p:spPr>
          <a:xfrm>
            <a:off x="8890000" y="4848225"/>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59" name="Oval 58"/>
          <p:cNvSpPr/>
          <p:nvPr/>
        </p:nvSpPr>
        <p:spPr>
          <a:xfrm>
            <a:off x="9359900" y="4848225"/>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pic>
        <p:nvPicPr>
          <p:cNvPr id="60" name="Picture 7"/>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740901" y="4848226"/>
            <a:ext cx="314325" cy="447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61" name="Oval 60"/>
          <p:cNvSpPr/>
          <p:nvPr/>
        </p:nvSpPr>
        <p:spPr>
          <a:xfrm>
            <a:off x="6858000" y="5434013"/>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62" name="Oval 61"/>
          <p:cNvSpPr/>
          <p:nvPr/>
        </p:nvSpPr>
        <p:spPr>
          <a:xfrm>
            <a:off x="7427913" y="5424488"/>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
        <p:nvSpPr>
          <p:cNvPr id="63" name="Oval 62"/>
          <p:cNvSpPr/>
          <p:nvPr/>
        </p:nvSpPr>
        <p:spPr>
          <a:xfrm>
            <a:off x="8004175" y="5373688"/>
            <a:ext cx="381000" cy="381000"/>
          </a:xfrm>
          <a:prstGeom prst="ellipse">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base">
              <a:spcBef>
                <a:spcPct val="0"/>
              </a:spcBef>
              <a:spcAft>
                <a:spcPct val="0"/>
              </a:spcAft>
              <a:defRPr/>
            </a:pPr>
            <a:endParaRPr lang="en-US">
              <a:solidFill>
                <a:prstClr val="white"/>
              </a:solidFill>
              <a:latin typeface="Calibri"/>
            </a:endParaRPr>
          </a:p>
        </p:txBody>
      </p:sp>
    </p:spTree>
    <p:extLst>
      <p:ext uri="{BB962C8B-B14F-4D97-AF65-F5344CB8AC3E}">
        <p14:creationId xmlns:p14="http://schemas.microsoft.com/office/powerpoint/2010/main" val="3035675463"/>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7"/>
                                        </p:tgtEl>
                                        <p:attrNameLst>
                                          <p:attrName>style.visibility</p:attrName>
                                        </p:attrNameLst>
                                      </p:cBhvr>
                                      <p:to>
                                        <p:strVal val="visible"/>
                                      </p:to>
                                    </p:set>
                                    <p:animEffect transition="in" filter="barn(inVertical)">
                                      <p:cBhvr>
                                        <p:cTn id="7" dur="500"/>
                                        <p:tgtEl>
                                          <p:spTgt spid="27"/>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29"/>
                                        </p:tgtEl>
                                        <p:attrNameLst>
                                          <p:attrName>style.visibility</p:attrName>
                                        </p:attrNameLst>
                                      </p:cBhvr>
                                      <p:to>
                                        <p:strVal val="visible"/>
                                      </p:to>
                                    </p:set>
                                    <p:animEffect transition="in" filter="barn(inVertical)">
                                      <p:cBhvr>
                                        <p:cTn id="10" dur="500"/>
                                        <p:tgtEl>
                                          <p:spTgt spid="29"/>
                                        </p:tgtEl>
                                      </p:cBhvr>
                                    </p:animEffect>
                                  </p:childTnLst>
                                </p:cTn>
                              </p:par>
                              <p:par>
                                <p:cTn id="11" presetID="16" presetClass="entr" presetSubtype="21" fill="hold" nodeType="withEffect">
                                  <p:stCondLst>
                                    <p:cond delay="0"/>
                                  </p:stCondLst>
                                  <p:childTnLst>
                                    <p:set>
                                      <p:cBhvr>
                                        <p:cTn id="12" dur="1" fill="hold">
                                          <p:stCondLst>
                                            <p:cond delay="0"/>
                                          </p:stCondLst>
                                        </p:cTn>
                                        <p:tgtEl>
                                          <p:spTgt spid="2"/>
                                        </p:tgtEl>
                                        <p:attrNameLst>
                                          <p:attrName>style.visibility</p:attrName>
                                        </p:attrNameLst>
                                      </p:cBhvr>
                                      <p:to>
                                        <p:strVal val="visible"/>
                                      </p:to>
                                    </p:set>
                                    <p:animEffect transition="in" filter="barn(inVertical)">
                                      <p:cBhvr>
                                        <p:cTn id="13" dur="500"/>
                                        <p:tgtEl>
                                          <p:spTgt spid="2"/>
                                        </p:tgtEl>
                                      </p:cBhvr>
                                    </p:animEffect>
                                  </p:childTnLst>
                                </p:cTn>
                              </p:par>
                            </p:childTnLst>
                          </p:cTn>
                        </p:par>
                      </p:childTnLst>
                    </p:cTn>
                  </p:par>
                  <p:par>
                    <p:cTn id="14" fill="hold" nodeType="clickPar">
                      <p:stCondLst>
                        <p:cond delay="indefinite"/>
                      </p:stCondLst>
                      <p:childTnLst>
                        <p:par>
                          <p:cTn id="15" fill="hold" nodeType="withGroup">
                            <p:stCondLst>
                              <p:cond delay="0"/>
                            </p:stCondLst>
                            <p:childTnLst>
                              <p:par>
                                <p:cTn id="16" presetID="16" presetClass="entr" presetSubtype="21" fill="hold" nodeType="clickEffect">
                                  <p:stCondLst>
                                    <p:cond delay="0"/>
                                  </p:stCondLst>
                                  <p:childTnLst>
                                    <p:set>
                                      <p:cBhvr>
                                        <p:cTn id="17" dur="1" fill="hold">
                                          <p:stCondLst>
                                            <p:cond delay="0"/>
                                          </p:stCondLst>
                                        </p:cTn>
                                        <p:tgtEl>
                                          <p:spTgt spid="14"/>
                                        </p:tgtEl>
                                        <p:attrNameLst>
                                          <p:attrName>style.visibility</p:attrName>
                                        </p:attrNameLst>
                                      </p:cBhvr>
                                      <p:to>
                                        <p:strVal val="visible"/>
                                      </p:to>
                                    </p:set>
                                    <p:animEffect transition="in" filter="barn(inVertical)">
                                      <p:cBhvr>
                                        <p:cTn id="18" dur="500"/>
                                        <p:tgtEl>
                                          <p:spTgt spid="14"/>
                                        </p:tgtEl>
                                      </p:cBhvr>
                                    </p:animEffect>
                                  </p:childTnLst>
                                </p:cTn>
                              </p:par>
                              <p:par>
                                <p:cTn id="19" presetID="16" presetClass="entr" presetSubtype="21" fill="hold" nodeType="withEffect">
                                  <p:stCondLst>
                                    <p:cond delay="0"/>
                                  </p:stCondLst>
                                  <p:childTnLst>
                                    <p:set>
                                      <p:cBhvr>
                                        <p:cTn id="20" dur="1" fill="hold">
                                          <p:stCondLst>
                                            <p:cond delay="0"/>
                                          </p:stCondLst>
                                        </p:cTn>
                                        <p:tgtEl>
                                          <p:spTgt spid="26"/>
                                        </p:tgtEl>
                                        <p:attrNameLst>
                                          <p:attrName>style.visibility</p:attrName>
                                        </p:attrNameLst>
                                      </p:cBhvr>
                                      <p:to>
                                        <p:strVal val="visible"/>
                                      </p:to>
                                    </p:set>
                                    <p:animEffect transition="in" filter="barn(inVertical)">
                                      <p:cBhvr>
                                        <p:cTn id="21" dur="500"/>
                                        <p:tgtEl>
                                          <p:spTgt spid="26"/>
                                        </p:tgtEl>
                                      </p:cBhvr>
                                    </p:animEffect>
                                  </p:childTnLst>
                                </p:cTn>
                              </p:par>
                            </p:childTnLst>
                          </p:cTn>
                        </p:par>
                      </p:childTnLst>
                    </p:cTn>
                  </p:par>
                  <p:par>
                    <p:cTn id="22" fill="hold" nodeType="clickPar">
                      <p:stCondLst>
                        <p:cond delay="indefinite"/>
                      </p:stCondLst>
                      <p:childTnLst>
                        <p:par>
                          <p:cTn id="23" fill="hold" nodeType="withGroup">
                            <p:stCondLst>
                              <p:cond delay="0"/>
                            </p:stCondLst>
                            <p:childTnLst>
                              <p:par>
                                <p:cTn id="24" presetID="16" presetClass="entr" presetSubtype="21" fill="hold" grpId="0" nodeType="clickEffect">
                                  <p:stCondLst>
                                    <p:cond delay="0"/>
                                  </p:stCondLst>
                                  <p:childTnLst>
                                    <p:set>
                                      <p:cBhvr>
                                        <p:cTn id="25" dur="1" fill="hold">
                                          <p:stCondLst>
                                            <p:cond delay="0"/>
                                          </p:stCondLst>
                                        </p:cTn>
                                        <p:tgtEl>
                                          <p:spTgt spid="15"/>
                                        </p:tgtEl>
                                        <p:attrNameLst>
                                          <p:attrName>style.visibility</p:attrName>
                                        </p:attrNameLst>
                                      </p:cBhvr>
                                      <p:to>
                                        <p:strVal val="visible"/>
                                      </p:to>
                                    </p:set>
                                    <p:animEffect transition="in" filter="barn(inVertical)">
                                      <p:cBhvr>
                                        <p:cTn id="26" dur="500"/>
                                        <p:tgtEl>
                                          <p:spTgt spid="15"/>
                                        </p:tgtEl>
                                      </p:cBhvr>
                                    </p:animEffect>
                                  </p:childTnLst>
                                </p:cTn>
                              </p:par>
                              <p:par>
                                <p:cTn id="27" presetID="16" presetClass="entr" presetSubtype="21" fill="hold" grpId="0" nodeType="withEffect">
                                  <p:stCondLst>
                                    <p:cond delay="0"/>
                                  </p:stCondLst>
                                  <p:childTnLst>
                                    <p:set>
                                      <p:cBhvr>
                                        <p:cTn id="28" dur="1" fill="hold">
                                          <p:stCondLst>
                                            <p:cond delay="0"/>
                                          </p:stCondLst>
                                        </p:cTn>
                                        <p:tgtEl>
                                          <p:spTgt spid="16"/>
                                        </p:tgtEl>
                                        <p:attrNameLst>
                                          <p:attrName>style.visibility</p:attrName>
                                        </p:attrNameLst>
                                      </p:cBhvr>
                                      <p:to>
                                        <p:strVal val="visible"/>
                                      </p:to>
                                    </p:set>
                                    <p:animEffect transition="in" filter="barn(inVertical)">
                                      <p:cBhvr>
                                        <p:cTn id="29" dur="500"/>
                                        <p:tgtEl>
                                          <p:spTgt spid="16"/>
                                        </p:tgtEl>
                                      </p:cBhvr>
                                    </p:animEffect>
                                  </p:childTnLst>
                                </p:cTn>
                              </p:par>
                              <p:par>
                                <p:cTn id="30" presetID="16" presetClass="entr" presetSubtype="21" fill="hold" grpId="0" nodeType="withEffect">
                                  <p:stCondLst>
                                    <p:cond delay="0"/>
                                  </p:stCondLst>
                                  <p:childTnLst>
                                    <p:set>
                                      <p:cBhvr>
                                        <p:cTn id="31" dur="1" fill="hold">
                                          <p:stCondLst>
                                            <p:cond delay="0"/>
                                          </p:stCondLst>
                                        </p:cTn>
                                        <p:tgtEl>
                                          <p:spTgt spid="42"/>
                                        </p:tgtEl>
                                        <p:attrNameLst>
                                          <p:attrName>style.visibility</p:attrName>
                                        </p:attrNameLst>
                                      </p:cBhvr>
                                      <p:to>
                                        <p:strVal val="visible"/>
                                      </p:to>
                                    </p:set>
                                    <p:animEffect transition="in" filter="barn(inVertical)">
                                      <p:cBhvr>
                                        <p:cTn id="32" dur="500"/>
                                        <p:tgtEl>
                                          <p:spTgt spid="42"/>
                                        </p:tgtEl>
                                      </p:cBhvr>
                                    </p:animEffect>
                                  </p:childTnLst>
                                </p:cTn>
                              </p:par>
                            </p:childTnLst>
                          </p:cTn>
                        </p:par>
                      </p:childTnLst>
                    </p:cTn>
                  </p:par>
                  <p:par>
                    <p:cTn id="33" fill="hold" nodeType="clickPar">
                      <p:stCondLst>
                        <p:cond delay="indefinite"/>
                      </p:stCondLst>
                      <p:childTnLst>
                        <p:par>
                          <p:cTn id="34" fill="hold" nodeType="withGroup">
                            <p:stCondLst>
                              <p:cond delay="0"/>
                            </p:stCondLst>
                            <p:childTnLst>
                              <p:par>
                                <p:cTn id="35" presetID="16" presetClass="entr" presetSubtype="21" fill="hold" grpId="0" nodeType="clickEffect">
                                  <p:stCondLst>
                                    <p:cond delay="0"/>
                                  </p:stCondLst>
                                  <p:childTnLst>
                                    <p:set>
                                      <p:cBhvr>
                                        <p:cTn id="36" dur="1" fill="hold">
                                          <p:stCondLst>
                                            <p:cond delay="0"/>
                                          </p:stCondLst>
                                        </p:cTn>
                                        <p:tgtEl>
                                          <p:spTgt spid="17"/>
                                        </p:tgtEl>
                                        <p:attrNameLst>
                                          <p:attrName>style.visibility</p:attrName>
                                        </p:attrNameLst>
                                      </p:cBhvr>
                                      <p:to>
                                        <p:strVal val="visible"/>
                                      </p:to>
                                    </p:set>
                                    <p:animEffect transition="in" filter="barn(inVertical)">
                                      <p:cBhvr>
                                        <p:cTn id="37" dur="500"/>
                                        <p:tgtEl>
                                          <p:spTgt spid="17"/>
                                        </p:tgtEl>
                                      </p:cBhvr>
                                    </p:animEffect>
                                  </p:childTnLst>
                                </p:cTn>
                              </p:par>
                              <p:par>
                                <p:cTn id="38" presetID="16" presetClass="entr" presetSubtype="21" fill="hold" grpId="0" nodeType="withEffect">
                                  <p:stCondLst>
                                    <p:cond delay="0"/>
                                  </p:stCondLst>
                                  <p:childTnLst>
                                    <p:set>
                                      <p:cBhvr>
                                        <p:cTn id="39" dur="1" fill="hold">
                                          <p:stCondLst>
                                            <p:cond delay="0"/>
                                          </p:stCondLst>
                                        </p:cTn>
                                        <p:tgtEl>
                                          <p:spTgt spid="45"/>
                                        </p:tgtEl>
                                        <p:attrNameLst>
                                          <p:attrName>style.visibility</p:attrName>
                                        </p:attrNameLst>
                                      </p:cBhvr>
                                      <p:to>
                                        <p:strVal val="visible"/>
                                      </p:to>
                                    </p:set>
                                    <p:animEffect transition="in" filter="barn(inVertical)">
                                      <p:cBhvr>
                                        <p:cTn id="40" dur="500"/>
                                        <p:tgtEl>
                                          <p:spTgt spid="45"/>
                                        </p:tgtEl>
                                      </p:cBhvr>
                                    </p:animEffect>
                                  </p:childTnLst>
                                </p:cTn>
                              </p:par>
                              <p:par>
                                <p:cTn id="41" presetID="16" presetClass="entr" presetSubtype="21" fill="hold" grpId="0" nodeType="withEffect">
                                  <p:stCondLst>
                                    <p:cond delay="0"/>
                                  </p:stCondLst>
                                  <p:childTnLst>
                                    <p:set>
                                      <p:cBhvr>
                                        <p:cTn id="42" dur="1" fill="hold">
                                          <p:stCondLst>
                                            <p:cond delay="0"/>
                                          </p:stCondLst>
                                        </p:cTn>
                                        <p:tgtEl>
                                          <p:spTgt spid="46"/>
                                        </p:tgtEl>
                                        <p:attrNameLst>
                                          <p:attrName>style.visibility</p:attrName>
                                        </p:attrNameLst>
                                      </p:cBhvr>
                                      <p:to>
                                        <p:strVal val="visible"/>
                                      </p:to>
                                    </p:set>
                                    <p:animEffect transition="in" filter="barn(inVertical)">
                                      <p:cBhvr>
                                        <p:cTn id="43" dur="500"/>
                                        <p:tgtEl>
                                          <p:spTgt spid="46"/>
                                        </p:tgtEl>
                                      </p:cBhvr>
                                    </p:animEffect>
                                  </p:childTnLst>
                                </p:cTn>
                              </p:par>
                              <p:par>
                                <p:cTn id="44" presetID="16" presetClass="entr" presetSubtype="21" fill="hold" grpId="0" nodeType="withEffect">
                                  <p:stCondLst>
                                    <p:cond delay="0"/>
                                  </p:stCondLst>
                                  <p:childTnLst>
                                    <p:set>
                                      <p:cBhvr>
                                        <p:cTn id="45" dur="1" fill="hold">
                                          <p:stCondLst>
                                            <p:cond delay="0"/>
                                          </p:stCondLst>
                                        </p:cTn>
                                        <p:tgtEl>
                                          <p:spTgt spid="47"/>
                                        </p:tgtEl>
                                        <p:attrNameLst>
                                          <p:attrName>style.visibility</p:attrName>
                                        </p:attrNameLst>
                                      </p:cBhvr>
                                      <p:to>
                                        <p:strVal val="visible"/>
                                      </p:to>
                                    </p:set>
                                    <p:animEffect transition="in" filter="barn(inVertical)">
                                      <p:cBhvr>
                                        <p:cTn id="46" dur="500"/>
                                        <p:tgtEl>
                                          <p:spTgt spid="47"/>
                                        </p:tgtEl>
                                      </p:cBhvr>
                                    </p:animEffect>
                                  </p:childTnLst>
                                </p:cTn>
                              </p:par>
                              <p:par>
                                <p:cTn id="47" presetID="16" presetClass="entr" presetSubtype="21" fill="hold" nodeType="withEffect">
                                  <p:stCondLst>
                                    <p:cond delay="0"/>
                                  </p:stCondLst>
                                  <p:childTnLst>
                                    <p:set>
                                      <p:cBhvr>
                                        <p:cTn id="48" dur="1" fill="hold">
                                          <p:stCondLst>
                                            <p:cond delay="0"/>
                                          </p:stCondLst>
                                        </p:cTn>
                                        <p:tgtEl>
                                          <p:spTgt spid="18"/>
                                        </p:tgtEl>
                                        <p:attrNameLst>
                                          <p:attrName>style.visibility</p:attrName>
                                        </p:attrNameLst>
                                      </p:cBhvr>
                                      <p:to>
                                        <p:strVal val="visible"/>
                                      </p:to>
                                    </p:set>
                                    <p:animEffect transition="in" filter="barn(inVertical)">
                                      <p:cBhvr>
                                        <p:cTn id="49" dur="500"/>
                                        <p:tgtEl>
                                          <p:spTgt spid="18"/>
                                        </p:tgtEl>
                                      </p:cBhvr>
                                    </p:animEffect>
                                  </p:childTnLst>
                                </p:cTn>
                              </p:par>
                            </p:childTnLst>
                          </p:cTn>
                        </p:par>
                      </p:childTnLst>
                    </p:cTn>
                  </p:par>
                  <p:par>
                    <p:cTn id="50" fill="hold" nodeType="clickPar">
                      <p:stCondLst>
                        <p:cond delay="indefinite"/>
                      </p:stCondLst>
                      <p:childTnLst>
                        <p:par>
                          <p:cTn id="51" fill="hold" nodeType="withGroup">
                            <p:stCondLst>
                              <p:cond delay="0"/>
                            </p:stCondLst>
                            <p:childTnLst>
                              <p:par>
                                <p:cTn id="52" presetID="16" presetClass="entr" presetSubtype="21" fill="hold" grpId="0" nodeType="clickEffect">
                                  <p:stCondLst>
                                    <p:cond delay="0"/>
                                  </p:stCondLst>
                                  <p:childTnLst>
                                    <p:set>
                                      <p:cBhvr>
                                        <p:cTn id="53" dur="1" fill="hold">
                                          <p:stCondLst>
                                            <p:cond delay="0"/>
                                          </p:stCondLst>
                                        </p:cTn>
                                        <p:tgtEl>
                                          <p:spTgt spid="19"/>
                                        </p:tgtEl>
                                        <p:attrNameLst>
                                          <p:attrName>style.visibility</p:attrName>
                                        </p:attrNameLst>
                                      </p:cBhvr>
                                      <p:to>
                                        <p:strVal val="visible"/>
                                      </p:to>
                                    </p:set>
                                    <p:animEffect transition="in" filter="barn(inVertical)">
                                      <p:cBhvr>
                                        <p:cTn id="54" dur="500"/>
                                        <p:tgtEl>
                                          <p:spTgt spid="19"/>
                                        </p:tgtEl>
                                      </p:cBhvr>
                                    </p:animEffect>
                                  </p:childTnLst>
                                </p:cTn>
                              </p:par>
                              <p:par>
                                <p:cTn id="55" presetID="16" presetClass="entr" presetSubtype="21" fill="hold" grpId="0" nodeType="withEffect">
                                  <p:stCondLst>
                                    <p:cond delay="0"/>
                                  </p:stCondLst>
                                  <p:childTnLst>
                                    <p:set>
                                      <p:cBhvr>
                                        <p:cTn id="56" dur="1" fill="hold">
                                          <p:stCondLst>
                                            <p:cond delay="0"/>
                                          </p:stCondLst>
                                        </p:cTn>
                                        <p:tgtEl>
                                          <p:spTgt spid="20"/>
                                        </p:tgtEl>
                                        <p:attrNameLst>
                                          <p:attrName>style.visibility</p:attrName>
                                        </p:attrNameLst>
                                      </p:cBhvr>
                                      <p:to>
                                        <p:strVal val="visible"/>
                                      </p:to>
                                    </p:set>
                                    <p:animEffect transition="in" filter="barn(inVertical)">
                                      <p:cBhvr>
                                        <p:cTn id="57" dur="500"/>
                                        <p:tgtEl>
                                          <p:spTgt spid="20"/>
                                        </p:tgtEl>
                                      </p:cBhvr>
                                    </p:animEffect>
                                  </p:childTnLst>
                                </p:cTn>
                              </p:par>
                              <p:par>
                                <p:cTn id="58" presetID="16" presetClass="entr" presetSubtype="21" fill="hold" grpId="0" nodeType="withEffect">
                                  <p:stCondLst>
                                    <p:cond delay="0"/>
                                  </p:stCondLst>
                                  <p:childTnLst>
                                    <p:set>
                                      <p:cBhvr>
                                        <p:cTn id="59" dur="1" fill="hold">
                                          <p:stCondLst>
                                            <p:cond delay="0"/>
                                          </p:stCondLst>
                                        </p:cTn>
                                        <p:tgtEl>
                                          <p:spTgt spid="21"/>
                                        </p:tgtEl>
                                        <p:attrNameLst>
                                          <p:attrName>style.visibility</p:attrName>
                                        </p:attrNameLst>
                                      </p:cBhvr>
                                      <p:to>
                                        <p:strVal val="visible"/>
                                      </p:to>
                                    </p:set>
                                    <p:animEffect transition="in" filter="barn(inVertical)">
                                      <p:cBhvr>
                                        <p:cTn id="60" dur="500"/>
                                        <p:tgtEl>
                                          <p:spTgt spid="21"/>
                                        </p:tgtEl>
                                      </p:cBhvr>
                                    </p:animEffect>
                                  </p:childTnLst>
                                </p:cTn>
                              </p:par>
                              <p:par>
                                <p:cTn id="61" presetID="16" presetClass="entr" presetSubtype="21" fill="hold" grpId="0" nodeType="withEffect">
                                  <p:stCondLst>
                                    <p:cond delay="0"/>
                                  </p:stCondLst>
                                  <p:childTnLst>
                                    <p:set>
                                      <p:cBhvr>
                                        <p:cTn id="62" dur="1" fill="hold">
                                          <p:stCondLst>
                                            <p:cond delay="0"/>
                                          </p:stCondLst>
                                        </p:cTn>
                                        <p:tgtEl>
                                          <p:spTgt spid="50"/>
                                        </p:tgtEl>
                                        <p:attrNameLst>
                                          <p:attrName>style.visibility</p:attrName>
                                        </p:attrNameLst>
                                      </p:cBhvr>
                                      <p:to>
                                        <p:strVal val="visible"/>
                                      </p:to>
                                    </p:set>
                                    <p:animEffect transition="in" filter="barn(inVertical)">
                                      <p:cBhvr>
                                        <p:cTn id="63" dur="500"/>
                                        <p:tgtEl>
                                          <p:spTgt spid="50"/>
                                        </p:tgtEl>
                                      </p:cBhvr>
                                    </p:animEffect>
                                  </p:childTnLst>
                                </p:cTn>
                              </p:par>
                              <p:par>
                                <p:cTn id="64" presetID="16" presetClass="entr" presetSubtype="21" fill="hold" grpId="0" nodeType="withEffect">
                                  <p:stCondLst>
                                    <p:cond delay="0"/>
                                  </p:stCondLst>
                                  <p:childTnLst>
                                    <p:set>
                                      <p:cBhvr>
                                        <p:cTn id="65" dur="1" fill="hold">
                                          <p:stCondLst>
                                            <p:cond delay="0"/>
                                          </p:stCondLst>
                                        </p:cTn>
                                        <p:tgtEl>
                                          <p:spTgt spid="51"/>
                                        </p:tgtEl>
                                        <p:attrNameLst>
                                          <p:attrName>style.visibility</p:attrName>
                                        </p:attrNameLst>
                                      </p:cBhvr>
                                      <p:to>
                                        <p:strVal val="visible"/>
                                      </p:to>
                                    </p:set>
                                    <p:animEffect transition="in" filter="barn(inVertical)">
                                      <p:cBhvr>
                                        <p:cTn id="66" dur="500"/>
                                        <p:tgtEl>
                                          <p:spTgt spid="51"/>
                                        </p:tgtEl>
                                      </p:cBhvr>
                                    </p:animEffect>
                                  </p:childTnLst>
                                </p:cTn>
                              </p:par>
                              <p:par>
                                <p:cTn id="67" presetID="16" presetClass="entr" presetSubtype="21" fill="hold" grpId="0" nodeType="withEffect">
                                  <p:stCondLst>
                                    <p:cond delay="0"/>
                                  </p:stCondLst>
                                  <p:childTnLst>
                                    <p:set>
                                      <p:cBhvr>
                                        <p:cTn id="68" dur="1" fill="hold">
                                          <p:stCondLst>
                                            <p:cond delay="0"/>
                                          </p:stCondLst>
                                        </p:cTn>
                                        <p:tgtEl>
                                          <p:spTgt spid="52"/>
                                        </p:tgtEl>
                                        <p:attrNameLst>
                                          <p:attrName>style.visibility</p:attrName>
                                        </p:attrNameLst>
                                      </p:cBhvr>
                                      <p:to>
                                        <p:strVal val="visible"/>
                                      </p:to>
                                    </p:set>
                                    <p:animEffect transition="in" filter="barn(inVertical)">
                                      <p:cBhvr>
                                        <p:cTn id="69" dur="500"/>
                                        <p:tgtEl>
                                          <p:spTgt spid="52"/>
                                        </p:tgtEl>
                                      </p:cBhvr>
                                    </p:animEffect>
                                  </p:childTnLst>
                                </p:cTn>
                              </p:par>
                            </p:childTnLst>
                          </p:cTn>
                        </p:par>
                      </p:childTnLst>
                    </p:cTn>
                  </p:par>
                  <p:par>
                    <p:cTn id="70" fill="hold" nodeType="clickPar">
                      <p:stCondLst>
                        <p:cond delay="indefinite"/>
                      </p:stCondLst>
                      <p:childTnLst>
                        <p:par>
                          <p:cTn id="71" fill="hold" nodeType="withGroup">
                            <p:stCondLst>
                              <p:cond delay="0"/>
                            </p:stCondLst>
                            <p:childTnLst>
                              <p:par>
                                <p:cTn id="72" presetID="16" presetClass="entr" presetSubtype="21" fill="hold" grpId="0" nodeType="clickEffect">
                                  <p:stCondLst>
                                    <p:cond delay="0"/>
                                  </p:stCondLst>
                                  <p:childTnLst>
                                    <p:set>
                                      <p:cBhvr>
                                        <p:cTn id="73" dur="1" fill="hold">
                                          <p:stCondLst>
                                            <p:cond delay="0"/>
                                          </p:stCondLst>
                                        </p:cTn>
                                        <p:tgtEl>
                                          <p:spTgt spid="22"/>
                                        </p:tgtEl>
                                        <p:attrNameLst>
                                          <p:attrName>style.visibility</p:attrName>
                                        </p:attrNameLst>
                                      </p:cBhvr>
                                      <p:to>
                                        <p:strVal val="visible"/>
                                      </p:to>
                                    </p:set>
                                    <p:animEffect transition="in" filter="barn(inVertical)">
                                      <p:cBhvr>
                                        <p:cTn id="74" dur="500"/>
                                        <p:tgtEl>
                                          <p:spTgt spid="22"/>
                                        </p:tgtEl>
                                      </p:cBhvr>
                                    </p:animEffect>
                                  </p:childTnLst>
                                </p:cTn>
                              </p:par>
                              <p:par>
                                <p:cTn id="75" presetID="16" presetClass="entr" presetSubtype="21" fill="hold" grpId="0" nodeType="withEffect">
                                  <p:stCondLst>
                                    <p:cond delay="0"/>
                                  </p:stCondLst>
                                  <p:childTnLst>
                                    <p:set>
                                      <p:cBhvr>
                                        <p:cTn id="76" dur="1" fill="hold">
                                          <p:stCondLst>
                                            <p:cond delay="0"/>
                                          </p:stCondLst>
                                        </p:cTn>
                                        <p:tgtEl>
                                          <p:spTgt spid="53"/>
                                        </p:tgtEl>
                                        <p:attrNameLst>
                                          <p:attrName>style.visibility</p:attrName>
                                        </p:attrNameLst>
                                      </p:cBhvr>
                                      <p:to>
                                        <p:strVal val="visible"/>
                                      </p:to>
                                    </p:set>
                                    <p:animEffect transition="in" filter="barn(inVertical)">
                                      <p:cBhvr>
                                        <p:cTn id="77" dur="500"/>
                                        <p:tgtEl>
                                          <p:spTgt spid="53"/>
                                        </p:tgtEl>
                                      </p:cBhvr>
                                    </p:animEffect>
                                  </p:childTnLst>
                                </p:cTn>
                              </p:par>
                              <p:par>
                                <p:cTn id="78" presetID="16" presetClass="entr" presetSubtype="21" fill="hold" grpId="0" nodeType="withEffect">
                                  <p:stCondLst>
                                    <p:cond delay="0"/>
                                  </p:stCondLst>
                                  <p:childTnLst>
                                    <p:set>
                                      <p:cBhvr>
                                        <p:cTn id="79" dur="1" fill="hold">
                                          <p:stCondLst>
                                            <p:cond delay="0"/>
                                          </p:stCondLst>
                                        </p:cTn>
                                        <p:tgtEl>
                                          <p:spTgt spid="54"/>
                                        </p:tgtEl>
                                        <p:attrNameLst>
                                          <p:attrName>style.visibility</p:attrName>
                                        </p:attrNameLst>
                                      </p:cBhvr>
                                      <p:to>
                                        <p:strVal val="visible"/>
                                      </p:to>
                                    </p:set>
                                    <p:animEffect transition="in" filter="barn(inVertical)">
                                      <p:cBhvr>
                                        <p:cTn id="80" dur="500"/>
                                        <p:tgtEl>
                                          <p:spTgt spid="54"/>
                                        </p:tgtEl>
                                      </p:cBhvr>
                                    </p:animEffect>
                                  </p:childTnLst>
                                </p:cTn>
                              </p:par>
                              <p:par>
                                <p:cTn id="81" presetID="16" presetClass="entr" presetSubtype="21" fill="hold" grpId="0" nodeType="withEffect">
                                  <p:stCondLst>
                                    <p:cond delay="0"/>
                                  </p:stCondLst>
                                  <p:childTnLst>
                                    <p:set>
                                      <p:cBhvr>
                                        <p:cTn id="82" dur="1" fill="hold">
                                          <p:stCondLst>
                                            <p:cond delay="0"/>
                                          </p:stCondLst>
                                        </p:cTn>
                                        <p:tgtEl>
                                          <p:spTgt spid="55"/>
                                        </p:tgtEl>
                                        <p:attrNameLst>
                                          <p:attrName>style.visibility</p:attrName>
                                        </p:attrNameLst>
                                      </p:cBhvr>
                                      <p:to>
                                        <p:strVal val="visible"/>
                                      </p:to>
                                    </p:set>
                                    <p:animEffect transition="in" filter="barn(inVertical)">
                                      <p:cBhvr>
                                        <p:cTn id="83" dur="500"/>
                                        <p:tgtEl>
                                          <p:spTgt spid="55"/>
                                        </p:tgtEl>
                                      </p:cBhvr>
                                    </p:animEffect>
                                  </p:childTnLst>
                                </p:cTn>
                              </p:par>
                              <p:par>
                                <p:cTn id="84" presetID="16" presetClass="entr" presetSubtype="21" fill="hold" grpId="0" nodeType="withEffect">
                                  <p:stCondLst>
                                    <p:cond delay="0"/>
                                  </p:stCondLst>
                                  <p:childTnLst>
                                    <p:set>
                                      <p:cBhvr>
                                        <p:cTn id="85" dur="1" fill="hold">
                                          <p:stCondLst>
                                            <p:cond delay="0"/>
                                          </p:stCondLst>
                                        </p:cTn>
                                        <p:tgtEl>
                                          <p:spTgt spid="56"/>
                                        </p:tgtEl>
                                        <p:attrNameLst>
                                          <p:attrName>style.visibility</p:attrName>
                                        </p:attrNameLst>
                                      </p:cBhvr>
                                      <p:to>
                                        <p:strVal val="visible"/>
                                      </p:to>
                                    </p:set>
                                    <p:animEffect transition="in" filter="barn(inVertical)">
                                      <p:cBhvr>
                                        <p:cTn id="86" dur="500"/>
                                        <p:tgtEl>
                                          <p:spTgt spid="56"/>
                                        </p:tgtEl>
                                      </p:cBhvr>
                                    </p:animEffect>
                                  </p:childTnLst>
                                </p:cTn>
                              </p:par>
                              <p:par>
                                <p:cTn id="87" presetID="16" presetClass="entr" presetSubtype="21" fill="hold" grpId="0" nodeType="withEffect">
                                  <p:stCondLst>
                                    <p:cond delay="0"/>
                                  </p:stCondLst>
                                  <p:childTnLst>
                                    <p:set>
                                      <p:cBhvr>
                                        <p:cTn id="88" dur="1" fill="hold">
                                          <p:stCondLst>
                                            <p:cond delay="0"/>
                                          </p:stCondLst>
                                        </p:cTn>
                                        <p:tgtEl>
                                          <p:spTgt spid="57"/>
                                        </p:tgtEl>
                                        <p:attrNameLst>
                                          <p:attrName>style.visibility</p:attrName>
                                        </p:attrNameLst>
                                      </p:cBhvr>
                                      <p:to>
                                        <p:strVal val="visible"/>
                                      </p:to>
                                    </p:set>
                                    <p:animEffect transition="in" filter="barn(inVertical)">
                                      <p:cBhvr>
                                        <p:cTn id="89" dur="500"/>
                                        <p:tgtEl>
                                          <p:spTgt spid="57"/>
                                        </p:tgtEl>
                                      </p:cBhvr>
                                    </p:animEffect>
                                  </p:childTnLst>
                                </p:cTn>
                              </p:par>
                              <p:par>
                                <p:cTn id="90" presetID="16" presetClass="entr" presetSubtype="21" fill="hold" grpId="0" nodeType="withEffect">
                                  <p:stCondLst>
                                    <p:cond delay="0"/>
                                  </p:stCondLst>
                                  <p:childTnLst>
                                    <p:set>
                                      <p:cBhvr>
                                        <p:cTn id="91" dur="1" fill="hold">
                                          <p:stCondLst>
                                            <p:cond delay="0"/>
                                          </p:stCondLst>
                                        </p:cTn>
                                        <p:tgtEl>
                                          <p:spTgt spid="58"/>
                                        </p:tgtEl>
                                        <p:attrNameLst>
                                          <p:attrName>style.visibility</p:attrName>
                                        </p:attrNameLst>
                                      </p:cBhvr>
                                      <p:to>
                                        <p:strVal val="visible"/>
                                      </p:to>
                                    </p:set>
                                    <p:animEffect transition="in" filter="barn(inVertical)">
                                      <p:cBhvr>
                                        <p:cTn id="92" dur="500"/>
                                        <p:tgtEl>
                                          <p:spTgt spid="58"/>
                                        </p:tgtEl>
                                      </p:cBhvr>
                                    </p:animEffect>
                                  </p:childTnLst>
                                </p:cTn>
                              </p:par>
                              <p:par>
                                <p:cTn id="93" presetID="16" presetClass="entr" presetSubtype="21" fill="hold" grpId="0" nodeType="withEffect">
                                  <p:stCondLst>
                                    <p:cond delay="0"/>
                                  </p:stCondLst>
                                  <p:childTnLst>
                                    <p:set>
                                      <p:cBhvr>
                                        <p:cTn id="94" dur="1" fill="hold">
                                          <p:stCondLst>
                                            <p:cond delay="0"/>
                                          </p:stCondLst>
                                        </p:cTn>
                                        <p:tgtEl>
                                          <p:spTgt spid="59"/>
                                        </p:tgtEl>
                                        <p:attrNameLst>
                                          <p:attrName>style.visibility</p:attrName>
                                        </p:attrNameLst>
                                      </p:cBhvr>
                                      <p:to>
                                        <p:strVal val="visible"/>
                                      </p:to>
                                    </p:set>
                                    <p:animEffect transition="in" filter="barn(inVertical)">
                                      <p:cBhvr>
                                        <p:cTn id="95" dur="500"/>
                                        <p:tgtEl>
                                          <p:spTgt spid="59"/>
                                        </p:tgtEl>
                                      </p:cBhvr>
                                    </p:animEffect>
                                  </p:childTnLst>
                                </p:cTn>
                              </p:par>
                              <p:par>
                                <p:cTn id="96" presetID="16" presetClass="entr" presetSubtype="21" fill="hold" nodeType="withEffect">
                                  <p:stCondLst>
                                    <p:cond delay="0"/>
                                  </p:stCondLst>
                                  <p:childTnLst>
                                    <p:set>
                                      <p:cBhvr>
                                        <p:cTn id="97" dur="1" fill="hold">
                                          <p:stCondLst>
                                            <p:cond delay="0"/>
                                          </p:stCondLst>
                                        </p:cTn>
                                        <p:tgtEl>
                                          <p:spTgt spid="60"/>
                                        </p:tgtEl>
                                        <p:attrNameLst>
                                          <p:attrName>style.visibility</p:attrName>
                                        </p:attrNameLst>
                                      </p:cBhvr>
                                      <p:to>
                                        <p:strVal val="visible"/>
                                      </p:to>
                                    </p:set>
                                    <p:animEffect transition="in" filter="barn(inVertical)">
                                      <p:cBhvr>
                                        <p:cTn id="98" dur="500"/>
                                        <p:tgtEl>
                                          <p:spTgt spid="60"/>
                                        </p:tgtEl>
                                      </p:cBhvr>
                                    </p:animEffect>
                                  </p:childTnLst>
                                </p:cTn>
                              </p:par>
                            </p:childTnLst>
                          </p:cTn>
                        </p:par>
                      </p:childTnLst>
                    </p:cTn>
                  </p:par>
                  <p:par>
                    <p:cTn id="99" fill="hold" nodeType="clickPar">
                      <p:stCondLst>
                        <p:cond delay="indefinite"/>
                      </p:stCondLst>
                      <p:childTnLst>
                        <p:par>
                          <p:cTn id="100" fill="hold" nodeType="withGroup">
                            <p:stCondLst>
                              <p:cond delay="0"/>
                            </p:stCondLst>
                            <p:childTnLst>
                              <p:par>
                                <p:cTn id="101" presetID="16" presetClass="entr" presetSubtype="21" fill="hold" grpId="0" nodeType="clickEffect">
                                  <p:stCondLst>
                                    <p:cond delay="0"/>
                                  </p:stCondLst>
                                  <p:childTnLst>
                                    <p:set>
                                      <p:cBhvr>
                                        <p:cTn id="102" dur="1" fill="hold">
                                          <p:stCondLst>
                                            <p:cond delay="0"/>
                                          </p:stCondLst>
                                        </p:cTn>
                                        <p:tgtEl>
                                          <p:spTgt spid="23"/>
                                        </p:tgtEl>
                                        <p:attrNameLst>
                                          <p:attrName>style.visibility</p:attrName>
                                        </p:attrNameLst>
                                      </p:cBhvr>
                                      <p:to>
                                        <p:strVal val="visible"/>
                                      </p:to>
                                    </p:set>
                                    <p:animEffect transition="in" filter="barn(inVertical)">
                                      <p:cBhvr>
                                        <p:cTn id="103" dur="500"/>
                                        <p:tgtEl>
                                          <p:spTgt spid="23"/>
                                        </p:tgtEl>
                                      </p:cBhvr>
                                    </p:animEffect>
                                  </p:childTnLst>
                                </p:cTn>
                              </p:par>
                              <p:par>
                                <p:cTn id="104" presetID="16" presetClass="entr" presetSubtype="21" fill="hold" grpId="0" nodeType="withEffect">
                                  <p:stCondLst>
                                    <p:cond delay="0"/>
                                  </p:stCondLst>
                                  <p:childTnLst>
                                    <p:set>
                                      <p:cBhvr>
                                        <p:cTn id="105" dur="1" fill="hold">
                                          <p:stCondLst>
                                            <p:cond delay="0"/>
                                          </p:stCondLst>
                                        </p:cTn>
                                        <p:tgtEl>
                                          <p:spTgt spid="24"/>
                                        </p:tgtEl>
                                        <p:attrNameLst>
                                          <p:attrName>style.visibility</p:attrName>
                                        </p:attrNameLst>
                                      </p:cBhvr>
                                      <p:to>
                                        <p:strVal val="visible"/>
                                      </p:to>
                                    </p:set>
                                    <p:animEffect transition="in" filter="barn(inVertical)">
                                      <p:cBhvr>
                                        <p:cTn id="106" dur="500"/>
                                        <p:tgtEl>
                                          <p:spTgt spid="24"/>
                                        </p:tgtEl>
                                      </p:cBhvr>
                                    </p:animEffect>
                                  </p:childTnLst>
                                </p:cTn>
                              </p:par>
                              <p:par>
                                <p:cTn id="107" presetID="16" presetClass="entr" presetSubtype="21" fill="hold" grpId="0" nodeType="withEffect">
                                  <p:stCondLst>
                                    <p:cond delay="0"/>
                                  </p:stCondLst>
                                  <p:childTnLst>
                                    <p:set>
                                      <p:cBhvr>
                                        <p:cTn id="108" dur="1" fill="hold">
                                          <p:stCondLst>
                                            <p:cond delay="0"/>
                                          </p:stCondLst>
                                        </p:cTn>
                                        <p:tgtEl>
                                          <p:spTgt spid="61"/>
                                        </p:tgtEl>
                                        <p:attrNameLst>
                                          <p:attrName>style.visibility</p:attrName>
                                        </p:attrNameLst>
                                      </p:cBhvr>
                                      <p:to>
                                        <p:strVal val="visible"/>
                                      </p:to>
                                    </p:set>
                                    <p:animEffect transition="in" filter="barn(inVertical)">
                                      <p:cBhvr>
                                        <p:cTn id="109" dur="500"/>
                                        <p:tgtEl>
                                          <p:spTgt spid="61"/>
                                        </p:tgtEl>
                                      </p:cBhvr>
                                    </p:animEffect>
                                  </p:childTnLst>
                                </p:cTn>
                              </p:par>
                              <p:par>
                                <p:cTn id="110" presetID="16" presetClass="entr" presetSubtype="21" fill="hold" grpId="0" nodeType="withEffect">
                                  <p:stCondLst>
                                    <p:cond delay="0"/>
                                  </p:stCondLst>
                                  <p:childTnLst>
                                    <p:set>
                                      <p:cBhvr>
                                        <p:cTn id="111" dur="1" fill="hold">
                                          <p:stCondLst>
                                            <p:cond delay="0"/>
                                          </p:stCondLst>
                                        </p:cTn>
                                        <p:tgtEl>
                                          <p:spTgt spid="62"/>
                                        </p:tgtEl>
                                        <p:attrNameLst>
                                          <p:attrName>style.visibility</p:attrName>
                                        </p:attrNameLst>
                                      </p:cBhvr>
                                      <p:to>
                                        <p:strVal val="visible"/>
                                      </p:to>
                                    </p:set>
                                    <p:animEffect transition="in" filter="barn(inVertical)">
                                      <p:cBhvr>
                                        <p:cTn id="112" dur="500"/>
                                        <p:tgtEl>
                                          <p:spTgt spid="62"/>
                                        </p:tgtEl>
                                      </p:cBhvr>
                                    </p:animEffect>
                                  </p:childTnLst>
                                </p:cTn>
                              </p:par>
                              <p:par>
                                <p:cTn id="113" presetID="16" presetClass="entr" presetSubtype="21" fill="hold" grpId="0" nodeType="withEffect">
                                  <p:stCondLst>
                                    <p:cond delay="0"/>
                                  </p:stCondLst>
                                  <p:childTnLst>
                                    <p:set>
                                      <p:cBhvr>
                                        <p:cTn id="114" dur="1" fill="hold">
                                          <p:stCondLst>
                                            <p:cond delay="0"/>
                                          </p:stCondLst>
                                        </p:cTn>
                                        <p:tgtEl>
                                          <p:spTgt spid="63"/>
                                        </p:tgtEl>
                                        <p:attrNameLst>
                                          <p:attrName>style.visibility</p:attrName>
                                        </p:attrNameLst>
                                      </p:cBhvr>
                                      <p:to>
                                        <p:strVal val="visible"/>
                                      </p:to>
                                    </p:set>
                                    <p:animEffect transition="in" filter="barn(inVertical)">
                                      <p:cBhvr>
                                        <p:cTn id="115" dur="500"/>
                                        <p:tgtEl>
                                          <p:spTgt spid="6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p:bldP spid="29" grpId="0"/>
      <p:bldP spid="15" grpId="0" animBg="1"/>
      <p:bldP spid="16" grpId="0" animBg="1"/>
      <p:bldP spid="17" grpId="0" animBg="1"/>
      <p:bldP spid="19" grpId="0" animBg="1"/>
      <p:bldP spid="20" grpId="0" animBg="1"/>
      <p:bldP spid="21" grpId="0" animBg="1"/>
      <p:bldP spid="22" grpId="0" animBg="1"/>
      <p:bldP spid="23" grpId="0" animBg="1"/>
      <p:bldP spid="24" grpId="0" animBg="1"/>
      <p:bldP spid="42" grpId="0" animBg="1"/>
      <p:bldP spid="45" grpId="0" animBg="1"/>
      <p:bldP spid="46" grpId="0" animBg="1"/>
      <p:bldP spid="47"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1" grpId="0" animBg="1"/>
      <p:bldP spid="62" grpId="0" animBg="1"/>
      <p:bldP spid="63"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362" name="Picture 2" descr="Hình nền Powerpoint đẹp"/>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1" y="0"/>
            <a:ext cx="9129713"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3" name="AutoShape 5" descr="JERRY"/>
          <p:cNvSpPr>
            <a:spLocks noChangeAspect="1" noChangeArrowheads="1"/>
          </p:cNvSpPr>
          <p:nvPr/>
        </p:nvSpPr>
        <p:spPr bwMode="auto">
          <a:xfrm>
            <a:off x="1679575" y="-144463"/>
            <a:ext cx="304800" cy="3048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endParaRPr lang="en-US" altLang="en-US">
              <a:solidFill>
                <a:prstClr val="black"/>
              </a:solidFill>
            </a:endParaRPr>
          </a:p>
        </p:txBody>
      </p:sp>
      <p:sp>
        <p:nvSpPr>
          <p:cNvPr id="15364" name="AutoShape 7" descr="Những chú chuột nổi tiếng trên phim - Báo Long An Online"/>
          <p:cNvSpPr>
            <a:spLocks noChangeAspect="1" noChangeArrowheads="1"/>
          </p:cNvSpPr>
          <p:nvPr/>
        </p:nvSpPr>
        <p:spPr bwMode="auto">
          <a:xfrm>
            <a:off x="1831975" y="7938"/>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endParaRPr lang="en-US" altLang="en-US">
              <a:solidFill>
                <a:prstClr val="black"/>
              </a:solidFill>
            </a:endParaRPr>
          </a:p>
        </p:txBody>
      </p:sp>
      <p:sp>
        <p:nvSpPr>
          <p:cNvPr id="5" name="Rectangle 4"/>
          <p:cNvSpPr/>
          <p:nvPr/>
        </p:nvSpPr>
        <p:spPr>
          <a:xfrm>
            <a:off x="4768625" y="1447801"/>
            <a:ext cx="2640467" cy="769441"/>
          </a:xfrm>
          <a:prstGeom prst="rect">
            <a:avLst/>
          </a:prstGeom>
          <a:noFill/>
        </p:spPr>
        <p:txBody>
          <a:bodyPr wrap="none">
            <a:spAutoFit/>
          </a:bodyPr>
          <a:lstStyle/>
          <a:p>
            <a:pPr algn="ctr" fontAlgn="base">
              <a:spcBef>
                <a:spcPct val="0"/>
              </a:spcBef>
              <a:spcAft>
                <a:spcPct val="0"/>
              </a:spcAft>
              <a:defRPr/>
            </a:pPr>
            <a:r>
              <a:rPr lang="en-US" sz="4400" b="1" cap="all" dirty="0">
                <a:ln w="9000" cmpd="sng">
                  <a:solidFill>
                    <a:srgbClr val="8064A2">
                      <a:shade val="50000"/>
                      <a:satMod val="120000"/>
                    </a:srgbClr>
                  </a:solidFill>
                  <a:prstDash val="solid"/>
                </a:ln>
                <a:gradFill>
                  <a:gsLst>
                    <a:gs pos="0">
                      <a:srgbClr val="8064A2">
                        <a:shade val="20000"/>
                        <a:satMod val="245000"/>
                      </a:srgbClr>
                    </a:gs>
                    <a:gs pos="43000">
                      <a:srgbClr val="8064A2">
                        <a:satMod val="255000"/>
                      </a:srgbClr>
                    </a:gs>
                    <a:gs pos="48000">
                      <a:srgbClr val="8064A2">
                        <a:shade val="85000"/>
                        <a:satMod val="255000"/>
                      </a:srgbClr>
                    </a:gs>
                    <a:gs pos="100000">
                      <a:srgbClr val="8064A2">
                        <a:shade val="20000"/>
                        <a:satMod val="245000"/>
                      </a:srgbClr>
                    </a:gs>
                  </a:gsLst>
                  <a:lin ang="5400000"/>
                </a:gradFill>
                <a:effectLst>
                  <a:reflection blurRad="12700" stA="28000" endPos="45000" dist="1000" dir="5400000" sy="-100000" algn="bl" rotWithShape="0"/>
                </a:effectLst>
                <a:latin typeface="Arial" charset="0"/>
              </a:rPr>
              <a:t>GHI NHỚ</a:t>
            </a:r>
          </a:p>
        </p:txBody>
      </p:sp>
      <p:sp>
        <p:nvSpPr>
          <p:cNvPr id="2" name="TextBox 1"/>
          <p:cNvSpPr txBox="1">
            <a:spLocks noChangeArrowheads="1"/>
          </p:cNvSpPr>
          <p:nvPr/>
        </p:nvSpPr>
        <p:spPr bwMode="auto">
          <a:xfrm>
            <a:off x="3346450" y="2540000"/>
            <a:ext cx="5486400"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a:solidFill>
                  <a:srgbClr val="FF0000"/>
                </a:solidFill>
                <a:latin typeface="Times New Roman" panose="02020603050405020304" pitchFamily="18" charset="0"/>
                <a:cs typeface="Times New Roman" panose="02020603050405020304" pitchFamily="18" charset="0"/>
              </a:rPr>
              <a:t>- Qua tiết học này các em cần biết đọc và mô tả các dữ liệu ở dạng biểu đồ tranh.</a:t>
            </a:r>
          </a:p>
        </p:txBody>
      </p:sp>
      <p:sp>
        <p:nvSpPr>
          <p:cNvPr id="7" name="TextBox 6"/>
          <p:cNvSpPr txBox="1">
            <a:spLocks noChangeArrowheads="1"/>
          </p:cNvSpPr>
          <p:nvPr/>
        </p:nvSpPr>
        <p:spPr bwMode="auto">
          <a:xfrm>
            <a:off x="3359150" y="3581401"/>
            <a:ext cx="5486400"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fontAlgn="base" hangingPunct="1">
              <a:spcBef>
                <a:spcPct val="0"/>
              </a:spcBef>
              <a:spcAft>
                <a:spcPct val="0"/>
              </a:spcAft>
            </a:pPr>
            <a:r>
              <a:rPr lang="en-US" altLang="en-US" sz="2400" b="1">
                <a:solidFill>
                  <a:srgbClr val="FF0000"/>
                </a:solidFill>
                <a:latin typeface="Times New Roman" panose="02020603050405020304" pitchFamily="18" charset="0"/>
                <a:cs typeface="Times New Roman" panose="02020603050405020304" pitchFamily="18" charset="0"/>
              </a:rPr>
              <a:t>- Biểu diễn được dữ liệu dạng biểu đồ tranh.</a:t>
            </a:r>
          </a:p>
        </p:txBody>
      </p:sp>
    </p:spTree>
    <p:extLst>
      <p:ext uri="{BB962C8B-B14F-4D97-AF65-F5344CB8AC3E}">
        <p14:creationId xmlns:p14="http://schemas.microsoft.com/office/powerpoint/2010/main" val="1088037713"/>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3" presetClass="entr" presetSubtype="16" fill="hold" nodeType="with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animEffect transition="in" filter="fade">
                                      <p:cBhvr>
                                        <p:cTn id="9" dur="500"/>
                                        <p:tgtEl>
                                          <p:spTgt spid="5"/>
                                        </p:tgtEl>
                                      </p:cBhvr>
                                    </p:animEffect>
                                  </p:childTnLst>
                                </p:cTn>
                              </p:par>
                            </p:childTnLst>
                          </p:cTn>
                        </p:par>
                        <p:par>
                          <p:cTn id="10" fill="hold" nodeType="afterGroup">
                            <p:stCondLst>
                              <p:cond delay="500"/>
                            </p:stCondLst>
                            <p:childTnLst>
                              <p:par>
                                <p:cTn id="11" presetID="56" presetClass="entr" presetSubtype="0" fill="hold" grpId="0" nodeType="afterEffect">
                                  <p:stCondLst>
                                    <p:cond delay="0"/>
                                  </p:stCondLst>
                                  <p:iterate type="lt">
                                    <p:tmPct val="10000"/>
                                  </p:iterate>
                                  <p:childTnLst>
                                    <p:set>
                                      <p:cBhvr>
                                        <p:cTn id="12" dur="1" fill="hold">
                                          <p:stCondLst>
                                            <p:cond delay="0"/>
                                          </p:stCondLst>
                                        </p:cTn>
                                        <p:tgtEl>
                                          <p:spTgt spid="2"/>
                                        </p:tgtEl>
                                        <p:attrNameLst>
                                          <p:attrName>style.visibility</p:attrName>
                                        </p:attrNameLst>
                                      </p:cBhvr>
                                      <p:to>
                                        <p:strVal val="visible"/>
                                      </p:to>
                                    </p:set>
                                    <p:anim by="(-#ppt_w*2)" calcmode="lin" valueType="num">
                                      <p:cBhvr rctx="PPT">
                                        <p:cTn id="13" dur="500" autoRev="1" fill="hold">
                                          <p:stCondLst>
                                            <p:cond delay="0"/>
                                          </p:stCondLst>
                                        </p:cTn>
                                        <p:tgtEl>
                                          <p:spTgt spid="2"/>
                                        </p:tgtEl>
                                        <p:attrNameLst>
                                          <p:attrName>ppt_w</p:attrName>
                                        </p:attrNameLst>
                                      </p:cBhvr>
                                    </p:anim>
                                    <p:anim by="(#ppt_w*0.50)" calcmode="lin" valueType="num">
                                      <p:cBhvr>
                                        <p:cTn id="14" dur="500" decel="50000" autoRev="1" fill="hold">
                                          <p:stCondLst>
                                            <p:cond delay="0"/>
                                          </p:stCondLst>
                                        </p:cTn>
                                        <p:tgtEl>
                                          <p:spTgt spid="2"/>
                                        </p:tgtEl>
                                        <p:attrNameLst>
                                          <p:attrName>ppt_x</p:attrName>
                                        </p:attrNameLst>
                                      </p:cBhvr>
                                    </p:anim>
                                    <p:anim from="(-#ppt_h/2)" to="(#ppt_y)" calcmode="lin" valueType="num">
                                      <p:cBhvr>
                                        <p:cTn id="15" dur="1000" fill="hold">
                                          <p:stCondLst>
                                            <p:cond delay="0"/>
                                          </p:stCondLst>
                                        </p:cTn>
                                        <p:tgtEl>
                                          <p:spTgt spid="2"/>
                                        </p:tgtEl>
                                        <p:attrNameLst>
                                          <p:attrName>ppt_y</p:attrName>
                                        </p:attrNameLst>
                                      </p:cBhvr>
                                    </p:anim>
                                    <p:animRot by="21600000">
                                      <p:cBhvr>
                                        <p:cTn id="16" dur="1000" fill="hold">
                                          <p:stCondLst>
                                            <p:cond delay="0"/>
                                          </p:stCondLst>
                                        </p:cTn>
                                        <p:tgtEl>
                                          <p:spTgt spid="2"/>
                                        </p:tgtEl>
                                        <p:attrNameLst>
                                          <p:attrName>r</p:attrName>
                                        </p:attrNameLst>
                                      </p:cBhvr>
                                    </p:animRot>
                                  </p:childTnLst>
                                </p:cTn>
                              </p:par>
                            </p:childTnLst>
                          </p:cTn>
                        </p:par>
                        <p:par>
                          <p:cTn id="17" fill="hold" nodeType="afterGroup">
                            <p:stCondLst>
                              <p:cond delay="7500"/>
                            </p:stCondLst>
                            <p:childTnLst>
                              <p:par>
                                <p:cTn id="18" presetID="56" presetClass="entr" presetSubtype="0" fill="hold" grpId="0" nodeType="afterEffect">
                                  <p:stCondLst>
                                    <p:cond delay="0"/>
                                  </p:stCondLst>
                                  <p:iterate type="lt">
                                    <p:tmPct val="10000"/>
                                  </p:iterate>
                                  <p:childTnLst>
                                    <p:set>
                                      <p:cBhvr>
                                        <p:cTn id="19" dur="1" fill="hold">
                                          <p:stCondLst>
                                            <p:cond delay="0"/>
                                          </p:stCondLst>
                                        </p:cTn>
                                        <p:tgtEl>
                                          <p:spTgt spid="7"/>
                                        </p:tgtEl>
                                        <p:attrNameLst>
                                          <p:attrName>style.visibility</p:attrName>
                                        </p:attrNameLst>
                                      </p:cBhvr>
                                      <p:to>
                                        <p:strVal val="visible"/>
                                      </p:to>
                                    </p:set>
                                    <p:anim by="(-#ppt_w*2)" calcmode="lin" valueType="num">
                                      <p:cBhvr rctx="PPT">
                                        <p:cTn id="20" dur="500" autoRev="1" fill="hold">
                                          <p:stCondLst>
                                            <p:cond delay="0"/>
                                          </p:stCondLst>
                                        </p:cTn>
                                        <p:tgtEl>
                                          <p:spTgt spid="7"/>
                                        </p:tgtEl>
                                        <p:attrNameLst>
                                          <p:attrName>ppt_w</p:attrName>
                                        </p:attrNameLst>
                                      </p:cBhvr>
                                    </p:anim>
                                    <p:anim by="(#ppt_w*0.50)" calcmode="lin" valueType="num">
                                      <p:cBhvr>
                                        <p:cTn id="21" dur="500" decel="50000" autoRev="1" fill="hold">
                                          <p:stCondLst>
                                            <p:cond delay="0"/>
                                          </p:stCondLst>
                                        </p:cTn>
                                        <p:tgtEl>
                                          <p:spTgt spid="7"/>
                                        </p:tgtEl>
                                        <p:attrNameLst>
                                          <p:attrName>ppt_x</p:attrName>
                                        </p:attrNameLst>
                                      </p:cBhvr>
                                    </p:anim>
                                    <p:anim from="(-#ppt_h/2)" to="(#ppt_y)" calcmode="lin" valueType="num">
                                      <p:cBhvr>
                                        <p:cTn id="22" dur="1000" fill="hold">
                                          <p:stCondLst>
                                            <p:cond delay="0"/>
                                          </p:stCondLst>
                                        </p:cTn>
                                        <p:tgtEl>
                                          <p:spTgt spid="7"/>
                                        </p:tgtEl>
                                        <p:attrNameLst>
                                          <p:attrName>ppt_y</p:attrName>
                                        </p:attrNameLst>
                                      </p:cBhvr>
                                    </p:anim>
                                    <p:animRot by="21600000">
                                      <p:cBhvr>
                                        <p:cTn id="23" dur="1000" fill="hold">
                                          <p:stCondLst>
                                            <p:cond delay="0"/>
                                          </p:stCondLst>
                                        </p:cTn>
                                        <p:tgtEl>
                                          <p:spTgt spid="7"/>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7" grpId="0"/>
    </p:bldLst>
  </p:timing>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2.xml><?xml version="1.0" encoding="utf-8"?>
<a:theme xmlns:a="http://schemas.openxmlformats.org/drawingml/2006/main" name="1_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3.xml><?xml version="1.0" encoding="utf-8"?>
<a:theme xmlns:a="http://schemas.openxmlformats.org/drawingml/2006/main" name="2_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4.xml><?xml version="1.0" encoding="utf-8"?>
<a:theme xmlns:a="http://schemas.openxmlformats.org/drawingml/2006/main" name="3_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5.xml><?xml version="1.0" encoding="utf-8"?>
<a:theme xmlns:a="http://schemas.openxmlformats.org/drawingml/2006/main" name="4_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6.xml><?xml version="1.0" encoding="utf-8"?>
<a:theme xmlns:a="http://schemas.openxmlformats.org/drawingml/2006/main" name="5_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7.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8.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34</TotalTime>
  <Words>774</Words>
  <Application>Microsoft Office PowerPoint</Application>
  <PresentationFormat>Widescreen</PresentationFormat>
  <Paragraphs>86</Paragraphs>
  <Slides>14</Slides>
  <Notes>0</Notes>
  <HiddenSlides>0</HiddenSlides>
  <MMClips>0</MMClips>
  <ScaleCrop>false</ScaleCrop>
  <HeadingPairs>
    <vt:vector size="6" baseType="variant">
      <vt:variant>
        <vt:lpstr>Fonts Used</vt:lpstr>
      </vt:variant>
      <vt:variant>
        <vt:i4>5</vt:i4>
      </vt:variant>
      <vt:variant>
        <vt:lpstr>Theme</vt:lpstr>
      </vt:variant>
      <vt:variant>
        <vt:i4>8</vt:i4>
      </vt:variant>
      <vt:variant>
        <vt:lpstr>Slide Titles</vt:lpstr>
      </vt:variant>
      <vt:variant>
        <vt:i4>14</vt:i4>
      </vt:variant>
    </vt:vector>
  </HeadingPairs>
  <TitlesOfParts>
    <vt:vector size="27" baseType="lpstr">
      <vt:lpstr>Arial</vt:lpstr>
      <vt:lpstr>Calibri</vt:lpstr>
      <vt:lpstr>Times New Roman</vt:lpstr>
      <vt:lpstr>Trebuchet MS</vt:lpstr>
      <vt:lpstr>Wingdings 3</vt:lpstr>
      <vt:lpstr>Facet</vt:lpstr>
      <vt:lpstr>1_Facet</vt:lpstr>
      <vt:lpstr>2_Facet</vt:lpstr>
      <vt:lpstr>3_Facet</vt:lpstr>
      <vt:lpstr>4_Facet</vt:lpstr>
      <vt:lpstr>5_Facet</vt:lpstr>
      <vt:lpstr>Office Theme</vt:lpstr>
      <vt:lpstr>2_Office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Admin</dc:creator>
  <cp:lastModifiedBy>Admin</cp:lastModifiedBy>
  <cp:revision>5</cp:revision>
  <dcterms:created xsi:type="dcterms:W3CDTF">2022-07-22T06:14:57Z</dcterms:created>
  <dcterms:modified xsi:type="dcterms:W3CDTF">2022-07-27T06:19:04Z</dcterms:modified>
</cp:coreProperties>
</file>