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80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7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3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59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94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2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52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7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279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1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606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317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8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13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54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3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95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3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6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257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2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74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329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024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700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880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252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41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565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28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940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39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539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457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02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84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6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03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87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660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44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6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451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65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38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068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25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504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1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91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85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390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87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31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79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340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40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777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51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02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272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F96A-6331-4596-B68D-88FD7E84AA5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3B8BE-E363-4734-9DD4-DE0CBEBC1E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452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04F9A-7478-4953-9FFA-3523A92FD3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4A8EE-9453-4C50-AA01-90F0BBE0F4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1198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AB722-62AA-444D-A056-075A26295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81A13-49D0-4DF6-A06F-365BA99E2D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7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89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7234C-ABCA-44C2-AEDD-5B7A99D731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67203-ECC9-4BA7-A5D1-D44F91C41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08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06005-AD79-4F63-9378-080A9ACC259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AC31-F081-4D01-8989-F9D91AE8D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486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8E43F-F65C-4257-A07B-90A093DEA0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F418B-94B4-411B-8C04-73EA8D8AF0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889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387D9-D7DE-4E84-B8A7-DF1035ECB0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9524B-1A6C-463E-8124-8614BCB82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3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46EF-0E1F-4479-ADA5-86D1F58AE1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9890E-B1B2-4231-8226-6F54A13F81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951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66AAE-BEEC-452F-97DC-4A028DBC49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2CE54-2A3F-48F4-9D9B-81E45AAD25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409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F074-8538-4445-A955-749C8EB109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A643B-A2B0-4B39-BC40-9306EB14BA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710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67FE-8C6B-4C85-A90D-68A228C3C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EEE99-FBA5-4A37-90E5-425FCB8926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2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82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3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58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7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4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69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0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3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3FB0-4301-4F38-8539-8E59981120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160F7-E1FF-4914-8C9E-8F69F885A6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39034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9646" y="4346281"/>
            <a:ext cx="8647611" cy="2400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 (</a:t>
            </a:r>
            <a:r>
              <a:rPr kumimoji="0" lang="en-US" sz="3333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CHỮ NHẬT - HÌNH THOI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HÌNH BÌNH HÀNH - HÌNH THANG CÂN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4777" y="2115924"/>
            <a:ext cx="6374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CÁC HÌNH PHẲNG TRONG THỰC TIỂN</a:t>
            </a:r>
          </a:p>
        </p:txBody>
      </p:sp>
    </p:spTree>
    <p:extLst>
      <p:ext uri="{BB962C8B-B14F-4D97-AF65-F5344CB8AC3E}">
        <p14:creationId xmlns:p14="http://schemas.microsoft.com/office/powerpoint/2010/main" val="148713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2349" y="527008"/>
            <a:ext cx="8267426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nhiêu</a:t>
            </a:r>
            <a:r>
              <a:rPr lang="en-US">
                <a:solidFill>
                  <a:srgbClr val="FF0000"/>
                </a:solidFill>
              </a:rPr>
              <a:t> loại hình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đã</a:t>
            </a:r>
            <a:r>
              <a:rPr lang="en-US">
                <a:solidFill>
                  <a:srgbClr val="FF0000"/>
                </a:solidFill>
              </a:rPr>
              <a:t> học ở hình dưới đây.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5AB5891-75A6-4049-B479-BA6FCF4D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10" y="1813988"/>
            <a:ext cx="2773680" cy="243078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1E00A86D-FC52-4878-9CD3-AC782C44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677" y="1813988"/>
            <a:ext cx="2773680" cy="243078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E5897A7-A6BB-4C4D-AD94-86C13C868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755" y="4244768"/>
            <a:ext cx="2773680" cy="243078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555CEEC-D6BC-4432-AF93-83920E6BE5D9}"/>
              </a:ext>
            </a:extLst>
          </p:cNvPr>
          <p:cNvSpPr txBox="1"/>
          <p:nvPr/>
        </p:nvSpPr>
        <p:spPr>
          <a:xfrm>
            <a:off x="545293" y="1319528"/>
            <a:ext cx="1101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 cắt 3 hình tam giác đều cạnh 4cm rồi ghép thành một hình thang cân.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7EB9729C-BA2C-4CAE-BD31-E16F02AC979A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D3B774-71D7-4FA7-B9A7-E188709C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22596">
            <a:off x="8156439" y="2814840"/>
            <a:ext cx="2773680" cy="243078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97702D6-A12D-4F14-95EE-D2443ABA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46" y="3361151"/>
            <a:ext cx="2773680" cy="243078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647E401-3ED9-43EA-8AFA-F5AF12624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004" y="3361151"/>
            <a:ext cx="2773680" cy="243078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5F24D06-81AC-414F-90EC-84F01846D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22596">
            <a:off x="8171430" y="1265818"/>
            <a:ext cx="277368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5143 -0.109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4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22748 0.241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208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59362 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4" y="3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00078 0.1976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545293" y="1453234"/>
            <a:ext cx="712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 hình chữ nhật ABCD có cạnh AB = 5cm,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chéo AC = 7 cm.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785788" y="2393448"/>
            <a:ext cx="5310211" cy="480131"/>
            <a:chOff x="785788" y="2684992"/>
            <a:chExt cx="5310211" cy="480131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đoạn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AB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= 5cm.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8A90C0-08F7-4817-A03B-0B77C2AA4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09" y="5422886"/>
            <a:ext cx="6372691" cy="899430"/>
          </a:xfrm>
          <a:prstGeom prst="rect">
            <a:avLst/>
          </a:prstGeom>
        </p:spPr>
      </p:pic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233F0F7-DF47-4FA3-A44E-D8F1F4900CD0}"/>
              </a:ext>
            </a:extLst>
          </p:cNvPr>
          <p:cNvCxnSpPr/>
          <p:nvPr/>
        </p:nvCxnSpPr>
        <p:spPr>
          <a:xfrm>
            <a:off x="8241810" y="5397782"/>
            <a:ext cx="2871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039F970-0441-45A6-AA56-98A63941AE61}"/>
              </a:ext>
            </a:extLst>
          </p:cNvPr>
          <p:cNvCxnSpPr>
            <a:cxnSpLocks/>
          </p:cNvCxnSpPr>
          <p:nvPr/>
        </p:nvCxnSpPr>
        <p:spPr>
          <a:xfrm>
            <a:off x="7668658" y="3646433"/>
            <a:ext cx="3444702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C549D037-AFD5-4C84-9843-8AC52073E39F}"/>
              </a:ext>
            </a:extLst>
          </p:cNvPr>
          <p:cNvCxnSpPr>
            <a:cxnSpLocks/>
          </p:cNvCxnSpPr>
          <p:nvPr/>
        </p:nvCxnSpPr>
        <p:spPr>
          <a:xfrm flipH="1" flipV="1">
            <a:off x="11106505" y="2448445"/>
            <a:ext cx="6857" cy="29493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9E14D2C1-48DD-474F-8204-927847F51D74}"/>
              </a:ext>
            </a:extLst>
          </p:cNvPr>
          <p:cNvCxnSpPr>
            <a:cxnSpLocks/>
          </p:cNvCxnSpPr>
          <p:nvPr/>
        </p:nvCxnSpPr>
        <p:spPr>
          <a:xfrm flipV="1">
            <a:off x="8241810" y="3646435"/>
            <a:ext cx="0" cy="1751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7F60617-FE76-4D7E-B5D4-A77A33B04986}"/>
              </a:ext>
            </a:extLst>
          </p:cNvPr>
          <p:cNvSpPr txBox="1"/>
          <p:nvPr/>
        </p:nvSpPr>
        <p:spPr>
          <a:xfrm>
            <a:off x="8006892" y="538016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49FA33E-ED22-4052-9D70-1B2AAFA1D325}"/>
              </a:ext>
            </a:extLst>
          </p:cNvPr>
          <p:cNvSpPr txBox="1"/>
          <p:nvPr/>
        </p:nvSpPr>
        <p:spPr>
          <a:xfrm>
            <a:off x="10918248" y="5362536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6BAC129-7BE1-4B6A-8E3F-6626816B51B1}"/>
              </a:ext>
            </a:extLst>
          </p:cNvPr>
          <p:cNvSpPr txBox="1"/>
          <p:nvPr/>
        </p:nvSpPr>
        <p:spPr>
          <a:xfrm>
            <a:off x="11096932" y="3320295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FA7D458-19C1-408D-AD9B-369A26A79C5B}"/>
              </a:ext>
            </a:extLst>
          </p:cNvPr>
          <p:cNvSpPr txBox="1"/>
          <p:nvPr/>
        </p:nvSpPr>
        <p:spPr>
          <a:xfrm>
            <a:off x="7931511" y="322858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02321C0-29EE-4625-AB2B-023212708555}"/>
              </a:ext>
            </a:extLst>
          </p:cNvPr>
          <p:cNvSpPr txBox="1"/>
          <p:nvPr/>
        </p:nvSpPr>
        <p:spPr>
          <a:xfrm>
            <a:off x="9373956" y="536253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Hình ảnh 30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44E922B2-3FD7-4DE6-880E-967A0A2B3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35300" y="3536580"/>
            <a:ext cx="3344639" cy="1900514"/>
          </a:xfrm>
          <a:prstGeom prst="rect">
            <a:avLst/>
          </a:prstGeom>
        </p:spPr>
      </p:pic>
      <p:pic>
        <p:nvPicPr>
          <p:cNvPr id="32" name="Hình ảnh 31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00FF4FEB-D32C-442C-B4C1-F117CB232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622933" y="2848796"/>
            <a:ext cx="3111167" cy="2124807"/>
          </a:xfrm>
          <a:prstGeom prst="rect">
            <a:avLst/>
          </a:prstGeom>
        </p:spPr>
      </p:pic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788773" y="3073988"/>
            <a:ext cx="5885307" cy="480131"/>
            <a:chOff x="785788" y="2684992"/>
            <a:chExt cx="5885307" cy="480131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 B vẽ đường thẳng vuông góc với AB.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779404" y="3672645"/>
            <a:ext cx="5885307" cy="849463"/>
            <a:chOff x="785788" y="2684992"/>
            <a:chExt cx="5885307" cy="849463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 đường tròn tâm A, bán kính 7cm, cắt đường thẳng trên tại C.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61FE6242-AA4C-41BD-AA85-77733E7A9D45}"/>
              </a:ext>
            </a:extLst>
          </p:cNvPr>
          <p:cNvSpPr>
            <a:spLocks/>
          </p:cNvSpPr>
          <p:nvPr/>
        </p:nvSpPr>
        <p:spPr>
          <a:xfrm>
            <a:off x="1178353" y="5709545"/>
            <a:ext cx="546558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được hình chữ nhật ABCD cần vẽ.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98201A3C-AF9C-40F9-B7F2-CE40D2DE5099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C90963BA-F90E-43DB-BD58-17313472BBF3}"/>
              </a:ext>
            </a:extLst>
          </p:cNvPr>
          <p:cNvGrpSpPr/>
          <p:nvPr/>
        </p:nvGrpSpPr>
        <p:grpSpPr>
          <a:xfrm>
            <a:off x="782471" y="4513073"/>
            <a:ext cx="5885307" cy="1218795"/>
            <a:chOff x="785788" y="2684992"/>
            <a:chExt cx="5885307" cy="1218795"/>
          </a:xfrm>
        </p:grpSpPr>
        <p:sp>
          <p:nvSpPr>
            <p:cNvPr id="42" name="Oval 25">
              <a:extLst>
                <a:ext uri="{FF2B5EF4-FFF2-40B4-BE49-F238E27FC236}">
                  <a16:creationId xmlns:a16="http://schemas.microsoft.com/office/drawing/2014/main" id="{019BF363-13A8-4772-B520-99433EBE6D75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DCA543DB-C0EB-4A63-837B-48CA4D0DF4AB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1218795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 đường thẳng qua C vuông góc với BC và đường thẳng qua A vuông góc với AB cắt nhau tại D.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F329D60-B52B-497C-8F59-28436403C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7094">
            <a:off x="9989628" y="2020403"/>
            <a:ext cx="1405332" cy="3472318"/>
          </a:xfrm>
          <a:prstGeom prst="rect">
            <a:avLst/>
          </a:prstGeom>
        </p:spPr>
      </p:pic>
      <p:pic>
        <p:nvPicPr>
          <p:cNvPr id="45" name="Hình ảnh 44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9964D6CD-744F-40B1-8A51-C2CCD469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524" y="2829750"/>
            <a:ext cx="3176499" cy="2085461"/>
          </a:xfrm>
          <a:prstGeom prst="rect">
            <a:avLst/>
          </a:prstGeom>
        </p:spPr>
      </p:pic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441E2F59-72E3-4F4A-9B75-1B45BCFF94E4}"/>
              </a:ext>
            </a:extLst>
          </p:cNvPr>
          <p:cNvCxnSpPr>
            <a:cxnSpLocks/>
          </p:cNvCxnSpPr>
          <p:nvPr/>
        </p:nvCxnSpPr>
        <p:spPr>
          <a:xfrm flipV="1">
            <a:off x="8234935" y="3646433"/>
            <a:ext cx="2861997" cy="17522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9">
            <a:extLst>
              <a:ext uri="{FF2B5EF4-FFF2-40B4-BE49-F238E27FC236}">
                <a16:creationId xmlns:a16="http://schemas.microsoft.com/office/drawing/2014/main" id="{DFEDE2E0-6113-4BFD-87E2-E17A55050C40}"/>
              </a:ext>
            </a:extLst>
          </p:cNvPr>
          <p:cNvSpPr>
            <a:spLocks/>
          </p:cNvSpPr>
          <p:nvPr/>
        </p:nvSpPr>
        <p:spPr>
          <a:xfrm rot="19807346">
            <a:off x="9208189" y="4081380"/>
            <a:ext cx="909388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7cm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545293" y="1319528"/>
            <a:ext cx="834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3.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 hình thoi MNPQ biết góc MNP = 60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MN = 6 cm.    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785788" y="2154911"/>
            <a:ext cx="5310211" cy="480131"/>
            <a:chOff x="785788" y="2684992"/>
            <a:chExt cx="5310211" cy="480131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góc xNy =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  <a:r>
                <a:rPr kumimoji="0" lang="en-US" sz="24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8A90C0-08F7-4817-A03B-0B77C2AA4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67" y="5458132"/>
            <a:ext cx="6372691" cy="899430"/>
          </a:xfrm>
          <a:prstGeom prst="rect">
            <a:avLst/>
          </a:prstGeom>
        </p:spPr>
      </p:pic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233F0F7-DF47-4FA3-A44E-D8F1F4900CD0}"/>
              </a:ext>
            </a:extLst>
          </p:cNvPr>
          <p:cNvCxnSpPr>
            <a:cxnSpLocks/>
          </p:cNvCxnSpPr>
          <p:nvPr/>
        </p:nvCxnSpPr>
        <p:spPr>
          <a:xfrm>
            <a:off x="7276367" y="5415404"/>
            <a:ext cx="40940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7F60617-FE76-4D7E-B5D4-A77A33B04986}"/>
              </a:ext>
            </a:extLst>
          </p:cNvPr>
          <p:cNvSpPr txBox="1"/>
          <p:nvPr/>
        </p:nvSpPr>
        <p:spPr>
          <a:xfrm>
            <a:off x="7041449" y="539778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49FA33E-ED22-4052-9D70-1B2AAFA1D325}"/>
              </a:ext>
            </a:extLst>
          </p:cNvPr>
          <p:cNvSpPr txBox="1"/>
          <p:nvPr/>
        </p:nvSpPr>
        <p:spPr>
          <a:xfrm>
            <a:off x="10921166" y="5325898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788773" y="2835451"/>
            <a:ext cx="5885307" cy="849463"/>
            <a:chOff x="785788" y="2684992"/>
            <a:chExt cx="5885307" cy="849463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 đường tròn tâm N, bán kính 6cm cắt Nx tại P và Ny tại M.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782682" y="3718904"/>
            <a:ext cx="5885307" cy="1218795"/>
            <a:chOff x="785788" y="2684992"/>
            <a:chExt cx="5885307" cy="1218795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1218795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 đường thẳng qua M song song với Nx, đường thẳng qua P và song song với Ny, hai đường cắt nhau tại Q.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61FE6242-AA4C-41BD-AA85-77733E7A9D45}"/>
              </a:ext>
            </a:extLst>
          </p:cNvPr>
          <p:cNvSpPr>
            <a:spLocks/>
          </p:cNvSpPr>
          <p:nvPr/>
        </p:nvSpPr>
        <p:spPr>
          <a:xfrm>
            <a:off x="1159580" y="4975223"/>
            <a:ext cx="546558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được hình thoi MNPQ cần vẽ.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98201A3C-AF9C-40F9-B7F2-CE40D2DE5099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5" name="Hình ảnh 4" descr="Ảnh có chứa văn bản, thiết bị, tối, panen điều khiển&#10;&#10;Mô tả được tạo tự động">
            <a:extLst>
              <a:ext uri="{FF2B5EF4-FFF2-40B4-BE49-F238E27FC236}">
                <a16:creationId xmlns:a16="http://schemas.microsoft.com/office/drawing/2014/main" id="{F3F70935-2C68-4BBE-AB3D-41DDE033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99" y="2344927"/>
            <a:ext cx="4762535" cy="4762535"/>
          </a:xfrm>
          <a:prstGeom prst="rect">
            <a:avLst/>
          </a:prstGeom>
        </p:spPr>
      </p:pic>
      <p:sp>
        <p:nvSpPr>
          <p:cNvPr id="44" name="Rectangle 9">
            <a:extLst>
              <a:ext uri="{FF2B5EF4-FFF2-40B4-BE49-F238E27FC236}">
                <a16:creationId xmlns:a16="http://schemas.microsoft.com/office/drawing/2014/main" id="{14F09EF8-7E0F-4AFF-B4A2-0F1C890CFDC1}"/>
              </a:ext>
            </a:extLst>
          </p:cNvPr>
          <p:cNvSpPr>
            <a:spLocks/>
          </p:cNvSpPr>
          <p:nvPr/>
        </p:nvSpPr>
        <p:spPr>
          <a:xfrm>
            <a:off x="8324624" y="3025172"/>
            <a:ext cx="31321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8" name="Hình ảnh 47">
            <a:extLst>
              <a:ext uri="{FF2B5EF4-FFF2-40B4-BE49-F238E27FC236}">
                <a16:creationId xmlns:a16="http://schemas.microsoft.com/office/drawing/2014/main" id="{C678F2A7-B4B0-41F1-89BC-390EC8745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7953">
            <a:off x="5681053" y="3164502"/>
            <a:ext cx="6372691" cy="899430"/>
          </a:xfrm>
          <a:prstGeom prst="rect">
            <a:avLst/>
          </a:prstGeom>
        </p:spPr>
      </p:pic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A190D416-C700-4807-9CCF-DBFF9980FD49}"/>
              </a:ext>
            </a:extLst>
          </p:cNvPr>
          <p:cNvCxnSpPr>
            <a:cxnSpLocks/>
          </p:cNvCxnSpPr>
          <p:nvPr/>
        </p:nvCxnSpPr>
        <p:spPr>
          <a:xfrm flipV="1">
            <a:off x="7276367" y="1883573"/>
            <a:ext cx="2031407" cy="35382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77B3269F-FF28-46BD-8D44-4F65AFB7FED8}"/>
              </a:ext>
            </a:extLst>
          </p:cNvPr>
          <p:cNvSpPr txBox="1"/>
          <p:nvPr/>
        </p:nvSpPr>
        <p:spPr>
          <a:xfrm>
            <a:off x="9019272" y="1584086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AC7B469B-22A3-4DBB-9878-19AAC4EC4275}"/>
              </a:ext>
            </a:extLst>
          </p:cNvPr>
          <p:cNvSpPr>
            <a:spLocks/>
          </p:cNvSpPr>
          <p:nvPr/>
        </p:nvSpPr>
        <p:spPr>
          <a:xfrm>
            <a:off x="7407487" y="5006906"/>
            <a:ext cx="665898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DDEF4F68-AAD5-4EBD-9235-D9A1644DB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2703">
            <a:off x="7051355" y="2437426"/>
            <a:ext cx="3141690" cy="4049693"/>
          </a:xfrm>
          <a:prstGeom prst="rect">
            <a:avLst/>
          </a:prstGeom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A6856564-A7DD-43DF-9255-1CA16D3B2C08}"/>
              </a:ext>
            </a:extLst>
          </p:cNvPr>
          <p:cNvSpPr txBox="1"/>
          <p:nvPr/>
        </p:nvSpPr>
        <p:spPr>
          <a:xfrm>
            <a:off x="8371574" y="2338622"/>
            <a:ext cx="374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C3E5FEF-00A6-47B6-BB63-5AF0F8C4925A}"/>
              </a:ext>
            </a:extLst>
          </p:cNvPr>
          <p:cNvSpPr txBox="1"/>
          <p:nvPr/>
        </p:nvSpPr>
        <p:spPr>
          <a:xfrm>
            <a:off x="10078559" y="5329785"/>
            <a:ext cx="374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8" name="Hình ảnh 67">
            <a:extLst>
              <a:ext uri="{FF2B5EF4-FFF2-40B4-BE49-F238E27FC236}">
                <a16:creationId xmlns:a16="http://schemas.microsoft.com/office/drawing/2014/main" id="{FF28E3C7-B78E-4D34-8525-91A95778F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67" y="5445432"/>
            <a:ext cx="6372691" cy="899430"/>
          </a:xfrm>
          <a:prstGeom prst="rect">
            <a:avLst/>
          </a:prstGeom>
        </p:spPr>
      </p:pic>
      <p:cxnSp>
        <p:nvCxnSpPr>
          <p:cNvPr id="69" name="Đường nối Thẳng 68">
            <a:extLst>
              <a:ext uri="{FF2B5EF4-FFF2-40B4-BE49-F238E27FC236}">
                <a16:creationId xmlns:a16="http://schemas.microsoft.com/office/drawing/2014/main" id="{109D82D6-BB26-44F5-AC57-3F92B0F752FB}"/>
              </a:ext>
            </a:extLst>
          </p:cNvPr>
          <p:cNvCxnSpPr>
            <a:cxnSpLocks/>
          </p:cNvCxnSpPr>
          <p:nvPr/>
        </p:nvCxnSpPr>
        <p:spPr>
          <a:xfrm>
            <a:off x="8371574" y="2936834"/>
            <a:ext cx="33636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0" name="Hình ảnh 69">
            <a:extLst>
              <a:ext uri="{FF2B5EF4-FFF2-40B4-BE49-F238E27FC236}">
                <a16:creationId xmlns:a16="http://schemas.microsoft.com/office/drawing/2014/main" id="{E3E4FA27-844F-4237-9C13-CB926C2C2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7953">
            <a:off x="5681053" y="3164502"/>
            <a:ext cx="6372691" cy="899430"/>
          </a:xfrm>
          <a:prstGeom prst="rect">
            <a:avLst/>
          </a:prstGeom>
        </p:spPr>
      </p:pic>
      <p:cxnSp>
        <p:nvCxnSpPr>
          <p:cNvPr id="71" name="Đường nối Thẳng 70">
            <a:extLst>
              <a:ext uri="{FF2B5EF4-FFF2-40B4-BE49-F238E27FC236}">
                <a16:creationId xmlns:a16="http://schemas.microsoft.com/office/drawing/2014/main" id="{907BF7BA-F5B7-4623-82CA-3FFF29ACC13A}"/>
              </a:ext>
            </a:extLst>
          </p:cNvPr>
          <p:cNvCxnSpPr>
            <a:cxnSpLocks/>
          </p:cNvCxnSpPr>
          <p:nvPr/>
        </p:nvCxnSpPr>
        <p:spPr>
          <a:xfrm flipV="1">
            <a:off x="10142987" y="2820852"/>
            <a:ext cx="1476334" cy="25993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190AB308-934C-45DC-9ACC-43EE2E533B4B}"/>
              </a:ext>
            </a:extLst>
          </p:cNvPr>
          <p:cNvSpPr txBox="1"/>
          <p:nvPr/>
        </p:nvSpPr>
        <p:spPr>
          <a:xfrm>
            <a:off x="11327481" y="2504035"/>
            <a:ext cx="374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3B2D922A-02A3-4DF9-8915-5D7B723B491E}"/>
              </a:ext>
            </a:extLst>
          </p:cNvPr>
          <p:cNvSpPr>
            <a:spLocks/>
          </p:cNvSpPr>
          <p:nvPr/>
        </p:nvSpPr>
        <p:spPr>
          <a:xfrm>
            <a:off x="8496678" y="4994575"/>
            <a:ext cx="102791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6cm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6029A955-1B52-4CCE-B89C-0260C7630244}"/>
              </a:ext>
            </a:extLst>
          </p:cNvPr>
          <p:cNvSpPr>
            <a:spLocks/>
          </p:cNvSpPr>
          <p:nvPr/>
        </p:nvSpPr>
        <p:spPr>
          <a:xfrm rot="17871103">
            <a:off x="7404331" y="3652697"/>
            <a:ext cx="102791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6cm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00338 -0.3613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735 0.1740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39" grpId="0"/>
      <p:bldP spid="44" grpId="0"/>
      <p:bldP spid="44" grpId="1"/>
      <p:bldP spid="50" grpId="0"/>
      <p:bldP spid="52" grpId="0"/>
      <p:bldP spid="66" grpId="0"/>
      <p:bldP spid="67" grpId="0"/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199" y="2090057"/>
            <a:ext cx="1055432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bản của hình chữ nhật, hình thoi, hình bình hành, hình thang cân.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vẽ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chữ nhật, hình thoi, hình bình hành, hình thang cân.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 trước bài “Chu vi và diện tích một số hình trong thực tiễn”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8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348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Times New Roman</vt:lpstr>
      <vt:lpstr>Chủ đề Office</vt:lpstr>
      <vt:lpstr>1_Chủ đề Office</vt:lpstr>
      <vt:lpstr>2_Chủ đề Office</vt:lpstr>
      <vt:lpstr>3_Chủ đề Office</vt:lpstr>
      <vt:lpstr>4_Chủ đề Office</vt:lpstr>
      <vt:lpstr>5_Chủ đề Office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2022-07-22T04:22:19Z</dcterms:created>
  <dcterms:modified xsi:type="dcterms:W3CDTF">2022-07-27T06:28:31Z</dcterms:modified>
</cp:coreProperties>
</file>