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5.wav" ContentType="audio/x-wav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97" r:id="rId2"/>
  </p:sldMasterIdLst>
  <p:notesMasterIdLst>
    <p:notesMasterId r:id="rId24"/>
  </p:notesMasterIdLst>
  <p:sldIdLst>
    <p:sldId id="394" r:id="rId3"/>
    <p:sldId id="391" r:id="rId4"/>
    <p:sldId id="336" r:id="rId5"/>
    <p:sldId id="337" r:id="rId6"/>
    <p:sldId id="338" r:id="rId7"/>
    <p:sldId id="339" r:id="rId8"/>
    <p:sldId id="340" r:id="rId9"/>
    <p:sldId id="341" r:id="rId10"/>
    <p:sldId id="343" r:id="rId11"/>
    <p:sldId id="278" r:id="rId12"/>
    <p:sldId id="345" r:id="rId13"/>
    <p:sldId id="387" r:id="rId14"/>
    <p:sldId id="346" r:id="rId15"/>
    <p:sldId id="356" r:id="rId16"/>
    <p:sldId id="357" r:id="rId17"/>
    <p:sldId id="358" r:id="rId18"/>
    <p:sldId id="359" r:id="rId19"/>
    <p:sldId id="360" r:id="rId20"/>
    <p:sldId id="380" r:id="rId21"/>
    <p:sldId id="381" r:id="rId22"/>
    <p:sldId id="386" r:id="rId2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Symbol Tiger" panose="05050102010706020507" pitchFamily="18" charset="2"/>
      <p:regular r:id="rId30"/>
    </p:embeddedFont>
    <p:embeddedFont>
      <p:font typeface="Catamaran" panose="020B060402020202020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Roboto Slab Regular" panose="020B0604020202020204" charset="0"/>
      <p:regular r:id="rId37"/>
      <p:bold r:id="rId38"/>
    </p:embeddedFont>
    <p:embeddedFont>
      <p:font typeface="Vibur" panose="020B0604020202020204" charset="0"/>
      <p:regular r:id="rId39"/>
    </p:embeddedFont>
    <p:embeddedFont>
      <p:font typeface="Comfortaa" panose="020B0604020202020204" charset="0"/>
      <p:regular r:id="rId40"/>
      <p:bold r:id="rId41"/>
    </p:embeddedFont>
  </p:embeddedFontLst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ê Hải" initials="LH" lastIdx="1" clrIdx="0">
    <p:extLst>
      <p:ext uri="{19B8F6BF-5375-455C-9EA6-DF929625EA0E}">
        <p15:presenceInfo xmlns:p15="http://schemas.microsoft.com/office/powerpoint/2012/main" userId="Lê Hải" providerId="None"/>
      </p:ext>
    </p:extLst>
  </p:cmAuthor>
  <p:cmAuthor id="2" name="DUONG NGOC" initials="DN" lastIdx="49" clrIdx="1">
    <p:extLst>
      <p:ext uri="{19B8F6BF-5375-455C-9EA6-DF929625EA0E}">
        <p15:presenceInfo xmlns:p15="http://schemas.microsoft.com/office/powerpoint/2012/main" userId="DUONG NGOC" providerId="None"/>
      </p:ext>
    </p:extLst>
  </p:cmAuthor>
  <p:cmAuthor id="3" name="Dang Ha" initials="DH" lastIdx="6" clrIdx="2">
    <p:extLst>
      <p:ext uri="{19B8F6BF-5375-455C-9EA6-DF929625EA0E}">
        <p15:presenceInfo xmlns:p15="http://schemas.microsoft.com/office/powerpoint/2012/main" userId="d9540bba34fdab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3819"/>
    <a:srgbClr val="EF3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007FE-DF0D-4EE6-881B-FF7ADA51D071}" v="1" dt="2021-07-22T07:35:38.419"/>
  </p1510:revLst>
</p1510:revInfo>
</file>

<file path=ppt/tableStyles.xml><?xml version="1.0" encoding="utf-8"?>
<a:tblStyleLst xmlns:a="http://schemas.openxmlformats.org/drawingml/2006/main" def="{5CFFDD5D-3949-44A9-B6EC-52ADF83248BC}">
  <a:tblStyle styleId="{5CFFDD5D-3949-44A9-B6EC-52ADF83248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4" autoAdjust="0"/>
    <p:restoredTop sz="94364" autoAdjust="0"/>
  </p:normalViewPr>
  <p:slideViewPr>
    <p:cSldViewPr snapToGrid="0">
      <p:cViewPr varScale="1">
        <p:scale>
          <a:sx n="97" d="100"/>
          <a:sy n="97" d="100"/>
        </p:scale>
        <p:origin x="5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55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commentAuthors" Target="commentAuthors.xml"/><Relationship Id="rId56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ê Hải" userId="33d688b4-8c69-421d-8449-84909330150c" providerId="ADAL" clId="{43B007FE-DF0D-4EE6-881B-FF7ADA51D071}"/>
    <pc:docChg chg="custSel modSld">
      <pc:chgData name="Lê Hải" userId="33d688b4-8c69-421d-8449-84909330150c" providerId="ADAL" clId="{43B007FE-DF0D-4EE6-881B-FF7ADA51D071}" dt="2021-07-22T07:35:38.419" v="1"/>
      <pc:docMkLst>
        <pc:docMk/>
      </pc:docMkLst>
      <pc:sldChg chg="addCm modCm">
        <pc:chgData name="Lê Hải" userId="33d688b4-8c69-421d-8449-84909330150c" providerId="ADAL" clId="{43B007FE-DF0D-4EE6-881B-FF7ADA51D071}" dt="2021-07-22T07:35:38.419" v="1"/>
        <pc:sldMkLst>
          <pc:docMk/>
          <pc:sldMk cId="137062707" sldId="36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B3-46C5-AD9D-3305B5D177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B3-46C5-AD9D-3305B5D1777E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B3-46C5-AD9D-3305B5D1777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B3-46C5-AD9D-3305B5D1777E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B3-46C5-AD9D-3305B5D17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B3-46C5-AD9D-3305B5D177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B3-46C5-AD9D-3305B5D1777E}"/>
              </c:ext>
            </c:extLst>
          </c:dPt>
          <c:dPt>
            <c:idx val="2"/>
            <c:bubble3D val="0"/>
            <c:explosion val="6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B3-46C5-AD9D-3305B5D1777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B3-46C5-AD9D-3305B5D1777E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B3-46C5-AD9D-3305B5D17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7957D-9F87-45CF-84AE-9FAEAC7AFBF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74142B-48EE-4D8F-A1E3-A345B37730D2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8121B73-DB98-48B7-841A-62EABE1C54BC}" type="parTrans" cxnId="{8D3A44E6-CF18-4595-88D9-BED2331219BD}">
      <dgm:prSet/>
      <dgm:spPr/>
      <dgm:t>
        <a:bodyPr/>
        <a:lstStyle/>
        <a:p>
          <a:endParaRPr lang="en-US"/>
        </a:p>
      </dgm:t>
    </dgm:pt>
    <dgm:pt modelId="{4D4903F5-0E6E-4C1A-8ACA-9D40FC95F19B}" type="sibTrans" cxnId="{8D3A44E6-CF18-4595-88D9-BED2331219BD}">
      <dgm:prSet/>
      <dgm:spPr/>
      <dgm:t>
        <a:bodyPr/>
        <a:lstStyle/>
        <a:p>
          <a:endParaRPr lang="en-US"/>
        </a:p>
      </dgm:t>
    </dgm:pt>
    <dgm:pt modelId="{42526299-6426-4A4C-9FE3-C7FD66C37A0C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82593-AEEA-40B4-8D69-746BAB933E69}" type="parTrans" cxnId="{8A8BEE93-0DB7-4C94-A844-42B567FE9315}">
      <dgm:prSet/>
      <dgm:spPr/>
      <dgm:t>
        <a:bodyPr/>
        <a:lstStyle/>
        <a:p>
          <a:endParaRPr lang="en-US"/>
        </a:p>
      </dgm:t>
    </dgm:pt>
    <dgm:pt modelId="{2790CABB-5B4D-461A-B66A-A5B3AA6B8C4E}" type="sibTrans" cxnId="{8A8BEE93-0DB7-4C94-A844-42B567FE9315}">
      <dgm:prSet/>
      <dgm:spPr/>
      <dgm:t>
        <a:bodyPr/>
        <a:lstStyle/>
        <a:p>
          <a:endParaRPr lang="en-US"/>
        </a:p>
      </dgm:t>
    </dgm:pt>
    <dgm:pt modelId="{44804062-1366-48F9-A289-C2C8585E137B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dương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6AE4FA-04A4-4D3F-AED8-9A9049102DBA}" type="parTrans" cxnId="{40AB5E7D-24DA-4007-8B7B-39F72D691977}">
      <dgm:prSet/>
      <dgm:spPr/>
      <dgm:t>
        <a:bodyPr/>
        <a:lstStyle/>
        <a:p>
          <a:endParaRPr lang="en-US"/>
        </a:p>
      </dgm:t>
    </dgm:pt>
    <dgm:pt modelId="{374A786E-C472-43E8-B229-B3C4AC9761F1}" type="sibTrans" cxnId="{40AB5E7D-24DA-4007-8B7B-39F72D691977}">
      <dgm:prSet/>
      <dgm:spPr/>
      <dgm:t>
        <a:bodyPr/>
        <a:lstStyle/>
        <a:p>
          <a:endParaRPr lang="en-US"/>
        </a:p>
      </dgm:t>
    </dgm:pt>
    <dgm:pt modelId="{59FEB92B-347B-4EA5-B2D9-8F0011DF4C6C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ED2DD-46D7-44DC-9A9A-DD510D14DFAD}" type="parTrans" cxnId="{156DBACF-D62C-404F-88D6-1A53B40E5FCB}">
      <dgm:prSet/>
      <dgm:spPr/>
      <dgm:t>
        <a:bodyPr/>
        <a:lstStyle/>
        <a:p>
          <a:endParaRPr lang="en-US"/>
        </a:p>
      </dgm:t>
    </dgm:pt>
    <dgm:pt modelId="{36E0BE89-BA24-4A49-96EC-46F7DFC1F897}" type="sibTrans" cxnId="{156DBACF-D62C-404F-88D6-1A53B40E5FCB}">
      <dgm:prSet/>
      <dgm:spPr/>
      <dgm:t>
        <a:bodyPr/>
        <a:lstStyle/>
        <a:p>
          <a:endParaRPr lang="en-US"/>
        </a:p>
      </dgm:t>
    </dgm:pt>
    <dgm:pt modelId="{9C1C377D-E63E-4BBD-B002-117EDC33FC42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hoán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1;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phối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trừ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0F2196-0AE8-4FEA-8794-588690B5668B}" type="parTrans" cxnId="{5243E61E-70CD-46F2-BC59-A9D757934210}">
      <dgm:prSet/>
      <dgm:spPr/>
      <dgm:t>
        <a:bodyPr/>
        <a:lstStyle/>
        <a:p>
          <a:endParaRPr lang="en-US"/>
        </a:p>
      </dgm:t>
    </dgm:pt>
    <dgm:pt modelId="{435EBFC0-D86D-4680-BDA4-84F8D400E374}" type="sibTrans" cxnId="{5243E61E-70CD-46F2-BC59-A9D757934210}">
      <dgm:prSet/>
      <dgm:spPr/>
      <dgm:t>
        <a:bodyPr/>
        <a:lstStyle/>
        <a:p>
          <a:endParaRPr lang="en-US"/>
        </a:p>
      </dgm:t>
    </dgm:pt>
    <dgm:pt modelId="{18B9352E-9B93-4539-8DF4-0DAED332F5F0}" type="pres">
      <dgm:prSet presAssocID="{9A47957D-9F87-45CF-84AE-9FAEAC7AFB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2E4BFF8-4A56-47C6-A007-174B7A1A81F8}" type="pres">
      <dgm:prSet presAssocID="{9A47957D-9F87-45CF-84AE-9FAEAC7AFBFA}" presName="Name1" presStyleCnt="0"/>
      <dgm:spPr/>
    </dgm:pt>
    <dgm:pt modelId="{71ED5F3D-82DB-40C5-B9B7-8F202D229D49}" type="pres">
      <dgm:prSet presAssocID="{9A47957D-9F87-45CF-84AE-9FAEAC7AFBFA}" presName="cycle" presStyleCnt="0"/>
      <dgm:spPr/>
    </dgm:pt>
    <dgm:pt modelId="{77A0CB22-4002-4CB3-9780-1B27819E613D}" type="pres">
      <dgm:prSet presAssocID="{9A47957D-9F87-45CF-84AE-9FAEAC7AFBFA}" presName="srcNode" presStyleLbl="node1" presStyleIdx="0" presStyleCnt="3"/>
      <dgm:spPr/>
    </dgm:pt>
    <dgm:pt modelId="{8C1FAFE8-CE61-488A-95D8-A01132168B53}" type="pres">
      <dgm:prSet presAssocID="{9A47957D-9F87-45CF-84AE-9FAEAC7AFBFA}" presName="conn" presStyleLbl="parChTrans1D2" presStyleIdx="0" presStyleCnt="1"/>
      <dgm:spPr/>
      <dgm:t>
        <a:bodyPr/>
        <a:lstStyle/>
        <a:p>
          <a:endParaRPr lang="en-US"/>
        </a:p>
      </dgm:t>
    </dgm:pt>
    <dgm:pt modelId="{08B4C81B-7D10-460D-BF76-A9B8252F7FDA}" type="pres">
      <dgm:prSet presAssocID="{9A47957D-9F87-45CF-84AE-9FAEAC7AFBFA}" presName="extraNode" presStyleLbl="node1" presStyleIdx="0" presStyleCnt="3"/>
      <dgm:spPr/>
    </dgm:pt>
    <dgm:pt modelId="{332C5DF7-B28B-4E10-9B57-ABAFADD7D07B}" type="pres">
      <dgm:prSet presAssocID="{9A47957D-9F87-45CF-84AE-9FAEAC7AFBFA}" presName="dstNode" presStyleLbl="node1" presStyleIdx="0" presStyleCnt="3"/>
      <dgm:spPr/>
    </dgm:pt>
    <dgm:pt modelId="{CB214047-CC85-41CE-90DC-66C5FB242EF4}" type="pres">
      <dgm:prSet presAssocID="{FC74142B-48EE-4D8F-A1E3-A345B37730D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A5C99-D0C7-43BE-A0C6-52762D66FEC0}" type="pres">
      <dgm:prSet presAssocID="{FC74142B-48EE-4D8F-A1E3-A345B37730D2}" presName="accent_1" presStyleCnt="0"/>
      <dgm:spPr/>
    </dgm:pt>
    <dgm:pt modelId="{A73590BF-A5B4-4206-A96A-BFF22D77C23D}" type="pres">
      <dgm:prSet presAssocID="{FC74142B-48EE-4D8F-A1E3-A345B37730D2}" presName="accentRepeatNode" presStyleLbl="solidFgAcc1" presStyleIdx="0" presStyleCnt="3"/>
      <dgm:spPr/>
    </dgm:pt>
    <dgm:pt modelId="{CEB52B64-D0E6-4EEA-B8C6-084F027439C5}" type="pres">
      <dgm:prSet presAssocID="{42526299-6426-4A4C-9FE3-C7FD66C37A0C}" presName="text_2" presStyleLbl="node1" presStyleIdx="1" presStyleCnt="3" custScaleY="156723" custLinFactNeighborX="-194" custLinFactNeighborY="-8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9DA4F-4CCF-4027-BEB5-E0F01CDF22E5}" type="pres">
      <dgm:prSet presAssocID="{42526299-6426-4A4C-9FE3-C7FD66C37A0C}" presName="accent_2" presStyleCnt="0"/>
      <dgm:spPr/>
    </dgm:pt>
    <dgm:pt modelId="{764D9A61-C003-41A3-92B9-F8495D9B6618}" type="pres">
      <dgm:prSet presAssocID="{42526299-6426-4A4C-9FE3-C7FD66C37A0C}" presName="accentRepeatNode" presStyleLbl="solidFgAcc1" presStyleIdx="1" presStyleCnt="3" custLinFactNeighborX="-3417" custLinFactNeighborY="-8543"/>
      <dgm:spPr/>
    </dgm:pt>
    <dgm:pt modelId="{BD015C79-FFE4-4732-A2B2-50E85E5EFF6E}" type="pres">
      <dgm:prSet presAssocID="{9C1C377D-E63E-4BBD-B002-117EDC33FC42}" presName="text_3" presStyleLbl="node1" presStyleIdx="2" presStyleCnt="3" custScaleY="143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38902-BB30-4946-B703-E3D545D984C1}" type="pres">
      <dgm:prSet presAssocID="{9C1C377D-E63E-4BBD-B002-117EDC33FC42}" presName="accent_3" presStyleCnt="0"/>
      <dgm:spPr/>
    </dgm:pt>
    <dgm:pt modelId="{CD2DCFAF-E0DF-438A-AAD0-FF67EFE5CC50}" type="pres">
      <dgm:prSet presAssocID="{9C1C377D-E63E-4BBD-B002-117EDC33FC42}" presName="accentRepeatNode" presStyleLbl="solidFgAcc1" presStyleIdx="2" presStyleCnt="3"/>
      <dgm:spPr/>
    </dgm:pt>
  </dgm:ptLst>
  <dgm:cxnLst>
    <dgm:cxn modelId="{C2676A6C-0951-43DB-B847-C97404558748}" type="presOf" srcId="{42526299-6426-4A4C-9FE3-C7FD66C37A0C}" destId="{CEB52B64-D0E6-4EEA-B8C6-084F027439C5}" srcOrd="0" destOrd="0" presId="urn:microsoft.com/office/officeart/2008/layout/VerticalCurvedList"/>
    <dgm:cxn modelId="{AC81160B-0865-4861-9CE2-0B6964AECE8D}" type="presOf" srcId="{59FEB92B-347B-4EA5-B2D9-8F0011DF4C6C}" destId="{CEB52B64-D0E6-4EEA-B8C6-084F027439C5}" srcOrd="0" destOrd="2" presId="urn:microsoft.com/office/officeart/2008/layout/VerticalCurvedList"/>
    <dgm:cxn modelId="{ACB95A0D-CC98-4D53-8303-E288CD8805B9}" type="presOf" srcId="{9C1C377D-E63E-4BBD-B002-117EDC33FC42}" destId="{BD015C79-FFE4-4732-A2B2-50E85E5EFF6E}" srcOrd="0" destOrd="0" presId="urn:microsoft.com/office/officeart/2008/layout/VerticalCurvedList"/>
    <dgm:cxn modelId="{8D3A44E6-CF18-4595-88D9-BED2331219BD}" srcId="{9A47957D-9F87-45CF-84AE-9FAEAC7AFBFA}" destId="{FC74142B-48EE-4D8F-A1E3-A345B37730D2}" srcOrd="0" destOrd="0" parTransId="{68121B73-DB98-48B7-841A-62EABE1C54BC}" sibTransId="{4D4903F5-0E6E-4C1A-8ACA-9D40FC95F19B}"/>
    <dgm:cxn modelId="{39C16F34-5219-436D-8AD1-3EB8CDB2DF70}" type="presOf" srcId="{4D4903F5-0E6E-4C1A-8ACA-9D40FC95F19B}" destId="{8C1FAFE8-CE61-488A-95D8-A01132168B53}" srcOrd="0" destOrd="0" presId="urn:microsoft.com/office/officeart/2008/layout/VerticalCurvedList"/>
    <dgm:cxn modelId="{156DBACF-D62C-404F-88D6-1A53B40E5FCB}" srcId="{42526299-6426-4A4C-9FE3-C7FD66C37A0C}" destId="{59FEB92B-347B-4EA5-B2D9-8F0011DF4C6C}" srcOrd="1" destOrd="0" parTransId="{990ED2DD-46D7-44DC-9A9A-DD510D14DFAD}" sibTransId="{36E0BE89-BA24-4A49-96EC-46F7DFC1F897}"/>
    <dgm:cxn modelId="{0227FC7E-F306-4C32-A6C8-01EB598A9A7A}" type="presOf" srcId="{44804062-1366-48F9-A289-C2C8585E137B}" destId="{CEB52B64-D0E6-4EEA-B8C6-084F027439C5}" srcOrd="0" destOrd="1" presId="urn:microsoft.com/office/officeart/2008/layout/VerticalCurvedList"/>
    <dgm:cxn modelId="{40AB5E7D-24DA-4007-8B7B-39F72D691977}" srcId="{42526299-6426-4A4C-9FE3-C7FD66C37A0C}" destId="{44804062-1366-48F9-A289-C2C8585E137B}" srcOrd="0" destOrd="0" parTransId="{0C6AE4FA-04A4-4D3F-AED8-9A9049102DBA}" sibTransId="{374A786E-C472-43E8-B229-B3C4AC9761F1}"/>
    <dgm:cxn modelId="{9899E2B0-42EF-4FA5-B4FB-3C380E3974A0}" type="presOf" srcId="{9A47957D-9F87-45CF-84AE-9FAEAC7AFBFA}" destId="{18B9352E-9B93-4539-8DF4-0DAED332F5F0}" srcOrd="0" destOrd="0" presId="urn:microsoft.com/office/officeart/2008/layout/VerticalCurvedList"/>
    <dgm:cxn modelId="{8A8BEE93-0DB7-4C94-A844-42B567FE9315}" srcId="{9A47957D-9F87-45CF-84AE-9FAEAC7AFBFA}" destId="{42526299-6426-4A4C-9FE3-C7FD66C37A0C}" srcOrd="1" destOrd="0" parTransId="{73882593-AEEA-40B4-8D69-746BAB933E69}" sibTransId="{2790CABB-5B4D-461A-B66A-A5B3AA6B8C4E}"/>
    <dgm:cxn modelId="{38AE544D-6A14-45DB-8A46-2B90DC5ACFFF}" type="presOf" srcId="{FC74142B-48EE-4D8F-A1E3-A345B37730D2}" destId="{CB214047-CC85-41CE-90DC-66C5FB242EF4}" srcOrd="0" destOrd="0" presId="urn:microsoft.com/office/officeart/2008/layout/VerticalCurvedList"/>
    <dgm:cxn modelId="{5243E61E-70CD-46F2-BC59-A9D757934210}" srcId="{9A47957D-9F87-45CF-84AE-9FAEAC7AFBFA}" destId="{9C1C377D-E63E-4BBD-B002-117EDC33FC42}" srcOrd="2" destOrd="0" parTransId="{C50F2196-0AE8-4FEA-8794-588690B5668B}" sibTransId="{435EBFC0-D86D-4680-BDA4-84F8D400E374}"/>
    <dgm:cxn modelId="{82768C60-A1A4-406F-997D-AEE73E580CDD}" type="presParOf" srcId="{18B9352E-9B93-4539-8DF4-0DAED332F5F0}" destId="{92E4BFF8-4A56-47C6-A007-174B7A1A81F8}" srcOrd="0" destOrd="0" presId="urn:microsoft.com/office/officeart/2008/layout/VerticalCurvedList"/>
    <dgm:cxn modelId="{F7A43E25-0CD0-4780-93FC-9FB722355D7D}" type="presParOf" srcId="{92E4BFF8-4A56-47C6-A007-174B7A1A81F8}" destId="{71ED5F3D-82DB-40C5-B9B7-8F202D229D49}" srcOrd="0" destOrd="0" presId="urn:microsoft.com/office/officeart/2008/layout/VerticalCurvedList"/>
    <dgm:cxn modelId="{FFC209B5-ABF6-4F57-A7B2-D7E7BB1F3B73}" type="presParOf" srcId="{71ED5F3D-82DB-40C5-B9B7-8F202D229D49}" destId="{77A0CB22-4002-4CB3-9780-1B27819E613D}" srcOrd="0" destOrd="0" presId="urn:microsoft.com/office/officeart/2008/layout/VerticalCurvedList"/>
    <dgm:cxn modelId="{3CE6FE43-93F5-4D3B-A56E-7FB4DB525F05}" type="presParOf" srcId="{71ED5F3D-82DB-40C5-B9B7-8F202D229D49}" destId="{8C1FAFE8-CE61-488A-95D8-A01132168B53}" srcOrd="1" destOrd="0" presId="urn:microsoft.com/office/officeart/2008/layout/VerticalCurvedList"/>
    <dgm:cxn modelId="{5C7562BE-9445-4257-A5D9-9A2C1966C642}" type="presParOf" srcId="{71ED5F3D-82DB-40C5-B9B7-8F202D229D49}" destId="{08B4C81B-7D10-460D-BF76-A9B8252F7FDA}" srcOrd="2" destOrd="0" presId="urn:microsoft.com/office/officeart/2008/layout/VerticalCurvedList"/>
    <dgm:cxn modelId="{360440F9-1210-4BF0-980A-0EA692DE9CD2}" type="presParOf" srcId="{71ED5F3D-82DB-40C5-B9B7-8F202D229D49}" destId="{332C5DF7-B28B-4E10-9B57-ABAFADD7D07B}" srcOrd="3" destOrd="0" presId="urn:microsoft.com/office/officeart/2008/layout/VerticalCurvedList"/>
    <dgm:cxn modelId="{20117D7F-8A1F-44A0-A302-56420507BE16}" type="presParOf" srcId="{92E4BFF8-4A56-47C6-A007-174B7A1A81F8}" destId="{CB214047-CC85-41CE-90DC-66C5FB242EF4}" srcOrd="1" destOrd="0" presId="urn:microsoft.com/office/officeart/2008/layout/VerticalCurvedList"/>
    <dgm:cxn modelId="{E4D146FA-AAED-4E95-8843-380D1B34A2F5}" type="presParOf" srcId="{92E4BFF8-4A56-47C6-A007-174B7A1A81F8}" destId="{272A5C99-D0C7-43BE-A0C6-52762D66FEC0}" srcOrd="2" destOrd="0" presId="urn:microsoft.com/office/officeart/2008/layout/VerticalCurvedList"/>
    <dgm:cxn modelId="{A8F26B34-1F08-450A-A4E8-FDD1CA08C295}" type="presParOf" srcId="{272A5C99-D0C7-43BE-A0C6-52762D66FEC0}" destId="{A73590BF-A5B4-4206-A96A-BFF22D77C23D}" srcOrd="0" destOrd="0" presId="urn:microsoft.com/office/officeart/2008/layout/VerticalCurvedList"/>
    <dgm:cxn modelId="{DBC34454-8D54-4773-878D-ABB4E5EEEDC9}" type="presParOf" srcId="{92E4BFF8-4A56-47C6-A007-174B7A1A81F8}" destId="{CEB52B64-D0E6-4EEA-B8C6-084F027439C5}" srcOrd="3" destOrd="0" presId="urn:microsoft.com/office/officeart/2008/layout/VerticalCurvedList"/>
    <dgm:cxn modelId="{C7C740FE-C250-4229-B03C-F9754722927F}" type="presParOf" srcId="{92E4BFF8-4A56-47C6-A007-174B7A1A81F8}" destId="{4F49DA4F-4CCF-4027-BEB5-E0F01CDF22E5}" srcOrd="4" destOrd="0" presId="urn:microsoft.com/office/officeart/2008/layout/VerticalCurvedList"/>
    <dgm:cxn modelId="{6E4B4438-683E-4B42-AF3F-EB0A2F5810BE}" type="presParOf" srcId="{4F49DA4F-4CCF-4027-BEB5-E0F01CDF22E5}" destId="{764D9A61-C003-41A3-92B9-F8495D9B6618}" srcOrd="0" destOrd="0" presId="urn:microsoft.com/office/officeart/2008/layout/VerticalCurvedList"/>
    <dgm:cxn modelId="{C67E25A1-20B8-4AC7-AA19-8534F267545C}" type="presParOf" srcId="{92E4BFF8-4A56-47C6-A007-174B7A1A81F8}" destId="{BD015C79-FFE4-4732-A2B2-50E85E5EFF6E}" srcOrd="5" destOrd="0" presId="urn:microsoft.com/office/officeart/2008/layout/VerticalCurvedList"/>
    <dgm:cxn modelId="{610F9CB2-25E1-44DB-8158-DBB04B430F7A}" type="presParOf" srcId="{92E4BFF8-4A56-47C6-A007-174B7A1A81F8}" destId="{22B38902-BB30-4946-B703-E3D545D984C1}" srcOrd="6" destOrd="0" presId="urn:microsoft.com/office/officeart/2008/layout/VerticalCurvedList"/>
    <dgm:cxn modelId="{3AD9D936-507D-47A9-A512-ADF9B3B0899D}" type="presParOf" srcId="{22B38902-BB30-4946-B703-E3D545D984C1}" destId="{CD2DCFAF-E0DF-438A-AAD0-FF67EFE5CC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FAFE8-CE61-488A-95D8-A01132168B53}">
      <dsp:nvSpPr>
        <dsp:cNvPr id="0" name=""/>
        <dsp:cNvSpPr/>
      </dsp:nvSpPr>
      <dsp:spPr>
        <a:xfrm>
          <a:off x="-5204819" y="-797244"/>
          <a:ext cx="6198240" cy="61982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14047-CC85-41CE-90DC-66C5FB242EF4}">
      <dsp:nvSpPr>
        <dsp:cNvPr id="0" name=""/>
        <dsp:cNvSpPr/>
      </dsp:nvSpPr>
      <dsp:spPr>
        <a:xfrm>
          <a:off x="639000" y="460375"/>
          <a:ext cx="6992239" cy="920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84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639000" y="460375"/>
        <a:ext cx="6992239" cy="920750"/>
      </dsp:txXfrm>
    </dsp:sp>
    <dsp:sp modelId="{A73590BF-A5B4-4206-A96A-BFF22D77C23D}">
      <dsp:nvSpPr>
        <dsp:cNvPr id="0" name=""/>
        <dsp:cNvSpPr/>
      </dsp:nvSpPr>
      <dsp:spPr>
        <a:xfrm>
          <a:off x="63531" y="345281"/>
          <a:ext cx="1150937" cy="1150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52B64-D0E6-4EEA-B8C6-084F027439C5}">
      <dsp:nvSpPr>
        <dsp:cNvPr id="0" name=""/>
        <dsp:cNvSpPr/>
      </dsp:nvSpPr>
      <dsp:spPr>
        <a:xfrm>
          <a:off x="960777" y="1501701"/>
          <a:ext cx="6657547" cy="1443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845" tIns="71120" rIns="71120" bIns="7112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dương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0777" y="1501701"/>
        <a:ext cx="6657547" cy="1443027"/>
      </dsp:txXfrm>
    </dsp:sp>
    <dsp:sp modelId="{764D9A61-C003-41A3-92B9-F8495D9B6618}">
      <dsp:nvSpPr>
        <dsp:cNvPr id="0" name=""/>
        <dsp:cNvSpPr/>
      </dsp:nvSpPr>
      <dsp:spPr>
        <a:xfrm>
          <a:off x="358896" y="1628081"/>
          <a:ext cx="1150937" cy="1150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15C79-FFE4-4732-A2B2-50E85E5EFF6E}">
      <dsp:nvSpPr>
        <dsp:cNvPr id="0" name=""/>
        <dsp:cNvSpPr/>
      </dsp:nvSpPr>
      <dsp:spPr>
        <a:xfrm>
          <a:off x="639000" y="3022159"/>
          <a:ext cx="6992239" cy="13216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84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hoán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1;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phối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trừ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000" y="3022159"/>
        <a:ext cx="6992239" cy="1321681"/>
      </dsp:txXfrm>
    </dsp:sp>
    <dsp:sp modelId="{CD2DCFAF-E0DF-438A-AAD0-FF67EFE5CC50}">
      <dsp:nvSpPr>
        <dsp:cNvPr id="0" name=""/>
        <dsp:cNvSpPr/>
      </dsp:nvSpPr>
      <dsp:spPr>
        <a:xfrm>
          <a:off x="63531" y="3107531"/>
          <a:ext cx="1150937" cy="1150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0.08279</cdr:x>
      <cdr:y>0.22347</cdr:y>
    </cdr:from>
    <cdr:to>
      <cdr:x>0.8239</cdr:x>
      <cdr:y>0.77728</cdr:y>
    </cdr:to>
    <cdr:grpSp>
      <cdr:nvGrpSpPr>
        <cdr:cNvPr id="5" name="Group 4">
          <a:extLst xmlns:a="http://schemas.openxmlformats.org/drawingml/2006/main">
            <a:ext uri="{FF2B5EF4-FFF2-40B4-BE49-F238E27FC236}">
              <a16:creationId xmlns:a16="http://schemas.microsoft.com/office/drawing/2014/main" id="{BE9FB494-4FA4-4971-8B9E-92CF82DBDAD7}"/>
            </a:ext>
          </a:extLst>
        </cdr:cNvPr>
        <cdr:cNvGrpSpPr/>
      </cdr:nvGrpSpPr>
      <cdr:grpSpPr>
        <a:xfrm xmlns:a="http://schemas.openxmlformats.org/drawingml/2006/main">
          <a:off x="111794" y="313640"/>
          <a:ext cx="1000747" cy="777271"/>
          <a:chOff x="147932" y="441464"/>
          <a:chExt cx="1324295" cy="1094048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47932" y="441464"/>
            <a:ext cx="1102081" cy="52006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2000" i="0" dirty="0">
                <a:latin typeface="Cambria Math" panose="02040503050406030204" pitchFamily="18" charset="0"/>
              </a:rPr>
              <a:t>−</a:t>
            </a:r>
            <a:r>
              <a:rPr lang="en-US" sz="2000" b="0" i="0" dirty="0">
                <a:latin typeface="Cambria Math" panose="02040503050406030204" pitchFamily="18" charset="0"/>
              </a:rPr>
              <a:t>5</a:t>
            </a:r>
            <a:endParaRPr lang="en-US" sz="2000" dirty="0"/>
          </a:p>
        </cdr:txBody>
      </cdr:sp>
      <cdr:sp macro="" textlink="">
        <cdr:nvSpPr>
          <cdr:cNvPr id="3" name="TextBox 1"/>
          <cdr:cNvSpPr txBox="1"/>
        </cdr:nvSpPr>
        <cdr:spPr>
          <a:xfrm xmlns:a="http://schemas.openxmlformats.org/drawingml/2006/main">
            <a:off x="962027" y="467678"/>
            <a:ext cx="437549" cy="52006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2000" b="0" i="0" dirty="0">
                <a:latin typeface="Cambria Math" panose="02040503050406030204" pitchFamily="18" charset="0"/>
              </a:rPr>
              <a:t>6</a:t>
            </a:r>
            <a:endParaRPr lang="en-US" sz="2000" dirty="0"/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314677" y="1015447"/>
            <a:ext cx="1157550" cy="52006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800" b="0" i="0" dirty="0">
                <a:latin typeface="Cambria Math" panose="02040503050406030204" pitchFamily="18" charset="0"/>
              </a:rPr>
              <a:t>−30</a:t>
            </a:r>
            <a:endParaRPr lang="en-US" sz="1800" dirty="0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0.17849</cdr:x>
      <cdr:y>0.23339</cdr:y>
    </cdr:from>
    <cdr:to>
      <cdr:x>0.78324</cdr:x>
      <cdr:y>0.82634</cdr:y>
    </cdr:to>
    <cdr:grpSp>
      <cdr:nvGrpSpPr>
        <cdr:cNvPr id="5" name="Group 4">
          <a:extLst xmlns:a="http://schemas.openxmlformats.org/drawingml/2006/main">
            <a:ext uri="{FF2B5EF4-FFF2-40B4-BE49-F238E27FC236}">
              <a16:creationId xmlns:a16="http://schemas.microsoft.com/office/drawing/2014/main" id="{E26AEC08-5716-4AFA-905C-9C159EA28910}"/>
            </a:ext>
          </a:extLst>
        </cdr:cNvPr>
        <cdr:cNvGrpSpPr/>
      </cdr:nvGrpSpPr>
      <cdr:grpSpPr>
        <a:xfrm xmlns:a="http://schemas.openxmlformats.org/drawingml/2006/main">
          <a:off x="317069" y="301966"/>
          <a:ext cx="1074275" cy="767174"/>
          <a:chOff x="318946" y="461057"/>
          <a:chExt cx="1080630" cy="1171372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318946" y="461057"/>
            <a:ext cx="951467" cy="52006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2000" i="0" dirty="0">
                <a:latin typeface="Cambria Math" panose="02040503050406030204" pitchFamily="18" charset="0"/>
              </a:rPr>
              <a:t>−</a:t>
            </a:r>
            <a:r>
              <a:rPr lang="en-US" sz="2000" b="0" i="0" dirty="0">
                <a:latin typeface="Cambria Math" panose="02040503050406030204" pitchFamily="18" charset="0"/>
              </a:rPr>
              <a:t>5</a:t>
            </a:r>
            <a:endParaRPr lang="en-US" sz="2000" dirty="0"/>
          </a:p>
        </cdr:txBody>
      </cdr:sp>
      <cdr:sp macro="" textlink="">
        <cdr:nvSpPr>
          <cdr:cNvPr id="3" name="TextBox 1"/>
          <cdr:cNvSpPr txBox="1"/>
        </cdr:nvSpPr>
        <cdr:spPr>
          <a:xfrm xmlns:a="http://schemas.openxmlformats.org/drawingml/2006/main">
            <a:off x="962027" y="467678"/>
            <a:ext cx="437549" cy="52006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2000" b="0" i="0" dirty="0">
                <a:latin typeface="Cambria Math" panose="02040503050406030204" pitchFamily="18" charset="0"/>
              </a:rPr>
              <a:t>6</a:t>
            </a:r>
            <a:endParaRPr lang="en-US" sz="2000" dirty="0"/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327680" y="1112364"/>
            <a:ext cx="1033772" cy="52006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800" b="0" i="0" dirty="0">
                <a:latin typeface="Cambria Math" panose="02040503050406030204" pitchFamily="18" charset="0"/>
              </a:rPr>
              <a:t>−30</a:t>
            </a:r>
            <a:endParaRPr lang="en-US" sz="1800" dirty="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23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49774-22EF-4A7E-979C-4A9CEF3B3C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49774-22EF-4A7E-979C-4A9CEF3B3C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4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49774-22EF-4A7E-979C-4A9CEF3B3C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0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49774-22EF-4A7E-979C-4A9CEF3B3C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35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49774-22EF-4A7E-979C-4A9CEF3B3C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66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d768e69cfa_0_8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4" name="Google Shape;2474;gd768e69cfa_0_8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" name="Google Shape;4362;gd768e69cfa_0_10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3" name="Google Shape;4363;gd768e69cfa_0_10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59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780638" y="182642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746153" y="326185"/>
            <a:ext cx="1651683" cy="719972"/>
            <a:chOff x="3965010" y="571479"/>
            <a:chExt cx="1651683" cy="719972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9" name="Google Shape;19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" name="Google Shape;24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27" name="Google Shape;27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0" name="Google Shape;40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47" name="Google Shape;47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7426F96A-6331-4596-B68D-88FD7E84AA5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7/27/2022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8743B8BE-E363-4734-9DD4-DE0CBEBC1E9A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43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15404F9A-7478-4953-9FFA-3523A92FD30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7/27/2022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6564A8EE-9453-4C50-AA01-90F0BBE0F4C9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620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524AB722-62AA-444D-A056-075A262954E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7/27/2022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5D281A13-49D0-4DF6-A06F-365BA99E2DF7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937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A07234C-ABCA-44C2-AEDD-5B7A99D7318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7/27/2022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A5267203-ECC9-4BA7-A5D1-D44F91C41005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984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6CC06005-AD79-4F63-9378-080A9ACC259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7/27/2022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0174AC31-F081-4D01-8989-F9D91AE8D642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2428E43F-F65C-4257-A07B-90A093DEA01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7/27/2022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773F418B-94B4-411B-8C04-73EA8D8AF0B2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153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6EC387D9-D7DE-4E84-B8A7-DF1035ECB00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7/27/2022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1C39524B-1A6C-463E-8124-8614BCB828FB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551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26DA46EF-0E1F-4479-ADA5-86D1F58AE1D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7/27/2022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539890E-B1B2-4231-8226-6F54A13F8133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10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8DD66AAE-BEEC-452F-97DC-4A028DBC490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7/27/2022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412CE54-2A3F-48F4-9D9B-81E45AAD2529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269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1587F074-8538-4445-A955-749C8EB10928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7/27/2022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6CDA643B-A2B0-4B39-BC40-9306EB14BAC3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98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01" name="Google Shape;701;p19"/>
          <p:cNvGrpSpPr/>
          <p:nvPr/>
        </p:nvGrpSpPr>
        <p:grpSpPr>
          <a:xfrm>
            <a:off x="8460808" y="926675"/>
            <a:ext cx="1025973" cy="811032"/>
            <a:chOff x="855987" y="2204128"/>
            <a:chExt cx="1217483" cy="962421"/>
          </a:xfrm>
        </p:grpSpPr>
        <p:grpSp>
          <p:nvGrpSpPr>
            <p:cNvPr id="702" name="Google Shape;702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03" name="Google Shape;703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9" name="Google Shape;709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19"/>
          <p:cNvGrpSpPr/>
          <p:nvPr/>
        </p:nvGrpSpPr>
        <p:grpSpPr>
          <a:xfrm rot="3617422">
            <a:off x="59341" y="4604956"/>
            <a:ext cx="639248" cy="382014"/>
            <a:chOff x="1202177" y="4613417"/>
            <a:chExt cx="528376" cy="315757"/>
          </a:xfrm>
        </p:grpSpPr>
        <p:sp>
          <p:nvSpPr>
            <p:cNvPr id="711" name="Google Shape;711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19"/>
          <p:cNvGrpSpPr/>
          <p:nvPr/>
        </p:nvGrpSpPr>
        <p:grpSpPr>
          <a:xfrm>
            <a:off x="8460810" y="4194779"/>
            <a:ext cx="666115" cy="973447"/>
            <a:chOff x="-1047799" y="3300294"/>
            <a:chExt cx="439014" cy="641607"/>
          </a:xfrm>
        </p:grpSpPr>
        <p:sp>
          <p:nvSpPr>
            <p:cNvPr id="718" name="Google Shape;718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19"/>
          <p:cNvGrpSpPr/>
          <p:nvPr/>
        </p:nvGrpSpPr>
        <p:grpSpPr>
          <a:xfrm rot="10800000">
            <a:off x="-220997" y="-221970"/>
            <a:ext cx="1590405" cy="693261"/>
            <a:chOff x="3965010" y="571479"/>
            <a:chExt cx="1651683" cy="719972"/>
          </a:xfrm>
        </p:grpSpPr>
        <p:grpSp>
          <p:nvGrpSpPr>
            <p:cNvPr id="732" name="Google Shape;732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3" name="Google Shape;733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4" name="Google Shape;734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8" name="Google Shape;738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9" name="Google Shape;739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19"/>
          <p:cNvGrpSpPr/>
          <p:nvPr/>
        </p:nvGrpSpPr>
        <p:grpSpPr>
          <a:xfrm rot="-2839265" flipH="1">
            <a:off x="7818980" y="-170365"/>
            <a:ext cx="799290" cy="1039885"/>
            <a:chOff x="4318023" y="4113296"/>
            <a:chExt cx="716422" cy="932073"/>
          </a:xfrm>
        </p:grpSpPr>
        <p:sp>
          <p:nvSpPr>
            <p:cNvPr id="741" name="Google Shape;741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D88467FE-8C6B-4C85-A90D-68A228C3CCB8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7/27/2022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768EEE99-FBA5-4A37-90E5-425FCB8926E4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1"/>
          <p:cNvSpPr txBox="1">
            <a:spLocks noGrp="1"/>
          </p:cNvSpPr>
          <p:nvPr>
            <p:ph type="subTitle" idx="1"/>
          </p:nvPr>
        </p:nvSpPr>
        <p:spPr>
          <a:xfrm>
            <a:off x="1915200" y="1881226"/>
            <a:ext cx="53136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88" name="Google Shape;788;p21"/>
          <p:cNvSpPr txBox="1">
            <a:spLocks noGrp="1"/>
          </p:cNvSpPr>
          <p:nvPr>
            <p:ph type="subTitle" idx="2"/>
          </p:nvPr>
        </p:nvSpPr>
        <p:spPr>
          <a:xfrm>
            <a:off x="2596800" y="2771613"/>
            <a:ext cx="39504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789" name="Google Shape;789;p21"/>
          <p:cNvGrpSpPr/>
          <p:nvPr/>
        </p:nvGrpSpPr>
        <p:grpSpPr>
          <a:xfrm>
            <a:off x="7989005" y="225890"/>
            <a:ext cx="1210420" cy="868635"/>
            <a:chOff x="6102329" y="3283426"/>
            <a:chExt cx="654776" cy="469888"/>
          </a:xfrm>
        </p:grpSpPr>
        <p:sp>
          <p:nvSpPr>
            <p:cNvPr id="790" name="Google Shape;790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21"/>
          <p:cNvGrpSpPr/>
          <p:nvPr/>
        </p:nvGrpSpPr>
        <p:grpSpPr>
          <a:xfrm rot="-1272558" flipH="1">
            <a:off x="7105331" y="3178663"/>
            <a:ext cx="1415633" cy="2385311"/>
            <a:chOff x="-653265" y="1899986"/>
            <a:chExt cx="171302" cy="288619"/>
          </a:xfrm>
        </p:grpSpPr>
        <p:sp>
          <p:nvSpPr>
            <p:cNvPr id="802" name="Google Shape;802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21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808" name="Google Shape;808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9" name="Google Shape;809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5" name="Google Shape;815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21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817" name="Google Shape;817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18" name="Google Shape;818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19" name="Google Shape;819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23" name="Google Shape;823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4" name="Google Shape;824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453" name="Google Shape;1453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466" name="Google Shape;1466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477" name="Google Shape;1477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478" name="Google Shape;1478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3" name="Google Shape;1483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485" name="Google Shape;1485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86" name="Google Shape;1486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494" name="Google Shape;1494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95" name="Google Shape;1495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96" name="Google Shape;1496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00" name="Google Shape;1500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1" name="Google Shape;1501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6E4F-944D-4E81-A58C-89CF4F9EE4D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3AD6-5908-4B69-BC6D-B414E1FB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6E4F-944D-4E81-A58C-89CF4F9EE4D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3AD6-5908-4B69-BC6D-B414E1FB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2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CAB5-04DF-4C1F-93DF-C80A1704D7D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9115-04B7-40FD-B9EA-22D36D49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6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CAB5-04DF-4C1F-93DF-C80A1704D7D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9115-04B7-40FD-B9EA-22D36D49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7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body" idx="1"/>
          </p:nvPr>
        </p:nvSpPr>
        <p:spPr>
          <a:xfrm>
            <a:off x="5105225" y="914400"/>
            <a:ext cx="31620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500">
                <a:solidFill>
                  <a:schemeClr val="lt1"/>
                </a:solidFill>
                <a:latin typeface="Vibur"/>
                <a:ea typeface="Vibur"/>
                <a:cs typeface="Vibur"/>
                <a:sym typeface="Vibur"/>
              </a:defRPr>
            </a:lvl1pPr>
          </a:lstStyle>
          <a:p>
            <a:endParaRPr/>
          </a:p>
        </p:txBody>
      </p:sp>
      <p:grpSp>
        <p:nvGrpSpPr>
          <p:cNvPr id="385" name="Google Shape;385;p10"/>
          <p:cNvGrpSpPr/>
          <p:nvPr/>
        </p:nvGrpSpPr>
        <p:grpSpPr>
          <a:xfrm rot="392454">
            <a:off x="2695025" y="2815227"/>
            <a:ext cx="1921989" cy="2500540"/>
            <a:chOff x="4318023" y="4113296"/>
            <a:chExt cx="716422" cy="932073"/>
          </a:xfrm>
        </p:grpSpPr>
        <p:sp>
          <p:nvSpPr>
            <p:cNvPr id="386" name="Google Shape;386;p10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-748149" y="2117407"/>
            <a:ext cx="2037701" cy="1610804"/>
            <a:chOff x="855987" y="2204128"/>
            <a:chExt cx="1217483" cy="962421"/>
          </a:xfrm>
        </p:grpSpPr>
        <p:grpSp>
          <p:nvGrpSpPr>
            <p:cNvPr id="391" name="Google Shape;391;p1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2" name="Google Shape;392;p1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1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10"/>
          <p:cNvGrpSpPr/>
          <p:nvPr/>
        </p:nvGrpSpPr>
        <p:grpSpPr>
          <a:xfrm>
            <a:off x="7288617" y="2713907"/>
            <a:ext cx="2525833" cy="1610805"/>
            <a:chOff x="7239867" y="1514545"/>
            <a:chExt cx="2525833" cy="1610805"/>
          </a:xfrm>
        </p:grpSpPr>
        <p:grpSp>
          <p:nvGrpSpPr>
            <p:cNvPr id="400" name="Google Shape;400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01" name="Google Shape;401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02" name="Google Shape;402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8" name="Google Shape;408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0" name="Google Shape;410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0"/>
          <p:cNvGrpSpPr/>
          <p:nvPr/>
        </p:nvGrpSpPr>
        <p:grpSpPr>
          <a:xfrm>
            <a:off x="2770117" y="-738993"/>
            <a:ext cx="2525833" cy="1610805"/>
            <a:chOff x="7239867" y="1514545"/>
            <a:chExt cx="2525833" cy="1610805"/>
          </a:xfrm>
        </p:grpSpPr>
        <p:grpSp>
          <p:nvGrpSpPr>
            <p:cNvPr id="412" name="Google Shape;412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13" name="Google Shape;413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14" name="Google Shape;414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0" name="Google Shape;420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164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5" r:id="rId2"/>
    <p:sldLayoutId id="2147483667" r:id="rId3"/>
    <p:sldLayoutId id="2147483680" r:id="rId4"/>
    <p:sldLayoutId id="2147483685" r:id="rId5"/>
    <p:sldLayoutId id="2147483696" r:id="rId6"/>
    <p:sldLayoutId id="2147483686" r:id="rId7"/>
    <p:sldLayoutId id="2147483692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buClrTx/>
              <a:defRPr/>
            </a:pPr>
            <a:fld id="{10823FB0-4301-4F38-8539-8E599811205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>
                <a:buClrTx/>
                <a:defRPr/>
              </a:pPr>
              <a:t>7/27/2022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DDB160F7-E1FF-4914-8C9E-8F69F885A64B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51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0.png"/><Relationship Id="rId5" Type="http://schemas.openxmlformats.org/officeDocument/2006/relationships/image" Target="../media/image1130.png"/><Relationship Id="rId4" Type="http://schemas.openxmlformats.org/officeDocument/2006/relationships/image" Target="../media/image1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microsoft.com/office/2007/relationships/hdphoto" Target="../media/hdphoto1.wdp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13" Type="http://schemas.openxmlformats.org/officeDocument/2006/relationships/image" Target="../media/image1670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slide" Target="slide17.xml"/><Relationship Id="rId10" Type="http://schemas.openxmlformats.org/officeDocument/2006/relationships/image" Target="../media/image16.jpeg"/><Relationship Id="rId4" Type="http://schemas.openxmlformats.org/officeDocument/2006/relationships/audio" Target="../media/audio3.wav"/><Relationship Id="rId9" Type="http://schemas.openxmlformats.org/officeDocument/2006/relationships/image" Target="../media/image15.png"/><Relationship Id="rId14" Type="http://schemas.openxmlformats.org/officeDocument/2006/relationships/image" Target="../media/image1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slide" Target="slide17.xml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5.wav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17" Type="http://schemas.openxmlformats.org/officeDocument/2006/relationships/image" Target="../media/image17.png"/><Relationship Id="rId2" Type="http://schemas.openxmlformats.org/officeDocument/2006/relationships/audio" Target="../media/audio4.wav"/><Relationship Id="rId16" Type="http://schemas.openxmlformats.org/officeDocument/2006/relationships/image" Target="../media/image57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6.jpeg"/><Relationship Id="rId4" Type="http://schemas.openxmlformats.org/officeDocument/2006/relationships/audio" Target="../media/audio3.wav"/><Relationship Id="rId9" Type="http://schemas.openxmlformats.org/officeDocument/2006/relationships/image" Target="../media/image158.png"/><Relationship Id="rId14" Type="http://schemas.openxmlformats.org/officeDocument/2006/relationships/image" Target="../media/image1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1720.png"/><Relationship Id="rId12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11" Type="http://schemas.openxmlformats.org/officeDocument/2006/relationships/image" Target="../media/image180.png"/><Relationship Id="rId5" Type="http://schemas.openxmlformats.org/officeDocument/2006/relationships/image" Target="../media/image14.png"/><Relationship Id="rId10" Type="http://schemas.openxmlformats.org/officeDocument/2006/relationships/image" Target="../media/image1730.png"/><Relationship Id="rId4" Type="http://schemas.openxmlformats.org/officeDocument/2006/relationships/slide" Target="slide17.xml"/><Relationship Id="rId9" Type="http://schemas.openxmlformats.org/officeDocument/2006/relationships/image" Target="../media/image16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68.png"/><Relationship Id="rId3" Type="http://schemas.openxmlformats.org/officeDocument/2006/relationships/audio" Target="../media/audio2.wav"/><Relationship Id="rId7" Type="http://schemas.openxmlformats.org/officeDocument/2006/relationships/image" Target="../media/image191.png"/><Relationship Id="rId12" Type="http://schemas.openxmlformats.org/officeDocument/2006/relationships/image" Target="../media/image167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slide" Target="slide17.xml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37.png"/><Relationship Id="rId5" Type="http://schemas.openxmlformats.org/officeDocument/2006/relationships/image" Target="../media/image5.png"/><Relationship Id="rId15" Type="http://schemas.openxmlformats.org/officeDocument/2006/relationships/image" Target="../media/image41.png"/><Relationship Id="rId23" Type="http://schemas.openxmlformats.org/officeDocument/2006/relationships/image" Target="../media/image7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4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chart" Target="../charts/chart1.xml"/><Relationship Id="rId5" Type="http://schemas.openxmlformats.org/officeDocument/2006/relationships/image" Target="../media/image5.png"/><Relationship Id="rId10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32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51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9.png"/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chart" Target="../charts/chart2.xml"/><Relationship Id="rId5" Type="http://schemas.openxmlformats.org/officeDocument/2006/relationships/image" Target="../media/image5.png"/><Relationship Id="rId15" Type="http://schemas.openxmlformats.org/officeDocument/2006/relationships/image" Target="../media/image81.png"/><Relationship Id="rId10" Type="http://schemas.openxmlformats.org/officeDocument/2006/relationships/image" Target="../media/image77.png"/><Relationship Id="rId4" Type="http://schemas.openxmlformats.org/officeDocument/2006/relationships/image" Target="../media/image4.png"/><Relationship Id="rId9" Type="http://schemas.openxmlformats.org/officeDocument/2006/relationships/image" Target="../media/image76.png"/><Relationship Id="rId1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" Type="http://schemas.openxmlformats.org/officeDocument/2006/relationships/image" Target="../media/image84.png"/><Relationship Id="rId21" Type="http://schemas.openxmlformats.org/officeDocument/2006/relationships/image" Target="../media/image10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6.png"/><Relationship Id="rId18" Type="http://schemas.openxmlformats.org/officeDocument/2006/relationships/image" Target="../media/image12.png"/><Relationship Id="rId3" Type="http://schemas.openxmlformats.org/officeDocument/2006/relationships/image" Target="../media/image8.png"/><Relationship Id="rId12" Type="http://schemas.openxmlformats.org/officeDocument/2006/relationships/image" Target="../media/image115.png"/><Relationship Id="rId17" Type="http://schemas.openxmlformats.org/officeDocument/2006/relationships/image" Target="../media/image10.png"/><Relationship Id="rId2" Type="http://schemas.openxmlformats.org/officeDocument/2006/relationships/image" Target="../media/image9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114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7" Type="http://schemas.openxmlformats.org/officeDocument/2006/relationships/image" Target="../media/image88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3.png"/><Relationship Id="rId9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2"/>
            <a:ext cx="9144000" cy="436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400550"/>
            <a:ext cx="9144000" cy="742950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4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31019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81" name="Google Shape;2481;p59"/>
              <p:cNvSpPr txBox="1"/>
              <p:nvPr/>
            </p:nvSpPr>
            <p:spPr>
              <a:xfrm>
                <a:off x="180753" y="2735342"/>
                <a:ext cx="2516257" cy="102858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Vibur"/>
                    <a:cs typeface="Times New Roman" panose="02020603050405020304" pitchFamily="18" charset="0"/>
                    <a:sym typeface="Vibur"/>
                  </a:rPr>
                  <a:t>N</a:t>
                </a:r>
                <a:r>
                  <a:rPr lang="e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Vibur"/>
                    <a:cs typeface="Times New Roman" panose="02020603050405020304" pitchFamily="18" charset="0"/>
                    <a:sym typeface="Vibur"/>
                  </a:rPr>
                  <a:t>hân với 1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.1=1.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𝑎</m:t>
                      </m:r>
                    </m:oMath>
                  </m:oMathPara>
                </a14:m>
                <a:endParaRPr sz="2800" dirty="0">
                  <a:solidFill>
                    <a:schemeClr val="dk1"/>
                  </a:solidFill>
                  <a:latin typeface="Times New Roman" panose="02020603050405020304" pitchFamily="18" charset="0"/>
                  <a:ea typeface="Vibur"/>
                  <a:cs typeface="Times New Roman" panose="02020603050405020304" pitchFamily="18" charset="0"/>
                  <a:sym typeface="Vibur"/>
                </a:endParaRPr>
              </a:p>
            </p:txBody>
          </p:sp>
        </mc:Choice>
        <mc:Fallback xmlns="">
          <p:sp>
            <p:nvSpPr>
              <p:cNvPr id="2481" name="Google Shape;2481;p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3" y="2735342"/>
                <a:ext cx="2516257" cy="1028583"/>
              </a:xfrm>
              <a:prstGeom prst="rect">
                <a:avLst/>
              </a:prstGeom>
              <a:blipFill>
                <a:blip r:embed="rId3"/>
                <a:stretch>
                  <a:fillRect t="-578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0" name="Google Shape;2480;p59"/>
              <p:cNvSpPr txBox="1"/>
              <p:nvPr/>
            </p:nvSpPr>
            <p:spPr>
              <a:xfrm>
                <a:off x="5776819" y="1416283"/>
                <a:ext cx="3367181" cy="99908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Vibur"/>
                    <a:cs typeface="Times New Roman" panose="02020603050405020304" pitchFamily="18" charset="0"/>
                    <a:sym typeface="Vibur"/>
                  </a:rPr>
                  <a:t>Kết hợp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Vibur"/>
                              <a:cs typeface="Times New Roman" panose="02020603050405020304" pitchFamily="18" charset="0"/>
                              <a:sym typeface="Vibur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Vibur"/>
                              <a:cs typeface="Times New Roman" panose="02020603050405020304" pitchFamily="18" charset="0"/>
                              <a:sym typeface="Vibur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Vibur"/>
                              <a:cs typeface="Times New Roman" panose="02020603050405020304" pitchFamily="18" charset="0"/>
                              <a:sym typeface="Vibur"/>
                            </a:rPr>
                            <m:t>.</m:t>
                          </m:r>
                          <m:r>
                            <a:rPr lang="en-US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Vibur"/>
                              <a:cs typeface="Times New Roman" panose="02020603050405020304" pitchFamily="18" charset="0"/>
                              <a:sym typeface="Vibur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.(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)</m:t>
                      </m:r>
                    </m:oMath>
                  </m:oMathPara>
                </a14:m>
                <a:endParaRPr sz="2800" dirty="0">
                  <a:solidFill>
                    <a:schemeClr val="dk1"/>
                  </a:solidFill>
                  <a:latin typeface="Times New Roman" panose="02020603050405020304" pitchFamily="18" charset="0"/>
                  <a:ea typeface="Vibur"/>
                  <a:cs typeface="Times New Roman" panose="02020603050405020304" pitchFamily="18" charset="0"/>
                  <a:sym typeface="Vibur"/>
                </a:endParaRPr>
              </a:p>
            </p:txBody>
          </p:sp>
        </mc:Choice>
        <mc:Fallback xmlns="">
          <p:sp>
            <p:nvSpPr>
              <p:cNvPr id="2480" name="Google Shape;2480;p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819" y="1416283"/>
                <a:ext cx="3367181" cy="999086"/>
              </a:xfrm>
              <a:prstGeom prst="rect">
                <a:avLst/>
              </a:prstGeom>
              <a:blipFill>
                <a:blip r:embed="rId4"/>
                <a:stretch>
                  <a:fillRect t="-59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78" name="Google Shape;2478;p59"/>
          <p:cNvSpPr txBox="1"/>
          <p:nvPr/>
        </p:nvSpPr>
        <p:spPr>
          <a:xfrm>
            <a:off x="180753" y="1495428"/>
            <a:ext cx="2488203" cy="1018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2476" name="Google Shape;2476;p59"/>
          <p:cNvSpPr txBox="1">
            <a:spLocks noGrp="1"/>
          </p:cNvSpPr>
          <p:nvPr>
            <p:ph type="title"/>
          </p:nvPr>
        </p:nvSpPr>
        <p:spPr>
          <a:xfrm>
            <a:off x="320816" y="571475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của phép nhân </a:t>
            </a:r>
            <a:r>
              <a:rPr lang="e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nguyên: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7" name="Google Shape;2477;p59"/>
              <p:cNvSpPr txBox="1"/>
              <p:nvPr/>
            </p:nvSpPr>
            <p:spPr>
              <a:xfrm>
                <a:off x="648587" y="1514672"/>
                <a:ext cx="2081232" cy="4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Vibur"/>
                    <a:cs typeface="Times New Roman" panose="02020603050405020304" pitchFamily="18" charset="0"/>
                    <a:sym typeface="Vibur"/>
                  </a:rPr>
                  <a:t>Giao hoán</a:t>
                </a:r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𝑎</m:t>
                      </m:r>
                    </m:oMath>
                  </m:oMathPara>
                </a14:m>
                <a:endParaRPr sz="2800" dirty="0">
                  <a:solidFill>
                    <a:schemeClr val="dk1"/>
                  </a:solidFill>
                  <a:latin typeface="Times New Roman" panose="02020603050405020304" pitchFamily="18" charset="0"/>
                  <a:ea typeface="Vibur"/>
                  <a:cs typeface="Times New Roman" panose="02020603050405020304" pitchFamily="18" charset="0"/>
                  <a:sym typeface="Vibur"/>
                </a:endParaRPr>
              </a:p>
            </p:txBody>
          </p:sp>
        </mc:Choice>
        <mc:Fallback xmlns="">
          <p:sp>
            <p:nvSpPr>
              <p:cNvPr id="2477" name="Google Shape;2477;p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87" y="1514672"/>
                <a:ext cx="2081232" cy="438900"/>
              </a:xfrm>
              <a:prstGeom prst="rect">
                <a:avLst/>
              </a:prstGeom>
              <a:blipFill>
                <a:blip r:embed="rId5"/>
                <a:stretch>
                  <a:fillRect l="-5848" t="-4167" b="-97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85" name="Google Shape;2485;p59"/>
          <p:cNvGrpSpPr/>
          <p:nvPr/>
        </p:nvGrpSpPr>
        <p:grpSpPr>
          <a:xfrm>
            <a:off x="3214263" y="1458509"/>
            <a:ext cx="900281" cy="915535"/>
            <a:chOff x="451814" y="2209625"/>
            <a:chExt cx="873890" cy="888696"/>
          </a:xfrm>
        </p:grpSpPr>
        <p:sp>
          <p:nvSpPr>
            <p:cNvPr id="2486" name="Google Shape;2486;p5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87" name="Google Shape;2487;p5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488" name="Google Shape;2488;p59"/>
          <p:cNvGrpSpPr/>
          <p:nvPr/>
        </p:nvGrpSpPr>
        <p:grpSpPr>
          <a:xfrm>
            <a:off x="4421838" y="1432699"/>
            <a:ext cx="987464" cy="967126"/>
            <a:chOff x="1497832" y="2531913"/>
            <a:chExt cx="958517" cy="938775"/>
          </a:xfrm>
        </p:grpSpPr>
        <p:sp>
          <p:nvSpPr>
            <p:cNvPr id="2489" name="Google Shape;2489;p5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90" name="Google Shape;2490;p5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491" name="Google Shape;2491;p59"/>
          <p:cNvGrpSpPr/>
          <p:nvPr/>
        </p:nvGrpSpPr>
        <p:grpSpPr>
          <a:xfrm>
            <a:off x="3203838" y="2711293"/>
            <a:ext cx="924565" cy="939005"/>
            <a:chOff x="124550" y="3420216"/>
            <a:chExt cx="897461" cy="911478"/>
          </a:xfrm>
        </p:grpSpPr>
        <p:sp>
          <p:nvSpPr>
            <p:cNvPr id="2492" name="Google Shape;2492;p59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93" name="Google Shape;2493;p5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494" name="Google Shape;2494;p59"/>
          <p:cNvGrpSpPr/>
          <p:nvPr/>
        </p:nvGrpSpPr>
        <p:grpSpPr>
          <a:xfrm>
            <a:off x="4211130" y="2711293"/>
            <a:ext cx="961117" cy="937089"/>
            <a:chOff x="4697006" y="3199982"/>
            <a:chExt cx="932942" cy="909618"/>
          </a:xfrm>
        </p:grpSpPr>
        <p:sp>
          <p:nvSpPr>
            <p:cNvPr id="2495" name="Google Shape;2495;p59"/>
            <p:cNvSpPr/>
            <p:nvPr/>
          </p:nvSpPr>
          <p:spPr>
            <a:xfrm>
              <a:off x="4787004" y="3199982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59"/>
            <p:cNvSpPr/>
            <p:nvPr/>
          </p:nvSpPr>
          <p:spPr>
            <a:xfrm>
              <a:off x="4697006" y="3248423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cxnSp>
        <p:nvCxnSpPr>
          <p:cNvPr id="2510" name="Google Shape;2510;p59"/>
          <p:cNvCxnSpPr/>
          <p:nvPr/>
        </p:nvCxnSpPr>
        <p:spPr>
          <a:xfrm>
            <a:off x="2680063" y="1940324"/>
            <a:ext cx="551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511" name="Google Shape;2511;p59"/>
          <p:cNvCxnSpPr/>
          <p:nvPr/>
        </p:nvCxnSpPr>
        <p:spPr>
          <a:xfrm>
            <a:off x="2681538" y="3171999"/>
            <a:ext cx="522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512" name="Google Shape;2512;p59"/>
          <p:cNvCxnSpPr/>
          <p:nvPr/>
        </p:nvCxnSpPr>
        <p:spPr>
          <a:xfrm>
            <a:off x="5079531" y="3219063"/>
            <a:ext cx="504300" cy="9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13" name="Google Shape;2513;p59"/>
          <p:cNvCxnSpPr/>
          <p:nvPr/>
        </p:nvCxnSpPr>
        <p:spPr>
          <a:xfrm>
            <a:off x="5297638" y="1955049"/>
            <a:ext cx="495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2" name="TextBox 41"/>
          <p:cNvSpPr txBox="1"/>
          <p:nvPr/>
        </p:nvSpPr>
        <p:spPr>
          <a:xfrm>
            <a:off x="555165" y="991452"/>
            <a:ext cx="299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3" name="Google Shape;2483;p59"/>
              <p:cNvSpPr txBox="1"/>
              <p:nvPr/>
            </p:nvSpPr>
            <p:spPr>
              <a:xfrm>
                <a:off x="5583830" y="2735343"/>
                <a:ext cx="3560169" cy="20705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Vibur"/>
                    <a:cs typeface="Times New Roman" panose="02020603050405020304" pitchFamily="18" charset="0"/>
                    <a:sym typeface="Vibur"/>
                  </a:rPr>
                  <a:t>Phân phối của phép nhân đối với phép cộng, trừ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Vibur"/>
                          <a:cs typeface="Times New Roman" panose="02020603050405020304" pitchFamily="18" charset="0"/>
                          <a:sym typeface="Vibur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Vibur"/>
                        </a:rPr>
                        <m:t>±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Vibur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Vibur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Vibur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Vibur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Vibur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Vibur"/>
                        </a:rPr>
                        <m:t>.(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Vibur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Vibur"/>
                        </a:rPr>
                        <m:t>±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Vibur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Vibur"/>
                        </a:rPr>
                        <m:t>)</m:t>
                      </m:r>
                    </m:oMath>
                  </m:oMathPara>
                </a14:m>
                <a:endParaRPr sz="2800" dirty="0">
                  <a:solidFill>
                    <a:schemeClr val="dk1"/>
                  </a:solidFill>
                  <a:latin typeface="Times New Roman" panose="02020603050405020304" pitchFamily="18" charset="0"/>
                  <a:ea typeface="Vibur"/>
                  <a:cs typeface="Times New Roman" panose="02020603050405020304" pitchFamily="18" charset="0"/>
                  <a:sym typeface="Vibur"/>
                </a:endParaRPr>
              </a:p>
            </p:txBody>
          </p:sp>
        </mc:Choice>
        <mc:Fallback xmlns="">
          <p:sp>
            <p:nvSpPr>
              <p:cNvPr id="2483" name="Google Shape;2483;p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830" y="2735343"/>
                <a:ext cx="3560169" cy="2070573"/>
              </a:xfrm>
              <a:prstGeom prst="rect">
                <a:avLst/>
              </a:prstGeom>
              <a:blipFill>
                <a:blip r:embed="rId6"/>
                <a:stretch>
                  <a:fillRect t="-29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1" grpId="0" animBg="1"/>
      <p:bldP spid="2480" grpId="0" animBg="1"/>
      <p:bldP spid="2478" grpId="0" animBg="1"/>
      <p:bldP spid="2476" grpId="0"/>
      <p:bldP spid="2477" grpId="0"/>
      <p:bldP spid="42" grpId="0"/>
      <p:bldP spid="24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7215" y="1435411"/>
            <a:ext cx="6821200" cy="13097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98039"/>
            <a:ext cx="2042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65712" y="2068172"/>
                <a:ext cx="45726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712" y="2068172"/>
                <a:ext cx="4572662" cy="584775"/>
              </a:xfrm>
              <a:prstGeom prst="rect">
                <a:avLst/>
              </a:prstGeom>
              <a:blipFill>
                <a:blip r:embed="rId2"/>
                <a:stretch>
                  <a:fillRect l="-3467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60502" y="1511076"/>
                <a:ext cx="263905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.0=0.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502" y="1511076"/>
                <a:ext cx="263905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67225" y="2126577"/>
                <a:ext cx="14984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225" y="2126577"/>
                <a:ext cx="149848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3300" y="2815992"/>
                <a:ext cx="66125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+1)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00" y="2815992"/>
                <a:ext cx="6612516" cy="523220"/>
              </a:xfrm>
              <a:prstGeom prst="rect">
                <a:avLst/>
              </a:prstGeom>
              <a:blipFill>
                <a:blip r:embed="rId5"/>
                <a:stretch>
                  <a:fillRect l="-193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2880" y="3378013"/>
                <a:ext cx="505596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+1)</m:t>
                    </m:r>
                    <m:d>
                      <m:d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600" b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+1=0</m:t>
                    </m:r>
                    <m:r>
                      <a:rPr lang="en-US" sz="2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b="0" i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600" b="0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b="0" smtClean="0">
                    <a:solidFill>
                      <a:srgbClr val="0000FF"/>
                    </a:solidFill>
                  </a:rPr>
                  <a:t>Suy ra: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=0−1 </m:t>
                    </m:r>
                  </m:oMath>
                </a14:m>
                <a:r>
                  <a:rPr lang="en-US" sz="2600" b="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=0+6</m:t>
                    </m:r>
                  </m:oMath>
                </a14:m>
                <a:endParaRPr lang="en-US" sz="2600" b="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b="0" smtClean="0">
                    <a:solidFill>
                      <a:srgbClr val="0000FF"/>
                    </a:solidFill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600" b="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</a:t>
                </a:r>
                <a:r>
                  <a:rPr lang="en-US" sz="2600" b="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600" b="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0" y="3378013"/>
                <a:ext cx="5055966" cy="1692771"/>
              </a:xfrm>
              <a:prstGeom prst="rect">
                <a:avLst/>
              </a:prstGeom>
              <a:blipFill>
                <a:blip r:embed="rId6"/>
                <a:stretch>
                  <a:fillRect l="-2169"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175671" y="3410615"/>
            <a:ext cx="8883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2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2476;p59"/>
          <p:cNvSpPr txBox="1">
            <a:spLocks noGrp="1"/>
          </p:cNvSpPr>
          <p:nvPr>
            <p:ph type="title"/>
          </p:nvPr>
        </p:nvSpPr>
        <p:spPr>
          <a:xfrm>
            <a:off x="320816" y="651539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của phép nhân </a:t>
            </a:r>
            <a:r>
              <a:rPr lang="e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nguyên: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7" grpId="0"/>
      <p:bldP spid="9" grpId="0"/>
      <p:bldP spid="10" grpId="0"/>
      <p:bldP spid="2" grpId="0"/>
      <p:bldP spid="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54646" y="1980270"/>
            <a:ext cx="744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 4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SGK/70)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38644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8607719">
            <a:off x="-404258" y="567565"/>
            <a:ext cx="236801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9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88457" y="2743200"/>
            <a:ext cx="2327672" cy="232767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54646" y="1281884"/>
            <a:ext cx="744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54646" y="2963057"/>
            <a:ext cx="744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dấu của tích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99200" y="3777873"/>
            <a:ext cx="744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2; 3 (SGK/70)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01129" y="583498"/>
            <a:ext cx="744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</p:txBody>
      </p:sp>
    </p:spTree>
    <p:extLst>
      <p:ext uri="{BB962C8B-B14F-4D97-AF65-F5344CB8AC3E}">
        <p14:creationId xmlns:p14="http://schemas.microsoft.com/office/powerpoint/2010/main" val="24298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688" y="888611"/>
            <a:ext cx="7444800" cy="646500"/>
          </a:xfrm>
        </p:spPr>
        <p:txBody>
          <a:bodyPr/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38644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8607719">
            <a:off x="-404258" y="567565"/>
            <a:ext cx="236801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9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4646" y="1732044"/>
                <a:ext cx="60508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.99+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−99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.(−30)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646" y="1732044"/>
                <a:ext cx="605082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34359" y="2320797"/>
                <a:ext cx="49962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99+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−99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−30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359" y="2320797"/>
                <a:ext cx="499629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84194" y="2892582"/>
                <a:ext cx="2395864" cy="8518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.(−30)=60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194" y="2892582"/>
                <a:ext cx="2395864" cy="8518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88457" y="2743200"/>
            <a:ext cx="2327672" cy="232767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54646" y="255534"/>
            <a:ext cx="744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4370" y="816125"/>
            <a:ext cx="1562318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9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Káº¿t quáº£ hÃ¬nh áº£nh cho xe cá»©u há»a hoáº¡t hÃ¬nh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714" l="0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54" y="379106"/>
            <a:ext cx="940594" cy="7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7096" y="1053524"/>
                <a:ext cx="805114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𝟐𝟎𝟎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).(−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bằng: 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96" y="1053524"/>
                <a:ext cx="8051144" cy="954107"/>
              </a:xfrm>
              <a:prstGeom prst="rect">
                <a:avLst/>
              </a:prstGeom>
              <a:blipFill>
                <a:blip r:embed="rId8"/>
                <a:stretch>
                  <a:fillRect l="-1514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2" descr="Kết quả hình ảnh cho hỏi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7" y="1345614"/>
            <a:ext cx="530699" cy="5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40" y="332884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ounded Rectangle 49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413298" y="46735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71" name="D1"/>
          <p:cNvSpPr/>
          <p:nvPr/>
        </p:nvSpPr>
        <p:spPr>
          <a:xfrm>
            <a:off x="2175360" y="300582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pic>
        <p:nvPicPr>
          <p:cNvPr id="72" name="D2" descr="Kết quả hình ảnh cho đúng sai 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6785" y="2977249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S3"/>
          <p:cNvSpPr/>
          <p:nvPr/>
        </p:nvSpPr>
        <p:spPr>
          <a:xfrm>
            <a:off x="2163139" y="2174248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pic>
        <p:nvPicPr>
          <p:cNvPr id="74" name="SS3" descr="Hình ảnh có liên quan"/>
          <p:cNvPicPr>
            <a:picLocks noChangeAspect="1" noChangeArrowheads="1"/>
          </p:cNvPicPr>
          <p:nvPr/>
        </p:nvPicPr>
        <p:blipFill>
          <a:blip r:embed="rId12"/>
          <a:srcRect l="14398" t="13542" r="14490" b="14236"/>
          <a:stretch>
            <a:fillRect/>
          </a:stretch>
        </p:blipFill>
        <p:spPr bwMode="auto">
          <a:xfrm>
            <a:off x="2153614" y="2161152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342924" y="2000299"/>
                <a:ext cx="14879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−200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924" y="2000299"/>
                <a:ext cx="1487908" cy="523220"/>
              </a:xfrm>
              <a:prstGeom prst="rect">
                <a:avLst/>
              </a:prstGeom>
              <a:blipFill>
                <a:blip r:embed="rId13"/>
                <a:stretch>
                  <a:fillRect l="-819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384442" y="2832051"/>
                <a:ext cx="1199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442" y="2832051"/>
                <a:ext cx="1199367" cy="523220"/>
              </a:xfrm>
              <a:prstGeom prst="rect">
                <a:avLst/>
              </a:prstGeom>
              <a:blipFill>
                <a:blip r:embed="rId14"/>
                <a:stretch>
                  <a:fillRect l="-10152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272199" y="4005976"/>
            <a:ext cx="85250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80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3" grpId="0" animBg="1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Káº¿t quáº£ hÃ¬nh áº£nh cho xe cá»©u há»a hoáº¡t hÃ¬nh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53" y="269981"/>
            <a:ext cx="940594" cy="7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áº¿t quáº£ hÃ¬nh áº£nh cho clean u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29" y="5912088"/>
            <a:ext cx="5152571" cy="9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990600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ng?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09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07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06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05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04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03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02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01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585178" y="3690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00</a:t>
            </a:r>
          </a:p>
        </p:txBody>
      </p:sp>
      <p:pic>
        <p:nvPicPr>
          <p:cNvPr id="3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78" y="288846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D1"/>
          <p:cNvSpPr/>
          <p:nvPr/>
        </p:nvSpPr>
        <p:spPr>
          <a:xfrm>
            <a:off x="445294" y="3628888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pic>
        <p:nvPicPr>
          <p:cNvPr id="34" name="D2" descr="Kết quả hình ảnh cho đúng sai 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194" y="3590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S3"/>
          <p:cNvSpPr/>
          <p:nvPr/>
        </p:nvSpPr>
        <p:spPr>
          <a:xfrm>
            <a:off x="446087" y="3093637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pic>
        <p:nvPicPr>
          <p:cNvPr id="36" name="SS3" descr="Hình ảnh có liên quan"/>
          <p:cNvPicPr>
            <a:picLocks noChangeAspect="1" noChangeArrowheads="1"/>
          </p:cNvPicPr>
          <p:nvPr/>
        </p:nvPicPr>
        <p:blipFill>
          <a:blip r:embed="rId10"/>
          <a:srcRect l="14398" t="13542" r="14490" b="14236"/>
          <a:stretch>
            <a:fillRect/>
          </a:stretch>
        </p:blipFill>
        <p:spPr bwMode="auto">
          <a:xfrm>
            <a:off x="433387" y="3076175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S3"/>
          <p:cNvSpPr/>
          <p:nvPr/>
        </p:nvSpPr>
        <p:spPr>
          <a:xfrm>
            <a:off x="446087" y="2493345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pic>
        <p:nvPicPr>
          <p:cNvPr id="38" name="SS3" descr="Hình ảnh có liên quan"/>
          <p:cNvPicPr>
            <a:picLocks noChangeAspect="1" noChangeArrowheads="1"/>
          </p:cNvPicPr>
          <p:nvPr/>
        </p:nvPicPr>
        <p:blipFill>
          <a:blip r:embed="rId10"/>
          <a:srcRect l="14398" t="13542" r="14490" b="14236"/>
          <a:stretch>
            <a:fillRect/>
          </a:stretch>
        </p:blipFill>
        <p:spPr bwMode="auto">
          <a:xfrm>
            <a:off x="433387" y="2475883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3"/>
          <p:cNvSpPr/>
          <p:nvPr/>
        </p:nvSpPr>
        <p:spPr>
          <a:xfrm>
            <a:off x="446087" y="4208542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pic>
        <p:nvPicPr>
          <p:cNvPr id="40" name="SS3" descr="Hình ảnh có liên quan"/>
          <p:cNvPicPr>
            <a:picLocks noChangeAspect="1" noChangeArrowheads="1"/>
          </p:cNvPicPr>
          <p:nvPr/>
        </p:nvPicPr>
        <p:blipFill>
          <a:blip r:embed="rId10"/>
          <a:srcRect l="14398" t="13542" r="14490" b="14236"/>
          <a:stretch>
            <a:fillRect/>
          </a:stretch>
        </p:blipFill>
        <p:spPr bwMode="auto">
          <a:xfrm>
            <a:off x="433387" y="4191080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 descr="Kết quả hình ảnh cho hỏi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7" y="1163574"/>
            <a:ext cx="530699" cy="5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7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Káº¿t quáº£ hÃ¬nh áº£nh cho xe cá»©u há»a hoáº¡t hÃ¬nh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84" y="345517"/>
            <a:ext cx="940594" cy="7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clean u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29" y="5912088"/>
            <a:ext cx="5152571" cy="9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5583" y="913348"/>
                <a:ext cx="8612169" cy="3336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−81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−162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83" y="913348"/>
                <a:ext cx="8612169" cy="3336876"/>
              </a:xfrm>
              <a:prstGeom prst="rect">
                <a:avLst/>
              </a:prstGeom>
              <a:blipFill>
                <a:blip r:embed="rId9"/>
                <a:stretch>
                  <a:fillRect l="-1487" b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51" y="26134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3"/>
          <p:cNvSpPr/>
          <p:nvPr/>
        </p:nvSpPr>
        <p:spPr>
          <a:xfrm>
            <a:off x="402989" y="3102805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394479" y="3102805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S3"/>
          <p:cNvSpPr/>
          <p:nvPr/>
        </p:nvSpPr>
        <p:spPr>
          <a:xfrm>
            <a:off x="402989" y="249513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384465" y="2474797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S3"/>
          <p:cNvSpPr/>
          <p:nvPr/>
        </p:nvSpPr>
        <p:spPr>
          <a:xfrm>
            <a:off x="387686" y="1868029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379176" y="1868029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 descr="Kết quả hình ảnh cho hỏi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1" y="1063358"/>
            <a:ext cx="530699" cy="5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01:58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01:57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01:56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01:29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01:27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01:26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01:00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00:59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00:58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00:57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00:56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00:55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00:53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00:52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00:51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00:50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00:49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00:48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00:47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00:46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00:45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00:44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00:43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00:42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00:41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00:40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00:39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00:38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00:37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00:36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00:35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00:34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00:33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00:32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00:31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00:29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00:28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00:27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00:26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00:25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00:24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00:23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00:22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00:21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00:20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00:19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00:18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00:17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00:16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00:15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00:14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00:13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00:12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00:11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00:10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00:09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00:08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00:07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00:06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00:05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00:04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00:03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00:02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00:01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4343059" y="36578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00:00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61187" y="3912102"/>
                <a:ext cx="41000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 Tiger" panose="05050102010706020507" pitchFamily="18" charset="2"/>
                  </a:rPr>
                  <a:t>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187" y="3912102"/>
                <a:ext cx="4100052" cy="954107"/>
              </a:xfrm>
              <a:prstGeom prst="rect">
                <a:avLst/>
              </a:prstGeom>
              <a:blipFill>
                <a:blip r:embed="rId14"/>
                <a:stretch>
                  <a:fillRect l="-2972" t="-705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65954" y="2074291"/>
                <a:ext cx="4329307" cy="1291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=81−81=0</m:t>
                      </m:r>
                    </m:oMath>
                  </m:oMathPara>
                </a14:m>
                <a:endParaRPr lang="en-US" sz="2800" b="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954" y="2074291"/>
                <a:ext cx="4329307" cy="12913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D1"/>
          <p:cNvSpPr/>
          <p:nvPr/>
        </p:nvSpPr>
        <p:spPr>
          <a:xfrm>
            <a:off x="387686" y="3737467"/>
            <a:ext cx="215328" cy="18137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pic>
        <p:nvPicPr>
          <p:cNvPr id="166" name="D2" descr="Kết quả hình ảnh cho đúng sai 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48388" y="3702919"/>
            <a:ext cx="307195" cy="30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601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00"/>
                            </p:stCondLst>
                            <p:childTnLst>
                              <p:par>
                                <p:cTn id="3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500"/>
                            </p:stCondLst>
                            <p:childTnLst>
                              <p:par>
                                <p:cTn id="4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500"/>
                            </p:stCondLst>
                            <p:childTnLst>
                              <p:par>
                                <p:cTn id="42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Káº¿t quáº£ hÃ¬nh áº£nh cho xe cá»©u há»a hoáº¡t hÃ¬nh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85" y="256509"/>
            <a:ext cx="940594" cy="7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áº¿t quáº£ hÃ¬nh áº£nh cho clean 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77" y="5678408"/>
            <a:ext cx="5152571" cy="9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06191" y="1047084"/>
                <a:ext cx="7467600" cy="822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𝟐𝟎𝟏𝟗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𝟐𝟎𝟏𝟗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91" y="1047084"/>
                <a:ext cx="7467600" cy="822789"/>
              </a:xfrm>
              <a:prstGeom prst="rect">
                <a:avLst/>
              </a:prstGeom>
              <a:blipFill>
                <a:blip r:embed="rId7"/>
                <a:stretch>
                  <a:fillRect l="-1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Kết quả hình ảnh cho hỏ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2" y="1376064"/>
            <a:ext cx="530699" cy="5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40841" y="2514363"/>
                <a:ext cx="5250918" cy="1674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4.</m:t>
                      </m:r>
                      <m:d>
                        <m:dPr>
                          <m:ctrlPr>
                            <a:rPr lang="en-US" sz="2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30+2019</m:t>
                          </m:r>
                        </m:e>
                      </m:d>
                      <m:r>
                        <a:rPr lang="en-US" sz="2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+4.</m:t>
                      </m:r>
                      <m:d>
                        <m:dPr>
                          <m:ctrlPr>
                            <a:rPr lang="en-US" sz="2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−2019</m:t>
                          </m:r>
                        </m:e>
                      </m:d>
                      <m:r>
                        <a:rPr lang="en-US" sz="2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=4.30+4.2019+4.(−2019)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41" y="2514363"/>
                <a:ext cx="5250918" cy="16743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088997" y="1806811"/>
            <a:ext cx="1002197" cy="82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17813" y="4040986"/>
                <a:ext cx="4239301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=4.30+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4.2019−4.2019</m:t>
                          </m:r>
                        </m:e>
                      </m:d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13" y="4040986"/>
                <a:ext cx="4239301" cy="892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57114" y="4040986"/>
                <a:ext cx="2798780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=4.30+0=120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114" y="4040986"/>
                <a:ext cx="2798780" cy="8925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01:40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01:39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01:38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01:35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01:34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01:32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01:30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01:29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01:26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01:23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01:22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01:21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01:20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01:19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01:17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01:14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01:13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01:12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01:10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01:09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01:08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01:07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01:06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01:05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01:04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01:03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01:02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01:01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01:00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00:59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00:58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00:57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00:53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00:52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00:51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00:50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00:49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00:48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00:47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00:46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00:45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00:44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00:43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00:42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00:41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00:40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00:39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00:38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00:37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00:36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00:35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00:34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00:33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00:32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00:31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00:30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00:29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00:27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00:26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00:25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00:24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00:23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00:22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00:21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00:20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00:19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00:18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00:17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00:16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00:15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00:14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00:12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00:11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00:10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00:09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00:08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00:07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00:06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00:05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00:04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00:03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00:02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00:01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4473077" y="415197"/>
            <a:ext cx="114858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00:00</a:t>
            </a:r>
          </a:p>
        </p:txBody>
      </p:sp>
      <p:pic>
        <p:nvPicPr>
          <p:cNvPr id="13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11" y="256509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08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4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Káº¿t quáº£ hÃ¬nh áº£nh cho xe cá»©u há»a hoáº¡t hÃ¬nh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77" y="448000"/>
            <a:ext cx="940594" cy="7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7096" y="1053524"/>
                <a:ext cx="7467600" cy="822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𝟐𝟎𝟎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bằng: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96" y="1053524"/>
                <a:ext cx="7467600" cy="822789"/>
              </a:xfrm>
              <a:prstGeom prst="rect">
                <a:avLst/>
              </a:prstGeom>
              <a:blipFill>
                <a:blip r:embed="rId7"/>
                <a:stretch>
                  <a:fillRect l="-16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Kết quả hình ảnh cho hỏ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7" y="1345614"/>
            <a:ext cx="530699" cy="5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15" y="38528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ounded Rectangle 137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5300197" y="5824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30" name="D1"/>
          <p:cNvSpPr/>
          <p:nvPr/>
        </p:nvSpPr>
        <p:spPr>
          <a:xfrm>
            <a:off x="2142899" y="210924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pic>
        <p:nvPicPr>
          <p:cNvPr id="31" name="D2" descr="Kết quả hình ảnh cho đúng sai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14324" y="2080669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S3"/>
          <p:cNvSpPr/>
          <p:nvPr/>
        </p:nvSpPr>
        <p:spPr>
          <a:xfrm>
            <a:off x="2152424" y="3034856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pic>
        <p:nvPicPr>
          <p:cNvPr id="33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2142899" y="3021760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42924" y="2000299"/>
                <a:ext cx="14879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−200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924" y="2000299"/>
                <a:ext cx="1487908" cy="523220"/>
              </a:xfrm>
              <a:prstGeom prst="rect">
                <a:avLst/>
              </a:prstGeom>
              <a:blipFill>
                <a:blip r:embed="rId12"/>
                <a:stretch>
                  <a:fillRect l="-819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384442" y="2832051"/>
                <a:ext cx="1199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442" y="2832051"/>
                <a:ext cx="1199367" cy="523220"/>
              </a:xfrm>
              <a:prstGeom prst="rect">
                <a:avLst/>
              </a:prstGeom>
              <a:blipFill>
                <a:blip r:embed="rId13"/>
                <a:stretch>
                  <a:fillRect l="-10152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1539" y="4005976"/>
            <a:ext cx="79464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86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3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43067931"/>
              </p:ext>
            </p:extLst>
          </p:nvPr>
        </p:nvGraphicFramePr>
        <p:xfrm>
          <a:off x="875070" y="539750"/>
          <a:ext cx="7694772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28438" y="116316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2490" y="242758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438" y="390832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7260" y="167058"/>
            <a:ext cx="3978974" cy="5539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BÀI HỌC</a:t>
            </a:r>
          </a:p>
        </p:txBody>
      </p:sp>
    </p:spTree>
    <p:extLst>
      <p:ext uri="{BB962C8B-B14F-4D97-AF65-F5344CB8AC3E}">
        <p14:creationId xmlns:p14="http://schemas.microsoft.com/office/powerpoint/2010/main" val="125001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37"/>
          <p:cNvSpPr txBox="1">
            <a:spLocks noGrp="1"/>
          </p:cNvSpPr>
          <p:nvPr>
            <p:ph type="title"/>
          </p:nvPr>
        </p:nvSpPr>
        <p:spPr>
          <a:xfrm>
            <a:off x="0" y="2540050"/>
            <a:ext cx="9143999" cy="2370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§4.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 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PHÉP CHIA HẾT HAI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75587" y="245806"/>
            <a:ext cx="1759974" cy="1032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31805" y="245806"/>
            <a:ext cx="6612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lang="en-US" sz="40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lang="en-US" sz="40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8 : CÁC PHÉP TÍNH </a:t>
            </a:r>
            <a:r>
              <a:rPr lang="en-US" sz="4000" b="1" kern="1200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 TẬP HỢP SỐ NGUYÊN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" grpId="0"/>
      <p:bldP spid="15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025" y="1420463"/>
            <a:ext cx="7467600" cy="30654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Đọc lại toàn bộ nội dung bài đã học.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Học thuộc: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bài 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5; 6; 7 (SGK/70).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02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4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7756" y="1919016"/>
            <a:ext cx="7536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CHÚC CÁC EM HỌC TỐT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931279" y="3250273"/>
            <a:ext cx="8212721" cy="1773509"/>
          </a:xfrm>
          <a:prstGeom prst="roundRect">
            <a:avLst/>
          </a:prstGeom>
          <a:solidFill>
            <a:srgbClr val="FFC000">
              <a:alpha val="25098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ounded Rectangle 8"/>
          <p:cNvSpPr/>
          <p:nvPr/>
        </p:nvSpPr>
        <p:spPr>
          <a:xfrm>
            <a:off x="1143000" y="1236391"/>
            <a:ext cx="7970442" cy="1773509"/>
          </a:xfrm>
          <a:prstGeom prst="roundRect">
            <a:avLst/>
          </a:prstGeom>
          <a:solidFill>
            <a:srgbClr val="339966">
              <a:alpha val="25098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1218964"/>
            <a:ext cx="1918205" cy="1856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1206" y="1223173"/>
            <a:ext cx="1937512" cy="1795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61" b="4254"/>
          <a:stretch/>
        </p:blipFill>
        <p:spPr>
          <a:xfrm>
            <a:off x="4998719" y="1236389"/>
            <a:ext cx="2103830" cy="1733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5555" y="-157619"/>
            <a:ext cx="7335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1370" y="1258022"/>
            <a:ext cx="1922071" cy="176089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14400" y="3246666"/>
            <a:ext cx="1882310" cy="1855427"/>
            <a:chOff x="165730" y="4328888"/>
            <a:chExt cx="2039216" cy="2473901"/>
          </a:xfrm>
        </p:grpSpPr>
        <p:sp>
          <p:nvSpPr>
            <p:cNvPr id="12" name="Rounded Rectangle 11"/>
            <p:cNvSpPr/>
            <p:nvPr/>
          </p:nvSpPr>
          <p:spPr>
            <a:xfrm>
              <a:off x="184016" y="4351322"/>
              <a:ext cx="2002645" cy="2364678"/>
            </a:xfrm>
            <a:prstGeom prst="roundRect">
              <a:avLst/>
            </a:prstGeom>
            <a:solidFill>
              <a:srgbClr val="FFFF00">
                <a:alpha val="25098"/>
              </a:srgbClr>
            </a:solidFill>
            <a:ln>
              <a:solidFill>
                <a:schemeClr val="bg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5730" y="4328888"/>
              <a:ext cx="2039216" cy="2473901"/>
              <a:chOff x="165731" y="4328888"/>
              <a:chExt cx="2039216" cy="2473901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502331" y="4962161"/>
                <a:ext cx="1370833" cy="1143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875499" y="5379028"/>
                    <a:ext cx="624495" cy="697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5499" y="5379028"/>
                    <a:ext cx="624495" cy="69762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580452" y="6105161"/>
                    <a:ext cx="624495" cy="697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0452" y="6105161"/>
                    <a:ext cx="624495" cy="69762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65731" y="6105162"/>
                    <a:ext cx="624495" cy="697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731" y="6105162"/>
                    <a:ext cx="624495" cy="69762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875499" y="4328888"/>
                    <a:ext cx="624495" cy="697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5499" y="4328888"/>
                    <a:ext cx="624495" cy="69762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1" name="Group 40"/>
          <p:cNvGrpSpPr/>
          <p:nvPr/>
        </p:nvGrpSpPr>
        <p:grpSpPr>
          <a:xfrm>
            <a:off x="2942782" y="3231280"/>
            <a:ext cx="1942798" cy="1857593"/>
            <a:chOff x="2399709" y="4308374"/>
            <a:chExt cx="2039216" cy="2476790"/>
          </a:xfrm>
        </p:grpSpPr>
        <p:sp>
          <p:nvSpPr>
            <p:cNvPr id="38" name="Rounded Rectangle 37"/>
            <p:cNvSpPr/>
            <p:nvPr/>
          </p:nvSpPr>
          <p:spPr>
            <a:xfrm>
              <a:off x="2417995" y="4351322"/>
              <a:ext cx="2002645" cy="2364678"/>
            </a:xfrm>
            <a:prstGeom prst="roundRect">
              <a:avLst/>
            </a:prstGeom>
            <a:solidFill>
              <a:srgbClr val="FFFF00">
                <a:alpha val="25098"/>
              </a:srgbClr>
            </a:solidFill>
            <a:ln>
              <a:solidFill>
                <a:schemeClr val="bg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399709" y="4308374"/>
              <a:ext cx="2039216" cy="2476790"/>
              <a:chOff x="165731" y="4325998"/>
              <a:chExt cx="2039216" cy="2476790"/>
            </a:xfrm>
          </p:grpSpPr>
          <p:sp>
            <p:nvSpPr>
              <p:cNvPr id="20" name="Isosceles Triangle 19"/>
              <p:cNvSpPr/>
              <p:nvPr/>
            </p:nvSpPr>
            <p:spPr>
              <a:xfrm>
                <a:off x="502331" y="4962161"/>
                <a:ext cx="1370833" cy="1143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862799" y="5379028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30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799" y="5379028"/>
                    <a:ext cx="624495" cy="69762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580452" y="6105161"/>
                    <a:ext cx="624495" cy="697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0452" y="6105161"/>
                    <a:ext cx="624495" cy="69762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65731" y="6105162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731" y="6105162"/>
                    <a:ext cx="624495" cy="69762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723498" y="4325998"/>
                    <a:ext cx="624495" cy="697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498" y="4325998"/>
                    <a:ext cx="624495" cy="69762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/>
          <p:cNvGrpSpPr/>
          <p:nvPr/>
        </p:nvGrpSpPr>
        <p:grpSpPr>
          <a:xfrm>
            <a:off x="5076281" y="3207514"/>
            <a:ext cx="1907284" cy="1879806"/>
            <a:chOff x="4579846" y="4261136"/>
            <a:chExt cx="2039216" cy="2506406"/>
          </a:xfrm>
        </p:grpSpPr>
        <p:sp>
          <p:nvSpPr>
            <p:cNvPr id="39" name="Rounded Rectangle 38"/>
            <p:cNvSpPr/>
            <p:nvPr/>
          </p:nvSpPr>
          <p:spPr>
            <a:xfrm>
              <a:off x="4598132" y="4351322"/>
              <a:ext cx="2002645" cy="2364678"/>
            </a:xfrm>
            <a:prstGeom prst="roundRect">
              <a:avLst/>
            </a:prstGeom>
            <a:solidFill>
              <a:srgbClr val="FFFF00">
                <a:alpha val="25098"/>
              </a:srgbClr>
            </a:solidFill>
            <a:ln>
              <a:solidFill>
                <a:schemeClr val="bg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579846" y="4261136"/>
              <a:ext cx="2039216" cy="2506406"/>
              <a:chOff x="165731" y="4296384"/>
              <a:chExt cx="2039216" cy="2506406"/>
            </a:xfrm>
          </p:grpSpPr>
          <p:sp>
            <p:nvSpPr>
              <p:cNvPr id="26" name="Isosceles Triangle 25"/>
              <p:cNvSpPr/>
              <p:nvPr/>
            </p:nvSpPr>
            <p:spPr>
              <a:xfrm>
                <a:off x="502331" y="4962161"/>
                <a:ext cx="1370833" cy="1143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73091" y="5320452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3091" y="5320452"/>
                    <a:ext cx="624495" cy="69762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80452" y="6105162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0452" y="6105162"/>
                    <a:ext cx="624495" cy="69762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65731" y="6105164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731" y="6105164"/>
                    <a:ext cx="624495" cy="69762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738769" y="4296384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769" y="4296384"/>
                    <a:ext cx="624495" cy="69762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/>
          <p:cNvGrpSpPr/>
          <p:nvPr/>
        </p:nvGrpSpPr>
        <p:grpSpPr>
          <a:xfrm>
            <a:off x="7191369" y="3231280"/>
            <a:ext cx="1922071" cy="1849188"/>
            <a:chOff x="6844455" y="4284336"/>
            <a:chExt cx="2046331" cy="2465582"/>
          </a:xfrm>
        </p:grpSpPr>
        <p:sp>
          <p:nvSpPr>
            <p:cNvPr id="40" name="Rounded Rectangle 39"/>
            <p:cNvSpPr/>
            <p:nvPr/>
          </p:nvSpPr>
          <p:spPr>
            <a:xfrm>
              <a:off x="6888141" y="4333698"/>
              <a:ext cx="2002645" cy="2364678"/>
            </a:xfrm>
            <a:prstGeom prst="roundRect">
              <a:avLst/>
            </a:prstGeom>
            <a:solidFill>
              <a:srgbClr val="FFFF00">
                <a:alpha val="25098"/>
              </a:srgbClr>
            </a:solidFill>
            <a:ln>
              <a:solidFill>
                <a:schemeClr val="bg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844455" y="4284336"/>
              <a:ext cx="2039216" cy="2465582"/>
              <a:chOff x="165731" y="4337208"/>
              <a:chExt cx="2039216" cy="2465582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502331" y="4962161"/>
                <a:ext cx="1370833" cy="1143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875500" y="5193983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5500" y="5193983"/>
                    <a:ext cx="624495" cy="69762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580452" y="6105162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0452" y="6105162"/>
                    <a:ext cx="624495" cy="697626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65731" y="6105164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731" y="6105164"/>
                    <a:ext cx="624495" cy="69762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49231" y="4337208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231" y="4337208"/>
                    <a:ext cx="624495" cy="697626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44" name="Picture 4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" y="2521156"/>
            <a:ext cx="1612589" cy="1205745"/>
          </a:xfrm>
          <a:prstGeom prst="rect">
            <a:avLst/>
          </a:prstGeom>
        </p:spPr>
      </p:pic>
      <p:sp>
        <p:nvSpPr>
          <p:cNvPr id="46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61000" y="-60999"/>
            <a:ext cx="1928383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18832329">
            <a:off x="-433267" y="547748"/>
            <a:ext cx="236801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9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1959030"/>
            <a:ext cx="1143000" cy="72301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1, 3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26455" y="3769887"/>
            <a:ext cx="932707" cy="72301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77592" y="549313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9" grpId="0" animBg="1"/>
      <p:bldP spid="8" grpId="0"/>
      <p:bldP spid="46" grpId="0" animBg="1"/>
      <p:bldP spid="2" grpId="0"/>
      <p:bldP spid="7" grpId="0" animBg="1"/>
      <p:bldP spid="47" grpId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960154"/>
            <a:ext cx="9144000" cy="3526786"/>
          </a:xfrm>
          <a:prstGeom prst="roundRect">
            <a:avLst/>
          </a:prstGeom>
          <a:solidFill>
            <a:srgbClr val="339966">
              <a:alpha val="25098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26" y="1057108"/>
            <a:ext cx="2320793" cy="1797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963" y="1132473"/>
            <a:ext cx="2402611" cy="1646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61" b="4254"/>
          <a:stretch/>
        </p:blipFill>
        <p:spPr>
          <a:xfrm>
            <a:off x="4680574" y="1082115"/>
            <a:ext cx="2305017" cy="1803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4204" y="1057108"/>
            <a:ext cx="2349795" cy="1828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5128" y="2951161"/>
                <a:ext cx="18097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2.4=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28" y="2951161"/>
                <a:ext cx="180978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057499" y="2946144"/>
                <a:ext cx="21817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−3.2=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99" y="2946144"/>
                <a:ext cx="218176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95826" y="2847437"/>
                <a:ext cx="2824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(−7).(−4)=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826" y="2847437"/>
                <a:ext cx="282420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500058" y="2942232"/>
                <a:ext cx="2910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.6=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58" y="2942232"/>
                <a:ext cx="291034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2541289067"/>
              </p:ext>
            </p:extLst>
          </p:nvPr>
        </p:nvGraphicFramePr>
        <p:xfrm>
          <a:off x="7280063" y="1375342"/>
          <a:ext cx="1350335" cy="140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09371" y="151940"/>
            <a:ext cx="3346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273781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/>
      <p:bldP spid="46" grpId="0"/>
      <p:bldGraphic spid="47" grpId="0">
        <p:bldAsOne/>
      </p:bldGraphic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0" y="782411"/>
            <a:ext cx="9058940" cy="4204259"/>
          </a:xfrm>
          <a:prstGeom prst="roundRect">
            <a:avLst/>
          </a:prstGeom>
          <a:solidFill>
            <a:srgbClr val="FFC000">
              <a:alpha val="25098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18" name="Group 17"/>
          <p:cNvGrpSpPr/>
          <p:nvPr/>
        </p:nvGrpSpPr>
        <p:grpSpPr>
          <a:xfrm>
            <a:off x="329726" y="1036896"/>
            <a:ext cx="2072302" cy="1864883"/>
            <a:chOff x="165730" y="4316280"/>
            <a:chExt cx="2039216" cy="2486509"/>
          </a:xfrm>
        </p:grpSpPr>
        <p:sp>
          <p:nvSpPr>
            <p:cNvPr id="12" name="Rounded Rectangle 11"/>
            <p:cNvSpPr/>
            <p:nvPr/>
          </p:nvSpPr>
          <p:spPr>
            <a:xfrm>
              <a:off x="184016" y="4351322"/>
              <a:ext cx="2002645" cy="2364678"/>
            </a:xfrm>
            <a:prstGeom prst="roundRect">
              <a:avLst/>
            </a:prstGeom>
            <a:solidFill>
              <a:srgbClr val="FFFF00">
                <a:alpha val="25098"/>
              </a:srgbClr>
            </a:solidFill>
            <a:ln>
              <a:solidFill>
                <a:schemeClr val="bg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5730" y="4316280"/>
              <a:ext cx="2039216" cy="2486509"/>
              <a:chOff x="165731" y="4316280"/>
              <a:chExt cx="2039216" cy="2486509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502331" y="4962161"/>
                <a:ext cx="1370833" cy="1143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875499" y="5260429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5499" y="5260429"/>
                    <a:ext cx="624495" cy="69762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580452" y="6105161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0452" y="6105161"/>
                    <a:ext cx="624495" cy="69762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65731" y="6105162"/>
                    <a:ext cx="624495" cy="697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731" y="6105162"/>
                    <a:ext cx="624495" cy="69762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875499" y="4316280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5499" y="4316280"/>
                    <a:ext cx="624495" cy="69762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1" name="Group 40"/>
          <p:cNvGrpSpPr/>
          <p:nvPr/>
        </p:nvGrpSpPr>
        <p:grpSpPr>
          <a:xfrm>
            <a:off x="2511611" y="1078898"/>
            <a:ext cx="1947076" cy="1849316"/>
            <a:chOff x="2399709" y="4319412"/>
            <a:chExt cx="2039216" cy="2465753"/>
          </a:xfrm>
        </p:grpSpPr>
        <p:sp>
          <p:nvSpPr>
            <p:cNvPr id="38" name="Rounded Rectangle 37"/>
            <p:cNvSpPr/>
            <p:nvPr/>
          </p:nvSpPr>
          <p:spPr>
            <a:xfrm>
              <a:off x="2417995" y="4351322"/>
              <a:ext cx="2002645" cy="2364678"/>
            </a:xfrm>
            <a:prstGeom prst="roundRect">
              <a:avLst/>
            </a:prstGeom>
            <a:solidFill>
              <a:srgbClr val="FFFF00">
                <a:alpha val="25098"/>
              </a:srgbClr>
            </a:solidFill>
            <a:ln>
              <a:solidFill>
                <a:schemeClr val="bg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399709" y="4319412"/>
              <a:ext cx="2039216" cy="2465753"/>
              <a:chOff x="165731" y="4337036"/>
              <a:chExt cx="2039216" cy="2465753"/>
            </a:xfrm>
          </p:grpSpPr>
          <p:sp>
            <p:nvSpPr>
              <p:cNvPr id="20" name="Isosceles Triangle 19"/>
              <p:cNvSpPr/>
              <p:nvPr/>
            </p:nvSpPr>
            <p:spPr>
              <a:xfrm>
                <a:off x="502331" y="4962161"/>
                <a:ext cx="1370833" cy="1143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861113" y="5294535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30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1113" y="5294535"/>
                    <a:ext cx="624495" cy="69762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580452" y="6105161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0452" y="6105161"/>
                    <a:ext cx="624495" cy="69762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65731" y="6105162"/>
                    <a:ext cx="624495" cy="697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731" y="6105162"/>
                    <a:ext cx="624495" cy="69762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820001" y="4337036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001" y="4337036"/>
                    <a:ext cx="624495" cy="69762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/>
          <p:cNvGrpSpPr/>
          <p:nvPr/>
        </p:nvGrpSpPr>
        <p:grpSpPr>
          <a:xfrm>
            <a:off x="4564377" y="1078898"/>
            <a:ext cx="2060292" cy="1836098"/>
            <a:chOff x="4579846" y="4273507"/>
            <a:chExt cx="2039216" cy="2494035"/>
          </a:xfrm>
        </p:grpSpPr>
        <p:sp>
          <p:nvSpPr>
            <p:cNvPr id="39" name="Rounded Rectangle 38"/>
            <p:cNvSpPr/>
            <p:nvPr/>
          </p:nvSpPr>
          <p:spPr>
            <a:xfrm>
              <a:off x="4598132" y="4351322"/>
              <a:ext cx="2002645" cy="2364678"/>
            </a:xfrm>
            <a:prstGeom prst="roundRect">
              <a:avLst/>
            </a:prstGeom>
            <a:solidFill>
              <a:srgbClr val="FFFF00">
                <a:alpha val="25098"/>
              </a:srgbClr>
            </a:solidFill>
            <a:ln>
              <a:solidFill>
                <a:schemeClr val="bg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579846" y="4273507"/>
              <a:ext cx="2039216" cy="2494035"/>
              <a:chOff x="165731" y="4308755"/>
              <a:chExt cx="2039216" cy="2494035"/>
            </a:xfrm>
          </p:grpSpPr>
          <p:sp>
            <p:nvSpPr>
              <p:cNvPr id="26" name="Isosceles Triangle 25"/>
              <p:cNvSpPr/>
              <p:nvPr/>
            </p:nvSpPr>
            <p:spPr>
              <a:xfrm>
                <a:off x="502331" y="4962161"/>
                <a:ext cx="1370833" cy="1143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62453" y="5334379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453" y="5334379"/>
                    <a:ext cx="624495" cy="69762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80452" y="6105162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0452" y="6105162"/>
                    <a:ext cx="624495" cy="69762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65731" y="6105163"/>
                    <a:ext cx="624495" cy="697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731" y="6105163"/>
                    <a:ext cx="624495" cy="69762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749906" y="4308755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906" y="4308755"/>
                    <a:ext cx="624495" cy="69762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/>
          <p:cNvGrpSpPr/>
          <p:nvPr/>
        </p:nvGrpSpPr>
        <p:grpSpPr>
          <a:xfrm>
            <a:off x="6689710" y="1106516"/>
            <a:ext cx="2084714" cy="1769824"/>
            <a:chOff x="6844455" y="4258659"/>
            <a:chExt cx="2046331" cy="2491259"/>
          </a:xfrm>
        </p:grpSpPr>
        <p:sp>
          <p:nvSpPr>
            <p:cNvPr id="40" name="Rounded Rectangle 39"/>
            <p:cNvSpPr/>
            <p:nvPr/>
          </p:nvSpPr>
          <p:spPr>
            <a:xfrm>
              <a:off x="6888141" y="4333698"/>
              <a:ext cx="2002645" cy="2364678"/>
            </a:xfrm>
            <a:prstGeom prst="roundRect">
              <a:avLst/>
            </a:prstGeom>
            <a:solidFill>
              <a:srgbClr val="FFFF00">
                <a:alpha val="25098"/>
              </a:srgbClr>
            </a:solidFill>
            <a:ln>
              <a:solidFill>
                <a:schemeClr val="bg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844455" y="4258659"/>
              <a:ext cx="2039216" cy="2491259"/>
              <a:chOff x="165731" y="4311531"/>
              <a:chExt cx="2039216" cy="2491259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502331" y="4962161"/>
                <a:ext cx="1370833" cy="1143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875499" y="5391728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5499" y="5391728"/>
                    <a:ext cx="624495" cy="69762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580452" y="6105162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0452" y="6105162"/>
                    <a:ext cx="624495" cy="69762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65731" y="6105163"/>
                    <a:ext cx="624495" cy="697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731" y="6105163"/>
                    <a:ext cx="624495" cy="69762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91701" y="4311531"/>
                    <a:ext cx="624495" cy="697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701" y="4311531"/>
                    <a:ext cx="624495" cy="69762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1" name="TextBox 60"/>
          <p:cNvSpPr txBox="1"/>
          <p:nvPr/>
        </p:nvSpPr>
        <p:spPr>
          <a:xfrm>
            <a:off x="3132257" y="106155"/>
            <a:ext cx="333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08441" y="3106962"/>
                <a:ext cx="1176273" cy="94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1.2.4=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41" y="3106962"/>
                <a:ext cx="1176273" cy="94416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400356" y="3134613"/>
                <a:ext cx="1919795" cy="94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.3=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56" y="3134613"/>
                <a:ext cx="1919795" cy="94416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366125" y="2945842"/>
                <a:ext cx="2598010" cy="94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−90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125" y="2945842"/>
                <a:ext cx="2598010" cy="94416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698491" y="3677881"/>
                <a:ext cx="2394885" cy="94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.4.5=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491" y="3677881"/>
                <a:ext cx="2394885" cy="94416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458518" y="1906501"/>
                <a:ext cx="41072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18" y="1906501"/>
                <a:ext cx="410722" cy="461665"/>
              </a:xfrm>
              <a:prstGeom prst="rect">
                <a:avLst/>
              </a:prstGeom>
              <a:blipFill>
                <a:blip r:embed="rId23"/>
                <a:stretch>
                  <a:fillRect r="-86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>
            <a:off x="1370878" y="2312452"/>
            <a:ext cx="0" cy="668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487433" y="2316345"/>
            <a:ext cx="0" cy="7906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569236" y="2326689"/>
            <a:ext cx="0" cy="12739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641048" y="2233448"/>
            <a:ext cx="0" cy="722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8" grpId="0"/>
      <p:bldP spid="63" grpId="0"/>
      <p:bldP spid="64" grpId="0"/>
      <p:bldP spid="65" grpId="0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069575" y="736716"/>
            <a:ext cx="12728128" cy="3324922"/>
          </a:xfrm>
          <a:prstGeom prst="roundRect">
            <a:avLst/>
          </a:prstGeom>
          <a:solidFill>
            <a:srgbClr val="339966">
              <a:alpha val="25098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126" y="856593"/>
            <a:ext cx="2179134" cy="1674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3260" y="854828"/>
            <a:ext cx="2107604" cy="1574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61" b="4254"/>
          <a:stretch/>
        </p:blipFill>
        <p:spPr>
          <a:xfrm>
            <a:off x="4482982" y="854826"/>
            <a:ext cx="2107604" cy="1632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0586" y="856593"/>
            <a:ext cx="2436456" cy="1573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0027" y="2689216"/>
                <a:ext cx="179874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2.4=</m:t>
                      </m:r>
                      <m:r>
                        <a:rPr lang="en-US" sz="2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27" y="2689216"/>
                <a:ext cx="179874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247905" y="2727653"/>
                <a:ext cx="216341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−3.2=</m:t>
                      </m:r>
                      <m:r>
                        <a:rPr lang="en-US" sz="2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5" y="2727653"/>
                <a:ext cx="216341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51427" y="2748885"/>
                <a:ext cx="292364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(−7).(−4)=</m:t>
                      </m:r>
                      <m:r>
                        <a:rPr lang="en-US" sz="2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427" y="2748885"/>
                <a:ext cx="292364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84091" y="2682810"/>
                <a:ext cx="242742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.6=</m:t>
                      </m:r>
                      <m:r>
                        <a:rPr lang="en-US" sz="2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−30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091" y="2682810"/>
                <a:ext cx="2427425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2425794971"/>
              </p:ext>
            </p:extLst>
          </p:nvPr>
        </p:nvGraphicFramePr>
        <p:xfrm>
          <a:off x="6921795" y="1125513"/>
          <a:ext cx="1776395" cy="129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3096" y="3029632"/>
                <a:ext cx="173161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4.2=</m:t>
                      </m:r>
                      <m:r>
                        <a:rPr lang="en-US" sz="2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96" y="3029632"/>
                <a:ext cx="1731618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490491" y="2735389"/>
            <a:ext cx="1597986" cy="858287"/>
            <a:chOff x="477977" y="2582601"/>
            <a:chExt cx="1325019" cy="879251"/>
          </a:xfrm>
        </p:grpSpPr>
        <p:sp>
          <p:nvSpPr>
            <p:cNvPr id="50" name="Rounded Rectangle 49"/>
            <p:cNvSpPr/>
            <p:nvPr/>
          </p:nvSpPr>
          <p:spPr>
            <a:xfrm>
              <a:off x="477977" y="2582601"/>
              <a:ext cx="1325019" cy="8792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101529" y="2654438"/>
              <a:ext cx="577170" cy="73514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60820" y="3117621"/>
                <a:ext cx="241326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2.(−3)=</m:t>
                      </m:r>
                      <m:r>
                        <a:rPr lang="en-US" sz="2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820" y="3117621"/>
                <a:ext cx="2413260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171646" y="3197307"/>
                <a:ext cx="275014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(−4).(−7)=</m:t>
                      </m:r>
                      <m:r>
                        <a:rPr lang="en-US" sz="2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646" y="3197307"/>
                <a:ext cx="275014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788607" y="3074792"/>
                <a:ext cx="245528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6.(−5)=</m:t>
                      </m:r>
                      <m:r>
                        <a:rPr lang="en-US" sz="2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−30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607" y="3074792"/>
                <a:ext cx="2455281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90491" y="3594269"/>
                <a:ext cx="158222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2.4=4.2</m:t>
                      </m:r>
                    </m:oMath>
                  </m:oMathPara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91" y="3594269"/>
                <a:ext cx="1582229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/>
              <p:cNvSpPr/>
              <p:nvPr/>
            </p:nvSpPr>
            <p:spPr>
              <a:xfrm>
                <a:off x="1242501" y="4385702"/>
                <a:ext cx="6534398" cy="53011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hoán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28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28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2800" b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501" y="4385702"/>
                <a:ext cx="6534398" cy="530114"/>
              </a:xfrm>
              <a:prstGeom prst="roundRect">
                <a:avLst/>
              </a:prstGeom>
              <a:blipFill>
                <a:blip r:embed="rId17"/>
                <a:stretch>
                  <a:fillRect t="-7692" b="-27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058274" y="151940"/>
            <a:ext cx="3027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167884" y="2689216"/>
            <a:ext cx="2125164" cy="1040472"/>
            <a:chOff x="6923388" y="5481695"/>
            <a:chExt cx="2119676" cy="1069050"/>
          </a:xfrm>
        </p:grpSpPr>
        <p:sp>
          <p:nvSpPr>
            <p:cNvPr id="8" name="Rounded Rectangle 7"/>
            <p:cNvSpPr/>
            <p:nvPr/>
          </p:nvSpPr>
          <p:spPr>
            <a:xfrm>
              <a:off x="6923388" y="5481695"/>
              <a:ext cx="2119676" cy="1069050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973133" y="5613482"/>
              <a:ext cx="1075314" cy="852934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333009" y="2632773"/>
            <a:ext cx="2417609" cy="1096914"/>
            <a:chOff x="6923388" y="5481695"/>
            <a:chExt cx="2119676" cy="1069050"/>
          </a:xfrm>
        </p:grpSpPr>
        <p:sp>
          <p:nvSpPr>
            <p:cNvPr id="64" name="Rounded Rectangle 63"/>
            <p:cNvSpPr/>
            <p:nvPr/>
          </p:nvSpPr>
          <p:spPr>
            <a:xfrm>
              <a:off x="6923388" y="5481695"/>
              <a:ext cx="2119676" cy="1069050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984280" y="5600782"/>
              <a:ext cx="1310435" cy="852934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750619" y="2566141"/>
            <a:ext cx="2276423" cy="1163546"/>
            <a:chOff x="6923388" y="5481695"/>
            <a:chExt cx="1944174" cy="1069050"/>
          </a:xfrm>
        </p:grpSpPr>
        <p:sp>
          <p:nvSpPr>
            <p:cNvPr id="67" name="Rounded Rectangle 66"/>
            <p:cNvSpPr/>
            <p:nvPr/>
          </p:nvSpPr>
          <p:spPr>
            <a:xfrm>
              <a:off x="6923388" y="5481695"/>
              <a:ext cx="1944174" cy="1069050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6984279" y="5600782"/>
              <a:ext cx="1028377" cy="852934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-2620" y="2254668"/>
            <a:ext cx="26334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3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/>
          <p:cNvSpPr/>
          <p:nvPr/>
        </p:nvSpPr>
        <p:spPr>
          <a:xfrm>
            <a:off x="1143000" y="4069234"/>
            <a:ext cx="7520661" cy="1074265"/>
          </a:xfrm>
          <a:prstGeom prst="roundRect">
            <a:avLst/>
          </a:prstGeom>
          <a:solidFill>
            <a:srgbClr val="BDD7EE">
              <a:alpha val="6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37" name="Rounded Rectangle 36"/>
          <p:cNvSpPr/>
          <p:nvPr/>
        </p:nvSpPr>
        <p:spPr>
          <a:xfrm>
            <a:off x="-28182" y="890606"/>
            <a:ext cx="9172182" cy="3178629"/>
          </a:xfrm>
          <a:prstGeom prst="roundRect">
            <a:avLst/>
          </a:prstGeom>
          <a:solidFill>
            <a:srgbClr val="FFC000">
              <a:alpha val="25098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grpSp>
        <p:nvGrpSpPr>
          <p:cNvPr id="18" name="Group 17"/>
          <p:cNvGrpSpPr/>
          <p:nvPr/>
        </p:nvGrpSpPr>
        <p:grpSpPr>
          <a:xfrm>
            <a:off x="124652" y="1102828"/>
            <a:ext cx="1989422" cy="1807826"/>
            <a:chOff x="165730" y="4351320"/>
            <a:chExt cx="2039216" cy="2410433"/>
          </a:xfrm>
        </p:grpSpPr>
        <p:sp>
          <p:nvSpPr>
            <p:cNvPr id="12" name="Rounded Rectangle 11"/>
            <p:cNvSpPr/>
            <p:nvPr/>
          </p:nvSpPr>
          <p:spPr>
            <a:xfrm>
              <a:off x="184016" y="4351322"/>
              <a:ext cx="2002645" cy="2364678"/>
            </a:xfrm>
            <a:prstGeom prst="roundRect">
              <a:avLst/>
            </a:prstGeom>
            <a:solidFill>
              <a:srgbClr val="FFFF00">
                <a:alpha val="25098"/>
              </a:srgbClr>
            </a:solidFill>
            <a:ln>
              <a:solidFill>
                <a:schemeClr val="bg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5730" y="4351320"/>
              <a:ext cx="2039216" cy="2410433"/>
              <a:chOff x="165731" y="4351320"/>
              <a:chExt cx="2039216" cy="2410433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502331" y="4962161"/>
                <a:ext cx="1370833" cy="1143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875499" y="5379028"/>
                    <a:ext cx="624495" cy="6565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5499" y="5379028"/>
                    <a:ext cx="624495" cy="65659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580452" y="6105161"/>
                    <a:ext cx="624495" cy="6565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0452" y="6105161"/>
                    <a:ext cx="624495" cy="65659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65731" y="6105162"/>
                    <a:ext cx="624495" cy="6565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731" y="6105162"/>
                    <a:ext cx="624495" cy="65659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875499" y="4351320"/>
                    <a:ext cx="624495" cy="6565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5499" y="4351320"/>
                    <a:ext cx="624495" cy="6565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1" name="Group 40"/>
          <p:cNvGrpSpPr/>
          <p:nvPr/>
        </p:nvGrpSpPr>
        <p:grpSpPr>
          <a:xfrm>
            <a:off x="2396802" y="1080907"/>
            <a:ext cx="1989422" cy="1829744"/>
            <a:chOff x="2399709" y="4304471"/>
            <a:chExt cx="2039216" cy="2439658"/>
          </a:xfrm>
        </p:grpSpPr>
        <p:sp>
          <p:nvSpPr>
            <p:cNvPr id="38" name="Rounded Rectangle 37"/>
            <p:cNvSpPr/>
            <p:nvPr/>
          </p:nvSpPr>
          <p:spPr>
            <a:xfrm>
              <a:off x="2417995" y="4351322"/>
              <a:ext cx="2002645" cy="2364678"/>
            </a:xfrm>
            <a:prstGeom prst="roundRect">
              <a:avLst/>
            </a:prstGeom>
            <a:solidFill>
              <a:srgbClr val="FFFF00">
                <a:alpha val="25098"/>
              </a:srgbClr>
            </a:solidFill>
            <a:ln>
              <a:solidFill>
                <a:schemeClr val="bg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399709" y="4304471"/>
              <a:ext cx="2039216" cy="2439658"/>
              <a:chOff x="165731" y="4322095"/>
              <a:chExt cx="2039216" cy="2439658"/>
            </a:xfrm>
          </p:grpSpPr>
          <p:sp>
            <p:nvSpPr>
              <p:cNvPr id="20" name="Isosceles Triangle 19"/>
              <p:cNvSpPr/>
              <p:nvPr/>
            </p:nvSpPr>
            <p:spPr>
              <a:xfrm>
                <a:off x="502331" y="4962161"/>
                <a:ext cx="1370833" cy="1143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862799" y="5379028"/>
                    <a:ext cx="624495" cy="6565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30</m:t>
                          </m:r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799" y="5379028"/>
                    <a:ext cx="624495" cy="6565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580452" y="6105161"/>
                    <a:ext cx="624495" cy="6565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0452" y="6105161"/>
                    <a:ext cx="624495" cy="65659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65731" y="6105162"/>
                    <a:ext cx="624495" cy="6565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731" y="6105162"/>
                    <a:ext cx="624495" cy="65659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790226" y="4322095"/>
                    <a:ext cx="624495" cy="6565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−5</m:t>
                          </m:r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226" y="4322095"/>
                    <a:ext cx="624495" cy="65659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/>
          <p:cNvGrpSpPr/>
          <p:nvPr/>
        </p:nvGrpSpPr>
        <p:grpSpPr>
          <a:xfrm>
            <a:off x="4689343" y="1083147"/>
            <a:ext cx="1989422" cy="1781388"/>
            <a:chOff x="4579846" y="4351322"/>
            <a:chExt cx="2039216" cy="2375184"/>
          </a:xfrm>
        </p:grpSpPr>
        <p:sp>
          <p:nvSpPr>
            <p:cNvPr id="39" name="Rounded Rectangle 38"/>
            <p:cNvSpPr/>
            <p:nvPr/>
          </p:nvSpPr>
          <p:spPr>
            <a:xfrm>
              <a:off x="4598132" y="4351322"/>
              <a:ext cx="2002645" cy="2364678"/>
            </a:xfrm>
            <a:prstGeom prst="roundRect">
              <a:avLst/>
            </a:prstGeom>
            <a:solidFill>
              <a:srgbClr val="FFFF00">
                <a:alpha val="25098"/>
              </a:srgbClr>
            </a:solidFill>
            <a:ln>
              <a:solidFill>
                <a:schemeClr val="bg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579846" y="4358183"/>
              <a:ext cx="2039216" cy="2368323"/>
              <a:chOff x="165731" y="4393431"/>
              <a:chExt cx="2039216" cy="2368323"/>
            </a:xfrm>
          </p:grpSpPr>
          <p:sp>
            <p:nvSpPr>
              <p:cNvPr id="26" name="Isosceles Triangle 25"/>
              <p:cNvSpPr/>
              <p:nvPr/>
            </p:nvSpPr>
            <p:spPr>
              <a:xfrm>
                <a:off x="502331" y="4962161"/>
                <a:ext cx="1370833" cy="1143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75498" y="5415757"/>
                    <a:ext cx="624495" cy="6565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60</m:t>
                          </m:r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5498" y="5415757"/>
                    <a:ext cx="624495" cy="6565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80452" y="6105161"/>
                    <a:ext cx="624495" cy="6565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0452" y="6105161"/>
                    <a:ext cx="624495" cy="65659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65731" y="6105163"/>
                    <a:ext cx="624495" cy="6565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731" y="6105163"/>
                    <a:ext cx="624495" cy="65659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830247" y="4393431"/>
                    <a:ext cx="624495" cy="6565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247" y="4393431"/>
                    <a:ext cx="624495" cy="65659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/>
          <p:cNvGrpSpPr/>
          <p:nvPr/>
        </p:nvGrpSpPr>
        <p:grpSpPr>
          <a:xfrm>
            <a:off x="6961554" y="1072893"/>
            <a:ext cx="1996362" cy="1829506"/>
            <a:chOff x="6844455" y="4269542"/>
            <a:chExt cx="2046331" cy="2439340"/>
          </a:xfrm>
        </p:grpSpPr>
        <p:sp>
          <p:nvSpPr>
            <p:cNvPr id="40" name="Rounded Rectangle 39"/>
            <p:cNvSpPr/>
            <p:nvPr/>
          </p:nvSpPr>
          <p:spPr>
            <a:xfrm>
              <a:off x="6888141" y="4333698"/>
              <a:ext cx="2002645" cy="2364678"/>
            </a:xfrm>
            <a:prstGeom prst="roundRect">
              <a:avLst/>
            </a:prstGeom>
            <a:solidFill>
              <a:srgbClr val="FFFF00">
                <a:alpha val="25098"/>
              </a:srgbClr>
            </a:solidFill>
            <a:ln>
              <a:solidFill>
                <a:schemeClr val="bg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844455" y="4269542"/>
              <a:ext cx="2039216" cy="2439340"/>
              <a:chOff x="165731" y="4322414"/>
              <a:chExt cx="2039216" cy="243934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502331" y="4962161"/>
                <a:ext cx="1370833" cy="1143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875499" y="5391728"/>
                    <a:ext cx="624495" cy="6565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en-US" sz="2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5499" y="5391728"/>
                    <a:ext cx="624495" cy="65659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580452" y="6105162"/>
                    <a:ext cx="624495" cy="6565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0452" y="6105162"/>
                    <a:ext cx="624495" cy="65659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65731" y="6105163"/>
                    <a:ext cx="624495" cy="6565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731" y="6105163"/>
                    <a:ext cx="624495" cy="65659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819613" y="4322414"/>
                    <a:ext cx="624495" cy="6565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613" y="4322414"/>
                    <a:ext cx="624495" cy="65659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1" name="TextBox 60"/>
          <p:cNvSpPr txBox="1"/>
          <p:nvPr/>
        </p:nvSpPr>
        <p:spPr>
          <a:xfrm>
            <a:off x="3294841" y="181372"/>
            <a:ext cx="314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98955" y="3070597"/>
                <a:ext cx="153006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1.2.4=</m:t>
                      </m:r>
                      <m:r>
                        <a:rPr lang="en-US" sz="2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55" y="3070597"/>
                <a:ext cx="1530067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357484" y="2960368"/>
                <a:ext cx="2497222" cy="88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.3=</m:t>
                      </m:r>
                      <m:r>
                        <a:rPr lang="en-US" sz="2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484" y="2960368"/>
                <a:ext cx="2497222" cy="88331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266069" y="3570923"/>
                <a:ext cx="337942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069" y="3570923"/>
                <a:ext cx="3379428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766206" y="3024645"/>
                <a:ext cx="2342410" cy="88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06" y="3024645"/>
                <a:ext cx="2342410" cy="883319"/>
              </a:xfrm>
              <a:prstGeom prst="rect">
                <a:avLst/>
              </a:prstGeom>
              <a:blipFill>
                <a:blip r:embed="rId22"/>
                <a:stretch>
                  <a:fillRect r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628853" y="1905486"/>
                <a:ext cx="542458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853" y="1905486"/>
                <a:ext cx="542458" cy="492443"/>
              </a:xfrm>
              <a:prstGeom prst="rect">
                <a:avLst/>
              </a:prstGeom>
              <a:blipFill>
                <a:blip r:embed="rId23"/>
                <a:stretch>
                  <a:fillRect r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>
            <a:off x="1117674" y="2321728"/>
            <a:ext cx="0" cy="668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381472" y="2262917"/>
            <a:ext cx="0" cy="790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751081" y="2305569"/>
            <a:ext cx="0" cy="1273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981044" y="2331073"/>
            <a:ext cx="0" cy="722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4230685" y="3475741"/>
            <a:ext cx="2885022" cy="1497179"/>
          </a:xfrm>
          <a:prstGeom prst="roundRect">
            <a:avLst>
              <a:gd name="adj" fmla="val 122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113111" y="4074518"/>
                <a:ext cx="381086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].</m:t>
                      </m:r>
                      <m:d>
                        <m:d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11" y="4074518"/>
                <a:ext cx="3810863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113112" y="4523143"/>
                <a:ext cx="337942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.[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]=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12" y="4523143"/>
                <a:ext cx="3379428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500404" y="4117352"/>
                <a:ext cx="7394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404" y="4117352"/>
                <a:ext cx="739465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502315" y="4511807"/>
                <a:ext cx="7394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15" y="4511807"/>
                <a:ext cx="739465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1088418" y="4182125"/>
            <a:ext cx="3126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115005" y="4598856"/>
                <a:ext cx="312675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600" b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US" sz="2600" b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600" b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en-US" sz="26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).</m:t>
                      </m:r>
                      <m:r>
                        <a:rPr lang="en-US" sz="26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26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6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US" sz="26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.(</m:t>
                      </m:r>
                      <m:r>
                        <a:rPr lang="en-US" sz="2600" b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en-US" sz="2600" b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600" b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26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05" y="4598856"/>
                <a:ext cx="3126757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910" y="3601652"/>
                <a:ext cx="43750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26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6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26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6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26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600" b="1" i="1" dirty="0" err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2600" b="1" i="1" dirty="0" err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600" b="1" i="1" dirty="0" err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26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).</m:t>
                      </m:r>
                      <m:r>
                        <a:rPr lang="en-US" sz="26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26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6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26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.(</m:t>
                      </m:r>
                      <m:r>
                        <a:rPr lang="en-US" sz="2600" b="1" i="1" dirty="0" err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2600" b="1" i="1" dirty="0" err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600" b="1" i="1" dirty="0" err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26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" y="3601652"/>
                <a:ext cx="4375013" cy="49244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17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76" grpId="0" animBg="1"/>
      <p:bldP spid="84" grpId="0"/>
      <p:bldP spid="85" grpId="0"/>
      <p:bldP spid="82" grpId="0"/>
      <p:bldP spid="87" grpId="0"/>
      <p:bldP spid="88" grpId="0"/>
      <p:bldP spid="90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3222863"/>
            <a:ext cx="37808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442622" y="4031027"/>
                <a:ext cx="2192755" cy="530727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.1=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22" y="4031027"/>
                <a:ext cx="2192755" cy="5307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5789" y="687596"/>
            <a:ext cx="33932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4: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0" y="4075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phối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cộng</a:t>
            </a:r>
            <a:endParaRPr lang="en-US" altLang="en-US" sz="2800" b="1" dirty="0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235153"/>
                  </p:ext>
                </p:extLst>
              </p:nvPr>
            </p:nvGraphicFramePr>
            <p:xfrm>
              <a:off x="3656128" y="994866"/>
              <a:ext cx="5334000" cy="2260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2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30" t="-1351" r="-402326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930" t="-1351" r="-302326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930" t="-1351" r="-202326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930" t="-1351" r="-102326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930" t="-1351" r="-2326" b="-4054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2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solidFill>
                          <a:srgbClr val="9900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0099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F5A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2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solidFill>
                          <a:srgbClr val="9900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0099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F5A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2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solidFill>
                          <a:srgbClr val="9900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0099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F5A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2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solidFill>
                          <a:srgbClr val="FF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solidFill>
                          <a:srgbClr val="9900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0099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F5A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235153"/>
                  </p:ext>
                </p:extLst>
              </p:nvPr>
            </p:nvGraphicFramePr>
            <p:xfrm>
              <a:off x="3656128" y="994866"/>
              <a:ext cx="5334000" cy="2260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2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930" t="-1351" r="-402326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0930" t="-1351" r="-302326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00930" t="-1351" r="-202326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00930" t="-1351" r="-102326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00930" t="-1351" r="-2326" b="-4054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2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71" t="-100000" r="-40285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571" t="-100000" r="-30285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99432" t="-100000" r="-20113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0099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F5A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2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71" t="-202703" r="-402857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571" t="-202703" r="-302857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99432" t="-202703" r="-201136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0099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F5A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2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71" t="-298667" r="-402857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571" t="-298667" r="-302857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99432" t="-298667" r="-201136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0099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F5A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2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71" t="-404054" r="-402857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571" t="-404054" r="-302857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99432" t="-404054" r="-201136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0099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F5A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02507" y="1394063"/>
            <a:ext cx="68627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7000351" y="1863963"/>
                <a:ext cx="623888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0351" y="1863963"/>
                <a:ext cx="623888" cy="4619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>
                <a:spLocks noChangeArrowheads="1"/>
              </p:cNvSpPr>
              <p:nvPr/>
            </p:nvSpPr>
            <p:spPr bwMode="auto">
              <a:xfrm>
                <a:off x="6962251" y="2316906"/>
                <a:ext cx="623888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</a:rPr>
                        <m:t>−36</m:t>
                      </m:r>
                    </m:oMath>
                  </m:oMathPara>
                </a14:m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2251" y="2316906"/>
                <a:ext cx="623888" cy="461962"/>
              </a:xfrm>
              <a:prstGeom prst="rect">
                <a:avLst/>
              </a:prstGeom>
              <a:blipFill>
                <a:blip r:embed="rId11"/>
                <a:stretch>
                  <a:fillRect r="-235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>
                <a:spLocks noChangeArrowheads="1"/>
              </p:cNvSpPr>
              <p:nvPr/>
            </p:nvSpPr>
            <p:spPr bwMode="auto">
              <a:xfrm>
                <a:off x="7079202" y="2777298"/>
                <a:ext cx="623888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9202" y="2777298"/>
                <a:ext cx="623888" cy="4619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>
                <a:spLocks noChangeArrowheads="1"/>
              </p:cNvSpPr>
              <p:nvPr/>
            </p:nvSpPr>
            <p:spPr bwMode="auto">
              <a:xfrm>
                <a:off x="8210834" y="1394062"/>
                <a:ext cx="560388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0834" y="1394062"/>
                <a:ext cx="560388" cy="4619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>
                <a:spLocks noChangeArrowheads="1"/>
              </p:cNvSpPr>
              <p:nvPr/>
            </p:nvSpPr>
            <p:spPr bwMode="auto">
              <a:xfrm>
                <a:off x="8121406" y="1838563"/>
                <a:ext cx="484188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1406" y="1838563"/>
                <a:ext cx="484188" cy="461962"/>
              </a:xfrm>
              <a:prstGeom prst="rect">
                <a:avLst/>
              </a:prstGeom>
              <a:blipFill>
                <a:blip r:embed="rId14"/>
                <a:stretch>
                  <a:fillRect r="-2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8039384" y="2318783"/>
                <a:ext cx="731838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</a:rPr>
                        <m:t>−36</m:t>
                      </m:r>
                    </m:oMath>
                  </m:oMathPara>
                </a14:m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9384" y="2318783"/>
                <a:ext cx="731838" cy="461962"/>
              </a:xfrm>
              <a:prstGeom prst="rect">
                <a:avLst/>
              </a:prstGeom>
              <a:blipFill>
                <a:blip r:embed="rId15"/>
                <a:stretch>
                  <a:fillRect r="-41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8241776" y="2760900"/>
                <a:ext cx="560388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41776" y="2760900"/>
                <a:ext cx="560388" cy="4619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Callout 28"/>
          <p:cNvSpPr/>
          <p:nvPr/>
        </p:nvSpPr>
        <p:spPr>
          <a:xfrm>
            <a:off x="4674012" y="3335155"/>
            <a:ext cx="3984510" cy="1311485"/>
          </a:xfrm>
          <a:prstGeom prst="wedgeEllipseCallout">
            <a:avLst>
              <a:gd name="adj1" fmla="val -40372"/>
              <a:gd name="adj2" fmla="val 69664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chemeClr val="tx1"/>
                </a:solidFill>
              </a:rPr>
              <a:t>Muốn nhân một số với một tổng ta làm như thế nào?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61" y="374826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Callout 30"/>
          <p:cNvSpPr/>
          <p:nvPr/>
        </p:nvSpPr>
        <p:spPr>
          <a:xfrm>
            <a:off x="4603328" y="3247199"/>
            <a:ext cx="4055194" cy="1567657"/>
          </a:xfrm>
          <a:prstGeom prst="wedgeEllipseCallout">
            <a:avLst>
              <a:gd name="adj1" fmla="val -39879"/>
              <a:gd name="adj2" fmla="val 63222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dirty="0" err="1">
                <a:solidFill>
                  <a:schemeClr val="tx1"/>
                </a:solidFill>
              </a:rPr>
              <a:t>nhân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tổng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rồi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2049454" y="518383"/>
                <a:ext cx="3504280" cy="530727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454" y="518383"/>
                <a:ext cx="3504280" cy="53072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52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" grpId="0"/>
      <p:bldP spid="2" grpId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92991" y="560789"/>
            <a:ext cx="78369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phối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cộng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926256" y="1279571"/>
                <a:ext cx="4162939" cy="530727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256" y="1279571"/>
                <a:ext cx="4162939" cy="5307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34025" y="1826166"/>
            <a:ext cx="86385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phối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trừ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2417455" y="2529080"/>
                <a:ext cx="4803019" cy="530727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455" y="2529080"/>
                <a:ext cx="4803019" cy="53072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359182" y="3189625"/>
            <a:ext cx="6443999" cy="738664"/>
            <a:chOff x="1074101" y="2803400"/>
            <a:chExt cx="8591999" cy="984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1074101" y="2803400"/>
                  <a:ext cx="8591999" cy="98488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en-US" sz="28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28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alt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en-US" sz="2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8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altLang="en-US" sz="2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alt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en-US" sz="2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28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alt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−(−</m:t>
                        </m:r>
                        <m:r>
                          <a:rPr lang="en-US" alt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).3</m:t>
                        </m:r>
                      </m:oMath>
                    </m:oMathPara>
                  </a14:m>
                  <a:endParaRPr lang="en-US" alt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101" y="2803400"/>
                  <a:ext cx="8591999" cy="984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1756805" y="2960943"/>
              <a:ext cx="7533771" cy="7938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38350" y="3717991"/>
            <a:ext cx="4923058" cy="898656"/>
            <a:chOff x="1756805" y="2556540"/>
            <a:chExt cx="13759680" cy="11982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7588250" y="2556540"/>
                  <a:ext cx="7928235" cy="98488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  <m:r>
                          <a:rPr lang="en-US" alt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−(−</m:t>
                        </m:r>
                        <m:r>
                          <a:rPr lang="en-US" alt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alt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250" y="2556540"/>
                  <a:ext cx="7928235" cy="984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1756805" y="2960943"/>
              <a:ext cx="7533771" cy="7938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789201" y="4313345"/>
                <a:ext cx="1764104" cy="73866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201" y="4313345"/>
                <a:ext cx="1764104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9213" y="3104199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025" y="-23986"/>
            <a:ext cx="8801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phối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cộng</a:t>
            </a:r>
            <a:endParaRPr lang="en-US" altLang="en-US" sz="2800" b="1" dirty="0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83626152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Words>1258</Words>
  <Application>Microsoft Office PowerPoint</Application>
  <PresentationFormat>On-screen Show (16:9)</PresentationFormat>
  <Paragraphs>533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Cambria Math</vt:lpstr>
      <vt:lpstr>Cambria</vt:lpstr>
      <vt:lpstr>Symbol Tiger</vt:lpstr>
      <vt:lpstr>Times New Roman</vt:lpstr>
      <vt:lpstr>Catamaran</vt:lpstr>
      <vt:lpstr>Calibri</vt:lpstr>
      <vt:lpstr>Roboto Slab Regular</vt:lpstr>
      <vt:lpstr>Vibur</vt:lpstr>
      <vt:lpstr>Arial</vt:lpstr>
      <vt:lpstr>Comfortaa</vt:lpstr>
      <vt:lpstr>Learning the Days of the Week by Slidesgo </vt:lpstr>
      <vt:lpstr>2_Office Theme</vt:lpstr>
      <vt:lpstr>PowerPoint Presentation</vt:lpstr>
      <vt:lpstr>§4. PHÉP NHÂN  VÀ PHÉP CHIA HẾT HAI SỐ NGUYÊN (Tiết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Tính chất của phép nhân số nguyên:</vt:lpstr>
      <vt:lpstr>3. Tính chất của phép nhân số nguyên:</vt:lpstr>
      <vt:lpstr>PowerPoint Presentation</vt:lpstr>
      <vt:lpstr>Thực hiện phép tính: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PHÉP NHÂN  CÁC SỐ NGUYÊN</dc:title>
  <dc:creator>Lê Ngọc Bảo Trân</dc:creator>
  <cp:lastModifiedBy>Admin</cp:lastModifiedBy>
  <cp:revision>241</cp:revision>
  <dcterms:modified xsi:type="dcterms:W3CDTF">2022-07-27T06:24:23Z</dcterms:modified>
</cp:coreProperties>
</file>