
<file path=[Content_Types].xml><?xml version="1.0" encoding="utf-8"?>
<Types xmlns="http://schemas.openxmlformats.org/package/2006/content-types">
  <Default Extension="png" ContentType="image/png"/>
  <Default Extension="mp3" ContentType="audio/mpeg"/>
  <Default Extension="jpeg" ContentType="image/jpeg"/>
  <Default Extension="wma" ContentType="audio/x-ms-wma"/>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audio5.wav" ContentType="audio/x-wav"/>
  <Override PartName="/ppt/media/audio6.wav" ContentType="audio/x-wav"/>
  <Override PartName="/ppt/media/audio7.wav" ContentType="audio/x-wav"/>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audio8.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83"/>
  </p:notesMasterIdLst>
  <p:sldIdLst>
    <p:sldId id="431" r:id="rId3"/>
    <p:sldId id="280" r:id="rId4"/>
    <p:sldId id="281" r:id="rId5"/>
    <p:sldId id="259" r:id="rId6"/>
    <p:sldId id="315" r:id="rId7"/>
    <p:sldId id="317" r:id="rId8"/>
    <p:sldId id="347" r:id="rId9"/>
    <p:sldId id="348" r:id="rId10"/>
    <p:sldId id="349" r:id="rId11"/>
    <p:sldId id="350" r:id="rId12"/>
    <p:sldId id="351" r:id="rId13"/>
    <p:sldId id="352" r:id="rId14"/>
    <p:sldId id="318" r:id="rId15"/>
    <p:sldId id="353" r:id="rId16"/>
    <p:sldId id="354" r:id="rId17"/>
    <p:sldId id="355" r:id="rId18"/>
    <p:sldId id="320" r:id="rId19"/>
    <p:sldId id="321" r:id="rId20"/>
    <p:sldId id="322" r:id="rId21"/>
    <p:sldId id="356" r:id="rId22"/>
    <p:sldId id="357" r:id="rId23"/>
    <p:sldId id="323" r:id="rId24"/>
    <p:sldId id="358" r:id="rId25"/>
    <p:sldId id="324" r:id="rId26"/>
    <p:sldId id="359" r:id="rId27"/>
    <p:sldId id="325" r:id="rId28"/>
    <p:sldId id="329" r:id="rId29"/>
    <p:sldId id="360" r:id="rId30"/>
    <p:sldId id="361" r:id="rId31"/>
    <p:sldId id="362" r:id="rId32"/>
    <p:sldId id="363" r:id="rId33"/>
    <p:sldId id="364" r:id="rId34"/>
    <p:sldId id="369" r:id="rId35"/>
    <p:sldId id="328" r:id="rId36"/>
    <p:sldId id="370" r:id="rId37"/>
    <p:sldId id="385" r:id="rId38"/>
    <p:sldId id="371" r:id="rId39"/>
    <p:sldId id="372" r:id="rId40"/>
    <p:sldId id="373" r:id="rId41"/>
    <p:sldId id="374" r:id="rId42"/>
    <p:sldId id="375" r:id="rId43"/>
    <p:sldId id="377" r:id="rId44"/>
    <p:sldId id="378" r:id="rId45"/>
    <p:sldId id="381" r:id="rId46"/>
    <p:sldId id="384" r:id="rId47"/>
    <p:sldId id="386" r:id="rId48"/>
    <p:sldId id="388" r:id="rId49"/>
    <p:sldId id="389" r:id="rId50"/>
    <p:sldId id="391" r:id="rId51"/>
    <p:sldId id="390" r:id="rId52"/>
    <p:sldId id="392" r:id="rId53"/>
    <p:sldId id="393" r:id="rId54"/>
    <p:sldId id="394" r:id="rId55"/>
    <p:sldId id="395" r:id="rId56"/>
    <p:sldId id="396" r:id="rId57"/>
    <p:sldId id="397" r:id="rId58"/>
    <p:sldId id="398" r:id="rId59"/>
    <p:sldId id="399" r:id="rId60"/>
    <p:sldId id="400" r:id="rId61"/>
    <p:sldId id="331" r:id="rId62"/>
    <p:sldId id="401" r:id="rId63"/>
    <p:sldId id="402" r:id="rId64"/>
    <p:sldId id="403" r:id="rId65"/>
    <p:sldId id="409" r:id="rId66"/>
    <p:sldId id="410" r:id="rId67"/>
    <p:sldId id="411" r:id="rId68"/>
    <p:sldId id="412" r:id="rId69"/>
    <p:sldId id="413" r:id="rId70"/>
    <p:sldId id="414" r:id="rId71"/>
    <p:sldId id="418" r:id="rId72"/>
    <p:sldId id="314" r:id="rId73"/>
    <p:sldId id="420" r:id="rId74"/>
    <p:sldId id="421" r:id="rId75"/>
    <p:sldId id="422" r:id="rId76"/>
    <p:sldId id="423" r:id="rId77"/>
    <p:sldId id="424" r:id="rId78"/>
    <p:sldId id="425" r:id="rId79"/>
    <p:sldId id="426" r:id="rId80"/>
    <p:sldId id="427" r:id="rId81"/>
    <p:sldId id="346" r:id="rId8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006600"/>
    <a:srgbClr val="99FF99"/>
    <a:srgbClr val="0000FF"/>
    <a:srgbClr val="FF33CC"/>
    <a:srgbClr val="00CC66"/>
    <a:srgbClr val="0066FF"/>
    <a:srgbClr val="6600FF"/>
    <a:srgbClr val="3399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AC4C2364-E8D1-442E-A81B-9C60E908AE18}" type="datetimeFigureOut">
              <a:rPr lang="en-US"/>
              <a:pPr>
                <a:defRPr/>
              </a:pPr>
              <a:t>7/27/2022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defRPr>
            </a:lvl1pPr>
          </a:lstStyle>
          <a:p>
            <a:pPr>
              <a:defRPr/>
            </a:pPr>
            <a:fld id="{CC38013D-3921-4301-833E-0A12E5AB5970}" type="slidenum">
              <a:rPr lang="en-US"/>
              <a:pPr>
                <a:defRPr/>
              </a:pPr>
              <a:t>‹#›</a:t>
            </a:fld>
            <a:endParaRPr lang="en-US"/>
          </a:p>
        </p:txBody>
      </p:sp>
    </p:spTree>
    <p:extLst>
      <p:ext uri="{BB962C8B-B14F-4D97-AF65-F5344CB8AC3E}">
        <p14:creationId xmlns:p14="http://schemas.microsoft.com/office/powerpoint/2010/main" val="35811864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 name="Google Shape;125;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 name="Google Shape;179;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B9A5324-5A6B-43A9-9300-82678B683D90}" type="datetimeFigureOut">
              <a:rPr lang="en-US"/>
              <a:pPr>
                <a:defRPr/>
              </a:pPr>
              <a:t>7/27/2022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1D1E0E8-DF95-40AB-A73F-E451A479AF1F}" type="slidenum">
              <a:rPr lang="en-US"/>
              <a:pPr>
                <a:defRPr/>
              </a:pPr>
              <a:t>‹#›</a:t>
            </a:fld>
            <a:endParaRPr lang="en-US"/>
          </a:p>
        </p:txBody>
      </p:sp>
    </p:spTree>
    <p:extLst>
      <p:ext uri="{BB962C8B-B14F-4D97-AF65-F5344CB8AC3E}">
        <p14:creationId xmlns:p14="http://schemas.microsoft.com/office/powerpoint/2010/main" val="3804243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CF12F94-D566-4DDE-9F8A-CC2738A0054D}" type="datetimeFigureOut">
              <a:rPr lang="en-US"/>
              <a:pPr>
                <a:defRPr/>
              </a:pPr>
              <a:t>7/27/2022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BED26A-AB69-4A11-B7C4-2EA5BDE24663}" type="slidenum">
              <a:rPr lang="en-US"/>
              <a:pPr>
                <a:defRPr/>
              </a:pPr>
              <a:t>‹#›</a:t>
            </a:fld>
            <a:endParaRPr lang="en-US"/>
          </a:p>
        </p:txBody>
      </p:sp>
    </p:spTree>
    <p:extLst>
      <p:ext uri="{BB962C8B-B14F-4D97-AF65-F5344CB8AC3E}">
        <p14:creationId xmlns:p14="http://schemas.microsoft.com/office/powerpoint/2010/main" val="3561021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48F836F-39DA-45C9-A45A-D8F9968B146E}" type="datetimeFigureOut">
              <a:rPr lang="en-US"/>
              <a:pPr>
                <a:defRPr/>
              </a:pPr>
              <a:t>7/27/2022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07DA684-92EE-4D08-A558-D4DA2AD9362D}" type="slidenum">
              <a:rPr lang="en-US"/>
              <a:pPr>
                <a:defRPr/>
              </a:pPr>
              <a:t>‹#›</a:t>
            </a:fld>
            <a:endParaRPr lang="en-US"/>
          </a:p>
        </p:txBody>
      </p:sp>
    </p:spTree>
    <p:extLst>
      <p:ext uri="{BB962C8B-B14F-4D97-AF65-F5344CB8AC3E}">
        <p14:creationId xmlns:p14="http://schemas.microsoft.com/office/powerpoint/2010/main" val="185400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defTabSz="685800">
              <a:defRPr/>
            </a:pPr>
            <a:fld id="{7426F96A-6331-4596-B68D-88FD7E84AA5F}" type="datetimeFigureOut">
              <a:rPr lang="en-US" smtClean="0">
                <a:solidFill>
                  <a:prstClr val="black">
                    <a:tint val="75000"/>
                  </a:prstClr>
                </a:solidFill>
              </a:rPr>
              <a:pPr defTabSz="685800">
                <a:defRPr/>
              </a:pPr>
              <a:t>7/27/2022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685800">
              <a:defRPr/>
            </a:pPr>
            <a:fld id="{8743B8BE-E363-4734-9DD4-DE0CBEBC1E9A}" type="slidenum">
              <a:rPr lang="en-US" altLang="en-US" smtClean="0"/>
              <a:pPr defTabSz="685800">
                <a:defRPr/>
              </a:pPr>
              <a:t>‹#›</a:t>
            </a:fld>
            <a:endParaRPr lang="en-US" altLang="en-US"/>
          </a:p>
        </p:txBody>
      </p:sp>
    </p:spTree>
    <p:extLst>
      <p:ext uri="{BB962C8B-B14F-4D97-AF65-F5344CB8AC3E}">
        <p14:creationId xmlns:p14="http://schemas.microsoft.com/office/powerpoint/2010/main" val="446409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685800">
              <a:defRPr/>
            </a:pPr>
            <a:fld id="{15404F9A-7478-4953-9FFA-3523A92FD303}" type="datetimeFigureOut">
              <a:rPr lang="en-US" smtClean="0">
                <a:solidFill>
                  <a:prstClr val="black">
                    <a:tint val="75000"/>
                  </a:prstClr>
                </a:solidFill>
              </a:rPr>
              <a:pPr defTabSz="685800">
                <a:defRPr/>
              </a:pPr>
              <a:t>7/27/2022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685800">
              <a:defRPr/>
            </a:pPr>
            <a:fld id="{6564A8EE-9453-4C50-AA01-90F0BBE0F4C9}" type="slidenum">
              <a:rPr lang="en-US" altLang="en-US" smtClean="0"/>
              <a:pPr defTabSz="685800">
                <a:defRPr/>
              </a:pPr>
              <a:t>‹#›</a:t>
            </a:fld>
            <a:endParaRPr lang="en-US" altLang="en-US"/>
          </a:p>
        </p:txBody>
      </p:sp>
    </p:spTree>
    <p:extLst>
      <p:ext uri="{BB962C8B-B14F-4D97-AF65-F5344CB8AC3E}">
        <p14:creationId xmlns:p14="http://schemas.microsoft.com/office/powerpoint/2010/main" val="556550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defTabSz="685800">
              <a:defRPr/>
            </a:pPr>
            <a:fld id="{524AB722-62AA-444D-A056-075A262954ED}" type="datetimeFigureOut">
              <a:rPr lang="en-US" smtClean="0">
                <a:solidFill>
                  <a:prstClr val="black">
                    <a:tint val="75000"/>
                  </a:prstClr>
                </a:solidFill>
              </a:rPr>
              <a:pPr defTabSz="685800">
                <a:defRPr/>
              </a:pPr>
              <a:t>7/27/2022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685800">
              <a:defRPr/>
            </a:pPr>
            <a:fld id="{5D281A13-49D0-4DF6-A06F-365BA99E2DF7}" type="slidenum">
              <a:rPr lang="en-US" altLang="en-US" smtClean="0"/>
              <a:pPr defTabSz="685800">
                <a:defRPr/>
              </a:pPr>
              <a:t>‹#›</a:t>
            </a:fld>
            <a:endParaRPr lang="en-US" altLang="en-US"/>
          </a:p>
        </p:txBody>
      </p:sp>
    </p:spTree>
    <p:extLst>
      <p:ext uri="{BB962C8B-B14F-4D97-AF65-F5344CB8AC3E}">
        <p14:creationId xmlns:p14="http://schemas.microsoft.com/office/powerpoint/2010/main" val="1757071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defTabSz="685800">
              <a:defRPr/>
            </a:pPr>
            <a:fld id="{4A07234C-ABCA-44C2-AEDD-5B7A99D73186}" type="datetimeFigureOut">
              <a:rPr lang="en-US" smtClean="0">
                <a:solidFill>
                  <a:prstClr val="black">
                    <a:tint val="75000"/>
                  </a:prstClr>
                </a:solidFill>
              </a:rPr>
              <a:pPr defTabSz="685800">
                <a:defRPr/>
              </a:pPr>
              <a:t>7/27/2022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68580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685800">
              <a:defRPr/>
            </a:pPr>
            <a:fld id="{A5267203-ECC9-4BA7-A5D1-D44F91C41005}" type="slidenum">
              <a:rPr lang="en-US" altLang="en-US" smtClean="0"/>
              <a:pPr defTabSz="685800">
                <a:defRPr/>
              </a:pPr>
              <a:t>‹#›</a:t>
            </a:fld>
            <a:endParaRPr lang="en-US" altLang="en-US"/>
          </a:p>
        </p:txBody>
      </p:sp>
    </p:spTree>
    <p:extLst>
      <p:ext uri="{BB962C8B-B14F-4D97-AF65-F5344CB8AC3E}">
        <p14:creationId xmlns:p14="http://schemas.microsoft.com/office/powerpoint/2010/main" val="10403510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defTabSz="685800">
              <a:defRPr/>
            </a:pPr>
            <a:fld id="{6CC06005-AD79-4F63-9378-080A9ACC259D}" type="datetimeFigureOut">
              <a:rPr lang="en-US" smtClean="0">
                <a:solidFill>
                  <a:prstClr val="black">
                    <a:tint val="75000"/>
                  </a:prstClr>
                </a:solidFill>
              </a:rPr>
              <a:pPr defTabSz="685800">
                <a:defRPr/>
              </a:pPr>
              <a:t>7/27/2022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defTabSz="685800">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defTabSz="685800">
              <a:defRPr/>
            </a:pPr>
            <a:fld id="{0174AC31-F081-4D01-8989-F9D91AE8D642}" type="slidenum">
              <a:rPr lang="en-US" altLang="en-US" smtClean="0"/>
              <a:pPr defTabSz="685800">
                <a:defRPr/>
              </a:pPr>
              <a:t>‹#›</a:t>
            </a:fld>
            <a:endParaRPr lang="en-US" altLang="en-US"/>
          </a:p>
        </p:txBody>
      </p:sp>
    </p:spTree>
    <p:extLst>
      <p:ext uri="{BB962C8B-B14F-4D97-AF65-F5344CB8AC3E}">
        <p14:creationId xmlns:p14="http://schemas.microsoft.com/office/powerpoint/2010/main" val="41441193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defTabSz="685800">
              <a:defRPr/>
            </a:pPr>
            <a:fld id="{2428E43F-F65C-4257-A07B-90A093DEA016}" type="datetimeFigureOut">
              <a:rPr lang="en-US" smtClean="0">
                <a:solidFill>
                  <a:prstClr val="black">
                    <a:tint val="75000"/>
                  </a:prstClr>
                </a:solidFill>
              </a:rPr>
              <a:pPr defTabSz="685800">
                <a:defRPr/>
              </a:pPr>
              <a:t>7/27/2022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defTabSz="685800">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defTabSz="685800">
              <a:defRPr/>
            </a:pPr>
            <a:fld id="{773F418B-94B4-411B-8C04-73EA8D8AF0B2}" type="slidenum">
              <a:rPr lang="en-US" altLang="en-US" smtClean="0"/>
              <a:pPr defTabSz="685800">
                <a:defRPr/>
              </a:pPr>
              <a:t>‹#›</a:t>
            </a:fld>
            <a:endParaRPr lang="en-US" altLang="en-US"/>
          </a:p>
        </p:txBody>
      </p:sp>
    </p:spTree>
    <p:extLst>
      <p:ext uri="{BB962C8B-B14F-4D97-AF65-F5344CB8AC3E}">
        <p14:creationId xmlns:p14="http://schemas.microsoft.com/office/powerpoint/2010/main" val="2421471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685800">
              <a:defRPr/>
            </a:pPr>
            <a:fld id="{6EC387D9-D7DE-4E84-B8A7-DF1035ECB002}" type="datetimeFigureOut">
              <a:rPr lang="en-US" smtClean="0">
                <a:solidFill>
                  <a:prstClr val="black">
                    <a:tint val="75000"/>
                  </a:prstClr>
                </a:solidFill>
              </a:rPr>
              <a:pPr defTabSz="685800">
                <a:defRPr/>
              </a:pPr>
              <a:t>7/27/2022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defTabSz="685800">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defTabSz="685800">
              <a:defRPr/>
            </a:pPr>
            <a:fld id="{1C39524B-1A6C-463E-8124-8614BCB828FB}" type="slidenum">
              <a:rPr lang="en-US" altLang="en-US" smtClean="0"/>
              <a:pPr defTabSz="685800">
                <a:defRPr/>
              </a:pPr>
              <a:t>‹#›</a:t>
            </a:fld>
            <a:endParaRPr lang="en-US" altLang="en-US"/>
          </a:p>
        </p:txBody>
      </p:sp>
    </p:spTree>
    <p:extLst>
      <p:ext uri="{BB962C8B-B14F-4D97-AF65-F5344CB8AC3E}">
        <p14:creationId xmlns:p14="http://schemas.microsoft.com/office/powerpoint/2010/main" val="1305047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defTabSz="685800">
              <a:defRPr/>
            </a:pPr>
            <a:fld id="{26DA46EF-0E1F-4479-ADA5-86D1F58AE1D7}" type="datetimeFigureOut">
              <a:rPr lang="en-US" smtClean="0">
                <a:solidFill>
                  <a:prstClr val="black">
                    <a:tint val="75000"/>
                  </a:prstClr>
                </a:solidFill>
              </a:rPr>
              <a:pPr defTabSz="685800">
                <a:defRPr/>
              </a:pPr>
              <a:t>7/27/2022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68580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685800">
              <a:defRPr/>
            </a:pPr>
            <a:fld id="{E539890E-B1B2-4231-8226-6F54A13F8133}" type="slidenum">
              <a:rPr lang="en-US" altLang="en-US" smtClean="0"/>
              <a:pPr defTabSz="685800">
                <a:defRPr/>
              </a:pPr>
              <a:t>‹#›</a:t>
            </a:fld>
            <a:endParaRPr lang="en-US" altLang="en-US"/>
          </a:p>
        </p:txBody>
      </p:sp>
    </p:spTree>
    <p:extLst>
      <p:ext uri="{BB962C8B-B14F-4D97-AF65-F5344CB8AC3E}">
        <p14:creationId xmlns:p14="http://schemas.microsoft.com/office/powerpoint/2010/main" val="2445155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B134404-F422-474E-8665-02B2CA67C598}" type="datetimeFigureOut">
              <a:rPr lang="en-US"/>
              <a:pPr>
                <a:defRPr/>
              </a:pPr>
              <a:t>7/27/2022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59F7B4D-D0CF-4581-A78B-B5976DFB34E8}" type="slidenum">
              <a:rPr lang="en-US"/>
              <a:pPr>
                <a:defRPr/>
              </a:pPr>
              <a:t>‹#›</a:t>
            </a:fld>
            <a:endParaRPr lang="en-US"/>
          </a:p>
        </p:txBody>
      </p:sp>
    </p:spTree>
    <p:extLst>
      <p:ext uri="{BB962C8B-B14F-4D97-AF65-F5344CB8AC3E}">
        <p14:creationId xmlns:p14="http://schemas.microsoft.com/office/powerpoint/2010/main" val="307503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defTabSz="685800">
              <a:defRPr/>
            </a:pPr>
            <a:fld id="{8DD66AAE-BEEC-452F-97DC-4A028DBC490A}" type="datetimeFigureOut">
              <a:rPr lang="en-US" smtClean="0">
                <a:solidFill>
                  <a:prstClr val="black">
                    <a:tint val="75000"/>
                  </a:prstClr>
                </a:solidFill>
              </a:rPr>
              <a:pPr defTabSz="685800">
                <a:defRPr/>
              </a:pPr>
              <a:t>7/27/2022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68580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685800">
              <a:defRPr/>
            </a:pPr>
            <a:fld id="{2412CE54-2A3F-48F4-9D9B-81E45AAD2529}" type="slidenum">
              <a:rPr lang="en-US" altLang="en-US" smtClean="0"/>
              <a:pPr defTabSz="685800">
                <a:defRPr/>
              </a:pPr>
              <a:t>‹#›</a:t>
            </a:fld>
            <a:endParaRPr lang="en-US" altLang="en-US"/>
          </a:p>
        </p:txBody>
      </p:sp>
    </p:spTree>
    <p:extLst>
      <p:ext uri="{BB962C8B-B14F-4D97-AF65-F5344CB8AC3E}">
        <p14:creationId xmlns:p14="http://schemas.microsoft.com/office/powerpoint/2010/main" val="14934193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685800">
              <a:defRPr/>
            </a:pPr>
            <a:fld id="{1587F074-8538-4445-A955-749C8EB10928}" type="datetimeFigureOut">
              <a:rPr lang="en-US" smtClean="0">
                <a:solidFill>
                  <a:prstClr val="black">
                    <a:tint val="75000"/>
                  </a:prstClr>
                </a:solidFill>
              </a:rPr>
              <a:pPr defTabSz="685800">
                <a:defRPr/>
              </a:pPr>
              <a:t>7/27/2022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685800">
              <a:defRPr/>
            </a:pPr>
            <a:fld id="{6CDA643B-A2B0-4B39-BC40-9306EB14BAC3}" type="slidenum">
              <a:rPr lang="en-US" altLang="en-US" smtClean="0"/>
              <a:pPr defTabSz="685800">
                <a:defRPr/>
              </a:pPr>
              <a:t>‹#›</a:t>
            </a:fld>
            <a:endParaRPr lang="en-US" altLang="en-US"/>
          </a:p>
        </p:txBody>
      </p:sp>
    </p:spTree>
    <p:extLst>
      <p:ext uri="{BB962C8B-B14F-4D97-AF65-F5344CB8AC3E}">
        <p14:creationId xmlns:p14="http://schemas.microsoft.com/office/powerpoint/2010/main" val="1825475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685800">
              <a:defRPr/>
            </a:pPr>
            <a:fld id="{D88467FE-8C6B-4C85-A90D-68A228C3CCB8}" type="datetimeFigureOut">
              <a:rPr lang="en-US" smtClean="0">
                <a:solidFill>
                  <a:prstClr val="black">
                    <a:tint val="75000"/>
                  </a:prstClr>
                </a:solidFill>
              </a:rPr>
              <a:pPr defTabSz="685800">
                <a:defRPr/>
              </a:pPr>
              <a:t>7/27/2022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685800">
              <a:defRPr/>
            </a:pPr>
            <a:fld id="{768EEE99-FBA5-4A37-90E5-425FCB8926E4}" type="slidenum">
              <a:rPr lang="en-US" altLang="en-US" smtClean="0"/>
              <a:pPr defTabSz="685800">
                <a:defRPr/>
              </a:pPr>
              <a:t>‹#›</a:t>
            </a:fld>
            <a:endParaRPr lang="en-US" altLang="en-US"/>
          </a:p>
        </p:txBody>
      </p:sp>
    </p:spTree>
    <p:extLst>
      <p:ext uri="{BB962C8B-B14F-4D97-AF65-F5344CB8AC3E}">
        <p14:creationId xmlns:p14="http://schemas.microsoft.com/office/powerpoint/2010/main" val="2042677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F99E5A8-AF3E-41B8-983C-8A8BA3C61DB0}" type="datetimeFigureOut">
              <a:rPr lang="en-US"/>
              <a:pPr>
                <a:defRPr/>
              </a:pPr>
              <a:t>7/27/2022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62FB4E7-5DE3-465C-A188-DB93A18A5506}" type="slidenum">
              <a:rPr lang="en-US"/>
              <a:pPr>
                <a:defRPr/>
              </a:pPr>
              <a:t>‹#›</a:t>
            </a:fld>
            <a:endParaRPr lang="en-US"/>
          </a:p>
        </p:txBody>
      </p:sp>
    </p:spTree>
    <p:extLst>
      <p:ext uri="{BB962C8B-B14F-4D97-AF65-F5344CB8AC3E}">
        <p14:creationId xmlns:p14="http://schemas.microsoft.com/office/powerpoint/2010/main" val="3434939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5ED1FD9-24F2-4879-AFFF-1B1607CE3FFE}" type="datetimeFigureOut">
              <a:rPr lang="en-US"/>
              <a:pPr>
                <a:defRPr/>
              </a:pPr>
              <a:t>7/27/2022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2C5A31C-73F5-44EE-B44D-3FC2D647218F}" type="slidenum">
              <a:rPr lang="en-US"/>
              <a:pPr>
                <a:defRPr/>
              </a:pPr>
              <a:t>‹#›</a:t>
            </a:fld>
            <a:endParaRPr lang="en-US"/>
          </a:p>
        </p:txBody>
      </p:sp>
    </p:spTree>
    <p:extLst>
      <p:ext uri="{BB962C8B-B14F-4D97-AF65-F5344CB8AC3E}">
        <p14:creationId xmlns:p14="http://schemas.microsoft.com/office/powerpoint/2010/main" val="317420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DBD8566-82CB-49E2-8B34-D6EFB6D684EC}" type="datetimeFigureOut">
              <a:rPr lang="en-US"/>
              <a:pPr>
                <a:defRPr/>
              </a:pPr>
              <a:t>7/27/2022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D377B0E-C315-451F-B9C2-C0F13C933554}" type="slidenum">
              <a:rPr lang="en-US"/>
              <a:pPr>
                <a:defRPr/>
              </a:pPr>
              <a:t>‹#›</a:t>
            </a:fld>
            <a:endParaRPr lang="en-US"/>
          </a:p>
        </p:txBody>
      </p:sp>
    </p:spTree>
    <p:extLst>
      <p:ext uri="{BB962C8B-B14F-4D97-AF65-F5344CB8AC3E}">
        <p14:creationId xmlns:p14="http://schemas.microsoft.com/office/powerpoint/2010/main" val="669614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7793282-FE10-454D-9EDD-191C057BA3B9}" type="datetimeFigureOut">
              <a:rPr lang="en-US"/>
              <a:pPr>
                <a:defRPr/>
              </a:pPr>
              <a:t>7/27/2022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5638708-E1E7-4A5E-BCE1-431EF8693D20}" type="slidenum">
              <a:rPr lang="en-US"/>
              <a:pPr>
                <a:defRPr/>
              </a:pPr>
              <a:t>‹#›</a:t>
            </a:fld>
            <a:endParaRPr lang="en-US"/>
          </a:p>
        </p:txBody>
      </p:sp>
    </p:spTree>
    <p:extLst>
      <p:ext uri="{BB962C8B-B14F-4D97-AF65-F5344CB8AC3E}">
        <p14:creationId xmlns:p14="http://schemas.microsoft.com/office/powerpoint/2010/main" val="2380152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89B58E8-1CD6-4634-9D29-05614B05FA6A}" type="datetimeFigureOut">
              <a:rPr lang="en-US"/>
              <a:pPr>
                <a:defRPr/>
              </a:pPr>
              <a:t>7/27/2022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67A08A6-020F-47BE-A87F-4E60D166326B}" type="slidenum">
              <a:rPr lang="en-US"/>
              <a:pPr>
                <a:defRPr/>
              </a:pPr>
              <a:t>‹#›</a:t>
            </a:fld>
            <a:endParaRPr lang="en-US"/>
          </a:p>
        </p:txBody>
      </p:sp>
    </p:spTree>
    <p:extLst>
      <p:ext uri="{BB962C8B-B14F-4D97-AF65-F5344CB8AC3E}">
        <p14:creationId xmlns:p14="http://schemas.microsoft.com/office/powerpoint/2010/main" val="1740102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53EA8D7-AC92-4C62-AF00-9022F2FE8C4D}" type="datetimeFigureOut">
              <a:rPr lang="en-US"/>
              <a:pPr>
                <a:defRPr/>
              </a:pPr>
              <a:t>7/27/2022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D03A33C-9442-403F-92FE-B5FDB7CB16F0}" type="slidenum">
              <a:rPr lang="en-US"/>
              <a:pPr>
                <a:defRPr/>
              </a:pPr>
              <a:t>‹#›</a:t>
            </a:fld>
            <a:endParaRPr lang="en-US"/>
          </a:p>
        </p:txBody>
      </p:sp>
    </p:spTree>
    <p:extLst>
      <p:ext uri="{BB962C8B-B14F-4D97-AF65-F5344CB8AC3E}">
        <p14:creationId xmlns:p14="http://schemas.microsoft.com/office/powerpoint/2010/main" val="2103636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CE3C9C6-2A7A-459E-B61E-3D8EA706B9F2}" type="datetimeFigureOut">
              <a:rPr lang="en-US"/>
              <a:pPr>
                <a:defRPr/>
              </a:pPr>
              <a:t>7/27/2022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FA0CAD2-B75C-46C7-9D59-1DF9A58ACC80}" type="slidenum">
              <a:rPr lang="en-US"/>
              <a:pPr>
                <a:defRPr/>
              </a:pPr>
              <a:t>‹#›</a:t>
            </a:fld>
            <a:endParaRPr lang="en-US"/>
          </a:p>
        </p:txBody>
      </p:sp>
    </p:spTree>
    <p:extLst>
      <p:ext uri="{BB962C8B-B14F-4D97-AF65-F5344CB8AC3E}">
        <p14:creationId xmlns:p14="http://schemas.microsoft.com/office/powerpoint/2010/main" val="3890962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B2618D0A-96C9-4605-862E-FE1CE074F202}" type="datetimeFigureOut">
              <a:rPr lang="en-US"/>
              <a:pPr>
                <a:defRPr/>
              </a:pPr>
              <a:t>7/27/2022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D95510F-302F-45E4-BF9E-E1D88EF4C19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defTabSz="685800">
              <a:defRPr/>
            </a:pPr>
            <a:fld id="{10823FB0-4301-4F38-8539-8E5998112054}" type="datetimeFigureOut">
              <a:rPr lang="en-US" smtClean="0">
                <a:solidFill>
                  <a:prstClr val="black">
                    <a:tint val="75000"/>
                  </a:prstClr>
                </a:solidFill>
              </a:rPr>
              <a:pPr defTabSz="685800">
                <a:defRPr/>
              </a:pPr>
              <a:t>7/27/2022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anose="020F0502020204030204" pitchFamily="34" charset="0"/>
              </a:defRPr>
            </a:lvl1pPr>
          </a:lstStyle>
          <a:p>
            <a:pPr defTabSz="685800">
              <a:defRPr/>
            </a:pPr>
            <a:fld id="{DDB160F7-E1FF-4914-8C9E-8F69F885A64B}" type="slidenum">
              <a:rPr lang="en-US" altLang="en-US" smtClean="0"/>
              <a:pPr defTabSz="685800">
                <a:defRPr/>
              </a:pPr>
              <a:t>‹#›</a:t>
            </a:fld>
            <a:endParaRPr lang="en-US" altLang="en-US"/>
          </a:p>
        </p:txBody>
      </p:sp>
    </p:spTree>
    <p:extLst>
      <p:ext uri="{BB962C8B-B14F-4D97-AF65-F5344CB8AC3E}">
        <p14:creationId xmlns:p14="http://schemas.microsoft.com/office/powerpoint/2010/main" val="7936756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image" Target="../media/image16.png"/><Relationship Id="rId4" Type="http://schemas.openxmlformats.org/officeDocument/2006/relationships/image" Target="../media/image15.gif"/></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image" Target="../media/image16.png"/><Relationship Id="rId4" Type="http://schemas.openxmlformats.org/officeDocument/2006/relationships/image" Target="../media/image15.gif"/></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image" Target="../media/image16.png"/><Relationship Id="rId4" Type="http://schemas.openxmlformats.org/officeDocument/2006/relationships/image" Target="../media/image15.gif"/></Relationships>
</file>

<file path=ppt/slides/_rels/slide1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gif"/></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15.gif"/><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gif"/><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gif"/></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gif"/></Relationships>
</file>

<file path=ppt/slides/_rels/slide2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gif"/></Relationships>
</file>

<file path=ppt/slides/_rels/slide2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gif"/></Relationships>
</file>

<file path=ppt/slides/_rels/slide28.xml.rels><?xml version="1.0" encoding="UTF-8" standalone="yes"?>
<Relationships xmlns="http://schemas.openxmlformats.org/package/2006/relationships"><Relationship Id="rId8" Type="http://schemas.openxmlformats.org/officeDocument/2006/relationships/slide" Target="slide32.xml"/><Relationship Id="rId13" Type="http://schemas.microsoft.com/office/2007/relationships/hdphoto" Target="../media/hdphoto3.wdp"/><Relationship Id="rId18" Type="http://schemas.openxmlformats.org/officeDocument/2006/relationships/image" Target="../media/image32.png"/><Relationship Id="rId26" Type="http://schemas.openxmlformats.org/officeDocument/2006/relationships/slide" Target="slide8.xml"/><Relationship Id="rId3" Type="http://schemas.openxmlformats.org/officeDocument/2006/relationships/slideLayout" Target="../slideLayouts/slideLayout7.xml"/><Relationship Id="rId21" Type="http://schemas.openxmlformats.org/officeDocument/2006/relationships/image" Target="../media/image33.png"/><Relationship Id="rId7" Type="http://schemas.microsoft.com/office/2007/relationships/hdphoto" Target="../media/hdphoto1.wdp"/><Relationship Id="rId12" Type="http://schemas.openxmlformats.org/officeDocument/2006/relationships/image" Target="../media/image30.png"/><Relationship Id="rId17" Type="http://schemas.openxmlformats.org/officeDocument/2006/relationships/slide" Target="slide31.xml"/><Relationship Id="rId25" Type="http://schemas.microsoft.com/office/2007/relationships/hdphoto" Target="../media/hdphoto7.wdp"/><Relationship Id="rId2" Type="http://schemas.openxmlformats.org/officeDocument/2006/relationships/audio" Target="../media/media1.mp3"/><Relationship Id="rId16" Type="http://schemas.microsoft.com/office/2007/relationships/hdphoto" Target="../media/hdphoto4.wdp"/><Relationship Id="rId20" Type="http://schemas.openxmlformats.org/officeDocument/2006/relationships/slide" Target="slide11.xml"/><Relationship Id="rId29" Type="http://schemas.openxmlformats.org/officeDocument/2006/relationships/slide" Target="slide33.xml"/><Relationship Id="rId1" Type="http://schemas.microsoft.com/office/2007/relationships/media" Target="../media/media1.mp3"/><Relationship Id="rId6" Type="http://schemas.openxmlformats.org/officeDocument/2006/relationships/image" Target="../media/image28.png"/><Relationship Id="rId11" Type="http://schemas.openxmlformats.org/officeDocument/2006/relationships/slide" Target="slide30.xml"/><Relationship Id="rId24" Type="http://schemas.openxmlformats.org/officeDocument/2006/relationships/image" Target="../media/image34.png"/><Relationship Id="rId5" Type="http://schemas.openxmlformats.org/officeDocument/2006/relationships/slide" Target="slide29.xml"/><Relationship Id="rId15" Type="http://schemas.openxmlformats.org/officeDocument/2006/relationships/image" Target="../media/image31.png"/><Relationship Id="rId23" Type="http://schemas.openxmlformats.org/officeDocument/2006/relationships/slide" Target="slide12.xml"/><Relationship Id="rId28" Type="http://schemas.microsoft.com/office/2007/relationships/hdphoto" Target="../media/hdphoto8.wdp"/><Relationship Id="rId10" Type="http://schemas.microsoft.com/office/2007/relationships/hdphoto" Target="../media/hdphoto2.wdp"/><Relationship Id="rId19" Type="http://schemas.microsoft.com/office/2007/relationships/hdphoto" Target="../media/hdphoto5.wdp"/><Relationship Id="rId31" Type="http://schemas.openxmlformats.org/officeDocument/2006/relationships/image" Target="../media/image37.png"/><Relationship Id="rId4" Type="http://schemas.openxmlformats.org/officeDocument/2006/relationships/image" Target="../media/image27.jpg"/><Relationship Id="rId9" Type="http://schemas.openxmlformats.org/officeDocument/2006/relationships/image" Target="../media/image29.png"/><Relationship Id="rId14" Type="http://schemas.openxmlformats.org/officeDocument/2006/relationships/slide" Target="slide9.xml"/><Relationship Id="rId22" Type="http://schemas.microsoft.com/office/2007/relationships/hdphoto" Target="../media/hdphoto6.wdp"/><Relationship Id="rId27" Type="http://schemas.openxmlformats.org/officeDocument/2006/relationships/image" Target="../media/image35.png"/><Relationship Id="rId30" Type="http://schemas.openxmlformats.org/officeDocument/2006/relationships/image" Target="../media/image36.png"/></Relationships>
</file>

<file path=ppt/slides/_rels/slide29.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media" Target="../media/media3.mp3"/><Relationship Id="rId7" Type="http://schemas.openxmlformats.org/officeDocument/2006/relationships/image" Target="../media/image39.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 Target="slide28.xml"/><Relationship Id="rId5" Type="http://schemas.openxmlformats.org/officeDocument/2006/relationships/image" Target="../media/image38.jpg"/><Relationship Id="rId4" Type="http://schemas.openxmlformats.org/officeDocument/2006/relationships/slideLayout" Target="../slideLayouts/slideLayout7.xml"/><Relationship Id="rId9"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gif"/></Relationships>
</file>

<file path=ppt/slides/_rels/slide30.xml.rels><?xml version="1.0" encoding="UTF-8" standalone="yes"?>
<Relationships xmlns="http://schemas.openxmlformats.org/package/2006/relationships"><Relationship Id="rId8" Type="http://schemas.openxmlformats.org/officeDocument/2006/relationships/slide" Target="slide28.xml"/><Relationship Id="rId3" Type="http://schemas.microsoft.com/office/2007/relationships/media" Target="../media/media3.mp3"/><Relationship Id="rId7" Type="http://schemas.openxmlformats.org/officeDocument/2006/relationships/image" Target="../media/image4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0.png"/><Relationship Id="rId5" Type="http://schemas.openxmlformats.org/officeDocument/2006/relationships/image" Target="../media/image38.jpg"/><Relationship Id="rId4" Type="http://schemas.openxmlformats.org/officeDocument/2006/relationships/slideLayout" Target="../slideLayouts/slideLayout7.xml"/><Relationship Id="rId9" Type="http://schemas.openxmlformats.org/officeDocument/2006/relationships/image" Target="../media/image39.png"/></Relationships>
</file>

<file path=ppt/slides/_rels/slide31.xml.rels><?xml version="1.0" encoding="UTF-8" standalone="yes"?>
<Relationships xmlns="http://schemas.openxmlformats.org/package/2006/relationships"><Relationship Id="rId8" Type="http://schemas.openxmlformats.org/officeDocument/2006/relationships/slide" Target="slide28.xml"/><Relationship Id="rId3" Type="http://schemas.microsoft.com/office/2007/relationships/media" Target="../media/media3.mp3"/><Relationship Id="rId7" Type="http://schemas.openxmlformats.org/officeDocument/2006/relationships/image" Target="../media/image4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0.png"/><Relationship Id="rId5" Type="http://schemas.openxmlformats.org/officeDocument/2006/relationships/image" Target="../media/image38.jpg"/><Relationship Id="rId4" Type="http://schemas.openxmlformats.org/officeDocument/2006/relationships/slideLayout" Target="../slideLayouts/slideLayout7.xml"/><Relationship Id="rId9" Type="http://schemas.openxmlformats.org/officeDocument/2006/relationships/image" Target="../media/image39.png"/></Relationships>
</file>

<file path=ppt/slides/_rels/slide32.xml.rels><?xml version="1.0" encoding="UTF-8" standalone="yes"?>
<Relationships xmlns="http://schemas.openxmlformats.org/package/2006/relationships"><Relationship Id="rId8" Type="http://schemas.openxmlformats.org/officeDocument/2006/relationships/slide" Target="slide28.xml"/><Relationship Id="rId3" Type="http://schemas.microsoft.com/office/2007/relationships/media" Target="../media/media3.mp3"/><Relationship Id="rId7" Type="http://schemas.openxmlformats.org/officeDocument/2006/relationships/image" Target="../media/image4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0.png"/><Relationship Id="rId5" Type="http://schemas.openxmlformats.org/officeDocument/2006/relationships/image" Target="../media/image38.jpg"/><Relationship Id="rId4" Type="http://schemas.openxmlformats.org/officeDocument/2006/relationships/slideLayout" Target="../slideLayouts/slideLayout7.xml"/><Relationship Id="rId9" Type="http://schemas.openxmlformats.org/officeDocument/2006/relationships/image" Target="../media/image39.png"/></Relationships>
</file>

<file path=ppt/slides/_rels/slide3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7.xml"/><Relationship Id="rId7" Type="http://schemas.openxmlformats.org/officeDocument/2006/relationships/image" Target="../media/image3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14.xml"/><Relationship Id="rId5" Type="http://schemas.openxmlformats.org/officeDocument/2006/relationships/image" Target="../media/image43.jpeg"/><Relationship Id="rId4" Type="http://schemas.openxmlformats.org/officeDocument/2006/relationships/image" Target="../media/image42.jp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36.png"/><Relationship Id="rId4" Type="http://schemas.openxmlformats.org/officeDocument/2006/relationships/slide" Target="slide14.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15.gif"/><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slide" Target="slide14.xml"/></Relationships>
</file>

<file path=ppt/slides/_rels/slide3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slide" Target="slide14.xml"/></Relationships>
</file>

<file path=ppt/slides/_rels/slide3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slide" Target="slide1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gif"/></Relationships>
</file>

<file path=ppt/slides/_rels/slide4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slide" Target="slide14.xml"/></Relationships>
</file>

<file path=ppt/slides/_rels/slide41.xml.rels><?xml version="1.0" encoding="UTF-8" standalone="yes"?>
<Relationships xmlns="http://schemas.openxmlformats.org/package/2006/relationships"><Relationship Id="rId8" Type="http://schemas.openxmlformats.org/officeDocument/2006/relationships/slide" Target="slide45.xml"/><Relationship Id="rId13" Type="http://schemas.openxmlformats.org/officeDocument/2006/relationships/slide" Target="slide42.xml"/><Relationship Id="rId3" Type="http://schemas.openxmlformats.org/officeDocument/2006/relationships/slideLayout" Target="../slideLayouts/slideLayout7.xml"/><Relationship Id="rId7" Type="http://schemas.openxmlformats.org/officeDocument/2006/relationships/image" Target="../media/image47.png"/><Relationship Id="rId12" Type="http://schemas.openxmlformats.org/officeDocument/2006/relationships/image" Target="../media/image50.png"/><Relationship Id="rId17" Type="http://schemas.openxmlformats.org/officeDocument/2006/relationships/image" Target="../media/image37.png"/><Relationship Id="rId2" Type="http://schemas.openxmlformats.org/officeDocument/2006/relationships/audio" Target="../media/media1.mp3"/><Relationship Id="rId16" Type="http://schemas.openxmlformats.org/officeDocument/2006/relationships/image" Target="../media/image52.png"/><Relationship Id="rId1" Type="http://schemas.microsoft.com/office/2007/relationships/media" Target="../media/media1.mp3"/><Relationship Id="rId6" Type="http://schemas.openxmlformats.org/officeDocument/2006/relationships/image" Target="../media/image46.png"/><Relationship Id="rId11" Type="http://schemas.openxmlformats.org/officeDocument/2006/relationships/slide" Target="slide44.xml"/><Relationship Id="rId5" Type="http://schemas.openxmlformats.org/officeDocument/2006/relationships/image" Target="../media/image45.jpg"/><Relationship Id="rId15" Type="http://schemas.openxmlformats.org/officeDocument/2006/relationships/slide" Target="slide43.xml"/><Relationship Id="rId10" Type="http://schemas.openxmlformats.org/officeDocument/2006/relationships/image" Target="../media/image49.png"/><Relationship Id="rId4" Type="http://schemas.openxmlformats.org/officeDocument/2006/relationships/notesSlide" Target="../notesSlides/notesSlide1.xml"/><Relationship Id="rId9" Type="http://schemas.openxmlformats.org/officeDocument/2006/relationships/image" Target="../media/image48.png"/><Relationship Id="rId1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slide" Target="slide41.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slide" Target="slide41.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slide" Target="slide41.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1.wav"/><Relationship Id="rId7"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5.jpg"/><Relationship Id="rId9"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61.png"/><Relationship Id="rId4" Type="http://schemas.openxmlformats.org/officeDocument/2006/relationships/image" Target="../media/image60.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1.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69.gif"/><Relationship Id="rId3" Type="http://schemas.openxmlformats.org/officeDocument/2006/relationships/audio" Target="../media/audio2.wav"/><Relationship Id="rId7" Type="http://schemas.openxmlformats.org/officeDocument/2006/relationships/image" Target="../media/image68.gif"/><Relationship Id="rId2" Type="http://schemas.openxmlformats.org/officeDocument/2006/relationships/audio" Target="../media/audio5.wav"/><Relationship Id="rId1" Type="http://schemas.openxmlformats.org/officeDocument/2006/relationships/slideLayout" Target="../slideLayouts/slideLayout1.xml"/><Relationship Id="rId6" Type="http://schemas.openxmlformats.org/officeDocument/2006/relationships/image" Target="../media/image67.gif"/><Relationship Id="rId11" Type="http://schemas.openxmlformats.org/officeDocument/2006/relationships/image" Target="../media/image72.gif"/><Relationship Id="rId5" Type="http://schemas.openxmlformats.org/officeDocument/2006/relationships/image" Target="../media/image66.gif"/><Relationship Id="rId10" Type="http://schemas.openxmlformats.org/officeDocument/2006/relationships/image" Target="../media/image71.gif"/><Relationship Id="rId4" Type="http://schemas.openxmlformats.org/officeDocument/2006/relationships/image" Target="../media/image65.png"/><Relationship Id="rId9" Type="http://schemas.openxmlformats.org/officeDocument/2006/relationships/image" Target="../media/image70.gif"/></Relationships>
</file>

<file path=ppt/slides/_rels/slide55.xml.rels><?xml version="1.0" encoding="UTF-8" standalone="yes"?>
<Relationships xmlns="http://schemas.openxmlformats.org/package/2006/relationships"><Relationship Id="rId8" Type="http://schemas.openxmlformats.org/officeDocument/2006/relationships/image" Target="../media/image68.gif"/><Relationship Id="rId3" Type="http://schemas.openxmlformats.org/officeDocument/2006/relationships/audio" Target="../media/audio2.wav"/><Relationship Id="rId7" Type="http://schemas.openxmlformats.org/officeDocument/2006/relationships/image" Target="../media/image67.gif"/><Relationship Id="rId2" Type="http://schemas.openxmlformats.org/officeDocument/2006/relationships/audio" Target="../media/audio5.wav"/><Relationship Id="rId1" Type="http://schemas.openxmlformats.org/officeDocument/2006/relationships/slideLayout" Target="../slideLayouts/slideLayout1.xml"/><Relationship Id="rId6" Type="http://schemas.openxmlformats.org/officeDocument/2006/relationships/image" Target="../media/image66.gif"/><Relationship Id="rId11" Type="http://schemas.openxmlformats.org/officeDocument/2006/relationships/image" Target="../media/image71.gif"/><Relationship Id="rId5" Type="http://schemas.openxmlformats.org/officeDocument/2006/relationships/image" Target="../media/image65.png"/><Relationship Id="rId10" Type="http://schemas.openxmlformats.org/officeDocument/2006/relationships/image" Target="../media/image70.gif"/><Relationship Id="rId4" Type="http://schemas.openxmlformats.org/officeDocument/2006/relationships/image" Target="../media/image72.gif"/><Relationship Id="rId9" Type="http://schemas.openxmlformats.org/officeDocument/2006/relationships/image" Target="../media/image69.gif"/></Relationships>
</file>

<file path=ppt/slides/_rels/slide56.xml.rels><?xml version="1.0" encoding="UTF-8" standalone="yes"?>
<Relationships xmlns="http://schemas.openxmlformats.org/package/2006/relationships"><Relationship Id="rId8" Type="http://schemas.openxmlformats.org/officeDocument/2006/relationships/image" Target="../media/image68.gif"/><Relationship Id="rId3" Type="http://schemas.openxmlformats.org/officeDocument/2006/relationships/audio" Target="../media/audio2.wav"/><Relationship Id="rId7" Type="http://schemas.openxmlformats.org/officeDocument/2006/relationships/image" Target="../media/image67.gif"/><Relationship Id="rId2" Type="http://schemas.openxmlformats.org/officeDocument/2006/relationships/audio" Target="../media/audio5.wav"/><Relationship Id="rId1" Type="http://schemas.openxmlformats.org/officeDocument/2006/relationships/slideLayout" Target="../slideLayouts/slideLayout1.xml"/><Relationship Id="rId6" Type="http://schemas.openxmlformats.org/officeDocument/2006/relationships/image" Target="../media/image66.gif"/><Relationship Id="rId11" Type="http://schemas.openxmlformats.org/officeDocument/2006/relationships/image" Target="../media/image71.gif"/><Relationship Id="rId5" Type="http://schemas.openxmlformats.org/officeDocument/2006/relationships/image" Target="../media/image65.png"/><Relationship Id="rId10" Type="http://schemas.openxmlformats.org/officeDocument/2006/relationships/image" Target="../media/image70.gif"/><Relationship Id="rId4" Type="http://schemas.openxmlformats.org/officeDocument/2006/relationships/image" Target="../media/image72.gif"/><Relationship Id="rId9" Type="http://schemas.openxmlformats.org/officeDocument/2006/relationships/image" Target="../media/image69.gif"/></Relationships>
</file>

<file path=ppt/slides/_rels/slide57.xml.rels><?xml version="1.0" encoding="UTF-8" standalone="yes"?>
<Relationships xmlns="http://schemas.openxmlformats.org/package/2006/relationships"><Relationship Id="rId8" Type="http://schemas.openxmlformats.org/officeDocument/2006/relationships/image" Target="../media/image68.gif"/><Relationship Id="rId3" Type="http://schemas.openxmlformats.org/officeDocument/2006/relationships/audio" Target="../media/audio6.wav"/><Relationship Id="rId7" Type="http://schemas.openxmlformats.org/officeDocument/2006/relationships/image" Target="../media/image67.gif"/><Relationship Id="rId12" Type="http://schemas.openxmlformats.org/officeDocument/2006/relationships/image" Target="../media/image73.gif"/><Relationship Id="rId2" Type="http://schemas.openxmlformats.org/officeDocument/2006/relationships/audio" Target="../media/audio5.wav"/><Relationship Id="rId1" Type="http://schemas.openxmlformats.org/officeDocument/2006/relationships/slideLayout" Target="../slideLayouts/slideLayout1.xml"/><Relationship Id="rId6" Type="http://schemas.openxmlformats.org/officeDocument/2006/relationships/image" Target="../media/image66.gif"/><Relationship Id="rId11" Type="http://schemas.openxmlformats.org/officeDocument/2006/relationships/image" Target="../media/image71.gif"/><Relationship Id="rId5" Type="http://schemas.openxmlformats.org/officeDocument/2006/relationships/image" Target="../media/image65.png"/><Relationship Id="rId10" Type="http://schemas.openxmlformats.org/officeDocument/2006/relationships/image" Target="../media/image70.gif"/><Relationship Id="rId4" Type="http://schemas.openxmlformats.org/officeDocument/2006/relationships/image" Target="../media/image72.gif"/><Relationship Id="rId9" Type="http://schemas.openxmlformats.org/officeDocument/2006/relationships/image" Target="../media/image69.gif"/></Relationships>
</file>

<file path=ppt/slides/_rels/slide58.xml.rels><?xml version="1.0" encoding="UTF-8" standalone="yes"?>
<Relationships xmlns="http://schemas.openxmlformats.org/package/2006/relationships"><Relationship Id="rId8" Type="http://schemas.openxmlformats.org/officeDocument/2006/relationships/image" Target="../media/image66.gif"/><Relationship Id="rId13" Type="http://schemas.openxmlformats.org/officeDocument/2006/relationships/image" Target="../media/image73.gif"/><Relationship Id="rId3" Type="http://schemas.openxmlformats.org/officeDocument/2006/relationships/slideLayout" Target="../slideLayouts/slideLayout1.xml"/><Relationship Id="rId7" Type="http://schemas.openxmlformats.org/officeDocument/2006/relationships/image" Target="../media/image65.png"/><Relationship Id="rId12" Type="http://schemas.openxmlformats.org/officeDocument/2006/relationships/image" Target="../media/image71.gif"/><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72.gif"/><Relationship Id="rId11" Type="http://schemas.openxmlformats.org/officeDocument/2006/relationships/image" Target="../media/image70.gif"/><Relationship Id="rId5" Type="http://schemas.openxmlformats.org/officeDocument/2006/relationships/audio" Target="../media/audio7.wav"/><Relationship Id="rId10" Type="http://schemas.openxmlformats.org/officeDocument/2006/relationships/image" Target="../media/image68.gif"/><Relationship Id="rId4" Type="http://schemas.openxmlformats.org/officeDocument/2006/relationships/audio" Target="../media/audio5.wav"/><Relationship Id="rId9" Type="http://schemas.openxmlformats.org/officeDocument/2006/relationships/image" Target="../media/image67.gif"/><Relationship Id="rId14" Type="http://schemas.openxmlformats.org/officeDocument/2006/relationships/image" Target="../media/image61.png"/></Relationships>
</file>

<file path=ppt/slides/_rels/slide59.xml.rels><?xml version="1.0" encoding="UTF-8" standalone="yes"?>
<Relationships xmlns="http://schemas.openxmlformats.org/package/2006/relationships"><Relationship Id="rId8" Type="http://schemas.openxmlformats.org/officeDocument/2006/relationships/image" Target="../media/image79.gif"/><Relationship Id="rId3" Type="http://schemas.openxmlformats.org/officeDocument/2006/relationships/image" Target="../media/image75.gif"/><Relationship Id="rId7" Type="http://schemas.openxmlformats.org/officeDocument/2006/relationships/image" Target="../media/image67.gif"/><Relationship Id="rId2" Type="http://schemas.openxmlformats.org/officeDocument/2006/relationships/image" Target="../media/image74.gif"/><Relationship Id="rId1" Type="http://schemas.openxmlformats.org/officeDocument/2006/relationships/slideLayout" Target="../slideLayouts/slideLayout1.xml"/><Relationship Id="rId6" Type="http://schemas.openxmlformats.org/officeDocument/2006/relationships/image" Target="../media/image78.gif"/><Relationship Id="rId5" Type="http://schemas.openxmlformats.org/officeDocument/2006/relationships/image" Target="../media/image77.gif"/><Relationship Id="rId10" Type="http://schemas.openxmlformats.org/officeDocument/2006/relationships/image" Target="../media/image80.gif"/><Relationship Id="rId4" Type="http://schemas.openxmlformats.org/officeDocument/2006/relationships/image" Target="../media/image76.gif"/><Relationship Id="rId9" Type="http://schemas.openxmlformats.org/officeDocument/2006/relationships/image" Target="../media/image73.gif"/></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image" Target="../media/image73.gif"/><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image" Target="../media/image73.gif"/><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image" Target="../media/image73.gif"/><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slide" Target="slide11.xml"/></Relationships>
</file>

<file path=ppt/slides/_rels/slide65.xml.rels><?xml version="1.0" encoding="UTF-8" standalone="yes"?>
<Relationships xmlns="http://schemas.openxmlformats.org/package/2006/relationships"><Relationship Id="rId8" Type="http://schemas.openxmlformats.org/officeDocument/2006/relationships/slide" Target="slide70.xml"/><Relationship Id="rId13" Type="http://schemas.openxmlformats.org/officeDocument/2006/relationships/image" Target="../media/image89.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slide" Target="slide67.xml"/><Relationship Id="rId17" Type="http://schemas.openxmlformats.org/officeDocument/2006/relationships/image" Target="../media/image91.png"/><Relationship Id="rId2" Type="http://schemas.openxmlformats.org/officeDocument/2006/relationships/notesSlide" Target="../notesSlides/notesSlide7.xml"/><Relationship Id="rId16" Type="http://schemas.openxmlformats.org/officeDocument/2006/relationships/slide" Target="slide69.xml"/><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88.png"/><Relationship Id="rId5" Type="http://schemas.openxmlformats.org/officeDocument/2006/relationships/image" Target="../media/image85.png"/><Relationship Id="rId15" Type="http://schemas.openxmlformats.org/officeDocument/2006/relationships/image" Target="../media/image90.png"/><Relationship Id="rId10" Type="http://schemas.openxmlformats.org/officeDocument/2006/relationships/slide" Target="slide66.xml"/><Relationship Id="rId4" Type="http://schemas.openxmlformats.org/officeDocument/2006/relationships/image" Target="../media/image84.png"/><Relationship Id="rId9" Type="http://schemas.openxmlformats.org/officeDocument/2006/relationships/image" Target="../media/image82.png"/><Relationship Id="rId14" Type="http://schemas.openxmlformats.org/officeDocument/2006/relationships/slide" Target="slide68.xml"/></Relationships>
</file>

<file path=ppt/slides/_rels/slide6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slide" Target="slide65.xml"/></Relationships>
</file>

<file path=ppt/slides/_rels/slide6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slide" Target="slide65.xml"/></Relationships>
</file>

<file path=ppt/slides/_rels/slide6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slide" Target="slide65.xml"/></Relationships>
</file>

<file path=ppt/slides/_rels/slide6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slide" Target="slide65.xml"/></Relationships>
</file>

<file path=ppt/slides/_rels/slide7.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12.jpeg"/><Relationship Id="rId7" Type="http://schemas.openxmlformats.org/officeDocument/2006/relationships/slide" Target="slide11.xml"/><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slide" Target="slide12.xml"/><Relationship Id="rId5" Type="http://schemas.openxmlformats.org/officeDocument/2006/relationships/slide" Target="slide9.xml"/><Relationship Id="rId10" Type="http://schemas.openxmlformats.org/officeDocument/2006/relationships/slide" Target="slide13.xml"/><Relationship Id="rId4" Type="http://schemas.openxmlformats.org/officeDocument/2006/relationships/slide" Target="slide8.xml"/><Relationship Id="rId9" Type="http://schemas.openxmlformats.org/officeDocument/2006/relationships/image" Target="../media/image13.gif"/></Relationships>
</file>

<file path=ppt/slides/_rels/slide70.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gif"/><Relationship Id="rId18" Type="http://schemas.openxmlformats.org/officeDocument/2006/relationships/slide" Target="slide9.xml"/><Relationship Id="rId26" Type="http://schemas.openxmlformats.org/officeDocument/2006/relationships/image" Target="../media/image110.png"/><Relationship Id="rId3" Type="http://schemas.openxmlformats.org/officeDocument/2006/relationships/slideLayout" Target="../slideLayouts/slideLayout2.xml"/><Relationship Id="rId21" Type="http://schemas.openxmlformats.org/officeDocument/2006/relationships/slide" Target="slide73.xml"/><Relationship Id="rId7" Type="http://schemas.openxmlformats.org/officeDocument/2006/relationships/image" Target="../media/image96.png"/><Relationship Id="rId12" Type="http://schemas.openxmlformats.org/officeDocument/2006/relationships/image" Target="../media/image101.png"/><Relationship Id="rId17" Type="http://schemas.openxmlformats.org/officeDocument/2006/relationships/image" Target="../media/image106.gif"/><Relationship Id="rId25" Type="http://schemas.openxmlformats.org/officeDocument/2006/relationships/slide" Target="slide75.xml"/><Relationship Id="rId2" Type="http://schemas.openxmlformats.org/officeDocument/2006/relationships/audio" Target="../media/media7.wma"/><Relationship Id="rId16" Type="http://schemas.openxmlformats.org/officeDocument/2006/relationships/image" Target="../media/image105.png"/><Relationship Id="rId20" Type="http://schemas.openxmlformats.org/officeDocument/2006/relationships/image" Target="../media/image61.png"/><Relationship Id="rId29" Type="http://schemas.openxmlformats.org/officeDocument/2006/relationships/slide" Target="slide77.xml"/><Relationship Id="rId1" Type="http://schemas.microsoft.com/office/2007/relationships/media" Target="../media/media7.wma"/><Relationship Id="rId6" Type="http://schemas.openxmlformats.org/officeDocument/2006/relationships/image" Target="../media/image95.png"/><Relationship Id="rId11" Type="http://schemas.openxmlformats.org/officeDocument/2006/relationships/image" Target="../media/image100.png"/><Relationship Id="rId24" Type="http://schemas.openxmlformats.org/officeDocument/2006/relationships/image" Target="../media/image109.png"/><Relationship Id="rId32" Type="http://schemas.openxmlformats.org/officeDocument/2006/relationships/image" Target="../media/image113.png"/><Relationship Id="rId5" Type="http://schemas.openxmlformats.org/officeDocument/2006/relationships/image" Target="../media/image94.png"/><Relationship Id="rId15" Type="http://schemas.openxmlformats.org/officeDocument/2006/relationships/image" Target="../media/image104.gif"/><Relationship Id="rId23" Type="http://schemas.openxmlformats.org/officeDocument/2006/relationships/slide" Target="slide74.xml"/><Relationship Id="rId28" Type="http://schemas.openxmlformats.org/officeDocument/2006/relationships/image" Target="../media/image111.png"/><Relationship Id="rId10" Type="http://schemas.openxmlformats.org/officeDocument/2006/relationships/image" Target="../media/image99.png"/><Relationship Id="rId19" Type="http://schemas.openxmlformats.org/officeDocument/2006/relationships/image" Target="../media/image107.png"/><Relationship Id="rId31" Type="http://schemas.openxmlformats.org/officeDocument/2006/relationships/slide" Target="slide78.xml"/><Relationship Id="rId4" Type="http://schemas.openxmlformats.org/officeDocument/2006/relationships/audio" Target="../media/audio8.wav"/><Relationship Id="rId9" Type="http://schemas.openxmlformats.org/officeDocument/2006/relationships/image" Target="../media/image98.png"/><Relationship Id="rId14" Type="http://schemas.openxmlformats.org/officeDocument/2006/relationships/image" Target="../media/image103.gif"/><Relationship Id="rId22" Type="http://schemas.openxmlformats.org/officeDocument/2006/relationships/image" Target="../media/image108.png"/><Relationship Id="rId27" Type="http://schemas.openxmlformats.org/officeDocument/2006/relationships/slide" Target="slide76.xml"/><Relationship Id="rId30" Type="http://schemas.openxmlformats.org/officeDocument/2006/relationships/image" Target="../media/image112.png"/></Relationships>
</file>

<file path=ppt/slides/_rels/slide73.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slide" Target="slide72.xml"/><Relationship Id="rId4" Type="http://schemas.openxmlformats.org/officeDocument/2006/relationships/image" Target="../media/image115.jpeg"/></Relationships>
</file>

<file path=ppt/slides/_rels/slide7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slide" Target="slide72.xml"/></Relationships>
</file>

<file path=ppt/slides/_rels/slide7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slide" Target="slide72.xml"/></Relationships>
</file>

<file path=ppt/slides/_rels/slide7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slide" Target="slide72.xml"/></Relationships>
</file>

<file path=ppt/slides/_rels/slide7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slide" Target="slide72.xml"/></Relationships>
</file>

<file path=ppt/slides/_rels/slide7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slide" Target="slide72.xml"/></Relationships>
</file>

<file path=ppt/slides/_rels/slide7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gif"/><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image" Target="../media/image16.png"/><Relationship Id="rId4" Type="http://schemas.openxmlformats.org/officeDocument/2006/relationships/image" Target="../media/image15.gif"/></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7.png"/><Relationship Id="rId4" Type="http://schemas.openxmlformats.org/officeDocument/2006/relationships/image" Target="../media/image122.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image" Target="../media/image16.png"/><Relationship Id="rId4" Type="http://schemas.openxmlformats.org/officeDocument/2006/relationships/image" Target="../media/image1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4636" y="6115050"/>
            <a:ext cx="9144000" cy="742950"/>
          </a:xfrm>
          <a:prstGeom prst="rect">
            <a:avLst/>
          </a:prstGeom>
          <a:solidFill>
            <a:srgbClr val="9933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altLang="en-US" sz="4500" kern="0" dirty="0">
                <a:solidFill>
                  <a:srgbClr val="FFC000"/>
                </a:solidFill>
                <a:latin typeface="Times New Roman" panose="02020603050405020304" pitchFamily="18" charset="0"/>
                <a:cs typeface="Times New Roman" panose="02020603050405020304" pitchFamily="18" charset="0"/>
              </a:rPr>
              <a:t>NHÓM TOÁN </a:t>
            </a:r>
          </a:p>
        </p:txBody>
      </p:sp>
    </p:spTree>
    <p:extLst>
      <p:ext uri="{BB962C8B-B14F-4D97-AF65-F5344CB8AC3E}">
        <p14:creationId xmlns:p14="http://schemas.microsoft.com/office/powerpoint/2010/main" val="516450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410" y="5199063"/>
            <a:ext cx="9906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14500" y="571500"/>
            <a:ext cx="5715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nip Diagonal Corner Rectangle 11"/>
          <p:cNvSpPr/>
          <p:nvPr/>
        </p:nvSpPr>
        <p:spPr>
          <a:xfrm>
            <a:off x="1120379" y="571500"/>
            <a:ext cx="7031831" cy="2171700"/>
          </a:xfrm>
          <a:prstGeom prst="snip2DiagRect">
            <a:avLst>
              <a:gd name="adj1" fmla="val 0"/>
              <a:gd name="adj2" fmla="val 24222"/>
            </a:avLst>
          </a:prstGeom>
          <a:blipFill dpi="0" rotWithShape="1">
            <a:blip r:embed="rId5"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200" b="1" dirty="0" err="1" smtClean="0">
                <a:solidFill>
                  <a:schemeClr val="bg1"/>
                </a:solidFill>
                <a:latin typeface="Times New Roman" pitchFamily="18" charset="0"/>
                <a:cs typeface="Times New Roman" pitchFamily="18" charset="0"/>
              </a:rPr>
              <a:t>Thực</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hiện</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phép</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tính</a:t>
            </a:r>
            <a:r>
              <a:rPr lang="en-US" sz="3200" b="1" dirty="0" smtClean="0">
                <a:solidFill>
                  <a:schemeClr val="bg1"/>
                </a:solidFill>
                <a:latin typeface="Times New Roman" pitchFamily="18" charset="0"/>
                <a:cs typeface="Times New Roman" pitchFamily="18" charset="0"/>
              </a:rPr>
              <a:t>: 4 + 7  </a:t>
            </a:r>
            <a:endParaRPr lang="en-US" sz="3200" b="1" dirty="0">
              <a:solidFill>
                <a:schemeClr val="bg1"/>
              </a:solidFill>
              <a:latin typeface="Times New Roman" pitchFamily="18" charset="0"/>
              <a:cs typeface="Times New Roman" pitchFamily="18" charset="0"/>
            </a:endParaRPr>
          </a:p>
        </p:txBody>
      </p:sp>
      <p:sp>
        <p:nvSpPr>
          <p:cNvPr id="5" name="Rectangle 4"/>
          <p:cNvSpPr/>
          <p:nvPr/>
        </p:nvSpPr>
        <p:spPr>
          <a:xfrm>
            <a:off x="1652588" y="4648200"/>
            <a:ext cx="5966222" cy="145732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smtClean="0">
                <a:solidFill>
                  <a:srgbClr val="002060"/>
                </a:solidFill>
                <a:latin typeface="Times New Roman" pitchFamily="18" charset="0"/>
                <a:cs typeface="Times New Roman" pitchFamily="18" charset="0"/>
              </a:rPr>
              <a:t>4 + 7 = 11</a:t>
            </a:r>
            <a:endParaRPr lang="en-US" sz="3200" b="1" dirty="0">
              <a:solidFill>
                <a:srgbClr val="002060"/>
              </a:solidFill>
              <a:latin typeface="Times New Roman" pitchFamily="18" charset="0"/>
              <a:cs typeface="Times New Roman" pitchFamily="18" charset="0"/>
            </a:endParaRPr>
          </a:p>
        </p:txBody>
      </p:sp>
      <p:sp>
        <p:nvSpPr>
          <p:cNvPr id="15" name="Rectangle 14"/>
          <p:cNvSpPr>
            <a:spLocks noChangeArrowheads="1"/>
          </p:cNvSpPr>
          <p:nvPr/>
        </p:nvSpPr>
        <p:spPr bwMode="auto">
          <a:xfrm>
            <a:off x="1922878" y="3013075"/>
            <a:ext cx="529824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800" b="1">
                <a:solidFill>
                  <a:srgbClr val="FF0000"/>
                </a:solidFill>
                <a:latin typeface="Times New Roman" pitchFamily="18" charset="0"/>
                <a:cs typeface="Times New Roman" pitchFamily="18" charset="0"/>
              </a:rPr>
              <a:t>Một tràng pháo tay</a:t>
            </a:r>
          </a:p>
        </p:txBody>
      </p:sp>
      <p:sp>
        <p:nvSpPr>
          <p:cNvPr id="8" name="5-Point Star 7">
            <a:hlinkClick r:id="rId6" action="ppaction://hlinksldjump"/>
          </p:cNvPr>
          <p:cNvSpPr/>
          <p:nvPr/>
        </p:nvSpPr>
        <p:spPr>
          <a:xfrm>
            <a:off x="8152210" y="5943600"/>
            <a:ext cx="534590" cy="57626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91571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nodeType="afterGroup">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nodeType="afterGroup">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410" y="5199063"/>
            <a:ext cx="9906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14500" y="571500"/>
            <a:ext cx="5715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nip Diagonal Corner Rectangle 11"/>
          <p:cNvSpPr/>
          <p:nvPr/>
        </p:nvSpPr>
        <p:spPr>
          <a:xfrm>
            <a:off x="1120379" y="571500"/>
            <a:ext cx="7031831" cy="2432050"/>
          </a:xfrm>
          <a:prstGeom prst="snip2DiagRect">
            <a:avLst>
              <a:gd name="adj1" fmla="val 0"/>
              <a:gd name="adj2" fmla="val 24222"/>
            </a:avLst>
          </a:prstGeom>
          <a:blipFill dpi="0" rotWithShape="1">
            <a:blip r:embed="rId5"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smtClean="0">
                <a:solidFill>
                  <a:prstClr val="white"/>
                </a:solidFill>
                <a:latin typeface="Times New Roman" pitchFamily="18" charset="0"/>
                <a:cs typeface="Times New Roman" pitchFamily="18" charset="0"/>
              </a:rPr>
              <a:t>Thực</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hiện</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phép</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tính</a:t>
            </a:r>
            <a:r>
              <a:rPr lang="en-US" sz="3200" b="1" dirty="0" smtClean="0">
                <a:solidFill>
                  <a:prstClr val="white"/>
                </a:solidFill>
                <a:latin typeface="Times New Roman" pitchFamily="18" charset="0"/>
                <a:cs typeface="Times New Roman" pitchFamily="18" charset="0"/>
              </a:rPr>
              <a:t>: (-99) + (-11) </a:t>
            </a:r>
            <a:endParaRPr lang="en-US" sz="3200" b="1" dirty="0">
              <a:solidFill>
                <a:prstClr val="white"/>
              </a:solidFill>
              <a:latin typeface="Times New Roman" pitchFamily="18" charset="0"/>
              <a:cs typeface="Times New Roman" pitchFamily="18" charset="0"/>
            </a:endParaRPr>
          </a:p>
        </p:txBody>
      </p:sp>
      <p:sp>
        <p:nvSpPr>
          <p:cNvPr id="5" name="Rectangle 4"/>
          <p:cNvSpPr/>
          <p:nvPr/>
        </p:nvSpPr>
        <p:spPr>
          <a:xfrm>
            <a:off x="1652588" y="4267200"/>
            <a:ext cx="5966222" cy="159226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en-US" sz="3200" b="1" dirty="0" smtClean="0">
                <a:solidFill>
                  <a:srgbClr val="002060"/>
                </a:solidFill>
                <a:latin typeface="Times New Roman" pitchFamily="18" charset="0"/>
                <a:cs typeface="Times New Roman" pitchFamily="18" charset="0"/>
              </a:rPr>
              <a:t>(-99) + (-11) = - (99 + 11) = - 110</a:t>
            </a:r>
            <a:endParaRPr lang="en-US" sz="3200" b="1" dirty="0">
              <a:solidFill>
                <a:srgbClr val="002060"/>
              </a:solidFill>
              <a:latin typeface="Times New Roman" pitchFamily="18" charset="0"/>
              <a:cs typeface="Times New Roman" pitchFamily="18" charset="0"/>
            </a:endParaRPr>
          </a:p>
        </p:txBody>
      </p:sp>
      <p:sp>
        <p:nvSpPr>
          <p:cNvPr id="15" name="Rectangle 14"/>
          <p:cNvSpPr>
            <a:spLocks noChangeArrowheads="1"/>
          </p:cNvSpPr>
          <p:nvPr/>
        </p:nvSpPr>
        <p:spPr bwMode="auto">
          <a:xfrm>
            <a:off x="-572022" y="3013075"/>
            <a:ext cx="104166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800" b="1" dirty="0" err="1">
                <a:solidFill>
                  <a:srgbClr val="FF0000"/>
                </a:solidFill>
                <a:latin typeface="Times New Roman" pitchFamily="18" charset="0"/>
                <a:cs typeface="Times New Roman" pitchFamily="18" charset="0"/>
              </a:rPr>
              <a:t>Một</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ánh</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mắt</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thân</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thiết</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của</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bạn</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kế</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bên</a:t>
            </a:r>
            <a:endParaRPr lang="en-US" sz="4800" b="1" dirty="0">
              <a:solidFill>
                <a:srgbClr val="FF0000"/>
              </a:solidFill>
              <a:latin typeface="Times New Roman" pitchFamily="18" charset="0"/>
              <a:cs typeface="Times New Roman" pitchFamily="18" charset="0"/>
            </a:endParaRPr>
          </a:p>
        </p:txBody>
      </p:sp>
      <p:sp>
        <p:nvSpPr>
          <p:cNvPr id="8" name="5-Point Star 7">
            <a:hlinkClick r:id="rId6" action="ppaction://hlinksldjump"/>
          </p:cNvPr>
          <p:cNvSpPr/>
          <p:nvPr/>
        </p:nvSpPr>
        <p:spPr>
          <a:xfrm>
            <a:off x="8152210" y="5943600"/>
            <a:ext cx="534590" cy="57626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60526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nodeType="afterGroup">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nodeType="afterGroup">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410" y="5199063"/>
            <a:ext cx="9906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14500" y="571500"/>
            <a:ext cx="5715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nip Diagonal Corner Rectangle 11"/>
          <p:cNvSpPr/>
          <p:nvPr/>
        </p:nvSpPr>
        <p:spPr>
          <a:xfrm>
            <a:off x="1120379" y="571500"/>
            <a:ext cx="7031831" cy="2432050"/>
          </a:xfrm>
          <a:prstGeom prst="snip2DiagRect">
            <a:avLst>
              <a:gd name="adj1" fmla="val 0"/>
              <a:gd name="adj2" fmla="val 24222"/>
            </a:avLst>
          </a:prstGeom>
          <a:blipFill dpi="0" rotWithShape="1">
            <a:blip r:embed="rId5"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smtClean="0">
                <a:solidFill>
                  <a:prstClr val="white"/>
                </a:solidFill>
                <a:latin typeface="Times New Roman" pitchFamily="18" charset="0"/>
                <a:cs typeface="Times New Roman" pitchFamily="18" charset="0"/>
              </a:rPr>
              <a:t>Thực</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hiện</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phép</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tính</a:t>
            </a:r>
            <a:r>
              <a:rPr lang="en-US" sz="3200" b="1" dirty="0" smtClean="0">
                <a:solidFill>
                  <a:prstClr val="white"/>
                </a:solidFill>
                <a:latin typeface="Times New Roman" pitchFamily="18" charset="0"/>
                <a:cs typeface="Times New Roman" pitchFamily="18" charset="0"/>
              </a:rPr>
              <a:t>: (-65) + (-35) </a:t>
            </a:r>
            <a:endParaRPr lang="en-US" sz="3200" b="1" dirty="0">
              <a:solidFill>
                <a:prstClr val="white"/>
              </a:solidFill>
              <a:latin typeface="Times New Roman" pitchFamily="18" charset="0"/>
              <a:cs typeface="Times New Roman" pitchFamily="18" charset="0"/>
            </a:endParaRPr>
          </a:p>
        </p:txBody>
      </p:sp>
      <p:sp>
        <p:nvSpPr>
          <p:cNvPr id="5" name="Rectangle 4"/>
          <p:cNvSpPr/>
          <p:nvPr/>
        </p:nvSpPr>
        <p:spPr>
          <a:xfrm>
            <a:off x="1652588" y="4038600"/>
            <a:ext cx="5966222" cy="143986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smtClean="0">
                <a:solidFill>
                  <a:schemeClr val="tx1"/>
                </a:solidFill>
                <a:latin typeface="Times New Roman" pitchFamily="18" charset="0"/>
                <a:cs typeface="Times New Roman" pitchFamily="18" charset="0"/>
              </a:rPr>
              <a:t>(-65) + (-35) = -100</a:t>
            </a:r>
            <a:endParaRPr lang="en-US" sz="3200" b="1" dirty="0">
              <a:solidFill>
                <a:schemeClr val="tx1"/>
              </a:solidFill>
              <a:latin typeface="Times New Roman" pitchFamily="18" charset="0"/>
              <a:cs typeface="Times New Roman" pitchFamily="18" charset="0"/>
            </a:endParaRPr>
          </a:p>
        </p:txBody>
      </p:sp>
      <p:sp>
        <p:nvSpPr>
          <p:cNvPr id="15" name="Rectangle 14"/>
          <p:cNvSpPr>
            <a:spLocks noChangeArrowheads="1"/>
          </p:cNvSpPr>
          <p:nvPr/>
        </p:nvSpPr>
        <p:spPr bwMode="auto">
          <a:xfrm>
            <a:off x="2906320" y="3013075"/>
            <a:ext cx="333136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800" b="1">
                <a:solidFill>
                  <a:srgbClr val="FF0000"/>
                </a:solidFill>
                <a:latin typeface="Times New Roman" pitchFamily="18" charset="0"/>
                <a:cs typeface="Times New Roman" pitchFamily="18" charset="0"/>
              </a:rPr>
              <a:t>5 điểm cộng</a:t>
            </a:r>
          </a:p>
        </p:txBody>
      </p:sp>
      <p:sp>
        <p:nvSpPr>
          <p:cNvPr id="8" name="5-Point Star 7">
            <a:hlinkClick r:id="rId6" action="ppaction://hlinksldjump"/>
          </p:cNvPr>
          <p:cNvSpPr/>
          <p:nvPr/>
        </p:nvSpPr>
        <p:spPr>
          <a:xfrm>
            <a:off x="8152210" y="5943600"/>
            <a:ext cx="534590" cy="57626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66148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nodeType="afterGroup">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nodeType="afterGroup">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Box 4"/>
          <p:cNvSpPr txBox="1">
            <a:spLocks noChangeArrowheads="1"/>
          </p:cNvSpPr>
          <p:nvPr/>
        </p:nvSpPr>
        <p:spPr bwMode="auto">
          <a:xfrm>
            <a:off x="239233" y="1954249"/>
            <a:ext cx="85344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2800" b="1" dirty="0" err="1" smtClean="0">
                <a:latin typeface="Times New Roman" pitchFamily="18" charset="0"/>
                <a:cs typeface="Times New Roman" pitchFamily="18" charset="0"/>
              </a:rPr>
              <a:t>Bác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Hà</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là</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khách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quen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của</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cửa</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tạp</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hóa</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nhà</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bác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Lan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nên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có</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thể</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mua</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hàng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trước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trả</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tiền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sau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Hôm</a:t>
            </a:r>
            <a:r>
              <a:rPr lang="en-US" sz="2800" b="1" dirty="0" smtClean="0">
                <a:latin typeface="Times New Roman" pitchFamily="18" charset="0"/>
                <a:cs typeface="Times New Roman" pitchFamily="18" charset="0"/>
              </a:rPr>
              <a:t> qua </a:t>
            </a:r>
            <a:r>
              <a:rPr lang="en-US" sz="2800" b="1" dirty="0" err="1" smtClean="0">
                <a:latin typeface="Times New Roman" pitchFamily="18" charset="0"/>
                <a:cs typeface="Times New Roman" pitchFamily="18" charset="0"/>
              </a:rPr>
              <a:t>bác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Lan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đã</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bác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Hà</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nợ</a:t>
            </a:r>
            <a:r>
              <a:rPr lang="en-US" sz="2800" b="1" dirty="0" smtClean="0">
                <a:latin typeface="Times New Roman" pitchFamily="18" charset="0"/>
                <a:cs typeface="Times New Roman" pitchFamily="18" charset="0"/>
              </a:rPr>
              <a:t> 80000 </a:t>
            </a:r>
            <a:r>
              <a:rPr lang="en-US" sz="2800" b="1" dirty="0" err="1" smtClean="0">
                <a:latin typeface="Times New Roman" pitchFamily="18" charset="0"/>
                <a:cs typeface="Times New Roman" pitchFamily="18" charset="0"/>
              </a:rPr>
              <a:t>đồng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hôm</a:t>
            </a:r>
            <a:r>
              <a:rPr lang="en-US" sz="2800" b="1" dirty="0" smtClean="0">
                <a:latin typeface="Times New Roman" pitchFamily="18" charset="0"/>
                <a:cs typeface="Times New Roman" pitchFamily="18" charset="0"/>
              </a:rPr>
              <a:t> nay </a:t>
            </a:r>
            <a:r>
              <a:rPr lang="en-US" sz="2800" b="1" dirty="0" err="1" smtClean="0">
                <a:latin typeface="Times New Roman" pitchFamily="18" charset="0"/>
                <a:cs typeface="Times New Roman" pitchFamily="18" charset="0"/>
              </a:rPr>
              <a:t>bác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Hà</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lại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nợ</a:t>
            </a:r>
            <a:r>
              <a:rPr lang="en-US" sz="2800" b="1" dirty="0" smtClean="0">
                <a:latin typeface="Times New Roman" pitchFamily="18" charset="0"/>
                <a:cs typeface="Times New Roman" pitchFamily="18" charset="0"/>
              </a:rPr>
              <a:t> 40000 </a:t>
            </a:r>
            <a:r>
              <a:rPr lang="en-US" sz="2800" b="1" dirty="0" err="1" smtClean="0">
                <a:latin typeface="Times New Roman" pitchFamily="18" charset="0"/>
                <a:cs typeface="Times New Roman" pitchFamily="18" charset="0"/>
              </a:rPr>
              <a:t>đồng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Hãy</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dùng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số</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nguyên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để</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giúp</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bác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Lan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ghi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vào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sổ</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số</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tiền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bác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Hà</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nợ</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bác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Lan</a:t>
            </a:r>
            <a:r>
              <a:rPr lang="en-US" sz="2800" b="1" dirty="0" smtClean="0">
                <a:latin typeface="Times New Roman" pitchFamily="18" charset="0"/>
                <a:cs typeface="Times New Roman" pitchFamily="18" charset="0"/>
              </a:rPr>
              <a:t>. </a:t>
            </a:r>
            <a:endParaRPr lang="en-US" sz="2800" b="1" dirty="0">
              <a:latin typeface="Times New Roman" pitchFamily="18" charset="0"/>
              <a:cs typeface="Times New Roman" pitchFamily="18" charset="0"/>
            </a:endParaRP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15" y="655674"/>
            <a:ext cx="188753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2356" y="5198730"/>
            <a:ext cx="19208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
        <p:nvSpPr>
          <p:cNvPr id="2" name="Cloud Callout 1"/>
          <p:cNvSpPr/>
          <p:nvPr/>
        </p:nvSpPr>
        <p:spPr>
          <a:xfrm>
            <a:off x="3352800" y="152400"/>
            <a:ext cx="4191000" cy="1600200"/>
          </a:xfrm>
          <a:prstGeom prst="cloudCallout">
            <a:avLst>
              <a:gd name="adj1" fmla="val -107125"/>
              <a:gd name="adj2" fmla="val 226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6600FF"/>
                </a:solidFill>
                <a:latin typeface="Times New Roman" pitchFamily="18" charset="0"/>
                <a:cs typeface="Times New Roman" pitchFamily="18" charset="0"/>
              </a:rPr>
              <a:t>ĐỐ VUI CÓ THƯỞNG</a:t>
            </a:r>
            <a:endParaRPr lang="en-US" sz="2800" b="1" dirty="0">
              <a:solidFill>
                <a:srgbClr val="6600FF"/>
              </a:solidFill>
              <a:latin typeface="Times New Roman" pitchFamily="18" charset="0"/>
              <a:cs typeface="Times New Roman" pitchFamily="18" charset="0"/>
            </a:endParaRPr>
          </a:p>
        </p:txBody>
      </p:sp>
      <p:sp>
        <p:nvSpPr>
          <p:cNvPr id="3" name="Cloud Callout 2"/>
          <p:cNvSpPr/>
          <p:nvPr/>
        </p:nvSpPr>
        <p:spPr>
          <a:xfrm>
            <a:off x="609600" y="4057379"/>
            <a:ext cx="4495800" cy="2282701"/>
          </a:xfrm>
          <a:prstGeom prst="cloudCallout">
            <a:avLst>
              <a:gd name="adj1" fmla="val 122433"/>
              <a:gd name="adj2" fmla="val 43405"/>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6600FF"/>
                </a:solidFill>
                <a:latin typeface="Times New Roman" pitchFamily="18" charset="0"/>
                <a:cs typeface="Times New Roman" pitchFamily="18" charset="0"/>
              </a:rPr>
              <a:t>B</a:t>
            </a:r>
            <a:r>
              <a:rPr lang="en-US" sz="2400" b="1" dirty="0" err="1" smtClean="0">
                <a:solidFill>
                  <a:srgbClr val="6600FF"/>
                </a:solidFill>
                <a:latin typeface="Times New Roman" pitchFamily="18" charset="0"/>
                <a:cs typeface="Times New Roman" pitchFamily="18" charset="0"/>
              </a:rPr>
              <a:t>ạn</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nào</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trả</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lời</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giúp</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mình</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nhanh</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nhất</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và</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đúng</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thì</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mình</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tặng</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quà</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cho</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ahihi</a:t>
            </a:r>
            <a:r>
              <a:rPr lang="en-US" sz="2400" b="1" dirty="0" smtClean="0">
                <a:solidFill>
                  <a:srgbClr val="6600FF"/>
                </a:solidFill>
                <a:latin typeface="Times New Roman" pitchFamily="18" charset="0"/>
                <a:cs typeface="Times New Roman" pitchFamily="18" charset="0"/>
              </a:rPr>
              <a:t>!</a:t>
            </a:r>
            <a:endParaRPr lang="en-US" sz="2400" b="1" dirty="0">
              <a:solidFill>
                <a:srgbClr val="66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down)">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3" name="laser.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219"/>
                                        </p:tgtEl>
                                        <p:attrNameLst>
                                          <p:attrName>style.visibility</p:attrName>
                                        </p:attrNameLst>
                                      </p:cBhvr>
                                      <p:to>
                                        <p:strVal val="visible"/>
                                      </p:to>
                                    </p:set>
                                    <p:animEffect transition="in" filter="barn(inVertical)">
                                      <p:cBhvr>
                                        <p:cTn id="24" dur="500"/>
                                        <p:tgtEl>
                                          <p:spTgt spid="92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hững bức tranh vẽ phong cảnh đẹp và ấn tượng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54" y="-26582"/>
            <a:ext cx="9172353" cy="6879265"/>
          </a:xfrm>
          <a:prstGeom prst="rect">
            <a:avLst/>
          </a:prstGeom>
          <a:noFill/>
          <a:extLst>
            <a:ext uri="{909E8E84-426E-40DD-AFC4-6F175D3DCCD1}">
              <a14:hiddenFill xmlns:a14="http://schemas.microsoft.com/office/drawing/2010/main">
                <a:solidFill>
                  <a:srgbClr val="FFFFFF"/>
                </a:solidFill>
              </a14:hiddenFill>
            </a:ext>
          </a:extLst>
        </p:spPr>
      </p:pic>
      <p:sp>
        <p:nvSpPr>
          <p:cNvPr id="2" name="Cloud Callout 1"/>
          <p:cNvSpPr/>
          <p:nvPr/>
        </p:nvSpPr>
        <p:spPr>
          <a:xfrm>
            <a:off x="1447800" y="141766"/>
            <a:ext cx="6096000" cy="2906234"/>
          </a:xfrm>
          <a:prstGeom prst="cloudCallout">
            <a:avLst>
              <a:gd name="adj1" fmla="val -49961"/>
              <a:gd name="adj2" fmla="val 1100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latin typeface="Times New Roman" pitchFamily="18" charset="0"/>
                <a:cs typeface="Times New Roman" pitchFamily="18" charset="0"/>
              </a:rPr>
              <a:t>Số</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tiền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bác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nợ</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là</a:t>
            </a:r>
            <a:endParaRPr lang="en-US" sz="3200" dirty="0" smtClean="0">
              <a:latin typeface="Times New Roman" pitchFamily="18" charset="0"/>
              <a:cs typeface="Times New Roman" pitchFamily="18" charset="0"/>
            </a:endParaRPr>
          </a:p>
          <a:p>
            <a:r>
              <a:rPr lang="en-US" sz="3200" dirty="0" smtClean="0">
                <a:latin typeface="Times New Roman" pitchFamily="18" charset="0"/>
                <a:cs typeface="Times New Roman" pitchFamily="18" charset="0"/>
              </a:rPr>
              <a:t>(- 80 000) + (- 40 000) = - (80 000 + 40 000) = - 120 000 </a:t>
            </a:r>
            <a:r>
              <a:rPr lang="en-US" sz="3200" dirty="0" err="1" smtClean="0">
                <a:latin typeface="Times New Roman" pitchFamily="18" charset="0"/>
                <a:cs typeface="Times New Roman" pitchFamily="18" charset="0"/>
              </a:rPr>
              <a:t>đồng</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12491501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uyệt chiêu tặng quà cho bạn gái khi yêu x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09" y="228600"/>
            <a:ext cx="9119191" cy="64008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50804" y="4114800"/>
            <a:ext cx="2133600" cy="2039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8200" y="571073"/>
            <a:ext cx="61722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a:spLocks noChangeArrowheads="1"/>
          </p:cNvSpPr>
          <p:nvPr/>
        </p:nvSpPr>
        <p:spPr bwMode="auto">
          <a:xfrm>
            <a:off x="142743" y="3013075"/>
            <a:ext cx="88585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800" b="1" dirty="0" err="1">
                <a:solidFill>
                  <a:srgbClr val="FF0000"/>
                </a:solidFill>
                <a:latin typeface="Times New Roman" pitchFamily="18" charset="0"/>
                <a:cs typeface="Times New Roman" pitchFamily="18" charset="0"/>
              </a:rPr>
              <a:t>một</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cái</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bắt</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tay</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của</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bạn</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bên</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cạnh</a:t>
            </a:r>
            <a:endParaRPr lang="en-US" sz="4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5692381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nodeType="afterGroup">
                            <p:stCondLst>
                              <p:cond delay="1000"/>
                            </p:stCondLst>
                            <p:childTnLst>
                              <p:par>
                                <p:cTn id="13" presetID="23" presetClass="entr" presetSubtype="32"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strVal val="4*#ppt_w"/>
                                          </p:val>
                                        </p:tav>
                                        <p:tav tm="100000">
                                          <p:val>
                                            <p:strVal val="#ppt_w"/>
                                          </p:val>
                                        </p:tav>
                                      </p:tavLst>
                                    </p:anim>
                                    <p:anim calcmode="lin" valueType="num">
                                      <p:cBhvr>
                                        <p:cTn id="16" dur="500" fill="hold"/>
                                        <p:tgtEl>
                                          <p:spTgt spid="15"/>
                                        </p:tgtEl>
                                        <p:attrNameLst>
                                          <p:attrName>ppt_h</p:attrName>
                                        </p:attrNameLst>
                                      </p:cBhvr>
                                      <p:tavLst>
                                        <p:tav tm="0">
                                          <p:val>
                                            <p:strVal val="4*#ppt_h"/>
                                          </p:val>
                                        </p:tav>
                                        <p:tav tm="100000">
                                          <p:val>
                                            <p:strVal val="#ppt_h"/>
                                          </p:val>
                                        </p:tav>
                                      </p:tavLst>
                                    </p:anim>
                                  </p:childTnLst>
                                </p:cTn>
                              </p:par>
                              <p:par>
                                <p:cTn id="17" presetID="21" presetClass="emph" presetSubtype="0" repeatCount="indefinite" fill="hold" grpId="1" nodeType="withEffect">
                                  <p:stCondLst>
                                    <p:cond delay="0"/>
                                  </p:stCondLst>
                                  <p:childTnLst>
                                    <p:animClr clrSpc="hsl" dir="cw">
                                      <p:cBhvr override="childStyle">
                                        <p:cTn id="18" dur="500" fill="hold"/>
                                        <p:tgtEl>
                                          <p:spTgt spid="15"/>
                                        </p:tgtEl>
                                        <p:attrNameLst>
                                          <p:attrName>style.color</p:attrName>
                                        </p:attrNameLst>
                                      </p:cBhvr>
                                      <p:by>
                                        <p:hsl h="7200000" s="0" l="0"/>
                                      </p:by>
                                    </p:animClr>
                                    <p:animClr clrSpc="hsl" dir="cw">
                                      <p:cBhvr>
                                        <p:cTn id="19" dur="500" fill="hold"/>
                                        <p:tgtEl>
                                          <p:spTgt spid="15"/>
                                        </p:tgtEl>
                                        <p:attrNameLst>
                                          <p:attrName>fillcolor</p:attrName>
                                        </p:attrNameLst>
                                      </p:cBhvr>
                                      <p:by>
                                        <p:hsl h="7200000" s="0" l="0"/>
                                      </p:by>
                                    </p:animClr>
                                    <p:animClr clrSpc="hsl" dir="cw">
                                      <p:cBhvr>
                                        <p:cTn id="20" dur="500" fill="hold"/>
                                        <p:tgtEl>
                                          <p:spTgt spid="15"/>
                                        </p:tgtEl>
                                        <p:attrNameLst>
                                          <p:attrName>stroke.color</p:attrName>
                                        </p:attrNameLst>
                                      </p:cBhvr>
                                      <p:by>
                                        <p:hsl h="7200000" s="0" l="0"/>
                                      </p:by>
                                    </p:animClr>
                                    <p:set>
                                      <p:cBhvr>
                                        <p:cTn id="21" dur="500" fill="hold"/>
                                        <p:tgtEl>
                                          <p:spTgt spid="15"/>
                                        </p:tgtEl>
                                        <p:attrNameLst>
                                          <p:attrName>fill.type</p:attrName>
                                        </p:attrNameLst>
                                      </p:cBhvr>
                                      <p:to>
                                        <p:strVal val="solid"/>
                                      </p:to>
                                    </p:se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5" grpId="0"/>
      <p:bldP spid="1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á Chuồn Tại TPHCM Tươi Ngon Nhất Chỉ Có Ở Cảng Hải Sả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22" y="0"/>
            <a:ext cx="9169622" cy="69598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2000" y="1447800"/>
            <a:ext cx="7772400" cy="2246769"/>
          </a:xfrm>
          <a:prstGeom prst="rect">
            <a:avLst/>
          </a:prstGeom>
          <a:solidFill>
            <a:schemeClr val="bg2">
              <a:lumMod val="75000"/>
            </a:schemeClr>
          </a:solidFill>
        </p:spPr>
        <p:txBody>
          <a:bodyPr wrap="square" rtlCol="0">
            <a:spAutoFit/>
          </a:bodyPr>
          <a:lstStyle/>
          <a:p>
            <a:pPr algn="just"/>
            <a:r>
              <a:rPr lang="en-US" sz="2800" b="1" dirty="0" err="1" smtClean="0">
                <a:latin typeface="Times New Roman" pitchFamily="18" charset="0"/>
                <a:cs typeface="Times New Roman" pitchFamily="18" charset="0"/>
              </a:rPr>
              <a:t>Cá</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chuồn</a:t>
            </a:r>
            <a:r>
              <a:rPr lang="en-US" sz="2800" b="1" dirty="0" smtClean="0">
                <a:latin typeface="Times New Roman" pitchFamily="18" charset="0"/>
                <a:cs typeface="Times New Roman" pitchFamily="18" charset="0"/>
              </a:rPr>
              <a:t> </a:t>
            </a:r>
            <a:r>
              <a:rPr lang="en-US" sz="2800" b="1" dirty="0" err="1">
                <a:latin typeface="Times New Roman" pitchFamily="18" charset="0"/>
                <a:cs typeface="Times New Roman" pitchFamily="18" charset="0"/>
              </a:rPr>
              <a:t>là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loài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thể</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dưới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nước</a:t>
            </a:r>
            <a:r>
              <a:rPr lang="en-US" sz="2800" b="1" dirty="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và</a:t>
            </a:r>
            <a:r>
              <a:rPr lang="en-US" sz="2800" b="1" dirty="0" smtClean="0">
                <a:latin typeface="Times New Roman" pitchFamily="18" charset="0"/>
                <a:cs typeface="Times New Roman" pitchFamily="18" charset="0"/>
              </a:rPr>
              <a:t> bay </a:t>
            </a:r>
            <a:r>
              <a:rPr lang="en-US" sz="2800" b="1" dirty="0" err="1" smtClean="0">
                <a:latin typeface="Times New Roman" pitchFamily="18" charset="0"/>
                <a:cs typeface="Times New Roman" pitchFamily="18" charset="0"/>
              </a:rPr>
              <a:t>lên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khỏi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mặt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nước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Một</a:t>
            </a:r>
            <a:r>
              <a:rPr lang="en-US" sz="2800" b="1" dirty="0" smtClean="0">
                <a:latin typeface="Times New Roman" pitchFamily="18" charset="0"/>
                <a:cs typeface="Times New Roman" pitchFamily="18" charset="0"/>
              </a:rPr>
              <a:t> con </a:t>
            </a:r>
            <a:r>
              <a:rPr lang="en-US" sz="2800" b="1" dirty="0" err="1" smtClean="0">
                <a:latin typeface="Times New Roman" pitchFamily="18" charset="0"/>
                <a:cs typeface="Times New Roman" pitchFamily="18" charset="0"/>
              </a:rPr>
              <a:t>cá</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chuồn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đang</a:t>
            </a:r>
            <a:r>
              <a:rPr lang="en-US" sz="2800" b="1" dirty="0" smtClean="0">
                <a:latin typeface="Times New Roman" pitchFamily="18" charset="0"/>
                <a:cs typeface="Times New Roman" pitchFamily="18" charset="0"/>
              </a:rPr>
              <a:t> ở </a:t>
            </a:r>
            <a:r>
              <a:rPr lang="en-US" sz="2800" b="1" dirty="0" err="1" smtClean="0">
                <a:latin typeface="Times New Roman" pitchFamily="18" charset="0"/>
                <a:cs typeface="Times New Roman" pitchFamily="18" charset="0"/>
              </a:rPr>
              <a:t>độ</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sâu</a:t>
            </a:r>
            <a:r>
              <a:rPr lang="en-US" sz="2800" b="1" dirty="0" smtClean="0">
                <a:latin typeface="Times New Roman" pitchFamily="18" charset="0"/>
                <a:cs typeface="Times New Roman" pitchFamily="18" charset="0"/>
              </a:rPr>
              <a:t> 2m </a:t>
            </a:r>
            <a:r>
              <a:rPr lang="en-US" sz="2800" b="1" dirty="0" err="1" smtClean="0">
                <a:latin typeface="Times New Roman" pitchFamily="18" charset="0"/>
                <a:cs typeface="Times New Roman" pitchFamily="18" charset="0"/>
              </a:rPr>
              <a:t>dưới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mực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nước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biển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Nếu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nó</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bơi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và</a:t>
            </a:r>
            <a:r>
              <a:rPr lang="en-US" sz="2800" b="1" dirty="0" smtClean="0">
                <a:latin typeface="Times New Roman" pitchFamily="18" charset="0"/>
                <a:cs typeface="Times New Roman" pitchFamily="18" charset="0"/>
              </a:rPr>
              <a:t> bay </a:t>
            </a:r>
            <a:r>
              <a:rPr lang="en-US" sz="2800" b="1" dirty="0" err="1" smtClean="0">
                <a:latin typeface="Times New Roman" pitchFamily="18" charset="0"/>
                <a:cs typeface="Times New Roman" pitchFamily="18" charset="0"/>
              </a:rPr>
              <a:t>cao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lên</a:t>
            </a:r>
            <a:r>
              <a:rPr lang="en-US" sz="2800" b="1" dirty="0" smtClean="0">
                <a:latin typeface="Times New Roman" pitchFamily="18" charset="0"/>
                <a:cs typeface="Times New Roman" pitchFamily="18" charset="0"/>
              </a:rPr>
              <a:t> 3m </a:t>
            </a:r>
            <a:r>
              <a:rPr lang="en-US" sz="2800" b="1" dirty="0" err="1" smtClean="0">
                <a:latin typeface="Times New Roman" pitchFamily="18" charset="0"/>
                <a:cs typeface="Times New Roman" pitchFamily="18" charset="0"/>
              </a:rPr>
              <a:t>nửa</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thì</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sẽ</a:t>
            </a:r>
            <a:r>
              <a:rPr lang="en-US" sz="2800" b="1" dirty="0" smtClean="0">
                <a:latin typeface="Times New Roman" pitchFamily="18" charset="0"/>
                <a:cs typeface="Times New Roman" pitchFamily="18" charset="0"/>
              </a:rPr>
              <a:t> bay </a:t>
            </a:r>
            <a:r>
              <a:rPr lang="en-US" sz="2800" b="1" dirty="0" err="1" smtClean="0">
                <a:latin typeface="Times New Roman" pitchFamily="18" charset="0"/>
                <a:cs typeface="Times New Roman" pitchFamily="18" charset="0"/>
              </a:rPr>
              <a:t>đến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độ</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cao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là</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bao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nhiêu</a:t>
            </a:r>
            <a:r>
              <a:rPr lang="en-US" sz="2800" b="1" dirty="0" smtClean="0">
                <a:latin typeface="Times New Roman" pitchFamily="18" charset="0"/>
                <a:cs typeface="Times New Roman" pitchFamily="18" charset="0"/>
              </a:rPr>
              <a:t> so </a:t>
            </a:r>
            <a:r>
              <a:rPr lang="en-US" sz="2800" b="1" dirty="0" err="1" smtClean="0">
                <a:latin typeface="Times New Roman" pitchFamily="18" charset="0"/>
                <a:cs typeface="Times New Roman" pitchFamily="18" charset="0"/>
              </a:rPr>
              <a:t>với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mực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nước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biển</a:t>
            </a:r>
            <a:r>
              <a:rPr lang="en-US" sz="2800" b="1"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79042"/>
            <a:ext cx="188753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5301" y="5334000"/>
            <a:ext cx="19208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
        <p:nvSpPr>
          <p:cNvPr id="8" name="Cloud Callout 7"/>
          <p:cNvSpPr/>
          <p:nvPr/>
        </p:nvSpPr>
        <p:spPr>
          <a:xfrm>
            <a:off x="1752600" y="3962400"/>
            <a:ext cx="2590800" cy="1752600"/>
          </a:xfrm>
          <a:prstGeom prst="cloudCallout">
            <a:avLst>
              <a:gd name="adj1" fmla="val 154817"/>
              <a:gd name="adj2" fmla="val 7160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75647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subTnLst>
                                    <p:audio>
                                      <p:cMediaNode>
                                        <p:cTn display="0" masterRel="sameClick">
                                          <p:stCondLst>
                                            <p:cond evt="begin" delay="0">
                                              <p:tn val="22"/>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srcRect/>
          <a:stretch>
            <a:fillRect/>
          </a:stretch>
        </p:blipFill>
        <p:spPr bwMode="auto">
          <a:xfrm>
            <a:off x="25400" y="1144588"/>
            <a:ext cx="9070975" cy="1341437"/>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3" name="TextBox 4"/>
          <p:cNvSpPr txBox="1">
            <a:spLocks noChangeArrowheads="1"/>
          </p:cNvSpPr>
          <p:nvPr/>
        </p:nvSpPr>
        <p:spPr bwMode="auto">
          <a:xfrm>
            <a:off x="25400" y="498475"/>
            <a:ext cx="67818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latin typeface="Times New Roman" pitchFamily="18" charset="0"/>
                <a:cs typeface="Times New Roman" pitchFamily="18" charset="0"/>
              </a:rPr>
              <a:t>2. </a:t>
            </a:r>
            <a:r>
              <a:rPr lang="en-US" sz="2800" b="1" dirty="0" err="1">
                <a:latin typeface="Times New Roman" pitchFamily="18" charset="0"/>
                <a:cs typeface="Times New Roman" pitchFamily="18" charset="0"/>
              </a:rPr>
              <a:t>Cộng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dấu</a:t>
            </a:r>
            <a:endParaRPr lang="en-US" sz="2800" b="1" dirty="0">
              <a:latin typeface="Times New Roman" pitchFamily="18" charset="0"/>
              <a:cs typeface="Times New Roman" pitchFamily="18" charset="0"/>
            </a:endParaRPr>
          </a:p>
        </p:txBody>
      </p:sp>
      <p:sp>
        <p:nvSpPr>
          <p:cNvPr id="15" name="TextBox 4"/>
          <p:cNvSpPr txBox="1">
            <a:spLocks noChangeArrowheads="1"/>
          </p:cNvSpPr>
          <p:nvPr/>
        </p:nvSpPr>
        <p:spPr bwMode="auto">
          <a:xfrm>
            <a:off x="268288" y="2506663"/>
            <a:ext cx="88026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2400">
                <a:latin typeface="Times New Roman" pitchFamily="18" charset="0"/>
                <a:cs typeface="Times New Roman" pitchFamily="18" charset="0"/>
              </a:rPr>
              <a:t>Trên trục số, một người bắt đầu từ điểm 0 di chuyển về bên phải (theo chiều dương) 4 đơn vị đến điểm +4, sau đó người đó đổi hướng di chuyển về bên trái 4 đơn vị.</a:t>
            </a:r>
          </a:p>
        </p:txBody>
      </p:sp>
      <p:sp>
        <p:nvSpPr>
          <p:cNvPr id="19" name="TextBox 4"/>
          <p:cNvSpPr txBox="1">
            <a:spLocks noChangeArrowheads="1"/>
          </p:cNvSpPr>
          <p:nvPr/>
        </p:nvSpPr>
        <p:spPr bwMode="auto">
          <a:xfrm>
            <a:off x="280988" y="1292225"/>
            <a:ext cx="29083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a:solidFill>
                  <a:srgbClr val="0000FF"/>
                </a:solidFill>
                <a:latin typeface="Times New Roman" pitchFamily="18" charset="0"/>
                <a:cs typeface="Times New Roman" pitchFamily="18" charset="0"/>
              </a:rPr>
              <a:t>(+4) + (-4) = 0</a:t>
            </a:r>
          </a:p>
        </p:txBody>
      </p:sp>
      <p:sp>
        <p:nvSpPr>
          <p:cNvPr id="8" name="TextBox 3"/>
          <p:cNvSpPr txBox="1">
            <a:spLocks noChangeArrowheads="1"/>
          </p:cNvSpPr>
          <p:nvPr/>
        </p:nvSpPr>
        <p:spPr bwMode="auto">
          <a:xfrm>
            <a:off x="-50006" y="-1"/>
            <a:ext cx="9220200" cy="538609"/>
          </a:xfrm>
          <a:prstGeom prst="rect">
            <a:avLst/>
          </a:prstGeom>
          <a:solidFill>
            <a:srgbClr val="996633"/>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900" b="1" dirty="0">
                <a:solidFill>
                  <a:schemeClr val="bg1"/>
                </a:solidFill>
                <a:latin typeface="Times New Roman" pitchFamily="18" charset="0"/>
                <a:cs typeface="Times New Roman" pitchFamily="18" charset="0"/>
              </a:rPr>
              <a:t>BÀI 3:  PHÉP CỘNG VÀ PHÉP TRỪ HAI SỐ NGUYÊN</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85" y="5257800"/>
            <a:ext cx="188753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loud Callout 9"/>
          <p:cNvSpPr/>
          <p:nvPr/>
        </p:nvSpPr>
        <p:spPr>
          <a:xfrm>
            <a:off x="3352800" y="3229285"/>
            <a:ext cx="4176824" cy="2389560"/>
          </a:xfrm>
          <a:prstGeom prst="cloudCallout">
            <a:avLst>
              <a:gd name="adj1" fmla="val -106459"/>
              <a:gd name="adj2" fmla="val 52528"/>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en-US" sz="2800" b="1" dirty="0" err="1">
                <a:solidFill>
                  <a:schemeClr val="tx1"/>
                </a:solidFill>
                <a:latin typeface="Times New Roman" pitchFamily="18" charset="0"/>
                <a:cs typeface="Times New Roman" pitchFamily="18" charset="0"/>
              </a:rPr>
              <a:t>Hãy</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cho</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biết</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người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đó</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dừng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lại</a:t>
            </a:r>
            <a:r>
              <a:rPr lang="en-US" sz="2800" b="1" dirty="0">
                <a:solidFill>
                  <a:schemeClr val="tx1"/>
                </a:solidFill>
                <a:latin typeface="Times New Roman" pitchFamily="18" charset="0"/>
                <a:cs typeface="Times New Roman" pitchFamily="18" charset="0"/>
              </a:rPr>
              <a:t> ở </a:t>
            </a:r>
            <a:r>
              <a:rPr lang="en-US" sz="2800" b="1" dirty="0" err="1">
                <a:solidFill>
                  <a:schemeClr val="tx1"/>
                </a:solidFill>
                <a:latin typeface="Times New Roman" pitchFamily="18" charset="0"/>
                <a:cs typeface="Times New Roman" pitchFamily="18" charset="0"/>
              </a:rPr>
              <a:t>điểm</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nào</a:t>
            </a:r>
            <a:r>
              <a:rPr lang="en-US" sz="2800" b="1" dirty="0">
                <a:solidFill>
                  <a:schemeClr val="tx1"/>
                </a:solidFill>
                <a:latin typeface="Times New Roman" pitchFamily="18" charset="0"/>
                <a:cs typeface="Times New Roman" pitchFamily="18" charset="0"/>
              </a:rPr>
              <a:t>?</a:t>
            </a:r>
          </a:p>
        </p:txBody>
      </p:sp>
      <p:sp>
        <p:nvSpPr>
          <p:cNvPr id="11" name="Cloud Callout 10"/>
          <p:cNvSpPr/>
          <p:nvPr/>
        </p:nvSpPr>
        <p:spPr>
          <a:xfrm>
            <a:off x="3416300" y="3229285"/>
            <a:ext cx="4176824" cy="2389560"/>
          </a:xfrm>
          <a:prstGeom prst="cloudCallout">
            <a:avLst>
              <a:gd name="adj1" fmla="val -106459"/>
              <a:gd name="adj2" fmla="val 52528"/>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en-US" sz="2400" b="1" dirty="0" err="1">
                <a:solidFill>
                  <a:schemeClr val="tx1"/>
                </a:solidFill>
                <a:latin typeface="Times New Roman" pitchFamily="18" charset="0"/>
                <a:cs typeface="Times New Roman" pitchFamily="18" charset="0"/>
              </a:rPr>
              <a:t>Thử</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nêu</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kết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quả</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của</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phép</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tính</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sau</a:t>
            </a:r>
            <a:r>
              <a:rPr lang="en-US" sz="2400" b="1" dirty="0">
                <a:solidFill>
                  <a:schemeClr val="tx1"/>
                </a:solidFill>
                <a:latin typeface="Times New Roman" pitchFamily="18" charset="0"/>
                <a:cs typeface="Times New Roman" pitchFamily="18" charset="0"/>
              </a:rPr>
              <a:t>: (+4) + </a:t>
            </a:r>
            <a:r>
              <a:rPr lang="en-US" sz="2400" b="1" dirty="0" smtClean="0">
                <a:solidFill>
                  <a:schemeClr val="tx1"/>
                </a:solidFill>
                <a:latin typeface="Times New Roman" pitchFamily="18" charset="0"/>
                <a:cs typeface="Times New Roman" pitchFamily="18" charset="0"/>
              </a:rPr>
              <a:t>(- 4</a:t>
            </a:r>
            <a:r>
              <a:rPr lang="en-US" sz="2400" b="1" dirty="0">
                <a:solidFill>
                  <a:schemeClr val="tx1"/>
                </a:solidFill>
                <a:latin typeface="Times New Roman" pitchFamily="18" charset="0"/>
                <a:cs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9938"/>
                                        </p:tgtEl>
                                        <p:attrNameLst>
                                          <p:attrName>style.visibility</p:attrName>
                                        </p:attrNameLst>
                                      </p:cBhvr>
                                      <p:to>
                                        <p:strVal val="visible"/>
                                      </p:to>
                                    </p:set>
                                    <p:animEffect transition="in" filter="barn(inVertical)">
                                      <p:cBhvr>
                                        <p:cTn id="12" dur="500"/>
                                        <p:tgtEl>
                                          <p:spTgt spid="3993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7"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1" nodeType="clickEffect">
                                  <p:stCondLst>
                                    <p:cond delay="0"/>
                                  </p:stCondLst>
                                  <p:childTnLst>
                                    <p:animEffect transition="out" filter="blinds(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grpId="1" nodeType="clickEffect">
                                  <p:stCondLst>
                                    <p:cond delay="0"/>
                                  </p:stCondLst>
                                  <p:childTnLst>
                                    <p:animEffect transition="out" filter="blinds(horizontal)">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par>
                                <p:cTn id="43" presetID="16" presetClass="entr" presetSubtype="21"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par>
                                <p:cTn id="46" presetID="10" presetClass="exit" presetSubtype="0" fill="hold" grpId="1" nodeType="withEffect">
                                  <p:stCondLst>
                                    <p:cond delay="0"/>
                                  </p:stCondLst>
                                  <p:childTnLst>
                                    <p:animEffect transition="out" filter="fade">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6" presetClass="entr" presetSubtype="37" fill="hold" grpId="0" nodeType="clickEffect">
                                  <p:stCondLst>
                                    <p:cond delay="0"/>
                                  </p:stCondLst>
                                  <p:childTnLst>
                                    <p:set>
                                      <p:cBhvr>
                                        <p:cTn id="52" dur="1" fill="hold">
                                          <p:stCondLst>
                                            <p:cond delay="0"/>
                                          </p:stCondLst>
                                        </p:cTn>
                                        <p:tgtEl>
                                          <p:spTgt spid="10243"/>
                                        </p:tgtEl>
                                        <p:attrNameLst>
                                          <p:attrName>style.visibility</p:attrName>
                                        </p:attrNameLst>
                                      </p:cBhvr>
                                      <p:to>
                                        <p:strVal val="visible"/>
                                      </p:to>
                                    </p:set>
                                    <p:animEffect transition="in" filter="barn(outVertical)">
                                      <p:cBhvr>
                                        <p:cTn id="53"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P spid="15" grpId="0"/>
      <p:bldP spid="15" grpId="1"/>
      <p:bldP spid="19" grpId="0"/>
      <p:bldP spid="8" grpId="0" animBg="1"/>
      <p:bldP spid="10" grpId="0" animBg="1"/>
      <p:bldP spid="10" grpId="1" animBg="1"/>
      <p:bldP spid="11" grpId="0" animBg="1"/>
      <p:bldP spid="1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srcRect/>
          <a:stretch>
            <a:fillRect/>
          </a:stretch>
        </p:blipFill>
        <p:spPr bwMode="auto">
          <a:xfrm>
            <a:off x="25400" y="1046163"/>
            <a:ext cx="9045575" cy="156686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67" name="TextBox 4"/>
          <p:cNvSpPr txBox="1">
            <a:spLocks noChangeArrowheads="1"/>
          </p:cNvSpPr>
          <p:nvPr/>
        </p:nvSpPr>
        <p:spPr bwMode="auto">
          <a:xfrm>
            <a:off x="25400" y="498475"/>
            <a:ext cx="67818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latin typeface="Times New Roman" pitchFamily="18" charset="0"/>
                <a:cs typeface="Times New Roman" pitchFamily="18" charset="0"/>
              </a:rPr>
              <a:t>2. </a:t>
            </a:r>
            <a:r>
              <a:rPr lang="en-US" sz="2800" b="1" dirty="0" err="1">
                <a:latin typeface="Times New Roman" pitchFamily="18" charset="0"/>
                <a:cs typeface="Times New Roman" pitchFamily="18" charset="0"/>
              </a:rPr>
              <a:t>Cộng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dấu</a:t>
            </a:r>
            <a:endParaRPr lang="en-US" sz="2800" b="1" dirty="0">
              <a:latin typeface="Times New Roman" pitchFamily="18" charset="0"/>
              <a:cs typeface="Times New Roman" pitchFamily="18" charset="0"/>
            </a:endParaRPr>
          </a:p>
        </p:txBody>
      </p:sp>
      <p:sp>
        <p:nvSpPr>
          <p:cNvPr id="15" name="TextBox 4"/>
          <p:cNvSpPr txBox="1">
            <a:spLocks noChangeArrowheads="1"/>
          </p:cNvSpPr>
          <p:nvPr/>
        </p:nvSpPr>
        <p:spPr bwMode="auto">
          <a:xfrm>
            <a:off x="268288" y="2609850"/>
            <a:ext cx="88026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2400" dirty="0" err="1">
                <a:latin typeface="Times New Roman" pitchFamily="18" charset="0"/>
                <a:cs typeface="Times New Roman" pitchFamily="18" charset="0"/>
              </a:rPr>
              <a:t>Trên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trục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0 di </a:t>
            </a:r>
            <a:r>
              <a:rPr lang="en-US" sz="2400" dirty="0" err="1">
                <a:latin typeface="Times New Roman" pitchFamily="18" charset="0"/>
                <a:cs typeface="Times New Roman" pitchFamily="18" charset="0"/>
              </a:rPr>
              <a:t>chuyển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âm</a:t>
            </a:r>
            <a:r>
              <a:rPr lang="en-US" sz="2400" dirty="0">
                <a:latin typeface="Times New Roman" pitchFamily="18" charset="0"/>
                <a:cs typeface="Times New Roman" pitchFamily="18" charset="0"/>
              </a:rPr>
              <a:t>) 4 </a:t>
            </a:r>
            <a:r>
              <a:rPr lang="en-US" sz="2400" dirty="0" err="1">
                <a:latin typeface="Times New Roman" pitchFamily="18" charset="0"/>
                <a:cs typeface="Times New Roman" pitchFamily="18" charset="0"/>
              </a:rPr>
              <a:t>đơn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-4,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đổi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hướng</a:t>
            </a:r>
            <a:r>
              <a:rPr lang="en-US" sz="2400" dirty="0">
                <a:latin typeface="Times New Roman" pitchFamily="18" charset="0"/>
                <a:cs typeface="Times New Roman" pitchFamily="18" charset="0"/>
              </a:rPr>
              <a:t> di </a:t>
            </a:r>
            <a:r>
              <a:rPr lang="en-US" sz="2400" dirty="0" err="1">
                <a:latin typeface="Times New Roman" pitchFamily="18" charset="0"/>
                <a:cs typeface="Times New Roman" pitchFamily="18" charset="0"/>
              </a:rPr>
              <a:t>chuyển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phải</a:t>
            </a:r>
            <a:r>
              <a:rPr lang="en-US" sz="2400" dirty="0">
                <a:latin typeface="Times New Roman" pitchFamily="18" charset="0"/>
                <a:cs typeface="Times New Roman" pitchFamily="18" charset="0"/>
              </a:rPr>
              <a:t> 4 </a:t>
            </a:r>
            <a:r>
              <a:rPr lang="en-US" sz="2400" dirty="0" err="1">
                <a:latin typeface="Times New Roman" pitchFamily="18" charset="0"/>
                <a:cs typeface="Times New Roman" pitchFamily="18" charset="0"/>
              </a:rPr>
              <a:t>đơn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vị</a:t>
            </a:r>
            <a:r>
              <a:rPr lang="en-US" sz="2400" dirty="0">
                <a:latin typeface="Times New Roman" pitchFamily="18" charset="0"/>
                <a:cs typeface="Times New Roman" pitchFamily="18" charset="0"/>
              </a:rPr>
              <a:t>.</a:t>
            </a:r>
          </a:p>
        </p:txBody>
      </p:sp>
      <p:sp>
        <p:nvSpPr>
          <p:cNvPr id="19" name="TextBox 4"/>
          <p:cNvSpPr txBox="1">
            <a:spLocks noChangeArrowheads="1"/>
          </p:cNvSpPr>
          <p:nvPr/>
        </p:nvSpPr>
        <p:spPr bwMode="auto">
          <a:xfrm>
            <a:off x="5486400" y="1554163"/>
            <a:ext cx="29083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smtClean="0">
                <a:solidFill>
                  <a:srgbClr val="0000FF"/>
                </a:solidFill>
                <a:latin typeface="Times New Roman" pitchFamily="18" charset="0"/>
                <a:cs typeface="Times New Roman" pitchFamily="18" charset="0"/>
              </a:rPr>
              <a:t>(- 4</a:t>
            </a:r>
            <a:r>
              <a:rPr lang="en-US" sz="2800" b="1" dirty="0">
                <a:solidFill>
                  <a:srgbClr val="0000FF"/>
                </a:solidFill>
                <a:latin typeface="Times New Roman" pitchFamily="18" charset="0"/>
                <a:cs typeface="Times New Roman" pitchFamily="18" charset="0"/>
              </a:rPr>
              <a:t>) + (+4) = 0</a:t>
            </a:r>
          </a:p>
        </p:txBody>
      </p:sp>
      <p:sp>
        <p:nvSpPr>
          <p:cNvPr id="10" name="TextBox 3"/>
          <p:cNvSpPr txBox="1">
            <a:spLocks noChangeArrowheads="1"/>
          </p:cNvSpPr>
          <p:nvPr/>
        </p:nvSpPr>
        <p:spPr bwMode="auto">
          <a:xfrm>
            <a:off x="-50006" y="-1"/>
            <a:ext cx="9220200" cy="538609"/>
          </a:xfrm>
          <a:prstGeom prst="rect">
            <a:avLst/>
          </a:prstGeom>
          <a:solidFill>
            <a:srgbClr val="996633"/>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900" b="1" dirty="0">
                <a:solidFill>
                  <a:schemeClr val="bg1"/>
                </a:solidFill>
                <a:latin typeface="Times New Roman" pitchFamily="18" charset="0"/>
                <a:cs typeface="Times New Roman" pitchFamily="18" charset="0"/>
              </a:rPr>
              <a:t>BÀI 3:  PHÉP CỘNG VÀ PHÉP TRỪ HAI SỐ NGUYÊN</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985" y="5381315"/>
            <a:ext cx="188753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loud Callout 11"/>
          <p:cNvSpPr/>
          <p:nvPr/>
        </p:nvSpPr>
        <p:spPr>
          <a:xfrm>
            <a:off x="3321788" y="3324447"/>
            <a:ext cx="4176824" cy="2389560"/>
          </a:xfrm>
          <a:prstGeom prst="cloudCallout">
            <a:avLst>
              <a:gd name="adj1" fmla="val -106459"/>
              <a:gd name="adj2" fmla="val 52528"/>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en-US" sz="2800" b="1" dirty="0" err="1">
                <a:solidFill>
                  <a:schemeClr val="tx1"/>
                </a:solidFill>
                <a:latin typeface="Times New Roman" pitchFamily="18" charset="0"/>
                <a:cs typeface="Times New Roman" pitchFamily="18" charset="0"/>
              </a:rPr>
              <a:t>Hãy</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cho</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biết</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người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đó</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dừng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lại</a:t>
            </a:r>
            <a:r>
              <a:rPr lang="en-US" sz="2800" b="1" dirty="0">
                <a:solidFill>
                  <a:schemeClr val="tx1"/>
                </a:solidFill>
                <a:latin typeface="Times New Roman" pitchFamily="18" charset="0"/>
                <a:cs typeface="Times New Roman" pitchFamily="18" charset="0"/>
              </a:rPr>
              <a:t> ở </a:t>
            </a:r>
            <a:r>
              <a:rPr lang="en-US" sz="2800" b="1" dirty="0" err="1">
                <a:solidFill>
                  <a:schemeClr val="tx1"/>
                </a:solidFill>
                <a:latin typeface="Times New Roman" pitchFamily="18" charset="0"/>
                <a:cs typeface="Times New Roman" pitchFamily="18" charset="0"/>
              </a:rPr>
              <a:t>điểm</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nào</a:t>
            </a:r>
            <a:r>
              <a:rPr lang="en-US" sz="2800" b="1" dirty="0">
                <a:solidFill>
                  <a:schemeClr val="tx1"/>
                </a:solidFill>
                <a:latin typeface="Times New Roman" pitchFamily="18" charset="0"/>
                <a:cs typeface="Times New Roman" pitchFamily="18" charset="0"/>
              </a:rPr>
              <a:t>?</a:t>
            </a:r>
          </a:p>
        </p:txBody>
      </p:sp>
      <p:sp>
        <p:nvSpPr>
          <p:cNvPr id="13" name="Cloud Callout 12"/>
          <p:cNvSpPr/>
          <p:nvPr/>
        </p:nvSpPr>
        <p:spPr>
          <a:xfrm>
            <a:off x="3321788" y="3356734"/>
            <a:ext cx="4176824" cy="2389560"/>
          </a:xfrm>
          <a:prstGeom prst="cloudCallout">
            <a:avLst>
              <a:gd name="adj1" fmla="val -106459"/>
              <a:gd name="adj2" fmla="val 52528"/>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en-US" sz="2400" b="1" dirty="0" err="1">
                <a:solidFill>
                  <a:schemeClr val="tx1"/>
                </a:solidFill>
                <a:latin typeface="Times New Roman" pitchFamily="18" charset="0"/>
                <a:cs typeface="Times New Roman" pitchFamily="18" charset="0"/>
              </a:rPr>
              <a:t>Thử</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nêu</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kết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quả</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của</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phép</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tính</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sau</a:t>
            </a:r>
            <a:r>
              <a:rPr lang="en-US" sz="2400" b="1" dirty="0">
                <a:solidFill>
                  <a:schemeClr val="tx1"/>
                </a:solidFill>
                <a:latin typeface="Times New Roman" pitchFamily="18" charset="0"/>
                <a:cs typeface="Times New Roman" pitchFamily="18" charset="0"/>
              </a:rPr>
              <a:t>: </a:t>
            </a:r>
            <a:r>
              <a:rPr lang="en-US" sz="2400" b="1" dirty="0" smtClean="0">
                <a:solidFill>
                  <a:schemeClr val="tx1"/>
                </a:solidFill>
                <a:latin typeface="Times New Roman" pitchFamily="18" charset="0"/>
                <a:cs typeface="Times New Roman" pitchFamily="18" charset="0"/>
              </a:rPr>
              <a:t>(- 4</a:t>
            </a:r>
            <a:r>
              <a:rPr lang="en-US" sz="2400" b="1" dirty="0">
                <a:solidFill>
                  <a:schemeClr val="tx1"/>
                </a:solidFill>
                <a:latin typeface="Times New Roman" pitchFamily="18" charset="0"/>
                <a:cs typeface="Times New Roman" pitchFamily="18" charset="0"/>
              </a:rPr>
              <a:t>) + </a:t>
            </a:r>
            <a:r>
              <a:rPr lang="en-US" sz="2400" b="1" dirty="0" smtClean="0">
                <a:solidFill>
                  <a:schemeClr val="tx1"/>
                </a:solidFill>
                <a:latin typeface="Times New Roman" pitchFamily="18" charset="0"/>
                <a:cs typeface="Times New Roman" pitchFamily="18" charset="0"/>
              </a:rPr>
              <a:t>(+ 4</a:t>
            </a:r>
            <a:r>
              <a:rPr lang="en-US" sz="2400" b="1" dirty="0">
                <a:solidFill>
                  <a:schemeClr val="tx1"/>
                </a:solidFill>
                <a:latin typeface="Times New Roman" pitchFamily="18" charset="0"/>
                <a:cs typeface="Times New Roman" pitchFamily="18" charset="0"/>
              </a:rPr>
              <a:t>) =?</a:t>
            </a:r>
          </a:p>
        </p:txBody>
      </p:sp>
      <p:sp>
        <p:nvSpPr>
          <p:cNvPr id="14" name="Cloud Callout 13"/>
          <p:cNvSpPr/>
          <p:nvPr/>
        </p:nvSpPr>
        <p:spPr>
          <a:xfrm>
            <a:off x="3305839" y="3356734"/>
            <a:ext cx="4176824" cy="2389560"/>
          </a:xfrm>
          <a:prstGeom prst="cloudCallout">
            <a:avLst>
              <a:gd name="adj1" fmla="val -106459"/>
              <a:gd name="adj2" fmla="val 52528"/>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en-US" sz="2400" b="1" dirty="0" err="1">
                <a:solidFill>
                  <a:schemeClr val="tx1"/>
                </a:solidFill>
                <a:latin typeface="Times New Roman" pitchFamily="18" charset="0"/>
                <a:cs typeface="Times New Roman" pitchFamily="18" charset="0"/>
              </a:rPr>
              <a:t>Em</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có</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nhận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xét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gì</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về</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tổng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của</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hai</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số</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nguyên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đối</a:t>
            </a:r>
            <a:r>
              <a:rPr lang="en-US" sz="2400" b="1" dirty="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nhau</a:t>
            </a:r>
            <a:r>
              <a:rPr lang="en-US" sz="2400" b="1" dirty="0" smtClean="0">
                <a:solidFill>
                  <a:schemeClr val="tx1"/>
                </a:solidFill>
                <a:latin typeface="Times New Roman" pitchFamily="18" charset="0"/>
                <a:cs typeface="Times New Roman" pitchFamily="18" charset="0"/>
              </a:rPr>
              <a:t>?</a:t>
            </a:r>
            <a:endParaRPr lang="en-US" sz="2400" b="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xit" presetSubtype="10" fill="hold" grpId="1" nodeType="clickEffect">
                                  <p:stCondLst>
                                    <p:cond delay="0"/>
                                  </p:stCondLst>
                                  <p:childTnLst>
                                    <p:animEffect transition="out" filter="blinds(horizontal)">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xit" presetSubtype="10" fill="hold" grpId="1" nodeType="clickEffect">
                                  <p:stCondLst>
                                    <p:cond delay="0"/>
                                  </p:stCondLst>
                                  <p:childTnLst>
                                    <p:animEffect transition="out" filter="blinds(horizontal)">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par>
                                <p:cTn id="40" presetID="16" presetClass="entr" presetSubtype="21"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xit" presetSubtype="10" fill="hold" grpId="1" nodeType="clickEffect">
                                  <p:stCondLst>
                                    <p:cond delay="0"/>
                                  </p:stCondLst>
                                  <p:childTnLst>
                                    <p:animEffect transition="out" filter="blinds(horizontal)">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9" grpId="0"/>
      <p:bldP spid="12" grpId="0" animBg="1"/>
      <p:bldP spid="12" grpId="1" animBg="1"/>
      <p:bldP spid="13" grpId="0" animBg="1"/>
      <p:bldP spid="13" grpId="1" animBg="1"/>
      <p:bldP spid="14" grpId="0" animBg="1"/>
      <p:bldP spid="1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2290" name="TextBox 4"/>
          <p:cNvSpPr txBox="1">
            <a:spLocks noChangeArrowheads="1"/>
          </p:cNvSpPr>
          <p:nvPr/>
        </p:nvSpPr>
        <p:spPr bwMode="auto">
          <a:xfrm>
            <a:off x="102966" y="699293"/>
            <a:ext cx="67818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latin typeface="Times New Roman" pitchFamily="18" charset="0"/>
                <a:cs typeface="Times New Roman" pitchFamily="18" charset="0"/>
              </a:rPr>
              <a:t>2. </a:t>
            </a:r>
            <a:r>
              <a:rPr lang="en-US" sz="2800" b="1" dirty="0" err="1">
                <a:latin typeface="Times New Roman" pitchFamily="18" charset="0"/>
                <a:cs typeface="Times New Roman" pitchFamily="18" charset="0"/>
              </a:rPr>
              <a:t>Cộng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dấu</a:t>
            </a:r>
            <a:endParaRPr lang="en-US" sz="2800" b="1" dirty="0">
              <a:latin typeface="Times New Roman" pitchFamily="18" charset="0"/>
              <a:cs typeface="Times New Roman" pitchFamily="18" charset="0"/>
            </a:endParaRPr>
          </a:p>
        </p:txBody>
      </p:sp>
      <p:sp>
        <p:nvSpPr>
          <p:cNvPr id="11" name="TextBox 4"/>
          <p:cNvSpPr txBox="1">
            <a:spLocks noChangeArrowheads="1"/>
          </p:cNvSpPr>
          <p:nvPr/>
        </p:nvSpPr>
        <p:spPr bwMode="auto">
          <a:xfrm>
            <a:off x="228600" y="1369219"/>
            <a:ext cx="5029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2800" b="1" dirty="0">
                <a:latin typeface="Times New Roman" pitchFamily="18" charset="0"/>
                <a:cs typeface="Times New Roman" pitchFamily="18" charset="0"/>
              </a:rPr>
              <a:t>a) </a:t>
            </a:r>
            <a:r>
              <a:rPr lang="en-US" sz="2800" b="1" dirty="0" err="1">
                <a:latin typeface="Times New Roman" pitchFamily="18" charset="0"/>
                <a:cs typeface="Times New Roman" pitchFamily="18" charset="0"/>
              </a:rPr>
              <a:t>Cộng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đối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nhau</a:t>
            </a:r>
            <a:r>
              <a:rPr lang="en-US" sz="2800" b="1" dirty="0">
                <a:latin typeface="Times New Roman" pitchFamily="18" charset="0"/>
                <a:cs typeface="Times New Roman" pitchFamily="18" charset="0"/>
              </a:rPr>
              <a:t>:</a:t>
            </a:r>
          </a:p>
        </p:txBody>
      </p:sp>
      <p:sp>
        <p:nvSpPr>
          <p:cNvPr id="12" name="TextBox 4"/>
          <p:cNvSpPr txBox="1">
            <a:spLocks noChangeArrowheads="1"/>
          </p:cNvSpPr>
          <p:nvPr/>
        </p:nvSpPr>
        <p:spPr bwMode="auto">
          <a:xfrm>
            <a:off x="820977" y="3048000"/>
            <a:ext cx="7478234" cy="1200329"/>
          </a:xfrm>
          <a:prstGeom prst="rect">
            <a:avLst/>
          </a:prstGeom>
          <a:noFill/>
          <a:ln w="28575">
            <a:solidFill>
              <a:srgbClr val="00CC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3600" b="1" dirty="0" err="1">
                <a:solidFill>
                  <a:srgbClr val="6600FF"/>
                </a:solidFill>
                <a:latin typeface="Times New Roman" pitchFamily="18" charset="0"/>
                <a:cs typeface="Times New Roman" pitchFamily="18" charset="0"/>
              </a:rPr>
              <a:t>Tổng</a:t>
            </a:r>
            <a:r>
              <a:rPr lang="en-US" sz="3600" b="1" dirty="0">
                <a:solidFill>
                  <a:srgbClr val="6600FF"/>
                </a:solidFill>
                <a:latin typeface="Times New Roman" pitchFamily="18" charset="0"/>
                <a:cs typeface="Times New Roman" pitchFamily="18" charset="0"/>
              </a:rPr>
              <a:t> </a:t>
            </a:r>
            <a:r>
              <a:rPr lang="en-US" sz="3600" b="1" dirty="0" err="1">
                <a:solidFill>
                  <a:srgbClr val="6600FF"/>
                </a:solidFill>
                <a:latin typeface="Times New Roman" pitchFamily="18" charset="0"/>
                <a:cs typeface="Times New Roman" pitchFamily="18" charset="0"/>
              </a:rPr>
              <a:t>hai</a:t>
            </a:r>
            <a:r>
              <a:rPr lang="en-US" sz="3600" b="1" dirty="0">
                <a:solidFill>
                  <a:srgbClr val="6600FF"/>
                </a:solidFill>
                <a:latin typeface="Times New Roman" pitchFamily="18" charset="0"/>
                <a:cs typeface="Times New Roman" pitchFamily="18" charset="0"/>
              </a:rPr>
              <a:t> </a:t>
            </a:r>
            <a:r>
              <a:rPr lang="en-US" sz="3600" b="1" dirty="0" err="1">
                <a:solidFill>
                  <a:srgbClr val="6600FF"/>
                </a:solidFill>
                <a:latin typeface="Times New Roman" pitchFamily="18" charset="0"/>
                <a:cs typeface="Times New Roman" pitchFamily="18" charset="0"/>
              </a:rPr>
              <a:t>số</a:t>
            </a:r>
            <a:r>
              <a:rPr lang="en-US" sz="3600" b="1" dirty="0">
                <a:solidFill>
                  <a:srgbClr val="6600FF"/>
                </a:solidFill>
                <a:latin typeface="Times New Roman" pitchFamily="18" charset="0"/>
                <a:cs typeface="Times New Roman" pitchFamily="18" charset="0"/>
              </a:rPr>
              <a:t> </a:t>
            </a:r>
            <a:r>
              <a:rPr lang="en-US" sz="3600" b="1" dirty="0" err="1">
                <a:solidFill>
                  <a:srgbClr val="6600FF"/>
                </a:solidFill>
                <a:latin typeface="Times New Roman" pitchFamily="18" charset="0"/>
                <a:cs typeface="Times New Roman" pitchFamily="18" charset="0"/>
              </a:rPr>
              <a:t>nguyên</a:t>
            </a:r>
            <a:r>
              <a:rPr lang="en-US" sz="3600" b="1" dirty="0">
                <a:solidFill>
                  <a:srgbClr val="6600FF"/>
                </a:solidFill>
                <a:latin typeface="Times New Roman" pitchFamily="18" charset="0"/>
                <a:cs typeface="Times New Roman" pitchFamily="18" charset="0"/>
              </a:rPr>
              <a:t> </a:t>
            </a:r>
            <a:r>
              <a:rPr lang="en-US" sz="3600" b="1" dirty="0" err="1">
                <a:solidFill>
                  <a:srgbClr val="6600FF"/>
                </a:solidFill>
                <a:latin typeface="Times New Roman" pitchFamily="18" charset="0"/>
                <a:cs typeface="Times New Roman" pitchFamily="18" charset="0"/>
              </a:rPr>
              <a:t>đối</a:t>
            </a:r>
            <a:r>
              <a:rPr lang="en-US" sz="3600" b="1" dirty="0">
                <a:solidFill>
                  <a:srgbClr val="6600FF"/>
                </a:solidFill>
                <a:latin typeface="Times New Roman" pitchFamily="18" charset="0"/>
                <a:cs typeface="Times New Roman" pitchFamily="18" charset="0"/>
              </a:rPr>
              <a:t> </a:t>
            </a:r>
            <a:r>
              <a:rPr lang="en-US" sz="3600" b="1" dirty="0" err="1">
                <a:solidFill>
                  <a:srgbClr val="6600FF"/>
                </a:solidFill>
                <a:latin typeface="Times New Roman" pitchFamily="18" charset="0"/>
                <a:cs typeface="Times New Roman" pitchFamily="18" charset="0"/>
              </a:rPr>
              <a:t>nhau</a:t>
            </a:r>
            <a:r>
              <a:rPr lang="en-US" sz="3600" b="1" dirty="0">
                <a:solidFill>
                  <a:srgbClr val="6600FF"/>
                </a:solidFill>
                <a:latin typeface="Times New Roman" pitchFamily="18" charset="0"/>
                <a:cs typeface="Times New Roman" pitchFamily="18" charset="0"/>
              </a:rPr>
              <a:t> </a:t>
            </a:r>
            <a:r>
              <a:rPr lang="en-US" sz="3600" b="1" dirty="0" err="1">
                <a:latin typeface="Times New Roman" pitchFamily="18" charset="0"/>
                <a:cs typeface="Times New Roman" pitchFamily="18" charset="0"/>
              </a:rPr>
              <a:t>luôn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luôn</a:t>
            </a:r>
            <a:r>
              <a:rPr lang="en-US" sz="3600" b="1" dirty="0">
                <a:latin typeface="Times New Roman" pitchFamily="18" charset="0"/>
                <a:cs typeface="Times New Roman" pitchFamily="18" charset="0"/>
              </a:rPr>
              <a:t> </a:t>
            </a:r>
            <a:r>
              <a:rPr lang="en-US" sz="3600" b="1" dirty="0" err="1">
                <a:solidFill>
                  <a:srgbClr val="6600FF"/>
                </a:solidFill>
                <a:latin typeface="Times New Roman" pitchFamily="18" charset="0"/>
                <a:cs typeface="Times New Roman" pitchFamily="18" charset="0"/>
              </a:rPr>
              <a:t>bằng</a:t>
            </a:r>
            <a:r>
              <a:rPr lang="en-US" sz="3600" b="1" dirty="0">
                <a:solidFill>
                  <a:srgbClr val="6600FF"/>
                </a:solidFill>
                <a:latin typeface="Times New Roman" pitchFamily="18" charset="0"/>
                <a:cs typeface="Times New Roman" pitchFamily="18" charset="0"/>
              </a:rPr>
              <a:t> </a:t>
            </a:r>
            <a:r>
              <a:rPr lang="en-US" sz="3600" b="1" dirty="0" smtClean="0">
                <a:solidFill>
                  <a:srgbClr val="6600FF"/>
                </a:solidFill>
                <a:latin typeface="Times New Roman" pitchFamily="18" charset="0"/>
                <a:cs typeface="Times New Roman" pitchFamily="18" charset="0"/>
              </a:rPr>
              <a:t>0:   </a:t>
            </a:r>
            <a:r>
              <a:rPr lang="en-US" sz="3600" b="1" dirty="0">
                <a:latin typeface="Times New Roman" pitchFamily="18" charset="0"/>
                <a:cs typeface="Times New Roman" pitchFamily="18" charset="0"/>
              </a:rPr>
              <a:t>a + </a:t>
            </a:r>
            <a:r>
              <a:rPr lang="en-US" sz="3600" b="1" dirty="0" smtClean="0">
                <a:latin typeface="Times New Roman" pitchFamily="18" charset="0"/>
                <a:cs typeface="Times New Roman" pitchFamily="18" charset="0"/>
              </a:rPr>
              <a:t>(- a</a:t>
            </a:r>
            <a:r>
              <a:rPr lang="en-US" sz="3600" b="1" dirty="0">
                <a:latin typeface="Times New Roman" pitchFamily="18" charset="0"/>
                <a:cs typeface="Times New Roman" pitchFamily="18" charset="0"/>
              </a:rPr>
              <a:t>) = 0</a:t>
            </a:r>
          </a:p>
        </p:txBody>
      </p:sp>
      <p:sp>
        <p:nvSpPr>
          <p:cNvPr id="8" name="TextBox 3"/>
          <p:cNvSpPr txBox="1">
            <a:spLocks noChangeArrowheads="1"/>
          </p:cNvSpPr>
          <p:nvPr/>
        </p:nvSpPr>
        <p:spPr bwMode="auto">
          <a:xfrm>
            <a:off x="-50006" y="-1"/>
            <a:ext cx="9220200" cy="538609"/>
          </a:xfrm>
          <a:prstGeom prst="rect">
            <a:avLst/>
          </a:prstGeom>
          <a:solidFill>
            <a:srgbClr val="996633"/>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900" b="1" dirty="0">
                <a:solidFill>
                  <a:schemeClr val="bg1"/>
                </a:solidFill>
                <a:latin typeface="Times New Roman" pitchFamily="18" charset="0"/>
                <a:cs typeface="Times New Roman" pitchFamily="18" charset="0"/>
              </a:rPr>
              <a:t>BÀI 3:  PHÉP CỘNG VÀ PHÉP TRỪ HAI SỐ NGUYÊN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061" name="Text Box 13"/>
          <p:cNvSpPr txBox="1">
            <a:spLocks noChangeArrowheads="1"/>
          </p:cNvSpPr>
          <p:nvPr/>
        </p:nvSpPr>
        <p:spPr bwMode="auto">
          <a:xfrm>
            <a:off x="1905000" y="22226"/>
            <a:ext cx="7191375" cy="1938992"/>
          </a:xfrm>
          <a:prstGeom prst="rect">
            <a:avLst/>
          </a:prstGeom>
          <a:gradFill rotWithShape="1">
            <a:gsLst>
              <a:gs pos="0">
                <a:schemeClr val="accent1"/>
              </a:gs>
              <a:gs pos="100000">
                <a:srgbClr val="FFFFCC"/>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algn="ctr" eaLnBrk="1" hangingPunct="1">
              <a:spcBef>
                <a:spcPct val="10000"/>
              </a:spcBef>
            </a:pPr>
            <a:r>
              <a:rPr lang="en-US" sz="4000" b="1" dirty="0" err="1" smtClean="0">
                <a:latin typeface="Times New Roman" pitchFamily="18" charset="0"/>
                <a:cs typeface="Times New Roman" pitchFamily="18" charset="0"/>
              </a:rPr>
              <a:t>Chủ</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đề</a:t>
            </a:r>
            <a:r>
              <a:rPr lang="en-US" sz="4000" b="1" dirty="0" smtClean="0">
                <a:latin typeface="Times New Roman" pitchFamily="18" charset="0"/>
                <a:cs typeface="Times New Roman" pitchFamily="18" charset="0"/>
              </a:rPr>
              <a:t> 8 : CÁC PHÉP TÍNH TRONG TẬP HỢP SỐ NGUYÊN</a:t>
            </a:r>
          </a:p>
        </p:txBody>
      </p:sp>
      <p:pic>
        <p:nvPicPr>
          <p:cNvPr id="2051" name="Picture 15"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H="1" flipV="1">
            <a:off x="-3404393" y="3404393"/>
            <a:ext cx="6858000" cy="4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15"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flipH="1">
            <a:off x="5691188" y="3405187"/>
            <a:ext cx="6858000"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15"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flipV="1">
            <a:off x="0" y="-22225"/>
            <a:ext cx="9144000"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15"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flipV="1">
            <a:off x="0" y="6813550"/>
            <a:ext cx="9144000"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AutoShape 16" descr="Kết quả hình ảnh cho SÁCH GIÁO KHOA TOÁN 7"/>
          <p:cNvSpPr>
            <a:spLocks noChangeAspect="1" noChangeArrowheads="1"/>
          </p:cNvSpPr>
          <p:nvPr/>
        </p:nvSpPr>
        <p:spPr bwMode="auto">
          <a:xfrm>
            <a:off x="155575" y="-1143000"/>
            <a:ext cx="1905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7" name="AutoShape 18" descr="Kết quả hình ảnh cho SÁCH GIÁO KHOA TOÁN 7"/>
          <p:cNvSpPr>
            <a:spLocks noChangeAspect="1" noChangeArrowheads="1"/>
          </p:cNvSpPr>
          <p:nvPr/>
        </p:nvSpPr>
        <p:spPr bwMode="auto">
          <a:xfrm>
            <a:off x="307975" y="-990600"/>
            <a:ext cx="1905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 name="Text Box 13"/>
          <p:cNvSpPr txBox="1">
            <a:spLocks noChangeArrowheads="1"/>
          </p:cNvSpPr>
          <p:nvPr/>
        </p:nvSpPr>
        <p:spPr bwMode="auto">
          <a:xfrm>
            <a:off x="-228600" y="3349535"/>
            <a:ext cx="7010400" cy="1200329"/>
          </a:xfrm>
          <a:prstGeom prst="rect">
            <a:avLst/>
          </a:prstGeom>
          <a:noFill/>
          <a:ln>
            <a:noFill/>
          </a:ln>
        </p:spPr>
        <p:txBody>
          <a:bodyPr wrap="squar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algn="ctr" eaLnBrk="1" hangingPunct="1">
              <a:spcBef>
                <a:spcPct val="10000"/>
              </a:spcBef>
            </a:pPr>
            <a:r>
              <a:rPr lang="en-US" sz="3600" b="1" dirty="0" err="1" smtClean="0">
                <a:latin typeface="Times New Roman" pitchFamily="18" charset="0"/>
                <a:cs typeface="Times New Roman" pitchFamily="18" charset="0"/>
              </a:rPr>
              <a:t>Bài</a:t>
            </a:r>
            <a:r>
              <a:rPr lang="en-US" sz="3600" b="1" dirty="0" smtClean="0">
                <a:latin typeface="Times New Roman" pitchFamily="18" charset="0"/>
                <a:cs typeface="Times New Roman" pitchFamily="18" charset="0"/>
              </a:rPr>
              <a:t> 3: PHÉP CỘNG VÀ PHÉP TRỪ HAI SỐ NGUYÊN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61"/>
                                        </p:tgtEl>
                                        <p:attrNameLst>
                                          <p:attrName>style.visibility</p:attrName>
                                        </p:attrNameLst>
                                      </p:cBhvr>
                                      <p:to>
                                        <p:strVal val="visible"/>
                                      </p:to>
                                    </p:set>
                                    <p:animEffect transition="in" filter="barn(inVertical)">
                                      <p:cBhvr>
                                        <p:cTn id="7" dur="500"/>
                                        <p:tgtEl>
                                          <p:spTgt spid="206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1" grpId="0" animBg="1"/>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239233" y="1954249"/>
            <a:ext cx="85344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2800" b="1" dirty="0" err="1">
                <a:latin typeface="Times New Roman" pitchFamily="18" charset="0"/>
                <a:cs typeface="Times New Roman" pitchFamily="18" charset="0"/>
              </a:rPr>
              <a:t>Thẻ</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tín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dụng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sau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Tám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đang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ghi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nợ</a:t>
            </a:r>
            <a:r>
              <a:rPr lang="en-US" sz="2800" b="1" dirty="0">
                <a:latin typeface="Times New Roman" pitchFamily="18" charset="0"/>
                <a:cs typeface="Times New Roman" pitchFamily="18" charset="0"/>
              </a:rPr>
              <a:t> </a:t>
            </a:r>
            <a:endParaRPr lang="en-US" sz="2800" b="1" dirty="0" smtClean="0">
              <a:latin typeface="Times New Roman" pitchFamily="18" charset="0"/>
              <a:cs typeface="Times New Roman" pitchFamily="18" charset="0"/>
            </a:endParaRPr>
          </a:p>
          <a:p>
            <a:pPr algn="just" eaLnBrk="1" hangingPunct="1"/>
            <a:r>
              <a:rPr lang="en-US" sz="2800" b="1" dirty="0" smtClean="0">
                <a:latin typeface="Times New Roman" pitchFamily="18" charset="0"/>
                <a:cs typeface="Times New Roman" pitchFamily="18" charset="0"/>
              </a:rPr>
              <a:t>2000 000 </a:t>
            </a:r>
            <a:r>
              <a:rPr lang="en-US" sz="2800" b="1" dirty="0" err="1" smtClean="0">
                <a:latin typeface="Times New Roman" pitchFamily="18" charset="0"/>
                <a:cs typeface="Times New Roman" pitchFamily="18" charset="0"/>
              </a:rPr>
              <a:t>đồng</a:t>
            </a:r>
            <a:r>
              <a:rPr lang="en-US" sz="2800" b="1" dirty="0" smtClean="0">
                <a:latin typeface="Times New Roman" pitchFamily="18" charset="0"/>
                <a:cs typeface="Times New Roman" pitchFamily="18" charset="0"/>
              </a:rPr>
              <a:t>, </a:t>
            </a:r>
            <a:r>
              <a:rPr lang="en-US" sz="2800" b="1" dirty="0" err="1">
                <a:latin typeface="Times New Roman" pitchFamily="18" charset="0"/>
                <a:cs typeface="Times New Roman" pitchFamily="18" charset="0"/>
              </a:rPr>
              <a:t>sau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Tám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nộp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vào</a:t>
            </a:r>
            <a:r>
              <a:rPr lang="en-US" sz="2800" b="1" dirty="0">
                <a:latin typeface="Times New Roman" pitchFamily="18" charset="0"/>
                <a:cs typeface="Times New Roman" pitchFamily="18" charset="0"/>
              </a:rPr>
              <a:t> </a:t>
            </a:r>
            <a:r>
              <a:rPr lang="en-US" sz="2800" b="1" dirty="0" smtClean="0">
                <a:latin typeface="Times New Roman" pitchFamily="18" charset="0"/>
                <a:cs typeface="Times New Roman" pitchFamily="18" charset="0"/>
              </a:rPr>
              <a:t>2000 </a:t>
            </a:r>
            <a:r>
              <a:rPr lang="en-US" sz="2800" b="1" dirty="0">
                <a:latin typeface="Times New Roman" pitchFamily="18" charset="0"/>
                <a:cs typeface="Times New Roman" pitchFamily="18" charset="0"/>
              </a:rPr>
              <a:t>000 </a:t>
            </a:r>
            <a:r>
              <a:rPr lang="en-US" sz="2800" b="1" dirty="0" err="1" smtClean="0">
                <a:latin typeface="Times New Roman" pitchFamily="18" charset="0"/>
                <a:cs typeface="Times New Roman" pitchFamily="18" charset="0"/>
              </a:rPr>
              <a:t>đồng</a:t>
            </a:r>
            <a:r>
              <a:rPr lang="en-US" sz="2800" b="1" dirty="0" smtClean="0">
                <a:latin typeface="Times New Roman" pitchFamily="18" charset="0"/>
                <a:cs typeface="Times New Roman" pitchFamily="18" charset="0"/>
              </a:rPr>
              <a:t> </a:t>
            </a:r>
            <a:r>
              <a:rPr lang="en-US" sz="2800" b="1" dirty="0" err="1">
                <a:latin typeface="Times New Roman" pitchFamily="18" charset="0"/>
                <a:cs typeface="Times New Roman" pitchFamily="18" charset="0"/>
              </a:rPr>
              <a:t>thì</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Tám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bao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nhiêu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tiền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trong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tài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khoản</a:t>
            </a:r>
            <a:r>
              <a:rPr lang="en-US" sz="2800" b="1" dirty="0">
                <a:latin typeface="Times New Roman" pitchFamily="18" charset="0"/>
                <a:cs typeface="Times New Roman" pitchFamily="18" charset="0"/>
              </a:rPr>
              <a:t>?</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15" y="655674"/>
            <a:ext cx="188753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2356" y="5198730"/>
            <a:ext cx="19208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
        <p:nvSpPr>
          <p:cNvPr id="7" name="Cloud Callout 6"/>
          <p:cNvSpPr/>
          <p:nvPr/>
        </p:nvSpPr>
        <p:spPr>
          <a:xfrm>
            <a:off x="3352800" y="152400"/>
            <a:ext cx="4191000" cy="1600200"/>
          </a:xfrm>
          <a:prstGeom prst="cloudCallout">
            <a:avLst>
              <a:gd name="adj1" fmla="val -107125"/>
              <a:gd name="adj2" fmla="val 226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6600FF"/>
                </a:solidFill>
                <a:latin typeface="Times New Roman" pitchFamily="18" charset="0"/>
                <a:cs typeface="Times New Roman" pitchFamily="18" charset="0"/>
              </a:rPr>
              <a:t>ĐỐ VUI CÓ THƯỞNG</a:t>
            </a:r>
            <a:endParaRPr lang="en-US" sz="2800" b="1" dirty="0">
              <a:solidFill>
                <a:srgbClr val="6600FF"/>
              </a:solidFill>
              <a:latin typeface="Times New Roman" pitchFamily="18" charset="0"/>
              <a:cs typeface="Times New Roman" pitchFamily="18" charset="0"/>
            </a:endParaRPr>
          </a:p>
        </p:txBody>
      </p:sp>
      <p:sp>
        <p:nvSpPr>
          <p:cNvPr id="8" name="Cloud Callout 7"/>
          <p:cNvSpPr/>
          <p:nvPr/>
        </p:nvSpPr>
        <p:spPr>
          <a:xfrm>
            <a:off x="609600" y="4057379"/>
            <a:ext cx="4495800" cy="2282701"/>
          </a:xfrm>
          <a:prstGeom prst="cloudCallout">
            <a:avLst>
              <a:gd name="adj1" fmla="val 122433"/>
              <a:gd name="adj2" fmla="val 43405"/>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6600FF"/>
                </a:solidFill>
                <a:latin typeface="Times New Roman" pitchFamily="18" charset="0"/>
                <a:cs typeface="Times New Roman" pitchFamily="18" charset="0"/>
              </a:rPr>
              <a:t>B</a:t>
            </a:r>
            <a:r>
              <a:rPr lang="en-US" sz="2400" b="1" dirty="0" err="1" smtClean="0">
                <a:solidFill>
                  <a:srgbClr val="6600FF"/>
                </a:solidFill>
                <a:latin typeface="Times New Roman" pitchFamily="18" charset="0"/>
                <a:cs typeface="Times New Roman" pitchFamily="18" charset="0"/>
              </a:rPr>
              <a:t>ạn</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nào</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trả</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lời</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giúp</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mình</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nhanh</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nhất</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và</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đúng</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thì</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mình</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tặng</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quà</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cho</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ahihi</a:t>
            </a:r>
            <a:r>
              <a:rPr lang="en-US" sz="2400" b="1" dirty="0" smtClean="0">
                <a:solidFill>
                  <a:srgbClr val="6600FF"/>
                </a:solidFill>
                <a:latin typeface="Times New Roman" pitchFamily="18" charset="0"/>
                <a:cs typeface="Times New Roman" pitchFamily="18" charset="0"/>
              </a:rPr>
              <a:t>!</a:t>
            </a:r>
            <a:endParaRPr lang="en-US" sz="2400" b="1" dirty="0">
              <a:solidFill>
                <a:srgbClr val="6600FF"/>
              </a:solidFill>
              <a:latin typeface="Times New Roman" pitchFamily="18" charset="0"/>
              <a:cs typeface="Times New Roman" pitchFamily="18" charset="0"/>
            </a:endParaRPr>
          </a:p>
        </p:txBody>
      </p:sp>
    </p:spTree>
    <p:extLst>
      <p:ext uri="{BB962C8B-B14F-4D97-AF65-F5344CB8AC3E}">
        <p14:creationId xmlns:p14="http://schemas.microsoft.com/office/powerpoint/2010/main" val="141348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subTnLst>
                                    <p:audio>
                                      <p:cMediaNode>
                                        <p:cTn display="0" masterRel="sameClick">
                                          <p:stCondLst>
                                            <p:cond evt="begin" delay="0">
                                              <p:tn val="17"/>
                                            </p:cond>
                                          </p:stCondLst>
                                          <p:endCondLst>
                                            <p:cond evt="onStopAudio" delay="0">
                                              <p:tgtEl>
                                                <p:sldTgt/>
                                              </p:tgtEl>
                                            </p:cond>
                                          </p:endCondLst>
                                        </p:cTn>
                                        <p:tgtEl>
                                          <p:sndTgt r:embed="rId3" name="laser.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Gần hết tháng 2, người dân ùn ùn kéo nhau đi nộp thuế sử dụng đất, lí do vì  sao?"/>
          <p:cNvPicPr>
            <a:picLocks noChangeAspect="1" noChangeArrowheads="1"/>
          </p:cNvPicPr>
          <p:nvPr/>
        </p:nvPicPr>
        <p:blipFill rotWithShape="1">
          <a:blip r:embed="rId2">
            <a:extLst>
              <a:ext uri="{28A0092B-C50C-407E-A947-70E740481C1C}">
                <a14:useLocalDpi xmlns:a14="http://schemas.microsoft.com/office/drawing/2010/main" val="0"/>
              </a:ext>
            </a:extLst>
          </a:blip>
          <a:srcRect r="9638" b="22692"/>
          <a:stretch/>
        </p:blipFill>
        <p:spPr bwMode="auto">
          <a:xfrm>
            <a:off x="-19494" y="0"/>
            <a:ext cx="916349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loud Callout 4"/>
          <p:cNvSpPr/>
          <p:nvPr/>
        </p:nvSpPr>
        <p:spPr>
          <a:xfrm>
            <a:off x="790353" y="-76200"/>
            <a:ext cx="7772400" cy="2514600"/>
          </a:xfrm>
          <a:prstGeom prst="cloudCallout">
            <a:avLst>
              <a:gd name="adj1" fmla="val -16633"/>
              <a:gd name="adj2" fmla="val 64988"/>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Times New Roman" pitchFamily="18" charset="0"/>
                <a:cs typeface="Times New Roman" pitchFamily="18" charset="0"/>
              </a:rPr>
              <a:t>Số</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tiền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trong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tài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khoản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của</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bác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Tám</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là</a:t>
            </a:r>
            <a:endParaRPr lang="en-US" sz="2400" dirty="0" smtClean="0">
              <a:solidFill>
                <a:schemeClr val="tx1"/>
              </a:solidFill>
              <a:latin typeface="Times New Roman" pitchFamily="18" charset="0"/>
              <a:cs typeface="Times New Roman" pitchFamily="18" charset="0"/>
            </a:endParaRPr>
          </a:p>
          <a:p>
            <a:pPr algn="ctr"/>
            <a:r>
              <a:rPr lang="en-US" sz="2400" b="1" i="1" dirty="0">
                <a:solidFill>
                  <a:schemeClr val="tx1"/>
                </a:solidFill>
                <a:latin typeface="Times New Roman" pitchFamily="18" charset="0"/>
                <a:cs typeface="Times New Roman" pitchFamily="18" charset="0"/>
              </a:rPr>
              <a:t>(-2 000 000) + (+2 000 000</a:t>
            </a:r>
            <a:r>
              <a:rPr lang="en-US" sz="2400" b="1" i="1" dirty="0" smtClean="0">
                <a:solidFill>
                  <a:schemeClr val="tx1"/>
                </a:solidFill>
                <a:latin typeface="Times New Roman" pitchFamily="18" charset="0"/>
                <a:cs typeface="Times New Roman" pitchFamily="18" charset="0"/>
              </a:rPr>
              <a:t>) = 0(</a:t>
            </a:r>
            <a:r>
              <a:rPr lang="en-US" sz="2400" b="1" i="1" dirty="0" err="1" smtClean="0">
                <a:solidFill>
                  <a:schemeClr val="tx1"/>
                </a:solidFill>
                <a:latin typeface="Times New Roman" pitchFamily="18" charset="0"/>
                <a:cs typeface="Times New Roman" pitchFamily="18" charset="0"/>
              </a:rPr>
              <a:t>đồng</a:t>
            </a:r>
            <a:r>
              <a:rPr lang="en-US" sz="2400" b="1" i="1" dirty="0" smtClean="0">
                <a:solidFill>
                  <a:schemeClr val="tx1"/>
                </a:solidFill>
                <a:latin typeface="Times New Roman" pitchFamily="18" charset="0"/>
                <a:cs typeface="Times New Roman" pitchFamily="18" charset="0"/>
              </a:rPr>
              <a:t>)</a:t>
            </a:r>
            <a:endParaRPr lang="en-US" sz="2400" b="1" i="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8615451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4"/>
          <p:cNvSpPr txBox="1">
            <a:spLocks noChangeArrowheads="1"/>
          </p:cNvSpPr>
          <p:nvPr/>
        </p:nvSpPr>
        <p:spPr bwMode="auto">
          <a:xfrm>
            <a:off x="25400" y="498475"/>
            <a:ext cx="67818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latin typeface="Times New Roman" pitchFamily="18" charset="0"/>
                <a:cs typeface="Times New Roman" pitchFamily="18" charset="0"/>
              </a:rPr>
              <a:t>2. </a:t>
            </a:r>
            <a:r>
              <a:rPr lang="en-US" sz="2800" b="1" dirty="0" err="1">
                <a:latin typeface="Times New Roman" pitchFamily="18" charset="0"/>
                <a:cs typeface="Times New Roman" pitchFamily="18" charset="0"/>
              </a:rPr>
              <a:t>Cộng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dấu</a:t>
            </a:r>
            <a:endParaRPr lang="en-US" sz="2800" b="1" dirty="0">
              <a:latin typeface="Times New Roman" pitchFamily="18" charset="0"/>
              <a:cs typeface="Times New Roman" pitchFamily="18" charset="0"/>
            </a:endParaRPr>
          </a:p>
        </p:txBody>
      </p:sp>
      <p:pic>
        <p:nvPicPr>
          <p:cNvPr id="41986" name="Picture 2"/>
          <p:cNvPicPr>
            <a:picLocks noChangeAspect="1" noChangeArrowheads="1"/>
          </p:cNvPicPr>
          <p:nvPr/>
        </p:nvPicPr>
        <p:blipFill>
          <a:blip r:embed="rId3"/>
          <a:srcRect/>
          <a:stretch>
            <a:fillRect/>
          </a:stretch>
        </p:blipFill>
        <p:spPr bwMode="auto">
          <a:xfrm>
            <a:off x="25400" y="1752600"/>
            <a:ext cx="9096375" cy="15240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3"/>
          <p:cNvSpPr txBox="1">
            <a:spLocks noChangeArrowheads="1"/>
          </p:cNvSpPr>
          <p:nvPr/>
        </p:nvSpPr>
        <p:spPr bwMode="auto">
          <a:xfrm>
            <a:off x="-50006" y="-1"/>
            <a:ext cx="9220200" cy="538609"/>
          </a:xfrm>
          <a:prstGeom prst="rect">
            <a:avLst/>
          </a:prstGeom>
          <a:solidFill>
            <a:srgbClr val="996633"/>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900" b="1" dirty="0">
                <a:solidFill>
                  <a:schemeClr val="bg1"/>
                </a:solidFill>
                <a:latin typeface="Times New Roman" pitchFamily="18" charset="0"/>
                <a:cs typeface="Times New Roman" pitchFamily="18" charset="0"/>
              </a:rPr>
              <a:t>BÀI 3:  PHÉP CỘNG VÀ PHÉP TRỪ HAI SỐ NGUYÊN</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85" y="5257800"/>
            <a:ext cx="188753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loud Callout 14"/>
          <p:cNvSpPr/>
          <p:nvPr/>
        </p:nvSpPr>
        <p:spPr>
          <a:xfrm>
            <a:off x="3416300" y="3109540"/>
            <a:ext cx="4176824" cy="2389560"/>
          </a:xfrm>
          <a:prstGeom prst="cloudCallout">
            <a:avLst>
              <a:gd name="adj1" fmla="val -106459"/>
              <a:gd name="adj2" fmla="val 52528"/>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sz="2800" b="1" dirty="0" err="1" smtClean="0">
                <a:solidFill>
                  <a:srgbClr val="0000FF"/>
                </a:solidFill>
                <a:latin typeface="Times New Roman" pitchFamily="18" charset="0"/>
                <a:cs typeface="Times New Roman" pitchFamily="18" charset="0"/>
              </a:rPr>
              <a:t>Quan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sát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hình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tìm</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kết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quả</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của</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phép</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tính</a:t>
            </a:r>
            <a:endParaRPr lang="en-US" sz="2800" b="1" dirty="0" smtClean="0">
              <a:solidFill>
                <a:srgbClr val="0000FF"/>
              </a:solidFill>
              <a:latin typeface="Times New Roman" pitchFamily="18" charset="0"/>
              <a:cs typeface="Times New Roman" pitchFamily="18" charset="0"/>
            </a:endParaRPr>
          </a:p>
          <a:p>
            <a:pPr algn="ctr" eaLnBrk="1" hangingPunct="1"/>
            <a:r>
              <a:rPr lang="en-US" sz="2800" b="1" dirty="0" smtClean="0">
                <a:solidFill>
                  <a:srgbClr val="0000FF"/>
                </a:solidFill>
                <a:latin typeface="Times New Roman" pitchFamily="18" charset="0"/>
                <a:cs typeface="Times New Roman" pitchFamily="18" charset="0"/>
              </a:rPr>
              <a:t> (-</a:t>
            </a:r>
            <a:r>
              <a:rPr lang="en-US" sz="2800" b="1" dirty="0">
                <a:solidFill>
                  <a:srgbClr val="0000FF"/>
                </a:solidFill>
                <a:latin typeface="Times New Roman" pitchFamily="18" charset="0"/>
                <a:cs typeface="Times New Roman" pitchFamily="18" charset="0"/>
              </a:rPr>
              <a:t>2) + (+6) = ?</a:t>
            </a:r>
          </a:p>
        </p:txBody>
      </p:sp>
      <p:sp>
        <p:nvSpPr>
          <p:cNvPr id="16" name="Cloud Callout 15"/>
          <p:cNvSpPr/>
          <p:nvPr/>
        </p:nvSpPr>
        <p:spPr>
          <a:xfrm>
            <a:off x="3435792" y="3109540"/>
            <a:ext cx="4797001" cy="2389560"/>
          </a:xfrm>
          <a:prstGeom prst="cloudCallout">
            <a:avLst>
              <a:gd name="adj1" fmla="val 55187"/>
              <a:gd name="adj2" fmla="val 667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defRPr/>
            </a:pPr>
            <a:r>
              <a:rPr lang="en-US" sz="2400" b="1" dirty="0" smtClean="0">
                <a:solidFill>
                  <a:schemeClr val="tx1"/>
                </a:solidFill>
                <a:latin typeface="Times New Roman" pitchFamily="18" charset="0"/>
                <a:cs typeface="Times New Roman" pitchFamily="18" charset="0"/>
              </a:rPr>
              <a:t> </a:t>
            </a:r>
            <a:r>
              <a:rPr lang="en-US" sz="2400" b="1" dirty="0">
                <a:solidFill>
                  <a:schemeClr val="tx1"/>
                </a:solidFill>
                <a:latin typeface="Times New Roman" pitchFamily="18" charset="0"/>
                <a:cs typeface="Times New Roman" pitchFamily="18" charset="0"/>
              </a:rPr>
              <a:t>(-2) + (+6) = </a:t>
            </a:r>
            <a:r>
              <a:rPr lang="en-US" sz="2400" b="1" dirty="0" smtClean="0">
                <a:solidFill>
                  <a:schemeClr val="tx1"/>
                </a:solidFill>
                <a:latin typeface="Times New Roman" pitchFamily="18" charset="0"/>
                <a:cs typeface="Times New Roman" pitchFamily="18" charset="0"/>
              </a:rPr>
              <a:t>6 - 2 = 4</a:t>
            </a:r>
            <a:endParaRPr lang="en-US" sz="2400" b="1" dirty="0">
              <a:solidFill>
                <a:schemeClr val="tx1"/>
              </a:solidFill>
              <a:latin typeface="Times New Roman" pitchFamily="18" charset="0"/>
              <a:cs typeface="Times New Roman" pitchFamily="18" charset="0"/>
            </a:endParaRPr>
          </a:p>
        </p:txBody>
      </p:sp>
      <p:pic>
        <p:nvPicPr>
          <p:cNvPr id="17"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2356" y="5198730"/>
            <a:ext cx="19208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barn(inVertical)">
                                      <p:cBhvr>
                                        <p:cTn id="7" dur="500"/>
                                        <p:tgtEl>
                                          <p:spTgt spid="4198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grpId="1" nodeType="clickEffect">
                                  <p:stCondLst>
                                    <p:cond delay="0"/>
                                  </p:stCondLst>
                                  <p:childTnLst>
                                    <p:animEffect transition="out" filter="blinds(horizontal)">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xit" presetSubtype="10" fill="hold" grpId="1" nodeType="clickEffect">
                                  <p:stCondLst>
                                    <p:cond delay="0"/>
                                  </p:stCondLst>
                                  <p:childTnLst>
                                    <p:animEffect transition="out" filter="blinds(horizontal)">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4"/>
          <p:cNvSpPr txBox="1">
            <a:spLocks noChangeArrowheads="1"/>
          </p:cNvSpPr>
          <p:nvPr/>
        </p:nvSpPr>
        <p:spPr bwMode="auto">
          <a:xfrm>
            <a:off x="25400" y="498475"/>
            <a:ext cx="67818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latin typeface="Times New Roman" pitchFamily="18" charset="0"/>
                <a:cs typeface="Times New Roman" pitchFamily="18" charset="0"/>
              </a:rPr>
              <a:t>2. </a:t>
            </a:r>
            <a:r>
              <a:rPr lang="en-US" sz="2800" b="1" dirty="0" err="1">
                <a:latin typeface="Times New Roman" pitchFamily="18" charset="0"/>
                <a:cs typeface="Times New Roman" pitchFamily="18" charset="0"/>
              </a:rPr>
              <a:t>Cộng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dấu</a:t>
            </a:r>
            <a:endParaRPr lang="en-US" sz="2800" b="1" dirty="0">
              <a:latin typeface="Times New Roman" pitchFamily="18" charset="0"/>
              <a:cs typeface="Times New Roman" pitchFamily="18" charset="0"/>
            </a:endParaRPr>
          </a:p>
        </p:txBody>
      </p:sp>
      <p:sp>
        <p:nvSpPr>
          <p:cNvPr id="13" name="TextBox 4"/>
          <p:cNvSpPr txBox="1">
            <a:spLocks noChangeArrowheads="1"/>
          </p:cNvSpPr>
          <p:nvPr/>
        </p:nvSpPr>
        <p:spPr bwMode="auto">
          <a:xfrm>
            <a:off x="25400" y="1047344"/>
            <a:ext cx="8458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2800" b="1" dirty="0">
                <a:latin typeface="Times New Roman" pitchFamily="18" charset="0"/>
                <a:cs typeface="Times New Roman" pitchFamily="18" charset="0"/>
              </a:rPr>
              <a:t>b) </a:t>
            </a:r>
            <a:r>
              <a:rPr lang="en-US" sz="2800" b="1" dirty="0" err="1">
                <a:latin typeface="Times New Roman" pitchFamily="18" charset="0"/>
                <a:cs typeface="Times New Roman" pitchFamily="18" charset="0"/>
              </a:rPr>
              <a:t>Cộng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dấu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không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đối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nhau</a:t>
            </a:r>
            <a:endParaRPr lang="en-US" sz="2800" b="1" dirty="0">
              <a:latin typeface="Times New Roman" pitchFamily="18" charset="0"/>
              <a:cs typeface="Times New Roman" pitchFamily="18" charset="0"/>
            </a:endParaRPr>
          </a:p>
        </p:txBody>
      </p:sp>
      <p:sp>
        <p:nvSpPr>
          <p:cNvPr id="10" name="TextBox 3"/>
          <p:cNvSpPr txBox="1">
            <a:spLocks noChangeArrowheads="1"/>
          </p:cNvSpPr>
          <p:nvPr/>
        </p:nvSpPr>
        <p:spPr bwMode="auto">
          <a:xfrm>
            <a:off x="-50006" y="-1"/>
            <a:ext cx="9220200" cy="538609"/>
          </a:xfrm>
          <a:prstGeom prst="rect">
            <a:avLst/>
          </a:prstGeom>
          <a:solidFill>
            <a:srgbClr val="996633"/>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900" b="1" dirty="0">
                <a:solidFill>
                  <a:schemeClr val="bg1"/>
                </a:solidFill>
                <a:latin typeface="Times New Roman" pitchFamily="18" charset="0"/>
                <a:cs typeface="Times New Roman" pitchFamily="18" charset="0"/>
              </a:rPr>
              <a:t>BÀI 3:  PHÉP CỘNG VÀ PHÉP TRỪ HAI SỐ NGUYÊN</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85" y="5257800"/>
            <a:ext cx="188753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loud Callout 14"/>
          <p:cNvSpPr/>
          <p:nvPr/>
        </p:nvSpPr>
        <p:spPr>
          <a:xfrm>
            <a:off x="380999" y="1663995"/>
            <a:ext cx="7479746" cy="2772836"/>
          </a:xfrm>
          <a:prstGeom prst="cloudCallout">
            <a:avLst>
              <a:gd name="adj1" fmla="val -45050"/>
              <a:gd name="adj2" fmla="val 88189"/>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sz="2800" b="1" dirty="0" err="1" smtClean="0">
                <a:solidFill>
                  <a:srgbClr val="0000FF"/>
                </a:solidFill>
                <a:latin typeface="Times New Roman" pitchFamily="18" charset="0"/>
                <a:cs typeface="Times New Roman" pitchFamily="18" charset="0"/>
              </a:rPr>
              <a:t>Muốn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cộng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hai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số</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nguyên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khác</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dấu</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không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đối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nhau</a:t>
            </a:r>
            <a:r>
              <a:rPr lang="en-US" sz="2800" b="1" dirty="0">
                <a:solidFill>
                  <a:srgbClr val="0000FF"/>
                </a:solidFill>
                <a:latin typeface="Times New Roman" pitchFamily="18" charset="0"/>
                <a:cs typeface="Times New Roman" pitchFamily="18" charset="0"/>
              </a:rPr>
              <a:t> </a:t>
            </a:r>
            <a:r>
              <a:rPr lang="en-US" sz="2800" b="1" dirty="0" smtClean="0">
                <a:solidFill>
                  <a:srgbClr val="0000FF"/>
                </a:solidFill>
                <a:latin typeface="Times New Roman" pitchFamily="18" charset="0"/>
                <a:cs typeface="Times New Roman" pitchFamily="18" charset="0"/>
              </a:rPr>
              <a:t>(</a:t>
            </a:r>
            <a:r>
              <a:rPr lang="en-US" sz="2800" b="1" dirty="0" err="1" smtClean="0">
                <a:solidFill>
                  <a:srgbClr val="0000FF"/>
                </a:solidFill>
                <a:latin typeface="Times New Roman" pitchFamily="18" charset="0"/>
                <a:cs typeface="Times New Roman" pitchFamily="18" charset="0"/>
              </a:rPr>
              <a:t>số</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dương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lớn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hơn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số</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đối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của</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số</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âm</a:t>
            </a:r>
            <a:r>
              <a:rPr lang="en-US" sz="2800" b="1" dirty="0" smtClean="0">
                <a:solidFill>
                  <a:srgbClr val="0000FF"/>
                </a:solidFill>
                <a:latin typeface="Times New Roman" pitchFamily="18" charset="0"/>
                <a:cs typeface="Times New Roman" pitchFamily="18" charset="0"/>
              </a:rPr>
              <a:t>) ta </a:t>
            </a:r>
            <a:r>
              <a:rPr lang="en-US" sz="2800" b="1" dirty="0" err="1" smtClean="0">
                <a:solidFill>
                  <a:srgbClr val="0000FF"/>
                </a:solidFill>
                <a:latin typeface="Times New Roman" pitchFamily="18" charset="0"/>
                <a:cs typeface="Times New Roman" pitchFamily="18" charset="0"/>
              </a:rPr>
              <a:t>làm</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như</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thế</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nào</a:t>
            </a:r>
            <a:r>
              <a:rPr lang="en-US" sz="2800" b="1" dirty="0" smtClean="0">
                <a:solidFill>
                  <a:srgbClr val="0000FF"/>
                </a:solidFill>
                <a:latin typeface="Times New Roman" pitchFamily="18" charset="0"/>
                <a:cs typeface="Times New Roman" pitchFamily="18" charset="0"/>
              </a:rPr>
              <a:t>?</a:t>
            </a:r>
            <a:endParaRPr lang="en-US" sz="2800" b="1" dirty="0">
              <a:solidFill>
                <a:srgbClr val="0000FF"/>
              </a:solidFill>
              <a:latin typeface="Times New Roman" pitchFamily="18" charset="0"/>
              <a:cs typeface="Times New Roman" pitchFamily="18" charset="0"/>
            </a:endParaRPr>
          </a:p>
        </p:txBody>
      </p:sp>
      <p:sp>
        <p:nvSpPr>
          <p:cNvPr id="16" name="Cloud Callout 15"/>
          <p:cNvSpPr/>
          <p:nvPr/>
        </p:nvSpPr>
        <p:spPr>
          <a:xfrm>
            <a:off x="503172" y="1676400"/>
            <a:ext cx="7235401" cy="2846760"/>
          </a:xfrm>
          <a:prstGeom prst="cloudCallout">
            <a:avLst>
              <a:gd name="adj1" fmla="val 56216"/>
              <a:gd name="adj2" fmla="val 8170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defRPr/>
            </a:pPr>
            <a:r>
              <a:rPr lang="en-US" sz="2400" b="1" dirty="0" err="1" smtClean="0">
                <a:solidFill>
                  <a:schemeClr val="tx1"/>
                </a:solidFill>
                <a:latin typeface="Times New Roman" pitchFamily="18" charset="0"/>
                <a:cs typeface="Times New Roman" pitchFamily="18" charset="0"/>
              </a:rPr>
              <a:t>Muốn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cộng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hai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số</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nguyên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khác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dấu</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không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đối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nhau</a:t>
            </a:r>
            <a:r>
              <a:rPr lang="en-US" sz="2400" b="1" dirty="0" smtClean="0">
                <a:solidFill>
                  <a:schemeClr val="tx1"/>
                </a:solidFill>
                <a:latin typeface="Times New Roman" pitchFamily="18" charset="0"/>
                <a:cs typeface="Times New Roman" pitchFamily="18" charset="0"/>
              </a:rPr>
              <a:t>, ta </a:t>
            </a:r>
            <a:r>
              <a:rPr lang="en-US" sz="2400" b="1" dirty="0" err="1" smtClean="0">
                <a:solidFill>
                  <a:schemeClr val="tx1"/>
                </a:solidFill>
                <a:latin typeface="Times New Roman" pitchFamily="18" charset="0"/>
                <a:cs typeface="Times New Roman" pitchFamily="18" charset="0"/>
              </a:rPr>
              <a:t>làm</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như</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sau</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Nếu</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accent6">
                    <a:lumMod val="75000"/>
                  </a:schemeClr>
                </a:solidFill>
                <a:latin typeface="Times New Roman" pitchFamily="18" charset="0"/>
                <a:cs typeface="Times New Roman" pitchFamily="18" charset="0"/>
              </a:rPr>
              <a:t>số</a:t>
            </a:r>
            <a:r>
              <a:rPr lang="en-US" sz="2400" b="1" dirty="0" smtClean="0">
                <a:solidFill>
                  <a:schemeClr val="accent6">
                    <a:lumMod val="75000"/>
                  </a:schemeClr>
                </a:solidFill>
                <a:latin typeface="Times New Roman" pitchFamily="18" charset="0"/>
                <a:cs typeface="Times New Roman" pitchFamily="18" charset="0"/>
              </a:rPr>
              <a:t> </a:t>
            </a:r>
            <a:r>
              <a:rPr lang="en-US" sz="2400" b="1" dirty="0" err="1" smtClean="0">
                <a:solidFill>
                  <a:schemeClr val="accent6">
                    <a:lumMod val="75000"/>
                  </a:schemeClr>
                </a:solidFill>
                <a:latin typeface="Times New Roman" pitchFamily="18" charset="0"/>
                <a:cs typeface="Times New Roman" pitchFamily="18" charset="0"/>
              </a:rPr>
              <a:t>dương</a:t>
            </a:r>
            <a:r>
              <a:rPr lang="en-US" sz="2400" b="1" dirty="0" smtClean="0">
                <a:solidFill>
                  <a:schemeClr val="accent6">
                    <a:lumMod val="75000"/>
                  </a:schemeClr>
                </a:solidFill>
                <a:latin typeface="Times New Roman" pitchFamily="18" charset="0"/>
                <a:cs typeface="Times New Roman" pitchFamily="18" charset="0"/>
              </a:rPr>
              <a:t> </a:t>
            </a:r>
            <a:r>
              <a:rPr lang="en-US" sz="2400" b="1" dirty="0" err="1" smtClean="0">
                <a:solidFill>
                  <a:schemeClr val="accent6">
                    <a:lumMod val="75000"/>
                  </a:schemeClr>
                </a:solidFill>
                <a:latin typeface="Times New Roman" pitchFamily="18" charset="0"/>
                <a:cs typeface="Times New Roman" pitchFamily="18" charset="0"/>
              </a:rPr>
              <a:t>lớn</a:t>
            </a:r>
            <a:r>
              <a:rPr lang="en-US" sz="2400" b="1" dirty="0" smtClean="0">
                <a:solidFill>
                  <a:schemeClr val="accent6">
                    <a:lumMod val="75000"/>
                  </a:schemeClr>
                </a:solidFill>
                <a:latin typeface="Times New Roman" pitchFamily="18" charset="0"/>
                <a:cs typeface="Times New Roman" pitchFamily="18" charset="0"/>
              </a:rPr>
              <a:t> </a:t>
            </a:r>
            <a:r>
              <a:rPr lang="en-US" sz="2400" b="1" dirty="0" err="1" smtClean="0">
                <a:solidFill>
                  <a:schemeClr val="accent6">
                    <a:lumMod val="75000"/>
                  </a:schemeClr>
                </a:solidFill>
                <a:latin typeface="Times New Roman" pitchFamily="18" charset="0"/>
                <a:cs typeface="Times New Roman" pitchFamily="18" charset="0"/>
              </a:rPr>
              <a:t>hơn</a:t>
            </a:r>
            <a:r>
              <a:rPr lang="en-US" sz="2400" b="1" dirty="0" smtClean="0">
                <a:solidFill>
                  <a:schemeClr val="accent6">
                    <a:lumMod val="75000"/>
                  </a:schemeClr>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số</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đối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của</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accent6">
                    <a:lumMod val="75000"/>
                  </a:schemeClr>
                </a:solidFill>
                <a:latin typeface="Times New Roman" pitchFamily="18" charset="0"/>
                <a:cs typeface="Times New Roman" pitchFamily="18" charset="0"/>
              </a:rPr>
              <a:t>số</a:t>
            </a:r>
            <a:r>
              <a:rPr lang="en-US" sz="2400" b="1" dirty="0" smtClean="0">
                <a:solidFill>
                  <a:schemeClr val="accent6">
                    <a:lumMod val="75000"/>
                  </a:schemeClr>
                </a:solidFill>
                <a:latin typeface="Times New Roman" pitchFamily="18" charset="0"/>
                <a:cs typeface="Times New Roman" pitchFamily="18" charset="0"/>
              </a:rPr>
              <a:t> </a:t>
            </a:r>
            <a:r>
              <a:rPr lang="en-US" sz="2400" b="1" dirty="0" err="1" smtClean="0">
                <a:solidFill>
                  <a:schemeClr val="accent6">
                    <a:lumMod val="75000"/>
                  </a:schemeClr>
                </a:solidFill>
                <a:latin typeface="Times New Roman" pitchFamily="18" charset="0"/>
                <a:cs typeface="Times New Roman" pitchFamily="18" charset="0"/>
              </a:rPr>
              <a:t>âm</a:t>
            </a:r>
            <a:r>
              <a:rPr lang="en-US" sz="2400" b="1" dirty="0" smtClean="0">
                <a:solidFill>
                  <a:schemeClr val="accent6">
                    <a:lumMod val="75000"/>
                  </a:schemeClr>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thì</a:t>
            </a:r>
            <a:r>
              <a:rPr lang="en-US" sz="2400" b="1" dirty="0" smtClean="0">
                <a:solidFill>
                  <a:schemeClr val="tx1"/>
                </a:solidFill>
                <a:latin typeface="Times New Roman" pitchFamily="18" charset="0"/>
                <a:cs typeface="Times New Roman" pitchFamily="18" charset="0"/>
              </a:rPr>
              <a:t> ta </a:t>
            </a:r>
            <a:r>
              <a:rPr lang="en-US" sz="2400" b="1" dirty="0" err="1" smtClean="0">
                <a:solidFill>
                  <a:schemeClr val="tx1"/>
                </a:solidFill>
                <a:latin typeface="Times New Roman" pitchFamily="18" charset="0"/>
                <a:cs typeface="Times New Roman" pitchFamily="18" charset="0"/>
              </a:rPr>
              <a:t>lấy</a:t>
            </a:r>
            <a:r>
              <a:rPr lang="en-US" sz="2400" b="1" dirty="0" smtClean="0">
                <a:solidFill>
                  <a:schemeClr val="tx1"/>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số</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dương</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trừ</a:t>
            </a:r>
            <a:r>
              <a:rPr lang="en-US" sz="2400" b="1" dirty="0" smtClean="0">
                <a:solidFill>
                  <a:srgbClr val="FF0000"/>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số</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đối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của</a:t>
            </a:r>
            <a:r>
              <a:rPr lang="en-US" sz="2400" b="1" dirty="0" smtClean="0">
                <a:solidFill>
                  <a:schemeClr val="tx1"/>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số</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âm</a:t>
            </a:r>
            <a:r>
              <a:rPr lang="en-US" sz="2400" b="1" dirty="0" smtClean="0">
                <a:solidFill>
                  <a:srgbClr val="6600FF"/>
                </a:solidFill>
                <a:latin typeface="Times New Roman" pitchFamily="18" charset="0"/>
                <a:cs typeface="Times New Roman" pitchFamily="18" charset="0"/>
              </a:rPr>
              <a:t>.</a:t>
            </a:r>
          </a:p>
        </p:txBody>
      </p:sp>
      <p:pic>
        <p:nvPicPr>
          <p:cNvPr id="17"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2356" y="5198730"/>
            <a:ext cx="19208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Tree>
    <p:extLst>
      <p:ext uri="{BB962C8B-B14F-4D97-AF65-F5344CB8AC3E}">
        <p14:creationId xmlns:p14="http://schemas.microsoft.com/office/powerpoint/2010/main" val="21362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1" nodeType="clickEffect">
                                  <p:stCondLst>
                                    <p:cond delay="0"/>
                                  </p:stCondLst>
                                  <p:childTnLst>
                                    <p:animEffect transition="out" filter="blinds(horizontal)">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xit" presetSubtype="10" fill="hold" grpId="1" nodeType="clickEffect">
                                  <p:stCondLst>
                                    <p:cond delay="0"/>
                                  </p:stCondLst>
                                  <p:childTnLst>
                                    <p:animEffect transition="out" filter="blinds(horizontal)">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15" grpId="1" animBg="1"/>
      <p:bldP spid="16" grpId="0" animBg="1"/>
      <p:bldP spid="1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4"/>
          <p:cNvSpPr txBox="1">
            <a:spLocks noChangeArrowheads="1"/>
          </p:cNvSpPr>
          <p:nvPr/>
        </p:nvSpPr>
        <p:spPr bwMode="auto">
          <a:xfrm>
            <a:off x="25400" y="498475"/>
            <a:ext cx="67818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latin typeface="Times New Roman" pitchFamily="18" charset="0"/>
                <a:cs typeface="Times New Roman" pitchFamily="18" charset="0"/>
              </a:rPr>
              <a:t>2. </a:t>
            </a:r>
            <a:r>
              <a:rPr lang="en-US" sz="2800" b="1" dirty="0" err="1">
                <a:latin typeface="Times New Roman" pitchFamily="18" charset="0"/>
                <a:cs typeface="Times New Roman" pitchFamily="18" charset="0"/>
              </a:rPr>
              <a:t>Cộng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dấu</a:t>
            </a:r>
            <a:endParaRPr lang="en-US" sz="2800" b="1" dirty="0">
              <a:latin typeface="Times New Roman" pitchFamily="18" charset="0"/>
              <a:cs typeface="Times New Roman" pitchFamily="18" charset="0"/>
            </a:endParaRPr>
          </a:p>
        </p:txBody>
      </p:sp>
      <p:sp>
        <p:nvSpPr>
          <p:cNvPr id="14342" name="TextBox 4"/>
          <p:cNvSpPr txBox="1">
            <a:spLocks noChangeArrowheads="1"/>
          </p:cNvSpPr>
          <p:nvPr/>
        </p:nvSpPr>
        <p:spPr bwMode="auto">
          <a:xfrm>
            <a:off x="30126" y="1020763"/>
            <a:ext cx="774227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2800" b="1" dirty="0">
                <a:latin typeface="Times New Roman" pitchFamily="18" charset="0"/>
                <a:cs typeface="Times New Roman" pitchFamily="18" charset="0"/>
              </a:rPr>
              <a:t>b) </a:t>
            </a:r>
            <a:r>
              <a:rPr lang="en-US" sz="2800" b="1" dirty="0" err="1">
                <a:latin typeface="Times New Roman" pitchFamily="18" charset="0"/>
                <a:cs typeface="Times New Roman" pitchFamily="18" charset="0"/>
              </a:rPr>
              <a:t>Cộng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dấu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không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đối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nhau</a:t>
            </a:r>
            <a:endParaRPr lang="en-US" sz="2800" b="1" dirty="0">
              <a:latin typeface="Times New Roman" pitchFamily="18" charset="0"/>
              <a:cs typeface="Times New Roman" pitchFamily="18" charset="0"/>
            </a:endParaRPr>
          </a:p>
        </p:txBody>
      </p:sp>
      <p:pic>
        <p:nvPicPr>
          <p:cNvPr id="43010" name="Picture 2"/>
          <p:cNvPicPr>
            <a:picLocks noChangeAspect="1" noChangeArrowheads="1"/>
          </p:cNvPicPr>
          <p:nvPr/>
        </p:nvPicPr>
        <p:blipFill>
          <a:blip r:embed="rId3"/>
          <a:srcRect/>
          <a:stretch>
            <a:fillRect/>
          </a:stretch>
        </p:blipFill>
        <p:spPr bwMode="auto">
          <a:xfrm>
            <a:off x="108079" y="1481138"/>
            <a:ext cx="9070975" cy="15589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3"/>
          <p:cNvSpPr txBox="1">
            <a:spLocks noChangeArrowheads="1"/>
          </p:cNvSpPr>
          <p:nvPr/>
        </p:nvSpPr>
        <p:spPr bwMode="auto">
          <a:xfrm>
            <a:off x="-50006" y="-1"/>
            <a:ext cx="9220200" cy="538609"/>
          </a:xfrm>
          <a:prstGeom prst="rect">
            <a:avLst/>
          </a:prstGeom>
          <a:solidFill>
            <a:srgbClr val="996633"/>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900" b="1" dirty="0">
                <a:solidFill>
                  <a:schemeClr val="bg1"/>
                </a:solidFill>
                <a:latin typeface="Times New Roman" pitchFamily="18" charset="0"/>
                <a:cs typeface="Times New Roman" pitchFamily="18" charset="0"/>
              </a:rPr>
              <a:t>BÀI 3:  PHÉP CỘNG VÀ PHÉP TRỪ HAI SỐ NGUYÊN</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85" y="5257800"/>
            <a:ext cx="188753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loud Callout 11"/>
          <p:cNvSpPr/>
          <p:nvPr/>
        </p:nvSpPr>
        <p:spPr>
          <a:xfrm>
            <a:off x="1752600" y="3040063"/>
            <a:ext cx="6102831" cy="2484972"/>
          </a:xfrm>
          <a:prstGeom prst="cloudCallout">
            <a:avLst>
              <a:gd name="adj1" fmla="val 48915"/>
              <a:gd name="adj2" fmla="val 64200"/>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defRPr/>
            </a:pPr>
            <a:r>
              <a:rPr lang="en-US" sz="2400" b="1" dirty="0" smtClean="0">
                <a:solidFill>
                  <a:schemeClr val="tx1"/>
                </a:solidFill>
                <a:latin typeface="Times New Roman" pitchFamily="18" charset="0"/>
                <a:cs typeface="Times New Roman" pitchFamily="18" charset="0"/>
              </a:rPr>
              <a:t> (+2</a:t>
            </a:r>
            <a:r>
              <a:rPr lang="en-US" sz="2400" b="1" dirty="0">
                <a:solidFill>
                  <a:schemeClr val="tx1"/>
                </a:solidFill>
                <a:latin typeface="Times New Roman" pitchFamily="18" charset="0"/>
                <a:cs typeface="Times New Roman" pitchFamily="18" charset="0"/>
              </a:rPr>
              <a:t>) + </a:t>
            </a:r>
            <a:r>
              <a:rPr lang="en-US" sz="2400" b="1" dirty="0" smtClean="0">
                <a:solidFill>
                  <a:schemeClr val="tx1"/>
                </a:solidFill>
                <a:latin typeface="Times New Roman" pitchFamily="18" charset="0"/>
                <a:cs typeface="Times New Roman" pitchFamily="18" charset="0"/>
              </a:rPr>
              <a:t>(- 6</a:t>
            </a:r>
            <a:r>
              <a:rPr lang="en-US" sz="2400" b="1" dirty="0">
                <a:solidFill>
                  <a:schemeClr val="tx1"/>
                </a:solidFill>
                <a:latin typeface="Times New Roman" pitchFamily="18" charset="0"/>
                <a:cs typeface="Times New Roman" pitchFamily="18" charset="0"/>
              </a:rPr>
              <a:t>) = </a:t>
            </a:r>
            <a:r>
              <a:rPr lang="en-US" sz="2400" b="1" dirty="0" smtClean="0">
                <a:solidFill>
                  <a:schemeClr val="tx1"/>
                </a:solidFill>
                <a:latin typeface="Times New Roman" pitchFamily="18" charset="0"/>
                <a:cs typeface="Times New Roman" pitchFamily="18" charset="0"/>
              </a:rPr>
              <a:t>- (6 – 2) = - 4</a:t>
            </a:r>
            <a:endParaRPr lang="en-US" sz="2400" b="1" dirty="0">
              <a:solidFill>
                <a:schemeClr val="tx1"/>
              </a:solidFill>
              <a:latin typeface="Times New Roman" pitchFamily="18" charset="0"/>
              <a:cs typeface="Times New Roman" pitchFamily="18" charset="0"/>
            </a:endParaRPr>
          </a:p>
        </p:txBody>
      </p:sp>
      <p:sp>
        <p:nvSpPr>
          <p:cNvPr id="13" name="Cloud Callout 12"/>
          <p:cNvSpPr/>
          <p:nvPr/>
        </p:nvSpPr>
        <p:spPr>
          <a:xfrm>
            <a:off x="2165498" y="3135475"/>
            <a:ext cx="4176824" cy="2389560"/>
          </a:xfrm>
          <a:prstGeom prst="cloudCallout">
            <a:avLst>
              <a:gd name="adj1" fmla="val -73621"/>
              <a:gd name="adj2" fmla="val 45853"/>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sz="2800" b="1" dirty="0" err="1" smtClean="0">
                <a:solidFill>
                  <a:srgbClr val="0000FF"/>
                </a:solidFill>
                <a:latin typeface="Times New Roman" pitchFamily="18" charset="0"/>
                <a:cs typeface="Times New Roman" pitchFamily="18" charset="0"/>
              </a:rPr>
              <a:t>Quan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sát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hình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tìm</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kết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quả</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của</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phép</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tính</a:t>
            </a:r>
            <a:endParaRPr lang="en-US" sz="2800" b="1" dirty="0" smtClean="0">
              <a:solidFill>
                <a:srgbClr val="0000FF"/>
              </a:solidFill>
              <a:latin typeface="Times New Roman" pitchFamily="18" charset="0"/>
              <a:cs typeface="Times New Roman" pitchFamily="18" charset="0"/>
            </a:endParaRPr>
          </a:p>
          <a:p>
            <a:pPr algn="ctr" eaLnBrk="1" hangingPunct="1"/>
            <a:r>
              <a:rPr lang="en-US" sz="2800" b="1" dirty="0" smtClean="0">
                <a:solidFill>
                  <a:srgbClr val="0000FF"/>
                </a:solidFill>
                <a:latin typeface="Times New Roman" pitchFamily="18" charset="0"/>
                <a:cs typeface="Times New Roman" pitchFamily="18" charset="0"/>
              </a:rPr>
              <a:t> (+2</a:t>
            </a:r>
            <a:r>
              <a:rPr lang="en-US" sz="2800" b="1" dirty="0">
                <a:solidFill>
                  <a:srgbClr val="0000FF"/>
                </a:solidFill>
                <a:latin typeface="Times New Roman" pitchFamily="18" charset="0"/>
                <a:cs typeface="Times New Roman" pitchFamily="18" charset="0"/>
              </a:rPr>
              <a:t>) + </a:t>
            </a:r>
            <a:r>
              <a:rPr lang="en-US" sz="2800" b="1" dirty="0" smtClean="0">
                <a:solidFill>
                  <a:srgbClr val="0000FF"/>
                </a:solidFill>
                <a:latin typeface="Times New Roman" pitchFamily="18" charset="0"/>
                <a:cs typeface="Times New Roman" pitchFamily="18" charset="0"/>
              </a:rPr>
              <a:t>(- 6</a:t>
            </a:r>
            <a:r>
              <a:rPr lang="en-US" sz="2800" b="1" dirty="0">
                <a:solidFill>
                  <a:srgbClr val="0000FF"/>
                </a:solidFill>
                <a:latin typeface="Times New Roman" pitchFamily="18" charset="0"/>
                <a:cs typeface="Times New Roman" pitchFamily="18" charset="0"/>
              </a:rPr>
              <a:t>) = ?</a:t>
            </a:r>
          </a:p>
        </p:txBody>
      </p:sp>
      <p:pic>
        <p:nvPicPr>
          <p:cNvPr id="14"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3125" y="5289642"/>
            <a:ext cx="19208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barn(inVertical)">
                                      <p:cBhvr>
                                        <p:cTn id="7" dur="500"/>
                                        <p:tgtEl>
                                          <p:spTgt spid="43010"/>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grpId="1" nodeType="clickEffect">
                                  <p:stCondLst>
                                    <p:cond delay="0"/>
                                  </p:stCondLst>
                                  <p:childTnLst>
                                    <p:animEffect transition="out" filter="blinds(horizontal)">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xit" presetSubtype="10" fill="hold" grpId="1" nodeType="clickEffect">
                                  <p:stCondLst>
                                    <p:cond delay="0"/>
                                  </p:stCondLst>
                                  <p:childTnLst>
                                    <p:animEffect transition="out" filter="blinds(horizontal)">
                                      <p:cBhvr>
                                        <p:cTn id="38" dur="500"/>
                                        <p:tgtEl>
                                          <p:spTgt spid="12"/>
                                        </p:tgtEl>
                                      </p:cBhvr>
                                    </p:animEffect>
                                    <p:set>
                                      <p:cBhvr>
                                        <p:cTn id="39"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25400" y="498475"/>
            <a:ext cx="67818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latin typeface="Times New Roman" pitchFamily="18" charset="0"/>
                <a:cs typeface="Times New Roman" pitchFamily="18" charset="0"/>
              </a:rPr>
              <a:t>2. </a:t>
            </a:r>
            <a:r>
              <a:rPr lang="en-US" sz="2800" b="1" dirty="0" err="1">
                <a:latin typeface="Times New Roman" pitchFamily="18" charset="0"/>
                <a:cs typeface="Times New Roman" pitchFamily="18" charset="0"/>
              </a:rPr>
              <a:t>Cộng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dấu</a:t>
            </a:r>
            <a:endParaRPr lang="en-US" sz="2800" b="1" dirty="0">
              <a:latin typeface="Times New Roman" pitchFamily="18" charset="0"/>
              <a:cs typeface="Times New Roman" pitchFamily="18" charset="0"/>
            </a:endParaRPr>
          </a:p>
        </p:txBody>
      </p:sp>
      <p:sp>
        <p:nvSpPr>
          <p:cNvPr id="5" name="TextBox 4"/>
          <p:cNvSpPr txBox="1">
            <a:spLocks noChangeArrowheads="1"/>
          </p:cNvSpPr>
          <p:nvPr/>
        </p:nvSpPr>
        <p:spPr bwMode="auto">
          <a:xfrm>
            <a:off x="25400" y="1047344"/>
            <a:ext cx="8458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2800" b="1" dirty="0">
                <a:latin typeface="Times New Roman" pitchFamily="18" charset="0"/>
                <a:cs typeface="Times New Roman" pitchFamily="18" charset="0"/>
              </a:rPr>
              <a:t>b) </a:t>
            </a:r>
            <a:r>
              <a:rPr lang="en-US" sz="2800" b="1" dirty="0" err="1">
                <a:latin typeface="Times New Roman" pitchFamily="18" charset="0"/>
                <a:cs typeface="Times New Roman" pitchFamily="18" charset="0"/>
              </a:rPr>
              <a:t>Cộng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dấu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không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đối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nhau</a:t>
            </a:r>
            <a:endParaRPr lang="en-US" sz="2800" b="1" dirty="0">
              <a:latin typeface="Times New Roman" pitchFamily="18" charset="0"/>
              <a:cs typeface="Times New Roman" pitchFamily="18" charset="0"/>
            </a:endParaRPr>
          </a:p>
        </p:txBody>
      </p:sp>
      <p:sp>
        <p:nvSpPr>
          <p:cNvPr id="6" name="TextBox 3"/>
          <p:cNvSpPr txBox="1">
            <a:spLocks noChangeArrowheads="1"/>
          </p:cNvSpPr>
          <p:nvPr/>
        </p:nvSpPr>
        <p:spPr bwMode="auto">
          <a:xfrm>
            <a:off x="-50006" y="-1"/>
            <a:ext cx="9220200" cy="538609"/>
          </a:xfrm>
          <a:prstGeom prst="rect">
            <a:avLst/>
          </a:prstGeom>
          <a:solidFill>
            <a:srgbClr val="996633"/>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900" b="1" dirty="0">
                <a:solidFill>
                  <a:schemeClr val="bg1"/>
                </a:solidFill>
                <a:latin typeface="Times New Roman" pitchFamily="18" charset="0"/>
                <a:cs typeface="Times New Roman" pitchFamily="18" charset="0"/>
              </a:rPr>
              <a:t>BÀI 3:  PHÉP CỘNG VÀ PHÉP TRỪ HAI SỐ NGUYÊN</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85" y="5257800"/>
            <a:ext cx="188753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loud Callout 7"/>
          <p:cNvSpPr/>
          <p:nvPr/>
        </p:nvSpPr>
        <p:spPr>
          <a:xfrm>
            <a:off x="380999" y="1663995"/>
            <a:ext cx="7479746" cy="2772836"/>
          </a:xfrm>
          <a:prstGeom prst="cloudCallout">
            <a:avLst>
              <a:gd name="adj1" fmla="val -45050"/>
              <a:gd name="adj2" fmla="val 88189"/>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sz="2800" b="1" dirty="0" err="1" smtClean="0">
                <a:solidFill>
                  <a:srgbClr val="0000FF"/>
                </a:solidFill>
                <a:latin typeface="Times New Roman" pitchFamily="18" charset="0"/>
                <a:cs typeface="Times New Roman" pitchFamily="18" charset="0"/>
              </a:rPr>
              <a:t>Muốn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cộng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hai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số</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nguyên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khác</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dấu</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không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đối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nhau</a:t>
            </a:r>
            <a:r>
              <a:rPr lang="en-US" sz="2800" b="1" dirty="0">
                <a:solidFill>
                  <a:srgbClr val="0000FF"/>
                </a:solidFill>
                <a:latin typeface="Times New Roman" pitchFamily="18" charset="0"/>
                <a:cs typeface="Times New Roman" pitchFamily="18" charset="0"/>
              </a:rPr>
              <a:t> </a:t>
            </a:r>
            <a:r>
              <a:rPr lang="en-US" sz="2800" b="1" dirty="0" smtClean="0">
                <a:solidFill>
                  <a:srgbClr val="0000FF"/>
                </a:solidFill>
                <a:latin typeface="Times New Roman" pitchFamily="18" charset="0"/>
                <a:cs typeface="Times New Roman" pitchFamily="18" charset="0"/>
              </a:rPr>
              <a:t>(</a:t>
            </a:r>
            <a:r>
              <a:rPr lang="en-US" sz="2800" b="1" dirty="0" err="1" smtClean="0">
                <a:solidFill>
                  <a:srgbClr val="0000FF"/>
                </a:solidFill>
                <a:latin typeface="Times New Roman" pitchFamily="18" charset="0"/>
                <a:cs typeface="Times New Roman" pitchFamily="18" charset="0"/>
              </a:rPr>
              <a:t>số</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dương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bé</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hơn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số</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đối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của</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số</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âm</a:t>
            </a:r>
            <a:r>
              <a:rPr lang="en-US" sz="2800" b="1" dirty="0" smtClean="0">
                <a:solidFill>
                  <a:srgbClr val="0000FF"/>
                </a:solidFill>
                <a:latin typeface="Times New Roman" pitchFamily="18" charset="0"/>
                <a:cs typeface="Times New Roman" pitchFamily="18" charset="0"/>
              </a:rPr>
              <a:t>) ta </a:t>
            </a:r>
            <a:r>
              <a:rPr lang="en-US" sz="2800" b="1" dirty="0" err="1" smtClean="0">
                <a:solidFill>
                  <a:srgbClr val="0000FF"/>
                </a:solidFill>
                <a:latin typeface="Times New Roman" pitchFamily="18" charset="0"/>
                <a:cs typeface="Times New Roman" pitchFamily="18" charset="0"/>
              </a:rPr>
              <a:t>làm</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như</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thế</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nào</a:t>
            </a:r>
            <a:r>
              <a:rPr lang="en-US" sz="2800" b="1" dirty="0" smtClean="0">
                <a:solidFill>
                  <a:srgbClr val="0000FF"/>
                </a:solidFill>
                <a:latin typeface="Times New Roman" pitchFamily="18" charset="0"/>
                <a:cs typeface="Times New Roman" pitchFamily="18" charset="0"/>
              </a:rPr>
              <a:t>?</a:t>
            </a:r>
            <a:endParaRPr lang="en-US" sz="2800" b="1" dirty="0">
              <a:solidFill>
                <a:srgbClr val="0000FF"/>
              </a:solidFill>
              <a:latin typeface="Times New Roman" pitchFamily="18" charset="0"/>
              <a:cs typeface="Times New Roman" pitchFamily="18" charset="0"/>
            </a:endParaRPr>
          </a:p>
        </p:txBody>
      </p:sp>
      <p:sp>
        <p:nvSpPr>
          <p:cNvPr id="9" name="Cloud Callout 8"/>
          <p:cNvSpPr/>
          <p:nvPr/>
        </p:nvSpPr>
        <p:spPr>
          <a:xfrm>
            <a:off x="503171" y="1663995"/>
            <a:ext cx="7357574" cy="3163653"/>
          </a:xfrm>
          <a:prstGeom prst="cloudCallout">
            <a:avLst>
              <a:gd name="adj1" fmla="val 46100"/>
              <a:gd name="adj2" fmla="val 82043"/>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en-US" sz="2400" b="1" dirty="0" err="1" smtClean="0">
                <a:solidFill>
                  <a:schemeClr val="tx1"/>
                </a:solidFill>
                <a:latin typeface="Times New Roman" pitchFamily="18" charset="0"/>
                <a:cs typeface="Times New Roman" pitchFamily="18" charset="0"/>
              </a:rPr>
              <a:t>Muốn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cộng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hai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số</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nguyên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khác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dấu</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không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đối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nhau</a:t>
            </a:r>
            <a:r>
              <a:rPr lang="en-US" sz="2400" b="1" dirty="0" smtClean="0">
                <a:solidFill>
                  <a:schemeClr val="tx1"/>
                </a:solidFill>
                <a:latin typeface="Times New Roman" pitchFamily="18" charset="0"/>
                <a:cs typeface="Times New Roman" pitchFamily="18" charset="0"/>
              </a:rPr>
              <a:t>, ta </a:t>
            </a:r>
            <a:r>
              <a:rPr lang="en-US" sz="2400" b="1" dirty="0" err="1" smtClean="0">
                <a:solidFill>
                  <a:schemeClr val="tx1"/>
                </a:solidFill>
                <a:latin typeface="Times New Roman" pitchFamily="18" charset="0"/>
                <a:cs typeface="Times New Roman" pitchFamily="18" charset="0"/>
              </a:rPr>
              <a:t>làm</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như</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sau</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Nếu</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accent6">
                    <a:lumMod val="75000"/>
                  </a:schemeClr>
                </a:solidFill>
                <a:latin typeface="Times New Roman" pitchFamily="18" charset="0"/>
                <a:cs typeface="Times New Roman" pitchFamily="18" charset="0"/>
              </a:rPr>
              <a:t>số</a:t>
            </a:r>
            <a:r>
              <a:rPr lang="en-US" sz="2400" b="1" dirty="0" smtClean="0">
                <a:solidFill>
                  <a:schemeClr val="accent6">
                    <a:lumMod val="75000"/>
                  </a:schemeClr>
                </a:solidFill>
                <a:latin typeface="Times New Roman" pitchFamily="18" charset="0"/>
                <a:cs typeface="Times New Roman" pitchFamily="18" charset="0"/>
              </a:rPr>
              <a:t> </a:t>
            </a:r>
            <a:r>
              <a:rPr lang="en-US" sz="2400" b="1" dirty="0" err="1" smtClean="0">
                <a:solidFill>
                  <a:schemeClr val="accent6">
                    <a:lumMod val="75000"/>
                  </a:schemeClr>
                </a:solidFill>
                <a:latin typeface="Times New Roman" pitchFamily="18" charset="0"/>
                <a:cs typeface="Times New Roman" pitchFamily="18" charset="0"/>
              </a:rPr>
              <a:t>dương</a:t>
            </a:r>
            <a:r>
              <a:rPr lang="en-US" sz="2400" b="1" dirty="0" smtClean="0">
                <a:solidFill>
                  <a:schemeClr val="accent6">
                    <a:lumMod val="75000"/>
                  </a:schemeClr>
                </a:solidFill>
                <a:latin typeface="Times New Roman" pitchFamily="18" charset="0"/>
                <a:cs typeface="Times New Roman" pitchFamily="18" charset="0"/>
              </a:rPr>
              <a:t> </a:t>
            </a:r>
            <a:r>
              <a:rPr lang="en-US" sz="2400" b="1" dirty="0" err="1" smtClean="0">
                <a:solidFill>
                  <a:schemeClr val="accent6">
                    <a:lumMod val="75000"/>
                  </a:schemeClr>
                </a:solidFill>
                <a:latin typeface="Times New Roman" pitchFamily="18" charset="0"/>
                <a:cs typeface="Times New Roman" pitchFamily="18" charset="0"/>
              </a:rPr>
              <a:t>bé</a:t>
            </a:r>
            <a:r>
              <a:rPr lang="en-US" sz="2400" b="1" dirty="0" smtClean="0">
                <a:solidFill>
                  <a:schemeClr val="accent6">
                    <a:lumMod val="75000"/>
                  </a:schemeClr>
                </a:solidFill>
                <a:latin typeface="Times New Roman" pitchFamily="18" charset="0"/>
                <a:cs typeface="Times New Roman" pitchFamily="18" charset="0"/>
              </a:rPr>
              <a:t> </a:t>
            </a:r>
            <a:r>
              <a:rPr lang="en-US" sz="2400" b="1" dirty="0" err="1" smtClean="0">
                <a:solidFill>
                  <a:schemeClr val="accent6">
                    <a:lumMod val="75000"/>
                  </a:schemeClr>
                </a:solidFill>
                <a:latin typeface="Times New Roman" pitchFamily="18" charset="0"/>
                <a:cs typeface="Times New Roman" pitchFamily="18" charset="0"/>
              </a:rPr>
              <a:t>hơn</a:t>
            </a:r>
            <a:r>
              <a:rPr lang="en-US" sz="2400" b="1" dirty="0" smtClean="0">
                <a:solidFill>
                  <a:schemeClr val="accent6">
                    <a:lumMod val="75000"/>
                  </a:schemeClr>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số</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đối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của</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accent6">
                    <a:lumMod val="75000"/>
                  </a:schemeClr>
                </a:solidFill>
                <a:latin typeface="Times New Roman" pitchFamily="18" charset="0"/>
                <a:cs typeface="Times New Roman" pitchFamily="18" charset="0"/>
              </a:rPr>
              <a:t>số</a:t>
            </a:r>
            <a:r>
              <a:rPr lang="en-US" sz="2400" b="1" dirty="0" smtClean="0">
                <a:solidFill>
                  <a:schemeClr val="accent6">
                    <a:lumMod val="75000"/>
                  </a:schemeClr>
                </a:solidFill>
                <a:latin typeface="Times New Roman" pitchFamily="18" charset="0"/>
                <a:cs typeface="Times New Roman" pitchFamily="18" charset="0"/>
              </a:rPr>
              <a:t> </a:t>
            </a:r>
            <a:r>
              <a:rPr lang="en-US" sz="2400" b="1" dirty="0" err="1" smtClean="0">
                <a:solidFill>
                  <a:schemeClr val="accent6">
                    <a:lumMod val="75000"/>
                  </a:schemeClr>
                </a:solidFill>
                <a:latin typeface="Times New Roman" pitchFamily="18" charset="0"/>
                <a:cs typeface="Times New Roman" pitchFamily="18" charset="0"/>
              </a:rPr>
              <a:t>âm</a:t>
            </a:r>
            <a:r>
              <a:rPr lang="en-US" sz="2400" b="1" dirty="0" smtClean="0">
                <a:solidFill>
                  <a:schemeClr val="accent6">
                    <a:lumMod val="75000"/>
                  </a:schemeClr>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thì</a:t>
            </a:r>
            <a:r>
              <a:rPr lang="en-US" sz="2400" b="1" dirty="0" smtClean="0">
                <a:solidFill>
                  <a:schemeClr val="tx1"/>
                </a:solidFill>
                <a:latin typeface="Times New Roman" pitchFamily="18" charset="0"/>
                <a:cs typeface="Times New Roman" pitchFamily="18" charset="0"/>
              </a:rPr>
              <a:t> ta </a:t>
            </a:r>
            <a:r>
              <a:rPr lang="en-US" sz="2400" b="1" dirty="0" err="1" smtClean="0">
                <a:solidFill>
                  <a:schemeClr val="tx1"/>
                </a:solidFill>
                <a:latin typeface="Times New Roman" pitchFamily="18" charset="0"/>
                <a:cs typeface="Times New Roman" pitchFamily="18" charset="0"/>
              </a:rPr>
              <a:t>lấy</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số</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đối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của</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số</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âm</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trừ</a:t>
            </a:r>
            <a:r>
              <a:rPr lang="en-US" sz="2400" b="1" dirty="0" smtClean="0">
                <a:solidFill>
                  <a:srgbClr val="FF0000"/>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đi</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số</a:t>
            </a:r>
            <a:r>
              <a:rPr lang="en-US" sz="2400" b="1" dirty="0" smtClean="0">
                <a:solidFill>
                  <a:srgbClr val="6600FF"/>
                </a:solidFill>
                <a:latin typeface="Times New Roman" pitchFamily="18" charset="0"/>
                <a:cs typeface="Times New Roman" pitchFamily="18" charset="0"/>
              </a:rPr>
              <a:t> </a:t>
            </a:r>
            <a:r>
              <a:rPr lang="en-US" sz="2400" b="1" dirty="0" err="1" smtClean="0">
                <a:solidFill>
                  <a:srgbClr val="6600FF"/>
                </a:solidFill>
                <a:latin typeface="Times New Roman" pitchFamily="18" charset="0"/>
                <a:cs typeface="Times New Roman" pitchFamily="18" charset="0"/>
              </a:rPr>
              <a:t>dương</a:t>
            </a:r>
            <a:r>
              <a:rPr lang="en-US" sz="2400" b="1" dirty="0" smtClean="0">
                <a:solidFill>
                  <a:srgbClr val="6600FF"/>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rồi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thêm</a:t>
            </a:r>
            <a:r>
              <a:rPr lang="en-US" sz="2400" b="1" dirty="0" smtClean="0">
                <a:solidFill>
                  <a:schemeClr val="tx1"/>
                </a:solidFill>
                <a:latin typeface="Times New Roman" pitchFamily="18" charset="0"/>
                <a:cs typeface="Times New Roman" pitchFamily="18" charset="0"/>
              </a:rPr>
              <a:t> </a:t>
            </a:r>
            <a:r>
              <a:rPr lang="en-US" sz="2400" b="1" dirty="0" err="1" smtClean="0">
                <a:solidFill>
                  <a:srgbClr val="FF33CC"/>
                </a:solidFill>
                <a:latin typeface="Times New Roman" pitchFamily="18" charset="0"/>
                <a:cs typeface="Times New Roman" pitchFamily="18" charset="0"/>
              </a:rPr>
              <a:t>dấu</a:t>
            </a:r>
            <a:r>
              <a:rPr lang="en-US" sz="2400" b="1" dirty="0" smtClean="0">
                <a:solidFill>
                  <a:srgbClr val="FF33CC"/>
                </a:solidFill>
                <a:latin typeface="Times New Roman" pitchFamily="18" charset="0"/>
                <a:cs typeface="Times New Roman" pitchFamily="18" charset="0"/>
              </a:rPr>
              <a:t> </a:t>
            </a:r>
            <a:r>
              <a:rPr lang="en-US" sz="2400" b="1" dirty="0" err="1" smtClean="0">
                <a:solidFill>
                  <a:srgbClr val="FF33CC"/>
                </a:solidFill>
                <a:latin typeface="Times New Roman" pitchFamily="18" charset="0"/>
                <a:cs typeface="Times New Roman" pitchFamily="18" charset="0"/>
              </a:rPr>
              <a:t>trừ</a:t>
            </a:r>
            <a:r>
              <a:rPr lang="en-US" sz="2400" b="1" dirty="0" smtClean="0">
                <a:solidFill>
                  <a:srgbClr val="FF33CC"/>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trước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kết</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quả</a:t>
            </a:r>
            <a:r>
              <a:rPr lang="en-US" sz="2400" b="1" dirty="0" smtClean="0">
                <a:solidFill>
                  <a:schemeClr val="tx1"/>
                </a:solidFill>
                <a:latin typeface="Times New Roman" pitchFamily="18" charset="0"/>
                <a:cs typeface="Times New Roman" pitchFamily="18" charset="0"/>
              </a:rPr>
              <a:t>.</a:t>
            </a:r>
          </a:p>
        </p:txBody>
      </p:sp>
      <p:pic>
        <p:nvPicPr>
          <p:cNvPr id="10"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2356" y="5198730"/>
            <a:ext cx="19208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Tree>
    <p:extLst>
      <p:ext uri="{BB962C8B-B14F-4D97-AF65-F5344CB8AC3E}">
        <p14:creationId xmlns:p14="http://schemas.microsoft.com/office/powerpoint/2010/main" val="161678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grpId="1" nodeType="clickEffect">
                                  <p:stCondLst>
                                    <p:cond delay="0"/>
                                  </p:stCondLst>
                                  <p:childTnLst>
                                    <p:animEffect transition="out" filter="blinds(horizontal)">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xit" presetSubtype="10" fill="hold" grpId="1" nodeType="clickEffect">
                                  <p:stCondLst>
                                    <p:cond delay="0"/>
                                  </p:stCondLst>
                                  <p:childTnLst>
                                    <p:animEffect transition="out" filter="blinds(horizontal)">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8" grpId="1" animBg="1"/>
      <p:bldP spid="9" grpId="0" animBg="1"/>
      <p:bldP spid="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4"/>
          <p:cNvSpPr txBox="1">
            <a:spLocks noChangeArrowheads="1"/>
          </p:cNvSpPr>
          <p:nvPr/>
        </p:nvSpPr>
        <p:spPr bwMode="auto">
          <a:xfrm>
            <a:off x="61913" y="538608"/>
            <a:ext cx="67818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latin typeface="Times New Roman" pitchFamily="18" charset="0"/>
                <a:cs typeface="Times New Roman" pitchFamily="18" charset="0"/>
              </a:rPr>
              <a:t>2. </a:t>
            </a:r>
            <a:r>
              <a:rPr lang="en-US" sz="2800" b="1" dirty="0" err="1">
                <a:latin typeface="Times New Roman" pitchFamily="18" charset="0"/>
                <a:cs typeface="Times New Roman" pitchFamily="18" charset="0"/>
              </a:rPr>
              <a:t>Cộng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dấu</a:t>
            </a:r>
            <a:endParaRPr lang="en-US" sz="2800" b="1" dirty="0">
              <a:latin typeface="Times New Roman" pitchFamily="18" charset="0"/>
              <a:cs typeface="Times New Roman" pitchFamily="18" charset="0"/>
            </a:endParaRPr>
          </a:p>
        </p:txBody>
      </p:sp>
      <p:sp>
        <p:nvSpPr>
          <p:cNvPr id="15364" name="TextBox 4"/>
          <p:cNvSpPr txBox="1">
            <a:spLocks noChangeArrowheads="1"/>
          </p:cNvSpPr>
          <p:nvPr/>
        </p:nvSpPr>
        <p:spPr bwMode="auto">
          <a:xfrm>
            <a:off x="-50006" y="1143000"/>
            <a:ext cx="34401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2400" b="1">
                <a:latin typeface="Times New Roman" pitchFamily="18" charset="0"/>
                <a:cs typeface="Times New Roman" pitchFamily="18" charset="0"/>
              </a:rPr>
              <a:t>a) Cộng hai số đối nhau:</a:t>
            </a:r>
          </a:p>
        </p:txBody>
      </p:sp>
      <p:sp>
        <p:nvSpPr>
          <p:cNvPr id="15365" name="TextBox 4"/>
          <p:cNvSpPr txBox="1">
            <a:spLocks noChangeArrowheads="1"/>
          </p:cNvSpPr>
          <p:nvPr/>
        </p:nvSpPr>
        <p:spPr bwMode="auto">
          <a:xfrm>
            <a:off x="304800" y="1713706"/>
            <a:ext cx="8001000" cy="4619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2400" b="1" dirty="0" err="1">
                <a:solidFill>
                  <a:srgbClr val="0000FF"/>
                </a:solidFill>
                <a:latin typeface="Times New Roman" pitchFamily="18" charset="0"/>
                <a:cs typeface="Times New Roman" pitchFamily="18" charset="0"/>
              </a:rPr>
              <a:t>Tổng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hai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số</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nguyên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đối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nhau</a:t>
            </a:r>
            <a:r>
              <a:rPr lang="en-US" sz="2400" b="1" dirty="0">
                <a:solidFill>
                  <a:srgbClr val="0000FF"/>
                </a:solidFill>
                <a:latin typeface="Times New Roman" pitchFamily="18" charset="0"/>
                <a:cs typeface="Times New Roman" pitchFamily="18" charset="0"/>
              </a:rPr>
              <a:t> </a:t>
            </a:r>
            <a:r>
              <a:rPr lang="en-US" sz="2400" b="1" dirty="0" err="1">
                <a:latin typeface="Times New Roman" pitchFamily="18" charset="0"/>
                <a:cs typeface="Times New Roman" pitchFamily="18" charset="0"/>
              </a:rPr>
              <a:t>luôn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luôn</a:t>
            </a:r>
            <a:r>
              <a:rPr lang="en-US" sz="2400" b="1" dirty="0">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bằng</a:t>
            </a:r>
            <a:r>
              <a:rPr lang="en-US" sz="2400" b="1" dirty="0">
                <a:solidFill>
                  <a:srgbClr val="0000FF"/>
                </a:solidFill>
                <a:latin typeface="Times New Roman" pitchFamily="18" charset="0"/>
                <a:cs typeface="Times New Roman" pitchFamily="18" charset="0"/>
              </a:rPr>
              <a:t> 0</a:t>
            </a:r>
            <a:r>
              <a:rPr lang="en-US" sz="2400" b="1" dirty="0">
                <a:latin typeface="Times New Roman" pitchFamily="18" charset="0"/>
                <a:cs typeface="Times New Roman" pitchFamily="18" charset="0"/>
              </a:rPr>
              <a:t>: a + (-a) = 0</a:t>
            </a:r>
          </a:p>
        </p:txBody>
      </p:sp>
      <p:sp>
        <p:nvSpPr>
          <p:cNvPr id="15366" name="TextBox 4"/>
          <p:cNvSpPr txBox="1">
            <a:spLocks noChangeArrowheads="1"/>
          </p:cNvSpPr>
          <p:nvPr/>
        </p:nvSpPr>
        <p:spPr bwMode="auto">
          <a:xfrm>
            <a:off x="61913" y="2819400"/>
            <a:ext cx="6807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2400" b="1" dirty="0">
                <a:latin typeface="Times New Roman" pitchFamily="18" charset="0"/>
                <a:cs typeface="Times New Roman" pitchFamily="18" charset="0"/>
              </a:rPr>
              <a:t>b) </a:t>
            </a:r>
            <a:r>
              <a:rPr lang="en-US" sz="2400" b="1" dirty="0" err="1">
                <a:latin typeface="Times New Roman" pitchFamily="18" charset="0"/>
                <a:cs typeface="Times New Roman" pitchFamily="18" charset="0"/>
              </a:rPr>
              <a:t>Cộng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hai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số</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nguyên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dấu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đối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nhau</a:t>
            </a:r>
            <a:endParaRPr lang="en-US" sz="2400" b="1" dirty="0">
              <a:latin typeface="Times New Roman" pitchFamily="18" charset="0"/>
              <a:cs typeface="Times New Roman" pitchFamily="18" charset="0"/>
            </a:endParaRPr>
          </a:p>
        </p:txBody>
      </p:sp>
      <p:sp>
        <p:nvSpPr>
          <p:cNvPr id="14" name="TextBox 4"/>
          <p:cNvSpPr txBox="1">
            <a:spLocks noChangeArrowheads="1"/>
          </p:cNvSpPr>
          <p:nvPr/>
        </p:nvSpPr>
        <p:spPr bwMode="auto">
          <a:xfrm>
            <a:off x="457200" y="3581400"/>
            <a:ext cx="8001000" cy="267765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2400" b="1" dirty="0" err="1">
                <a:latin typeface="Times New Roman" pitchFamily="18" charset="0"/>
                <a:cs typeface="Times New Roman" pitchFamily="18" charset="0"/>
              </a:rPr>
              <a:t>Muốn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cộng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hai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số</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nguyên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dấu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đối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nhau</a:t>
            </a:r>
            <a:r>
              <a:rPr lang="en-US" sz="2400" b="1" dirty="0">
                <a:latin typeface="Times New Roman" pitchFamily="18" charset="0"/>
                <a:cs typeface="Times New Roman" pitchFamily="18" charset="0"/>
              </a:rPr>
              <a:t>, ta </a:t>
            </a:r>
            <a:r>
              <a:rPr lang="en-US" sz="2400" b="1" dirty="0" err="1">
                <a:latin typeface="Times New Roman" pitchFamily="18" charset="0"/>
                <a:cs typeface="Times New Roman" pitchFamily="18" charset="0"/>
              </a:rPr>
              <a:t>làm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như</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sau</a:t>
            </a:r>
            <a:r>
              <a:rPr lang="en-US" sz="2400" b="1" dirty="0">
                <a:latin typeface="Times New Roman" pitchFamily="18" charset="0"/>
                <a:cs typeface="Times New Roman" pitchFamily="18" charset="0"/>
              </a:rPr>
              <a:t>: </a:t>
            </a:r>
            <a:endParaRPr lang="en-US" sz="2400" b="1" dirty="0" smtClean="0">
              <a:latin typeface="Times New Roman" pitchFamily="18" charset="0"/>
              <a:cs typeface="Times New Roman" pitchFamily="18" charset="0"/>
            </a:endParaRPr>
          </a:p>
          <a:p>
            <a:pPr marL="342900" indent="-342900" eaLnBrk="1" hangingPunct="1">
              <a:buFontTx/>
              <a:buChar char="-"/>
              <a:defRPr/>
            </a:pPr>
            <a:r>
              <a:rPr lang="en-US" sz="2400" b="1" dirty="0" err="1" smtClean="0">
                <a:latin typeface="Times New Roman" pitchFamily="18" charset="0"/>
                <a:cs typeface="Times New Roman" pitchFamily="18" charset="0"/>
              </a:rPr>
              <a:t>Nếu</a:t>
            </a:r>
            <a:r>
              <a:rPr lang="en-US" sz="2400" b="1" dirty="0" smtClean="0">
                <a:latin typeface="Times New Roman" pitchFamily="18" charset="0"/>
                <a:cs typeface="Times New Roman" pitchFamily="18" charset="0"/>
              </a:rPr>
              <a:t> </a:t>
            </a:r>
            <a:r>
              <a:rPr lang="en-US" sz="2400" b="1" dirty="0" err="1">
                <a:solidFill>
                  <a:schemeClr val="accent6">
                    <a:lumMod val="75000"/>
                  </a:schemeClr>
                </a:solidFill>
                <a:latin typeface="Times New Roman" pitchFamily="18" charset="0"/>
                <a:cs typeface="Times New Roman" pitchFamily="18" charset="0"/>
              </a:rPr>
              <a:t>số</a:t>
            </a:r>
            <a:r>
              <a:rPr lang="en-US" sz="2400" b="1" dirty="0">
                <a:solidFill>
                  <a:schemeClr val="accent6">
                    <a:lumMod val="75000"/>
                  </a:schemeClr>
                </a:solidFill>
                <a:latin typeface="Times New Roman" pitchFamily="18" charset="0"/>
                <a:cs typeface="Times New Roman" pitchFamily="18" charset="0"/>
              </a:rPr>
              <a:t> </a:t>
            </a:r>
            <a:r>
              <a:rPr lang="en-US" sz="2400" b="1" dirty="0" err="1">
                <a:solidFill>
                  <a:schemeClr val="accent6">
                    <a:lumMod val="75000"/>
                  </a:schemeClr>
                </a:solidFill>
                <a:latin typeface="Times New Roman" pitchFamily="18" charset="0"/>
                <a:cs typeface="Times New Roman" pitchFamily="18" charset="0"/>
              </a:rPr>
              <a:t>dương</a:t>
            </a:r>
            <a:r>
              <a:rPr lang="en-US" sz="2400" b="1" dirty="0">
                <a:solidFill>
                  <a:schemeClr val="accent6">
                    <a:lumMod val="75000"/>
                  </a:schemeClr>
                </a:solidFill>
                <a:latin typeface="Times New Roman" pitchFamily="18" charset="0"/>
                <a:cs typeface="Times New Roman" pitchFamily="18" charset="0"/>
              </a:rPr>
              <a:t> </a:t>
            </a:r>
            <a:r>
              <a:rPr lang="en-US" sz="2400" b="1" dirty="0" err="1">
                <a:solidFill>
                  <a:schemeClr val="accent6">
                    <a:lumMod val="75000"/>
                  </a:schemeClr>
                </a:solidFill>
                <a:latin typeface="Times New Roman" pitchFamily="18" charset="0"/>
                <a:cs typeface="Times New Roman" pitchFamily="18" charset="0"/>
              </a:rPr>
              <a:t>lớn</a:t>
            </a:r>
            <a:r>
              <a:rPr lang="en-US" sz="2400" b="1" dirty="0">
                <a:solidFill>
                  <a:schemeClr val="accent6">
                    <a:lumMod val="75000"/>
                  </a:schemeClr>
                </a:solidFill>
                <a:latin typeface="Times New Roman" pitchFamily="18" charset="0"/>
                <a:cs typeface="Times New Roman" pitchFamily="18" charset="0"/>
              </a:rPr>
              <a:t> </a:t>
            </a:r>
            <a:r>
              <a:rPr lang="en-US" sz="2400" b="1" dirty="0" err="1">
                <a:solidFill>
                  <a:schemeClr val="accent6">
                    <a:lumMod val="75000"/>
                  </a:schemeClr>
                </a:solidFill>
                <a:latin typeface="Times New Roman" pitchFamily="18" charset="0"/>
                <a:cs typeface="Times New Roman" pitchFamily="18" charset="0"/>
              </a:rPr>
              <a:t>hơn</a:t>
            </a:r>
            <a:r>
              <a:rPr lang="en-US" sz="2400" b="1" dirty="0">
                <a:solidFill>
                  <a:schemeClr val="accent6">
                    <a:lumMod val="75000"/>
                  </a:schemeClr>
                </a:solidFill>
                <a:latin typeface="Times New Roman" pitchFamily="18" charset="0"/>
                <a:cs typeface="Times New Roman" pitchFamily="18" charset="0"/>
              </a:rPr>
              <a:t> </a:t>
            </a:r>
            <a:r>
              <a:rPr lang="en-US" sz="2400" b="1" dirty="0" err="1">
                <a:latin typeface="Times New Roman" pitchFamily="18" charset="0"/>
                <a:cs typeface="Times New Roman" pitchFamily="18" charset="0"/>
              </a:rPr>
              <a:t>số</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đối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solidFill>
                  <a:schemeClr val="accent6">
                    <a:lumMod val="75000"/>
                  </a:schemeClr>
                </a:solidFill>
                <a:latin typeface="Times New Roman" pitchFamily="18" charset="0"/>
                <a:cs typeface="Times New Roman" pitchFamily="18" charset="0"/>
              </a:rPr>
              <a:t>số</a:t>
            </a:r>
            <a:r>
              <a:rPr lang="en-US" sz="2400" b="1" dirty="0">
                <a:solidFill>
                  <a:schemeClr val="accent6">
                    <a:lumMod val="75000"/>
                  </a:schemeClr>
                </a:solidFill>
                <a:latin typeface="Times New Roman" pitchFamily="18" charset="0"/>
                <a:cs typeface="Times New Roman" pitchFamily="18" charset="0"/>
              </a:rPr>
              <a:t> </a:t>
            </a:r>
            <a:r>
              <a:rPr lang="en-US" sz="2400" b="1" dirty="0" err="1">
                <a:solidFill>
                  <a:schemeClr val="accent6">
                    <a:lumMod val="75000"/>
                  </a:schemeClr>
                </a:solidFill>
                <a:latin typeface="Times New Roman" pitchFamily="18" charset="0"/>
                <a:cs typeface="Times New Roman" pitchFamily="18" charset="0"/>
              </a:rPr>
              <a:t>âm</a:t>
            </a:r>
            <a:r>
              <a:rPr lang="en-US" sz="2400" b="1" dirty="0">
                <a:solidFill>
                  <a:schemeClr val="accent6">
                    <a:lumMod val="75000"/>
                  </a:schemeClr>
                </a:solidFill>
                <a:latin typeface="Times New Roman" pitchFamily="18" charset="0"/>
                <a:cs typeface="Times New Roman" pitchFamily="18" charset="0"/>
              </a:rPr>
              <a:t> </a:t>
            </a:r>
            <a:r>
              <a:rPr lang="en-US" sz="2400" b="1" dirty="0" err="1">
                <a:latin typeface="Times New Roman" pitchFamily="18" charset="0"/>
                <a:cs typeface="Times New Roman" pitchFamily="18" charset="0"/>
              </a:rPr>
              <a:t>thì</a:t>
            </a:r>
            <a:r>
              <a:rPr lang="en-US" sz="2400" b="1" dirty="0">
                <a:latin typeface="Times New Roman" pitchFamily="18" charset="0"/>
                <a:cs typeface="Times New Roman" pitchFamily="18" charset="0"/>
              </a:rPr>
              <a:t> ta </a:t>
            </a:r>
            <a:r>
              <a:rPr lang="en-US" sz="2400" b="1" dirty="0" err="1">
                <a:latin typeface="Times New Roman" pitchFamily="18" charset="0"/>
                <a:cs typeface="Times New Roman" pitchFamily="18" charset="0"/>
              </a:rPr>
              <a:t>lấy</a:t>
            </a:r>
            <a:r>
              <a:rPr lang="en-US" sz="2400" b="1" dirty="0">
                <a:latin typeface="Times New Roman" pitchFamily="18" charset="0"/>
                <a:cs typeface="Times New Roman" pitchFamily="18" charset="0"/>
              </a:rPr>
              <a:t> </a:t>
            </a:r>
            <a:r>
              <a:rPr lang="en-US" sz="2400" b="1" dirty="0" err="1">
                <a:solidFill>
                  <a:srgbClr val="6600FF"/>
                </a:solidFill>
                <a:latin typeface="Times New Roman" pitchFamily="18" charset="0"/>
                <a:cs typeface="Times New Roman" pitchFamily="18" charset="0"/>
              </a:rPr>
              <a:t>số</a:t>
            </a:r>
            <a:r>
              <a:rPr lang="en-US" sz="2400" b="1" dirty="0">
                <a:solidFill>
                  <a:srgbClr val="6600FF"/>
                </a:solidFill>
                <a:latin typeface="Times New Roman" pitchFamily="18" charset="0"/>
                <a:cs typeface="Times New Roman" pitchFamily="18" charset="0"/>
              </a:rPr>
              <a:t> </a:t>
            </a:r>
            <a:r>
              <a:rPr lang="en-US" sz="2400" b="1" dirty="0" err="1">
                <a:solidFill>
                  <a:srgbClr val="6600FF"/>
                </a:solidFill>
                <a:latin typeface="Times New Roman" pitchFamily="18" charset="0"/>
                <a:cs typeface="Times New Roman" pitchFamily="18" charset="0"/>
              </a:rPr>
              <a:t>dương</a:t>
            </a:r>
            <a:r>
              <a:rPr lang="en-US" sz="2400" b="1" dirty="0">
                <a:solidFill>
                  <a:srgbClr val="6600FF"/>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trừ</a:t>
            </a:r>
            <a:r>
              <a:rPr lang="en-US" sz="2400" b="1" dirty="0">
                <a:solidFill>
                  <a:srgbClr val="FF0000"/>
                </a:solidFill>
                <a:latin typeface="Times New Roman" pitchFamily="18" charset="0"/>
                <a:cs typeface="Times New Roman" pitchFamily="18" charset="0"/>
              </a:rPr>
              <a:t> </a:t>
            </a:r>
            <a:r>
              <a:rPr lang="en-US" sz="2400" b="1" dirty="0" err="1">
                <a:latin typeface="Times New Roman" pitchFamily="18" charset="0"/>
                <a:cs typeface="Times New Roman" pitchFamily="18" charset="0"/>
              </a:rPr>
              <a:t>đi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số</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đối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solidFill>
                  <a:srgbClr val="6600FF"/>
                </a:solidFill>
                <a:latin typeface="Times New Roman" pitchFamily="18" charset="0"/>
                <a:cs typeface="Times New Roman" pitchFamily="18" charset="0"/>
              </a:rPr>
              <a:t>số</a:t>
            </a:r>
            <a:r>
              <a:rPr lang="en-US" sz="2400" b="1" dirty="0">
                <a:solidFill>
                  <a:srgbClr val="6600FF"/>
                </a:solidFill>
                <a:latin typeface="Times New Roman" pitchFamily="18" charset="0"/>
                <a:cs typeface="Times New Roman" pitchFamily="18" charset="0"/>
              </a:rPr>
              <a:t> </a:t>
            </a:r>
            <a:r>
              <a:rPr lang="en-US" sz="2400" b="1" dirty="0" err="1">
                <a:solidFill>
                  <a:srgbClr val="6600FF"/>
                </a:solidFill>
                <a:latin typeface="Times New Roman" pitchFamily="18" charset="0"/>
                <a:cs typeface="Times New Roman" pitchFamily="18" charset="0"/>
              </a:rPr>
              <a:t>âm</a:t>
            </a:r>
            <a:r>
              <a:rPr lang="en-US" sz="2400" b="1" dirty="0" smtClean="0">
                <a:solidFill>
                  <a:srgbClr val="6600FF"/>
                </a:solidFill>
                <a:latin typeface="Times New Roman" pitchFamily="18" charset="0"/>
                <a:cs typeface="Times New Roman" pitchFamily="18" charset="0"/>
              </a:rPr>
              <a:t>.</a:t>
            </a:r>
            <a:endParaRPr lang="en-US" sz="2400" b="1" dirty="0">
              <a:solidFill>
                <a:srgbClr val="0000FF"/>
              </a:solidFill>
              <a:latin typeface="Times New Roman" pitchFamily="18" charset="0"/>
              <a:cs typeface="Times New Roman" pitchFamily="18" charset="0"/>
            </a:endParaRPr>
          </a:p>
          <a:p>
            <a:pPr marL="342900" indent="-342900" eaLnBrk="1" hangingPunct="1">
              <a:buFontTx/>
              <a:buChar char="-"/>
              <a:defRPr/>
            </a:pPr>
            <a:r>
              <a:rPr lang="en-US" sz="2400" b="1" dirty="0" err="1">
                <a:latin typeface="Times New Roman" pitchFamily="18" charset="0"/>
                <a:cs typeface="Times New Roman" pitchFamily="18" charset="0"/>
              </a:rPr>
              <a:t>Nếu</a:t>
            </a:r>
            <a:r>
              <a:rPr lang="en-US" sz="2400" b="1" dirty="0">
                <a:latin typeface="Times New Roman" pitchFamily="18" charset="0"/>
                <a:cs typeface="Times New Roman" pitchFamily="18" charset="0"/>
              </a:rPr>
              <a:t> </a:t>
            </a:r>
            <a:r>
              <a:rPr lang="en-US" sz="2400" b="1" dirty="0" err="1">
                <a:solidFill>
                  <a:schemeClr val="accent6">
                    <a:lumMod val="75000"/>
                  </a:schemeClr>
                </a:solidFill>
                <a:latin typeface="Times New Roman" pitchFamily="18" charset="0"/>
                <a:cs typeface="Times New Roman" pitchFamily="18" charset="0"/>
              </a:rPr>
              <a:t>số</a:t>
            </a:r>
            <a:r>
              <a:rPr lang="en-US" sz="2400" b="1" dirty="0">
                <a:solidFill>
                  <a:schemeClr val="accent6">
                    <a:lumMod val="75000"/>
                  </a:schemeClr>
                </a:solidFill>
                <a:latin typeface="Times New Roman" pitchFamily="18" charset="0"/>
                <a:cs typeface="Times New Roman" pitchFamily="18" charset="0"/>
              </a:rPr>
              <a:t> </a:t>
            </a:r>
            <a:r>
              <a:rPr lang="en-US" sz="2400" b="1" dirty="0" err="1">
                <a:solidFill>
                  <a:schemeClr val="accent6">
                    <a:lumMod val="75000"/>
                  </a:schemeClr>
                </a:solidFill>
                <a:latin typeface="Times New Roman" pitchFamily="18" charset="0"/>
                <a:cs typeface="Times New Roman" pitchFamily="18" charset="0"/>
              </a:rPr>
              <a:t>dương</a:t>
            </a:r>
            <a:r>
              <a:rPr lang="en-US" sz="2400" b="1" dirty="0">
                <a:solidFill>
                  <a:schemeClr val="accent6">
                    <a:lumMod val="75000"/>
                  </a:schemeClr>
                </a:solidFill>
                <a:latin typeface="Times New Roman" pitchFamily="18" charset="0"/>
                <a:cs typeface="Times New Roman" pitchFamily="18" charset="0"/>
              </a:rPr>
              <a:t> </a:t>
            </a:r>
            <a:r>
              <a:rPr lang="en-US" sz="2400" b="1" dirty="0" err="1">
                <a:solidFill>
                  <a:schemeClr val="accent6">
                    <a:lumMod val="75000"/>
                  </a:schemeClr>
                </a:solidFill>
                <a:latin typeface="Times New Roman" pitchFamily="18" charset="0"/>
                <a:cs typeface="Times New Roman" pitchFamily="18" charset="0"/>
              </a:rPr>
              <a:t>bé</a:t>
            </a:r>
            <a:r>
              <a:rPr lang="en-US" sz="2400" b="1" dirty="0">
                <a:solidFill>
                  <a:schemeClr val="accent6">
                    <a:lumMod val="75000"/>
                  </a:schemeClr>
                </a:solidFill>
                <a:latin typeface="Times New Roman" pitchFamily="18" charset="0"/>
                <a:cs typeface="Times New Roman" pitchFamily="18" charset="0"/>
              </a:rPr>
              <a:t> </a:t>
            </a:r>
            <a:r>
              <a:rPr lang="en-US" sz="2400" b="1" dirty="0" err="1">
                <a:solidFill>
                  <a:schemeClr val="accent6">
                    <a:lumMod val="75000"/>
                  </a:schemeClr>
                </a:solidFill>
                <a:latin typeface="Times New Roman" pitchFamily="18" charset="0"/>
                <a:cs typeface="Times New Roman" pitchFamily="18" charset="0"/>
              </a:rPr>
              <a:t>hơn</a:t>
            </a:r>
            <a:r>
              <a:rPr lang="en-US" sz="2400" b="1" dirty="0">
                <a:solidFill>
                  <a:schemeClr val="accent6">
                    <a:lumMod val="75000"/>
                  </a:schemeClr>
                </a:solidFill>
                <a:latin typeface="Times New Roman" pitchFamily="18" charset="0"/>
                <a:cs typeface="Times New Roman" pitchFamily="18" charset="0"/>
              </a:rPr>
              <a:t> </a:t>
            </a:r>
            <a:r>
              <a:rPr lang="en-US" sz="2400" b="1" dirty="0" err="1">
                <a:latin typeface="Times New Roman" pitchFamily="18" charset="0"/>
                <a:cs typeface="Times New Roman" pitchFamily="18" charset="0"/>
              </a:rPr>
              <a:t>số</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đối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solidFill>
                  <a:schemeClr val="accent6">
                    <a:lumMod val="75000"/>
                  </a:schemeClr>
                </a:solidFill>
                <a:latin typeface="Times New Roman" pitchFamily="18" charset="0"/>
                <a:cs typeface="Times New Roman" pitchFamily="18" charset="0"/>
              </a:rPr>
              <a:t>số</a:t>
            </a:r>
            <a:r>
              <a:rPr lang="en-US" sz="2400" b="1" dirty="0">
                <a:solidFill>
                  <a:schemeClr val="accent6">
                    <a:lumMod val="75000"/>
                  </a:schemeClr>
                </a:solidFill>
                <a:latin typeface="Times New Roman" pitchFamily="18" charset="0"/>
                <a:cs typeface="Times New Roman" pitchFamily="18" charset="0"/>
              </a:rPr>
              <a:t> </a:t>
            </a:r>
            <a:r>
              <a:rPr lang="en-US" sz="2400" b="1" dirty="0" err="1">
                <a:solidFill>
                  <a:schemeClr val="accent6">
                    <a:lumMod val="75000"/>
                  </a:schemeClr>
                </a:solidFill>
                <a:latin typeface="Times New Roman" pitchFamily="18" charset="0"/>
                <a:cs typeface="Times New Roman" pitchFamily="18" charset="0"/>
              </a:rPr>
              <a:t>âm</a:t>
            </a:r>
            <a:r>
              <a:rPr lang="en-US" sz="2400" b="1" dirty="0">
                <a:solidFill>
                  <a:schemeClr val="accent6">
                    <a:lumMod val="75000"/>
                  </a:schemeClr>
                </a:solidFill>
                <a:latin typeface="Times New Roman" pitchFamily="18" charset="0"/>
                <a:cs typeface="Times New Roman" pitchFamily="18" charset="0"/>
              </a:rPr>
              <a:t> </a:t>
            </a:r>
            <a:r>
              <a:rPr lang="en-US" sz="2400" b="1" dirty="0" err="1">
                <a:latin typeface="Times New Roman" pitchFamily="18" charset="0"/>
                <a:cs typeface="Times New Roman" pitchFamily="18" charset="0"/>
              </a:rPr>
              <a:t>thì</a:t>
            </a:r>
            <a:r>
              <a:rPr lang="en-US" sz="2400" b="1" dirty="0">
                <a:latin typeface="Times New Roman" pitchFamily="18" charset="0"/>
                <a:cs typeface="Times New Roman" pitchFamily="18" charset="0"/>
              </a:rPr>
              <a:t> ta </a:t>
            </a:r>
            <a:r>
              <a:rPr lang="en-US" sz="2400" b="1" dirty="0" err="1">
                <a:latin typeface="Times New Roman" pitchFamily="18" charset="0"/>
                <a:cs typeface="Times New Roman" pitchFamily="18" charset="0"/>
              </a:rPr>
              <a:t>lấy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số</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đối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solidFill>
                  <a:srgbClr val="6600FF"/>
                </a:solidFill>
                <a:latin typeface="Times New Roman" pitchFamily="18" charset="0"/>
                <a:cs typeface="Times New Roman" pitchFamily="18" charset="0"/>
              </a:rPr>
              <a:t> </a:t>
            </a:r>
            <a:r>
              <a:rPr lang="en-US" sz="2400" b="1" dirty="0" err="1">
                <a:solidFill>
                  <a:srgbClr val="6600FF"/>
                </a:solidFill>
                <a:latin typeface="Times New Roman" pitchFamily="18" charset="0"/>
                <a:cs typeface="Times New Roman" pitchFamily="18" charset="0"/>
              </a:rPr>
              <a:t>số</a:t>
            </a:r>
            <a:r>
              <a:rPr lang="en-US" sz="2400" b="1" dirty="0">
                <a:solidFill>
                  <a:srgbClr val="6600FF"/>
                </a:solidFill>
                <a:latin typeface="Times New Roman" pitchFamily="18" charset="0"/>
                <a:cs typeface="Times New Roman" pitchFamily="18" charset="0"/>
              </a:rPr>
              <a:t> </a:t>
            </a:r>
            <a:r>
              <a:rPr lang="en-US" sz="2400" b="1" dirty="0" err="1">
                <a:solidFill>
                  <a:srgbClr val="6600FF"/>
                </a:solidFill>
                <a:latin typeface="Times New Roman" pitchFamily="18" charset="0"/>
                <a:cs typeface="Times New Roman" pitchFamily="18" charset="0"/>
              </a:rPr>
              <a:t>âm</a:t>
            </a:r>
            <a:r>
              <a:rPr lang="en-US" sz="2400" b="1" dirty="0">
                <a:solidFill>
                  <a:srgbClr val="6600FF"/>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trừ</a:t>
            </a:r>
            <a:r>
              <a:rPr lang="en-US" sz="2400" b="1" dirty="0">
                <a:solidFill>
                  <a:srgbClr val="FF0000"/>
                </a:solidFill>
                <a:latin typeface="Times New Roman" pitchFamily="18" charset="0"/>
                <a:cs typeface="Times New Roman" pitchFamily="18" charset="0"/>
              </a:rPr>
              <a:t> </a:t>
            </a:r>
            <a:r>
              <a:rPr lang="en-US" sz="2400" b="1" dirty="0" err="1">
                <a:latin typeface="Times New Roman" pitchFamily="18" charset="0"/>
                <a:cs typeface="Times New Roman" pitchFamily="18" charset="0"/>
              </a:rPr>
              <a:t>đi</a:t>
            </a:r>
            <a:r>
              <a:rPr lang="en-US" sz="2400" b="1" dirty="0">
                <a:solidFill>
                  <a:srgbClr val="6600FF"/>
                </a:solidFill>
                <a:latin typeface="Times New Roman" pitchFamily="18" charset="0"/>
                <a:cs typeface="Times New Roman" pitchFamily="18" charset="0"/>
              </a:rPr>
              <a:t> </a:t>
            </a:r>
            <a:r>
              <a:rPr lang="en-US" sz="2400" b="1" dirty="0" err="1">
                <a:solidFill>
                  <a:srgbClr val="6600FF"/>
                </a:solidFill>
                <a:latin typeface="Times New Roman" pitchFamily="18" charset="0"/>
                <a:cs typeface="Times New Roman" pitchFamily="18" charset="0"/>
              </a:rPr>
              <a:t>số</a:t>
            </a:r>
            <a:r>
              <a:rPr lang="en-US" sz="2400" b="1" dirty="0">
                <a:solidFill>
                  <a:srgbClr val="6600FF"/>
                </a:solidFill>
                <a:latin typeface="Times New Roman" pitchFamily="18" charset="0"/>
                <a:cs typeface="Times New Roman" pitchFamily="18" charset="0"/>
              </a:rPr>
              <a:t> </a:t>
            </a:r>
            <a:r>
              <a:rPr lang="en-US" sz="2400" b="1" dirty="0" err="1">
                <a:solidFill>
                  <a:srgbClr val="6600FF"/>
                </a:solidFill>
                <a:latin typeface="Times New Roman" pitchFamily="18" charset="0"/>
                <a:cs typeface="Times New Roman" pitchFamily="18" charset="0"/>
              </a:rPr>
              <a:t>dương</a:t>
            </a:r>
            <a:r>
              <a:rPr lang="en-US" sz="2400" b="1" dirty="0">
                <a:solidFill>
                  <a:srgbClr val="6600FF"/>
                </a:solidFill>
                <a:latin typeface="Times New Roman" pitchFamily="18" charset="0"/>
                <a:cs typeface="Times New Roman" pitchFamily="18" charset="0"/>
              </a:rPr>
              <a:t> </a:t>
            </a:r>
            <a:r>
              <a:rPr lang="en-US" sz="2400" b="1" dirty="0" err="1">
                <a:latin typeface="Times New Roman" pitchFamily="18" charset="0"/>
                <a:cs typeface="Times New Roman" pitchFamily="18" charset="0"/>
              </a:rPr>
              <a:t>rồi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thêm</a:t>
            </a:r>
            <a:r>
              <a:rPr lang="en-US" sz="2400" b="1" dirty="0">
                <a:latin typeface="Times New Roman" pitchFamily="18" charset="0"/>
                <a:cs typeface="Times New Roman" pitchFamily="18" charset="0"/>
              </a:rPr>
              <a:t> </a:t>
            </a:r>
            <a:r>
              <a:rPr lang="en-US" sz="2400" b="1" dirty="0" err="1">
                <a:solidFill>
                  <a:srgbClr val="FF33CC"/>
                </a:solidFill>
                <a:latin typeface="Times New Roman" pitchFamily="18" charset="0"/>
                <a:cs typeface="Times New Roman" pitchFamily="18" charset="0"/>
              </a:rPr>
              <a:t>dấu</a:t>
            </a:r>
            <a:r>
              <a:rPr lang="en-US" sz="2400" b="1" dirty="0">
                <a:solidFill>
                  <a:srgbClr val="FF33CC"/>
                </a:solidFill>
                <a:latin typeface="Times New Roman" pitchFamily="18" charset="0"/>
                <a:cs typeface="Times New Roman" pitchFamily="18" charset="0"/>
              </a:rPr>
              <a:t> </a:t>
            </a:r>
            <a:r>
              <a:rPr lang="en-US" sz="2400" b="1" dirty="0" err="1">
                <a:solidFill>
                  <a:srgbClr val="FF33CC"/>
                </a:solidFill>
                <a:latin typeface="Times New Roman" pitchFamily="18" charset="0"/>
                <a:cs typeface="Times New Roman" pitchFamily="18" charset="0"/>
              </a:rPr>
              <a:t>trừ</a:t>
            </a:r>
            <a:r>
              <a:rPr lang="en-US" sz="2400" b="1" dirty="0">
                <a:solidFill>
                  <a:srgbClr val="FF33CC"/>
                </a:solidFill>
                <a:latin typeface="Times New Roman" pitchFamily="18" charset="0"/>
                <a:cs typeface="Times New Roman" pitchFamily="18" charset="0"/>
              </a:rPr>
              <a:t> </a:t>
            </a:r>
            <a:r>
              <a:rPr lang="en-US" sz="2400" b="1" dirty="0" err="1">
                <a:latin typeface="Times New Roman" pitchFamily="18" charset="0"/>
                <a:cs typeface="Times New Roman" pitchFamily="18" charset="0"/>
              </a:rPr>
              <a:t>trước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kết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quả</a:t>
            </a:r>
            <a:r>
              <a:rPr lang="en-US" sz="2400" b="1" dirty="0" smtClean="0">
                <a:latin typeface="Times New Roman" pitchFamily="18" charset="0"/>
                <a:cs typeface="Times New Roman" pitchFamily="18" charset="0"/>
              </a:rPr>
              <a:t>.</a:t>
            </a:r>
            <a:endParaRPr lang="en-US" sz="2400" b="1" dirty="0">
              <a:latin typeface="Times New Roman" pitchFamily="18" charset="0"/>
              <a:cs typeface="Times New Roman" pitchFamily="18" charset="0"/>
            </a:endParaRPr>
          </a:p>
        </p:txBody>
      </p:sp>
      <p:sp>
        <p:nvSpPr>
          <p:cNvPr id="21" name="TextBox 3"/>
          <p:cNvSpPr txBox="1">
            <a:spLocks noChangeArrowheads="1"/>
          </p:cNvSpPr>
          <p:nvPr/>
        </p:nvSpPr>
        <p:spPr bwMode="auto">
          <a:xfrm>
            <a:off x="-50006" y="-1"/>
            <a:ext cx="9220200" cy="538609"/>
          </a:xfrm>
          <a:prstGeom prst="rect">
            <a:avLst/>
          </a:prstGeom>
          <a:solidFill>
            <a:srgbClr val="996633"/>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900" b="1" dirty="0">
                <a:solidFill>
                  <a:schemeClr val="bg1"/>
                </a:solidFill>
                <a:latin typeface="Times New Roman" pitchFamily="18" charset="0"/>
                <a:cs typeface="Times New Roman" pitchFamily="18" charset="0"/>
              </a:rPr>
              <a:t>BÀI 3:  PHÉP CỘNG VÀ PHÉP TRỪ HAI SỐ NGUYÊN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4"/>
          <p:cNvSpPr txBox="1">
            <a:spLocks noChangeArrowheads="1"/>
          </p:cNvSpPr>
          <p:nvPr/>
        </p:nvSpPr>
        <p:spPr bwMode="auto">
          <a:xfrm>
            <a:off x="25400" y="498475"/>
            <a:ext cx="67818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latin typeface="Times New Roman" pitchFamily="18" charset="0"/>
                <a:cs typeface="Times New Roman" pitchFamily="18" charset="0"/>
              </a:rPr>
              <a:t>2. </a:t>
            </a:r>
            <a:r>
              <a:rPr lang="en-US" sz="2800" b="1" dirty="0" err="1">
                <a:latin typeface="Times New Roman" pitchFamily="18" charset="0"/>
                <a:cs typeface="Times New Roman" pitchFamily="18" charset="0"/>
              </a:rPr>
              <a:t>Cộng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dấu</a:t>
            </a:r>
            <a:endParaRPr lang="en-US" sz="2800" b="1" dirty="0">
              <a:latin typeface="Times New Roman" pitchFamily="18" charset="0"/>
              <a:cs typeface="Times New Roman" pitchFamily="18" charset="0"/>
            </a:endParaRPr>
          </a:p>
        </p:txBody>
      </p:sp>
      <p:sp>
        <p:nvSpPr>
          <p:cNvPr id="8" name="TextBox 4"/>
          <p:cNvSpPr txBox="1">
            <a:spLocks noChangeArrowheads="1"/>
          </p:cNvSpPr>
          <p:nvPr/>
        </p:nvSpPr>
        <p:spPr bwMode="auto">
          <a:xfrm>
            <a:off x="152400" y="1219200"/>
            <a:ext cx="80772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defRPr/>
            </a:pPr>
            <a:r>
              <a:rPr lang="en-US" sz="2800" b="1" u="sng" dirty="0" err="1" smtClean="0">
                <a:latin typeface="Times New Roman" pitchFamily="18" charset="0"/>
                <a:cs typeface="Times New Roman" pitchFamily="18" charset="0"/>
              </a:rPr>
              <a:t>Chú</a:t>
            </a:r>
            <a:r>
              <a:rPr lang="en-US" sz="2800" b="1" u="sng" dirty="0" smtClean="0">
                <a:latin typeface="Times New Roman" pitchFamily="18" charset="0"/>
                <a:cs typeface="Times New Roman" pitchFamily="18" charset="0"/>
              </a:rPr>
              <a:t> ý</a:t>
            </a:r>
            <a:r>
              <a:rPr lang="en-US" sz="2800" b="1" dirty="0" smtClean="0">
                <a:latin typeface="Times New Roman" pitchFamily="18" charset="0"/>
                <a:cs typeface="Times New Roman" pitchFamily="18" charset="0"/>
              </a:rPr>
              <a: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cộng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hai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số</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nguyên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dấu</a:t>
            </a:r>
            <a:r>
              <a:rPr lang="en-US" sz="2800" dirty="0" smtClean="0">
                <a:latin typeface="Times New Roman" pitchFamily="18" charset="0"/>
                <a:cs typeface="Times New Roman" pitchFamily="18" charset="0"/>
              </a:rPr>
              <a:t>:</a:t>
            </a:r>
          </a:p>
          <a:p>
            <a:pPr marL="342900" indent="-342900" algn="just" eaLnBrk="1" hangingPunct="1">
              <a:buFontTx/>
              <a:buChar char="-"/>
              <a:defRPr/>
            </a:pPr>
            <a:r>
              <a:rPr lang="en-US" sz="2800" dirty="0" err="1" smtClean="0">
                <a:latin typeface="Times New Roman" pitchFamily="18" charset="0"/>
                <a:cs typeface="Times New Roman" pitchFamily="18" charset="0"/>
              </a:rPr>
              <a:t>Nếu</a:t>
            </a:r>
            <a:r>
              <a:rPr lang="en-US" sz="2800"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số</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dương</a:t>
            </a:r>
            <a:r>
              <a:rPr lang="en-US" sz="2800" b="1" dirty="0" smtClean="0">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lớn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hơn</a:t>
            </a:r>
            <a:r>
              <a:rPr lang="en-US" sz="2800" b="1" dirty="0" smtClean="0">
                <a:solidFill>
                  <a:srgbClr val="0000FF"/>
                </a:solidFill>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số</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đối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số</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âm</a:t>
            </a:r>
            <a:r>
              <a:rPr lang="en-US" sz="2800" b="1"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thì</a:t>
            </a:r>
            <a:r>
              <a:rPr lang="en-US" sz="2800" dirty="0" smtClean="0">
                <a:latin typeface="Times New Roman" pitchFamily="18" charset="0"/>
                <a:cs typeface="Times New Roman" pitchFamily="18" charset="0"/>
              </a:rPr>
              <a:t> ta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tổng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dương</a:t>
            </a:r>
            <a:r>
              <a:rPr lang="en-US" sz="2800" dirty="0" smtClean="0">
                <a:solidFill>
                  <a:srgbClr val="FF0000"/>
                </a:solidFill>
                <a:latin typeface="Times New Roman" pitchFamily="18" charset="0"/>
                <a:cs typeface="Times New Roman" pitchFamily="18" charset="0"/>
              </a:rPr>
              <a:t>.</a:t>
            </a:r>
          </a:p>
          <a:p>
            <a:pPr marL="342900" indent="-342900" algn="just" eaLnBrk="1" hangingPunct="1">
              <a:buFontTx/>
              <a:buChar char="-"/>
              <a:defRPr/>
            </a:pPr>
            <a:r>
              <a:rPr lang="en-US" sz="2800" dirty="0" err="1" smtClean="0">
                <a:latin typeface="Times New Roman" pitchFamily="18" charset="0"/>
                <a:cs typeface="Times New Roman" pitchFamily="18" charset="0"/>
              </a:rPr>
              <a:t>Nếu</a:t>
            </a:r>
            <a:r>
              <a:rPr lang="en-US" sz="2800"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số</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dương</a:t>
            </a:r>
            <a:r>
              <a:rPr lang="en-US" sz="2800" b="1" dirty="0" smtClean="0">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bằng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số</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đối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số</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âm</a:t>
            </a:r>
            <a:r>
              <a:rPr lang="en-US" sz="2800" b="1"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thì</a:t>
            </a:r>
            <a:r>
              <a:rPr lang="en-US" sz="2800" dirty="0" smtClean="0">
                <a:latin typeface="Times New Roman" pitchFamily="18" charset="0"/>
                <a:cs typeface="Times New Roman" pitchFamily="18" charset="0"/>
              </a:rPr>
              <a:t> ta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b="1" dirty="0" err="1" smtClean="0">
                <a:solidFill>
                  <a:srgbClr val="00CC66"/>
                </a:solidFill>
                <a:latin typeface="Times New Roman" pitchFamily="18" charset="0"/>
                <a:cs typeface="Times New Roman" pitchFamily="18" charset="0"/>
              </a:rPr>
              <a:t>tổng</a:t>
            </a:r>
            <a:r>
              <a:rPr lang="en-US" sz="2800" b="1" dirty="0" smtClean="0">
                <a:solidFill>
                  <a:srgbClr val="00CC66"/>
                </a:solidFill>
                <a:latin typeface="Times New Roman" pitchFamily="18" charset="0"/>
                <a:cs typeface="Times New Roman" pitchFamily="18" charset="0"/>
              </a:rPr>
              <a:t> </a:t>
            </a:r>
            <a:r>
              <a:rPr lang="en-US" sz="2800" b="1" dirty="0" err="1" smtClean="0">
                <a:solidFill>
                  <a:srgbClr val="00CC66"/>
                </a:solidFill>
                <a:latin typeface="Times New Roman" pitchFamily="18" charset="0"/>
                <a:cs typeface="Times New Roman" pitchFamily="18" charset="0"/>
              </a:rPr>
              <a:t>bằng</a:t>
            </a:r>
            <a:r>
              <a:rPr lang="en-US" sz="2800" b="1" dirty="0" smtClean="0">
                <a:solidFill>
                  <a:srgbClr val="00CC66"/>
                </a:solidFill>
                <a:latin typeface="Times New Roman" pitchFamily="18" charset="0"/>
                <a:cs typeface="Times New Roman" pitchFamily="18" charset="0"/>
              </a:rPr>
              <a:t> 0.</a:t>
            </a:r>
          </a:p>
          <a:p>
            <a:pPr marL="342900" indent="-342900" algn="just" eaLnBrk="1" hangingPunct="1">
              <a:buFontTx/>
              <a:buChar char="-"/>
              <a:defRPr/>
            </a:pPr>
            <a:r>
              <a:rPr lang="en-US" sz="2800" dirty="0" err="1" smtClean="0">
                <a:latin typeface="Times New Roman" pitchFamily="18" charset="0"/>
                <a:cs typeface="Times New Roman" pitchFamily="18" charset="0"/>
              </a:rPr>
              <a:t>Nếu</a:t>
            </a:r>
            <a:r>
              <a:rPr lang="en-US" sz="2800"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số</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dương</a:t>
            </a:r>
            <a:r>
              <a:rPr lang="en-US" sz="2800" b="1" dirty="0" smtClean="0">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bé</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hơn</a:t>
            </a:r>
            <a:r>
              <a:rPr lang="en-US" sz="2800" b="1" dirty="0" smtClean="0">
                <a:solidFill>
                  <a:srgbClr val="0000FF"/>
                </a:solidFill>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số</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đối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số</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âm</a:t>
            </a:r>
            <a:r>
              <a:rPr lang="en-US" sz="2800" b="1"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thi</a:t>
            </a:r>
            <a:r>
              <a:rPr lang="en-US" sz="2800" dirty="0" smtClean="0">
                <a:latin typeface="Times New Roman" pitchFamily="18" charset="0"/>
                <a:cs typeface="Times New Roman" pitchFamily="18" charset="0"/>
              </a:rPr>
              <a:t> ta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tổng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âm</a:t>
            </a:r>
            <a:r>
              <a:rPr lang="en-US" sz="2800" b="1" dirty="0" smtClean="0">
                <a:latin typeface="Times New Roman" pitchFamily="18" charset="0"/>
                <a:cs typeface="Times New Roman" pitchFamily="18" charset="0"/>
              </a:rPr>
              <a:t>.</a:t>
            </a:r>
          </a:p>
        </p:txBody>
      </p:sp>
      <p:grpSp>
        <p:nvGrpSpPr>
          <p:cNvPr id="3" name="Group 2"/>
          <p:cNvGrpSpPr/>
          <p:nvPr/>
        </p:nvGrpSpPr>
        <p:grpSpPr>
          <a:xfrm>
            <a:off x="2438400" y="3962400"/>
            <a:ext cx="3733800" cy="2815699"/>
            <a:chOff x="2533445" y="3740675"/>
            <a:chExt cx="4151255" cy="2815699"/>
          </a:xfrm>
        </p:grpSpPr>
        <p:sp>
          <p:nvSpPr>
            <p:cNvPr id="2" name="Cloud Callout 1"/>
            <p:cNvSpPr/>
            <p:nvPr/>
          </p:nvSpPr>
          <p:spPr>
            <a:xfrm>
              <a:off x="2533445" y="3740675"/>
              <a:ext cx="4151255" cy="2815699"/>
            </a:xfrm>
            <a:prstGeom prst="cloudCallout">
              <a:avLst>
                <a:gd name="adj1" fmla="val 89977"/>
                <a:gd name="adj2" fmla="val 291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034" name="Picture 2"/>
            <p:cNvPicPr>
              <a:picLocks noChangeAspect="1" noChangeArrowheads="1"/>
            </p:cNvPicPr>
            <p:nvPr/>
          </p:nvPicPr>
          <p:blipFill>
            <a:blip r:embed="rId3"/>
            <a:srcRect/>
            <a:stretch>
              <a:fillRect/>
            </a:stretch>
          </p:blipFill>
          <p:spPr bwMode="auto">
            <a:xfrm>
              <a:off x="3361864" y="4068720"/>
              <a:ext cx="2429336" cy="2010911"/>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TextBox 3"/>
          <p:cNvSpPr txBox="1">
            <a:spLocks noChangeArrowheads="1"/>
          </p:cNvSpPr>
          <p:nvPr/>
        </p:nvSpPr>
        <p:spPr bwMode="auto">
          <a:xfrm>
            <a:off x="-50006" y="-1"/>
            <a:ext cx="9220200" cy="538609"/>
          </a:xfrm>
          <a:prstGeom prst="rect">
            <a:avLst/>
          </a:prstGeom>
          <a:solidFill>
            <a:srgbClr val="996633"/>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900" b="1" dirty="0">
                <a:solidFill>
                  <a:schemeClr val="bg1"/>
                </a:solidFill>
                <a:latin typeface="Times New Roman" pitchFamily="18" charset="0"/>
                <a:cs typeface="Times New Roman" pitchFamily="18" charset="0"/>
              </a:rPr>
              <a:t>BÀI 3:  PHÉP CỘNG VÀ PHÉP TRỪ HAI SỐ NGUYÊN</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85" y="5257800"/>
            <a:ext cx="188753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2356" y="5198730"/>
            <a:ext cx="19208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9000" r="-9000"/>
          </a:stretch>
        </a:blipFill>
        <a:effectLst/>
      </p:bgPr>
    </p:bg>
    <p:spTree>
      <p:nvGrpSpPr>
        <p:cNvPr id="1" name=""/>
        <p:cNvGrpSpPr/>
        <p:nvPr/>
      </p:nvGrpSpPr>
      <p:grpSpPr>
        <a:xfrm>
          <a:off x="0" y="0"/>
          <a:ext cx="0" cy="0"/>
          <a:chOff x="0" y="0"/>
          <a:chExt cx="0" cy="0"/>
        </a:xfrm>
      </p:grpSpPr>
      <p:pic>
        <p:nvPicPr>
          <p:cNvPr id="5" name="Picture 4">
            <a:hlinkClick r:id="rId5" action="ppaction://hlinksldjump"/>
          </p:cNvPr>
          <p:cNvPicPr>
            <a:picLocks noChangeAspect="1"/>
          </p:cNvPicPr>
          <p:nvPr/>
        </p:nvPicPr>
        <p:blipFill>
          <a:blip r:embed="rId6" cstate="print">
            <a:duotone>
              <a:schemeClr val="accent3">
                <a:shade val="45000"/>
                <a:satMod val="135000"/>
              </a:schemeClr>
              <a:prstClr val="white"/>
            </a:duotone>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67544" y="1124744"/>
            <a:ext cx="936104" cy="892955"/>
          </a:xfrm>
          <a:prstGeom prst="rect">
            <a:avLst/>
          </a:prstGeom>
        </p:spPr>
      </p:pic>
      <p:pic>
        <p:nvPicPr>
          <p:cNvPr id="6" name="Picture 5">
            <a:hlinkClick r:id="rId8" action="ppaction://hlinksldjump"/>
          </p:cNvPr>
          <p:cNvPicPr>
            <a:picLocks noChangeAspect="1"/>
          </p:cNvPicPr>
          <p:nvPr/>
        </p:nvPicPr>
        <p:blipFill>
          <a:blip r:embed="rId9" cstate="print">
            <a:duotone>
              <a:schemeClr val="accent3">
                <a:shade val="45000"/>
                <a:satMod val="135000"/>
              </a:schemeClr>
              <a:prstClr val="white"/>
            </a:duotone>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283968" y="1811632"/>
            <a:ext cx="793697" cy="757112"/>
          </a:xfrm>
          <a:prstGeom prst="rect">
            <a:avLst/>
          </a:prstGeom>
          <a:ln>
            <a:solidFill>
              <a:schemeClr val="tx1"/>
            </a:solidFill>
          </a:ln>
        </p:spPr>
      </p:pic>
      <p:pic>
        <p:nvPicPr>
          <p:cNvPr id="7" name="Picture 6">
            <a:hlinkClick r:id="rId11" action="ppaction://hlinksldjump"/>
          </p:cNvPr>
          <p:cNvPicPr>
            <a:picLocks noChangeAspect="1"/>
          </p:cNvPicPr>
          <p:nvPr/>
        </p:nvPicPr>
        <p:blipFill>
          <a:blip r:embed="rId12" cstate="print">
            <a:duotone>
              <a:schemeClr val="accent3">
                <a:shade val="45000"/>
                <a:satMod val="135000"/>
              </a:schemeClr>
              <a:prstClr val="white"/>
            </a:duotone>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762522" y="711685"/>
            <a:ext cx="865065" cy="825191"/>
          </a:xfrm>
          <a:prstGeom prst="rect">
            <a:avLst/>
          </a:prstGeom>
        </p:spPr>
      </p:pic>
      <p:pic>
        <p:nvPicPr>
          <p:cNvPr id="8" name="Picture 7">
            <a:hlinkClick r:id="rId14" action="ppaction://hlinksldjump"/>
          </p:cNvPr>
          <p:cNvPicPr>
            <a:picLocks noChangeAspect="1"/>
          </p:cNvPicPr>
          <p:nvPr/>
        </p:nvPicPr>
        <p:blipFill>
          <a:blip r:embed="rId15" cstate="print">
            <a:duotone>
              <a:schemeClr val="accent3">
                <a:shade val="45000"/>
                <a:satMod val="135000"/>
              </a:schemeClr>
              <a:prstClr val="white"/>
            </a:duotone>
            <a:extLst>
              <a:ext uri="{BEBA8EAE-BF5A-486C-A8C5-ECC9F3942E4B}">
                <a14:imgProps xmlns:a14="http://schemas.microsoft.com/office/drawing/2010/main">
                  <a14:imgLayer r:embed="rId1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04499" y="3574814"/>
            <a:ext cx="1054968" cy="1006340"/>
          </a:xfrm>
          <a:prstGeom prst="rect">
            <a:avLst/>
          </a:prstGeom>
        </p:spPr>
      </p:pic>
      <p:pic>
        <p:nvPicPr>
          <p:cNvPr id="9" name="Picture 8">
            <a:hlinkClick r:id="rId17" action="ppaction://hlinksldjump"/>
          </p:cNvPr>
          <p:cNvPicPr>
            <a:picLocks noChangeAspect="1"/>
          </p:cNvPicPr>
          <p:nvPr/>
        </p:nvPicPr>
        <p:blipFill>
          <a:blip r:embed="rId18" cstate="print">
            <a:duotone>
              <a:schemeClr val="accent3">
                <a:shade val="45000"/>
                <a:satMod val="135000"/>
              </a:schemeClr>
              <a:prstClr val="white"/>
            </a:duotone>
            <a:extLst>
              <a:ext uri="{BEBA8EAE-BF5A-486C-A8C5-ECC9F3942E4B}">
                <a14:imgProps xmlns:a14="http://schemas.microsoft.com/office/drawing/2010/main">
                  <a14:imgLayer r:embed="rId1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28225" y="4148942"/>
            <a:ext cx="966829" cy="922264"/>
          </a:xfrm>
          <a:prstGeom prst="rect">
            <a:avLst/>
          </a:prstGeom>
        </p:spPr>
      </p:pic>
      <p:pic>
        <p:nvPicPr>
          <p:cNvPr id="10" name="Picture 9">
            <a:hlinkClick r:id="rId20" action="ppaction://hlinksldjump"/>
          </p:cNvPr>
          <p:cNvPicPr>
            <a:picLocks noChangeAspect="1"/>
          </p:cNvPicPr>
          <p:nvPr/>
        </p:nvPicPr>
        <p:blipFill>
          <a:blip r:embed="rId21" cstate="print">
            <a:duotone>
              <a:schemeClr val="accent3">
                <a:shade val="45000"/>
                <a:satMod val="135000"/>
              </a:schemeClr>
              <a:prstClr val="white"/>
            </a:duotone>
            <a:extLst>
              <a:ext uri="{BEBA8EAE-BF5A-486C-A8C5-ECC9F3942E4B}">
                <a14:imgProps xmlns:a14="http://schemas.microsoft.com/office/drawing/2010/main">
                  <a14:imgLayer r:embed="rId2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427984" y="4610074"/>
            <a:ext cx="856955" cy="817454"/>
          </a:xfrm>
          <a:prstGeom prst="rect">
            <a:avLst/>
          </a:prstGeom>
        </p:spPr>
      </p:pic>
      <p:pic>
        <p:nvPicPr>
          <p:cNvPr id="11" name="Picture 10">
            <a:hlinkClick r:id="rId23" action="ppaction://hlinksldjump"/>
          </p:cNvPr>
          <p:cNvPicPr>
            <a:picLocks noChangeAspect="1"/>
          </p:cNvPicPr>
          <p:nvPr/>
        </p:nvPicPr>
        <p:blipFill>
          <a:blip r:embed="rId24" cstate="print">
            <a:duotone>
              <a:schemeClr val="accent3">
                <a:shade val="45000"/>
                <a:satMod val="135000"/>
              </a:schemeClr>
              <a:prstClr val="white"/>
            </a:duotone>
            <a:extLst>
              <a:ext uri="{BEBA8EAE-BF5A-486C-A8C5-ECC9F3942E4B}">
                <a14:imgProps xmlns:a14="http://schemas.microsoft.com/office/drawing/2010/main">
                  <a14:imgLayer r:embed="rId2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231967" y="4957657"/>
            <a:ext cx="720080" cy="686889"/>
          </a:xfrm>
          <a:prstGeom prst="rect">
            <a:avLst/>
          </a:prstGeom>
        </p:spPr>
      </p:pic>
      <p:pic>
        <p:nvPicPr>
          <p:cNvPr id="12" name="Picture 11">
            <a:hlinkClick r:id="rId26" action="ppaction://hlinksldjump"/>
          </p:cNvPr>
          <p:cNvPicPr>
            <a:picLocks noChangeAspect="1"/>
          </p:cNvPicPr>
          <p:nvPr/>
        </p:nvPicPr>
        <p:blipFill>
          <a:blip r:embed="rId27" cstate="print">
            <a:duotone>
              <a:schemeClr val="accent3">
                <a:shade val="45000"/>
                <a:satMod val="135000"/>
              </a:schemeClr>
              <a:prstClr val="white"/>
            </a:duotone>
            <a:extLst>
              <a:ext uri="{BEBA8EAE-BF5A-486C-A8C5-ECC9F3942E4B}">
                <a14:imgProps xmlns:a14="http://schemas.microsoft.com/office/drawing/2010/main">
                  <a14:imgLayer r:embed="rId2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020272" y="711685"/>
            <a:ext cx="1008112" cy="961644"/>
          </a:xfrm>
          <a:prstGeom prst="rect">
            <a:avLst/>
          </a:prstGeom>
        </p:spPr>
      </p:pic>
      <p:pic>
        <p:nvPicPr>
          <p:cNvPr id="13" name="Picture 12">
            <a:hlinkClick r:id="rId29" action="ppaction://hlinksldjump"/>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6711717" y="5465332"/>
            <a:ext cx="1760580" cy="1430471"/>
          </a:xfrm>
          <a:prstGeom prst="rect">
            <a:avLst/>
          </a:prstGeom>
        </p:spPr>
      </p:pic>
      <p:sp>
        <p:nvSpPr>
          <p:cNvPr id="17" name="Rectangle 16"/>
          <p:cNvSpPr/>
          <p:nvPr/>
        </p:nvSpPr>
        <p:spPr>
          <a:xfrm>
            <a:off x="0" y="-19088"/>
            <a:ext cx="8928992" cy="646331"/>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600" b="1" cap="all" dirty="0" smtClean="0">
                <a:ln w="0"/>
                <a:solidFill>
                  <a:srgbClr val="0000FF"/>
                </a:solidFill>
                <a:effectLst>
                  <a:reflection blurRad="12700" stA="50000" endPos="50000" dist="5000" dir="5400000" sy="-100000" rotWithShape="0"/>
                </a:effectLst>
                <a:latin typeface="Times New Roman" pitchFamily="18" charset="0"/>
                <a:cs typeface="Times New Roman" pitchFamily="18" charset="0"/>
              </a:rPr>
              <a:t>BẢO VỆ KHU PHỐ</a:t>
            </a:r>
          </a:p>
        </p:txBody>
      </p:sp>
      <p:pic>
        <p:nvPicPr>
          <p:cNvPr id="14" name="bensound-jazzyfrench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8291146" y="-1219200"/>
            <a:ext cx="609600" cy="609600"/>
          </a:xfrm>
          <a:prstGeom prst="rect">
            <a:avLst/>
          </a:prstGeom>
        </p:spPr>
      </p:pic>
      <p:sp>
        <p:nvSpPr>
          <p:cNvPr id="2" name="AutoShape 2" descr="3 khu phố cổ ở Việt Nam luôn khiến bao người nhớ thương bởi những điều xưa  nhưng chưa bao giờ cũ - GUU.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3 khu phố cổ ở Việt Nam luôn khiến bao người nhớ thương bởi những điều xưa  nhưng chưa bao giờ cũ - GUU.v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460375" y="312738"/>
            <a:ext cx="1045604" cy="923330"/>
          </a:xfrm>
          <a:prstGeom prst="rect">
            <a:avLst/>
          </a:prstGeom>
          <a:noFill/>
        </p:spPr>
        <p:txBody>
          <a:bodyPr wrap="square" rtlCol="0">
            <a:spAutoFit/>
          </a:bodyPr>
          <a:lstStyle/>
          <a:p>
            <a:r>
              <a:rPr lang="en-US" sz="5400" b="1" dirty="0" smtClean="0">
                <a:solidFill>
                  <a:srgbClr val="0000FF"/>
                </a:solidFill>
                <a:latin typeface="Times New Roman" pitchFamily="18" charset="0"/>
                <a:cs typeface="Times New Roman" pitchFamily="18" charset="0"/>
              </a:rPr>
              <a:t>1</a:t>
            </a:r>
            <a:endParaRPr lang="en-US" sz="5400" b="1" dirty="0">
              <a:solidFill>
                <a:srgbClr val="0000FF"/>
              </a:solidFill>
              <a:latin typeface="Times New Roman" pitchFamily="18" charset="0"/>
              <a:cs typeface="Times New Roman" pitchFamily="18" charset="0"/>
            </a:endParaRPr>
          </a:p>
        </p:txBody>
      </p:sp>
      <p:sp>
        <p:nvSpPr>
          <p:cNvPr id="16" name="TextBox 15"/>
          <p:cNvSpPr txBox="1"/>
          <p:nvPr/>
        </p:nvSpPr>
        <p:spPr>
          <a:xfrm>
            <a:off x="2581983" y="1502284"/>
            <a:ext cx="1045604" cy="923330"/>
          </a:xfrm>
          <a:prstGeom prst="rect">
            <a:avLst/>
          </a:prstGeom>
          <a:noFill/>
        </p:spPr>
        <p:txBody>
          <a:bodyPr wrap="square" rtlCol="0">
            <a:spAutoFit/>
          </a:bodyPr>
          <a:lstStyle/>
          <a:p>
            <a:r>
              <a:rPr lang="en-US" sz="5400" b="1" dirty="0">
                <a:solidFill>
                  <a:srgbClr val="0000FF"/>
                </a:solidFill>
                <a:latin typeface="Times New Roman" pitchFamily="18" charset="0"/>
                <a:cs typeface="Times New Roman" pitchFamily="18" charset="0"/>
              </a:rPr>
              <a:t>2</a:t>
            </a:r>
          </a:p>
        </p:txBody>
      </p:sp>
      <p:sp>
        <p:nvSpPr>
          <p:cNvPr id="18" name="TextBox 17"/>
          <p:cNvSpPr txBox="1"/>
          <p:nvPr/>
        </p:nvSpPr>
        <p:spPr>
          <a:xfrm>
            <a:off x="2188837" y="4957657"/>
            <a:ext cx="1045604" cy="923330"/>
          </a:xfrm>
          <a:prstGeom prst="rect">
            <a:avLst/>
          </a:prstGeom>
          <a:noFill/>
        </p:spPr>
        <p:txBody>
          <a:bodyPr wrap="square" rtlCol="0">
            <a:spAutoFit/>
          </a:bodyPr>
          <a:lstStyle/>
          <a:p>
            <a:r>
              <a:rPr lang="en-US" sz="5400" b="1" dirty="0">
                <a:solidFill>
                  <a:srgbClr val="0000FF"/>
                </a:solidFill>
                <a:latin typeface="Times New Roman" pitchFamily="18" charset="0"/>
                <a:cs typeface="Times New Roman" pitchFamily="18" charset="0"/>
              </a:rPr>
              <a:t>3</a:t>
            </a:r>
          </a:p>
        </p:txBody>
      </p:sp>
      <p:sp>
        <p:nvSpPr>
          <p:cNvPr id="19" name="TextBox 18"/>
          <p:cNvSpPr txBox="1"/>
          <p:nvPr/>
        </p:nvSpPr>
        <p:spPr>
          <a:xfrm>
            <a:off x="5077665" y="1802772"/>
            <a:ext cx="1045604" cy="923330"/>
          </a:xfrm>
          <a:prstGeom prst="rect">
            <a:avLst/>
          </a:prstGeom>
          <a:noFill/>
        </p:spPr>
        <p:txBody>
          <a:bodyPr wrap="square" rtlCol="0">
            <a:spAutoFit/>
          </a:bodyPr>
          <a:lstStyle/>
          <a:p>
            <a:r>
              <a:rPr lang="en-US" sz="5400" b="1" dirty="0">
                <a:solidFill>
                  <a:srgbClr val="0000FF"/>
                </a:solidFill>
                <a:latin typeface="Times New Roman" pitchFamily="18" charset="0"/>
                <a:cs typeface="Times New Roman" pitchFamily="18" charset="0"/>
              </a:rPr>
              <a:t>4</a:t>
            </a:r>
          </a:p>
        </p:txBody>
      </p:sp>
    </p:spTree>
    <p:extLst>
      <p:ext uri="{BB962C8B-B14F-4D97-AF65-F5344CB8AC3E}">
        <p14:creationId xmlns:p14="http://schemas.microsoft.com/office/powerpoint/2010/main" val="632945293"/>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17"/>
                                        </p:tgtEl>
                                        <p:attrNameLst>
                                          <p:attrName>ppt_x</p:attrName>
                                          <p:attrName>ppt_y</p:attrName>
                                        </p:attrNameLst>
                                      </p:cBhvr>
                                    </p:animMotion>
                                    <p:animRot by="1500000">
                                      <p:cBhvr>
                                        <p:cTn id="13" dur="125" fill="hold">
                                          <p:stCondLst>
                                            <p:cond delay="0"/>
                                          </p:stCondLst>
                                        </p:cTn>
                                        <p:tgtEl>
                                          <p:spTgt spid="17"/>
                                        </p:tgtEl>
                                        <p:attrNameLst>
                                          <p:attrName>r</p:attrName>
                                        </p:attrNameLst>
                                      </p:cBhvr>
                                    </p:animRot>
                                    <p:animRot by="-1500000">
                                      <p:cBhvr>
                                        <p:cTn id="14" dur="125" fill="hold">
                                          <p:stCondLst>
                                            <p:cond delay="125"/>
                                          </p:stCondLst>
                                        </p:cTn>
                                        <p:tgtEl>
                                          <p:spTgt spid="17"/>
                                        </p:tgtEl>
                                        <p:attrNameLst>
                                          <p:attrName>r</p:attrName>
                                        </p:attrNameLst>
                                      </p:cBhvr>
                                    </p:animRot>
                                    <p:animRot by="-1500000">
                                      <p:cBhvr>
                                        <p:cTn id="15" dur="125" fill="hold">
                                          <p:stCondLst>
                                            <p:cond delay="250"/>
                                          </p:stCondLst>
                                        </p:cTn>
                                        <p:tgtEl>
                                          <p:spTgt spid="17"/>
                                        </p:tgtEl>
                                        <p:attrNameLst>
                                          <p:attrName>r</p:attrName>
                                        </p:attrNameLst>
                                      </p:cBhvr>
                                    </p:animRot>
                                    <p:animRot by="1500000">
                                      <p:cBhvr>
                                        <p:cTn id="16" dur="125" fill="hold">
                                          <p:stCondLst>
                                            <p:cond delay="375"/>
                                          </p:stCondLst>
                                        </p:cTn>
                                        <p:tgtEl>
                                          <p:spTgt spid="17"/>
                                        </p:tgtEl>
                                        <p:attrNameLst>
                                          <p:attrName>r</p:attrName>
                                        </p:attrNameLst>
                                      </p:cBhvr>
                                    </p:animRot>
                                  </p:childTnLst>
                                </p:cTn>
                              </p:par>
                              <p:par>
                                <p:cTn id="17" presetID="21" presetClass="emph" presetSubtype="0" repeatCount="indefinite" fill="hold" grpId="1" nodeType="withEffect">
                                  <p:stCondLst>
                                    <p:cond delay="0"/>
                                  </p:stCondLst>
                                  <p:iterate type="lt">
                                    <p:tmPct val="0"/>
                                  </p:iterate>
                                  <p:childTnLst>
                                    <p:animClr clrSpc="hsl" dir="cw">
                                      <p:cBhvr override="childStyle">
                                        <p:cTn id="18" dur="500" fill="hold"/>
                                        <p:tgtEl>
                                          <p:spTgt spid="17"/>
                                        </p:tgtEl>
                                        <p:attrNameLst>
                                          <p:attrName>style.color</p:attrName>
                                        </p:attrNameLst>
                                      </p:cBhvr>
                                      <p:by>
                                        <p:hsl h="7200000" s="0" l="0"/>
                                      </p:by>
                                    </p:animClr>
                                    <p:animClr clrSpc="hsl" dir="cw">
                                      <p:cBhvr>
                                        <p:cTn id="19" dur="500" fill="hold"/>
                                        <p:tgtEl>
                                          <p:spTgt spid="17"/>
                                        </p:tgtEl>
                                        <p:attrNameLst>
                                          <p:attrName>fillcolor</p:attrName>
                                        </p:attrNameLst>
                                      </p:cBhvr>
                                      <p:by>
                                        <p:hsl h="7200000" s="0" l="0"/>
                                      </p:by>
                                    </p:animClr>
                                    <p:animClr clrSpc="hsl" dir="cw">
                                      <p:cBhvr>
                                        <p:cTn id="20" dur="500" fill="hold"/>
                                        <p:tgtEl>
                                          <p:spTgt spid="17"/>
                                        </p:tgtEl>
                                        <p:attrNameLst>
                                          <p:attrName>stroke.color</p:attrName>
                                        </p:attrNameLst>
                                      </p:cBhvr>
                                      <p:by>
                                        <p:hsl h="7200000" s="0" l="0"/>
                                      </p:by>
                                    </p:animClr>
                                    <p:set>
                                      <p:cBhvr>
                                        <p:cTn id="21" dur="500" fill="hold"/>
                                        <p:tgtEl>
                                          <p:spTgt spid="17"/>
                                        </p:tgtEl>
                                        <p:attrNameLst>
                                          <p:attrName>fill.type</p:attrName>
                                        </p:attrNameLst>
                                      </p:cBhvr>
                                      <p:to>
                                        <p:strVal val="solid"/>
                                      </p:to>
                                    </p:set>
                                  </p:childTnLst>
                                </p:cTn>
                              </p:par>
                              <p:par>
                                <p:cTn id="22" presetID="2" presetClass="mediacall" presetSubtype="0" fill="hold" nodeType="withEffect">
                                  <p:stCondLst>
                                    <p:cond delay="0"/>
                                  </p:stCondLst>
                                  <p:childTnLst>
                                    <p:cmd type="call" cmd="togglePause">
                                      <p:cBhvr>
                                        <p:cTn id="23"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8" presetClass="emph" presetSubtype="0" fill="hold" nodeType="clickEffect">
                                  <p:stCondLst>
                                    <p:cond delay="0"/>
                                  </p:stCondLst>
                                  <p:childTnLst>
                                    <p:animRot by="21600000">
                                      <p:cBhvr>
                                        <p:cTn id="28" dur="1000" fill="hold"/>
                                        <p:tgtEl>
                                          <p:spTgt spid="5"/>
                                        </p:tgtEl>
                                        <p:attrNameLst>
                                          <p:attrName>r</p:attrName>
                                        </p:attrNameLst>
                                      </p:cBhvr>
                                    </p:animRot>
                                  </p:childTnLst>
                                </p:cTn>
                              </p:par>
                            </p:childTnLst>
                          </p:cTn>
                        </p:par>
                        <p:par>
                          <p:cTn id="29" fill="hold">
                            <p:stCondLst>
                              <p:cond delay="1000"/>
                            </p:stCondLst>
                            <p:childTnLst>
                              <p:par>
                                <p:cTn id="30" presetID="31" presetClass="exit" presetSubtype="0" fill="hold" nodeType="afterEffect">
                                  <p:stCondLst>
                                    <p:cond delay="0"/>
                                  </p:stCondLst>
                                  <p:childTnLst>
                                    <p:anim calcmode="lin" valueType="num">
                                      <p:cBhvr>
                                        <p:cTn id="31" dur="1000"/>
                                        <p:tgtEl>
                                          <p:spTgt spid="5"/>
                                        </p:tgtEl>
                                        <p:attrNameLst>
                                          <p:attrName>ppt_w</p:attrName>
                                        </p:attrNameLst>
                                      </p:cBhvr>
                                      <p:tavLst>
                                        <p:tav tm="0">
                                          <p:val>
                                            <p:strVal val="ppt_w"/>
                                          </p:val>
                                        </p:tav>
                                        <p:tav tm="100000">
                                          <p:val>
                                            <p:fltVal val="0"/>
                                          </p:val>
                                        </p:tav>
                                      </p:tavLst>
                                    </p:anim>
                                    <p:anim calcmode="lin" valueType="num">
                                      <p:cBhvr>
                                        <p:cTn id="32" dur="1000"/>
                                        <p:tgtEl>
                                          <p:spTgt spid="5"/>
                                        </p:tgtEl>
                                        <p:attrNameLst>
                                          <p:attrName>ppt_h</p:attrName>
                                        </p:attrNameLst>
                                      </p:cBhvr>
                                      <p:tavLst>
                                        <p:tav tm="0">
                                          <p:val>
                                            <p:strVal val="ppt_h"/>
                                          </p:val>
                                        </p:tav>
                                        <p:tav tm="100000">
                                          <p:val>
                                            <p:fltVal val="0"/>
                                          </p:val>
                                        </p:tav>
                                      </p:tavLst>
                                    </p:anim>
                                    <p:anim calcmode="lin" valueType="num">
                                      <p:cBhvr>
                                        <p:cTn id="33" dur="1000"/>
                                        <p:tgtEl>
                                          <p:spTgt spid="5"/>
                                        </p:tgtEl>
                                        <p:attrNameLst>
                                          <p:attrName>style.rotation</p:attrName>
                                        </p:attrNameLst>
                                      </p:cBhvr>
                                      <p:tavLst>
                                        <p:tav tm="0">
                                          <p:val>
                                            <p:fltVal val="0"/>
                                          </p:val>
                                        </p:tav>
                                        <p:tav tm="100000">
                                          <p:val>
                                            <p:fltVal val="90"/>
                                          </p:val>
                                        </p:tav>
                                      </p:tavLst>
                                    </p:anim>
                                    <p:animEffect transition="out" filter="fade">
                                      <p:cBhvr>
                                        <p:cTn id="34" dur="1000"/>
                                        <p:tgtEl>
                                          <p:spTgt spid="5"/>
                                        </p:tgtEl>
                                      </p:cBhvr>
                                    </p:animEffect>
                                    <p:set>
                                      <p:cBhvr>
                                        <p:cTn id="35"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8" presetClass="emph" presetSubtype="0" fill="hold" nodeType="clickEffect">
                                  <p:stCondLst>
                                    <p:cond delay="0"/>
                                  </p:stCondLst>
                                  <p:childTnLst>
                                    <p:animRot by="21600000">
                                      <p:cBhvr>
                                        <p:cTn id="40" dur="1000" fill="hold"/>
                                        <p:tgtEl>
                                          <p:spTgt spid="6"/>
                                        </p:tgtEl>
                                        <p:attrNameLst>
                                          <p:attrName>r</p:attrName>
                                        </p:attrNameLst>
                                      </p:cBhvr>
                                    </p:animRot>
                                  </p:childTnLst>
                                </p:cTn>
                              </p:par>
                            </p:childTnLst>
                          </p:cTn>
                        </p:par>
                        <p:par>
                          <p:cTn id="41" fill="hold">
                            <p:stCondLst>
                              <p:cond delay="1000"/>
                            </p:stCondLst>
                            <p:childTnLst>
                              <p:par>
                                <p:cTn id="42" presetID="31" presetClass="exit" presetSubtype="0" fill="hold" nodeType="afterEffect">
                                  <p:stCondLst>
                                    <p:cond delay="0"/>
                                  </p:stCondLst>
                                  <p:childTnLst>
                                    <p:anim calcmode="lin" valueType="num">
                                      <p:cBhvr>
                                        <p:cTn id="43" dur="1000"/>
                                        <p:tgtEl>
                                          <p:spTgt spid="6"/>
                                        </p:tgtEl>
                                        <p:attrNameLst>
                                          <p:attrName>ppt_w</p:attrName>
                                        </p:attrNameLst>
                                      </p:cBhvr>
                                      <p:tavLst>
                                        <p:tav tm="0">
                                          <p:val>
                                            <p:strVal val="ppt_w"/>
                                          </p:val>
                                        </p:tav>
                                        <p:tav tm="100000">
                                          <p:val>
                                            <p:fltVal val="0"/>
                                          </p:val>
                                        </p:tav>
                                      </p:tavLst>
                                    </p:anim>
                                    <p:anim calcmode="lin" valueType="num">
                                      <p:cBhvr>
                                        <p:cTn id="44" dur="1000"/>
                                        <p:tgtEl>
                                          <p:spTgt spid="6"/>
                                        </p:tgtEl>
                                        <p:attrNameLst>
                                          <p:attrName>ppt_h</p:attrName>
                                        </p:attrNameLst>
                                      </p:cBhvr>
                                      <p:tavLst>
                                        <p:tav tm="0">
                                          <p:val>
                                            <p:strVal val="ppt_h"/>
                                          </p:val>
                                        </p:tav>
                                        <p:tav tm="100000">
                                          <p:val>
                                            <p:fltVal val="0"/>
                                          </p:val>
                                        </p:tav>
                                      </p:tavLst>
                                    </p:anim>
                                    <p:anim calcmode="lin" valueType="num">
                                      <p:cBhvr>
                                        <p:cTn id="45" dur="1000"/>
                                        <p:tgtEl>
                                          <p:spTgt spid="6"/>
                                        </p:tgtEl>
                                        <p:attrNameLst>
                                          <p:attrName>style.rotation</p:attrName>
                                        </p:attrNameLst>
                                      </p:cBhvr>
                                      <p:tavLst>
                                        <p:tav tm="0">
                                          <p:val>
                                            <p:fltVal val="0"/>
                                          </p:val>
                                        </p:tav>
                                        <p:tav tm="100000">
                                          <p:val>
                                            <p:fltVal val="90"/>
                                          </p:val>
                                        </p:tav>
                                      </p:tavLst>
                                    </p:anim>
                                    <p:animEffect transition="out" filter="fade">
                                      <p:cBhvr>
                                        <p:cTn id="46" dur="1000"/>
                                        <p:tgtEl>
                                          <p:spTgt spid="6"/>
                                        </p:tgtEl>
                                      </p:cBhvr>
                                    </p:animEffect>
                                    <p:set>
                                      <p:cBhvr>
                                        <p:cTn id="47"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8" restart="whenNotActive" fill="hold" evtFilter="cancelBubble" nodeType="interactiveSeq">
                <p:stCondLst>
                  <p:cond evt="onClick" delay="0">
                    <p:tgtEl>
                      <p:spTgt spid="7"/>
                    </p:tgtEl>
                  </p:cond>
                </p:stCondLst>
                <p:endSync evt="end" delay="0">
                  <p:rtn val="all"/>
                </p:endSync>
                <p:childTnLst>
                  <p:par>
                    <p:cTn id="49" fill="hold">
                      <p:stCondLst>
                        <p:cond delay="0"/>
                      </p:stCondLst>
                      <p:childTnLst>
                        <p:par>
                          <p:cTn id="50" fill="hold">
                            <p:stCondLst>
                              <p:cond delay="0"/>
                            </p:stCondLst>
                            <p:childTnLst>
                              <p:par>
                                <p:cTn id="51" presetID="8" presetClass="emph" presetSubtype="0" fill="hold" nodeType="clickEffect">
                                  <p:stCondLst>
                                    <p:cond delay="0"/>
                                  </p:stCondLst>
                                  <p:childTnLst>
                                    <p:animRot by="21600000">
                                      <p:cBhvr>
                                        <p:cTn id="52" dur="1000" fill="hold"/>
                                        <p:tgtEl>
                                          <p:spTgt spid="7"/>
                                        </p:tgtEl>
                                        <p:attrNameLst>
                                          <p:attrName>r</p:attrName>
                                        </p:attrNameLst>
                                      </p:cBhvr>
                                    </p:animRot>
                                  </p:childTnLst>
                                </p:cTn>
                              </p:par>
                            </p:childTnLst>
                          </p:cTn>
                        </p:par>
                        <p:par>
                          <p:cTn id="53" fill="hold">
                            <p:stCondLst>
                              <p:cond delay="1000"/>
                            </p:stCondLst>
                            <p:childTnLst>
                              <p:par>
                                <p:cTn id="54" presetID="31" presetClass="exit" presetSubtype="0" fill="hold" nodeType="afterEffect">
                                  <p:stCondLst>
                                    <p:cond delay="0"/>
                                  </p:stCondLst>
                                  <p:childTnLst>
                                    <p:anim calcmode="lin" valueType="num">
                                      <p:cBhvr>
                                        <p:cTn id="55" dur="1000"/>
                                        <p:tgtEl>
                                          <p:spTgt spid="7"/>
                                        </p:tgtEl>
                                        <p:attrNameLst>
                                          <p:attrName>ppt_w</p:attrName>
                                        </p:attrNameLst>
                                      </p:cBhvr>
                                      <p:tavLst>
                                        <p:tav tm="0">
                                          <p:val>
                                            <p:strVal val="ppt_w"/>
                                          </p:val>
                                        </p:tav>
                                        <p:tav tm="100000">
                                          <p:val>
                                            <p:fltVal val="0"/>
                                          </p:val>
                                        </p:tav>
                                      </p:tavLst>
                                    </p:anim>
                                    <p:anim calcmode="lin" valueType="num">
                                      <p:cBhvr>
                                        <p:cTn id="56" dur="1000"/>
                                        <p:tgtEl>
                                          <p:spTgt spid="7"/>
                                        </p:tgtEl>
                                        <p:attrNameLst>
                                          <p:attrName>ppt_h</p:attrName>
                                        </p:attrNameLst>
                                      </p:cBhvr>
                                      <p:tavLst>
                                        <p:tav tm="0">
                                          <p:val>
                                            <p:strVal val="ppt_h"/>
                                          </p:val>
                                        </p:tav>
                                        <p:tav tm="100000">
                                          <p:val>
                                            <p:fltVal val="0"/>
                                          </p:val>
                                        </p:tav>
                                      </p:tavLst>
                                    </p:anim>
                                    <p:anim calcmode="lin" valueType="num">
                                      <p:cBhvr>
                                        <p:cTn id="57" dur="1000"/>
                                        <p:tgtEl>
                                          <p:spTgt spid="7"/>
                                        </p:tgtEl>
                                        <p:attrNameLst>
                                          <p:attrName>style.rotation</p:attrName>
                                        </p:attrNameLst>
                                      </p:cBhvr>
                                      <p:tavLst>
                                        <p:tav tm="0">
                                          <p:val>
                                            <p:fltVal val="0"/>
                                          </p:val>
                                        </p:tav>
                                        <p:tav tm="100000">
                                          <p:val>
                                            <p:fltVal val="90"/>
                                          </p:val>
                                        </p:tav>
                                      </p:tavLst>
                                    </p:anim>
                                    <p:animEffect transition="out" filter="fade">
                                      <p:cBhvr>
                                        <p:cTn id="58" dur="1000"/>
                                        <p:tgtEl>
                                          <p:spTgt spid="7"/>
                                        </p:tgtEl>
                                      </p:cBhvr>
                                    </p:animEffect>
                                    <p:set>
                                      <p:cBhvr>
                                        <p:cTn id="59"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8"/>
                    </p:tgtEl>
                  </p:cond>
                </p:stCondLst>
                <p:endSync evt="end" delay="0">
                  <p:rtn val="all"/>
                </p:endSync>
                <p:childTnLst>
                  <p:par>
                    <p:cTn id="61" fill="hold">
                      <p:stCondLst>
                        <p:cond delay="0"/>
                      </p:stCondLst>
                      <p:childTnLst>
                        <p:par>
                          <p:cTn id="62" fill="hold">
                            <p:stCondLst>
                              <p:cond delay="0"/>
                            </p:stCondLst>
                            <p:childTnLst>
                              <p:par>
                                <p:cTn id="63" presetID="8" presetClass="emph" presetSubtype="0" fill="hold" nodeType="clickEffect">
                                  <p:stCondLst>
                                    <p:cond delay="0"/>
                                  </p:stCondLst>
                                  <p:childTnLst>
                                    <p:animRot by="21600000">
                                      <p:cBhvr>
                                        <p:cTn id="64" dur="1000" fill="hold"/>
                                        <p:tgtEl>
                                          <p:spTgt spid="8"/>
                                        </p:tgtEl>
                                        <p:attrNameLst>
                                          <p:attrName>r</p:attrName>
                                        </p:attrNameLst>
                                      </p:cBhvr>
                                    </p:animRot>
                                  </p:childTnLst>
                                </p:cTn>
                              </p:par>
                            </p:childTnLst>
                          </p:cTn>
                        </p:par>
                        <p:par>
                          <p:cTn id="65" fill="hold">
                            <p:stCondLst>
                              <p:cond delay="1000"/>
                            </p:stCondLst>
                            <p:childTnLst>
                              <p:par>
                                <p:cTn id="66" presetID="31" presetClass="exit" presetSubtype="0" fill="hold" nodeType="afterEffect">
                                  <p:stCondLst>
                                    <p:cond delay="0"/>
                                  </p:stCondLst>
                                  <p:childTnLst>
                                    <p:anim calcmode="lin" valueType="num">
                                      <p:cBhvr>
                                        <p:cTn id="67" dur="1000"/>
                                        <p:tgtEl>
                                          <p:spTgt spid="8"/>
                                        </p:tgtEl>
                                        <p:attrNameLst>
                                          <p:attrName>ppt_w</p:attrName>
                                        </p:attrNameLst>
                                      </p:cBhvr>
                                      <p:tavLst>
                                        <p:tav tm="0">
                                          <p:val>
                                            <p:strVal val="ppt_w"/>
                                          </p:val>
                                        </p:tav>
                                        <p:tav tm="100000">
                                          <p:val>
                                            <p:fltVal val="0"/>
                                          </p:val>
                                        </p:tav>
                                      </p:tavLst>
                                    </p:anim>
                                    <p:anim calcmode="lin" valueType="num">
                                      <p:cBhvr>
                                        <p:cTn id="68" dur="1000"/>
                                        <p:tgtEl>
                                          <p:spTgt spid="8"/>
                                        </p:tgtEl>
                                        <p:attrNameLst>
                                          <p:attrName>ppt_h</p:attrName>
                                        </p:attrNameLst>
                                      </p:cBhvr>
                                      <p:tavLst>
                                        <p:tav tm="0">
                                          <p:val>
                                            <p:strVal val="ppt_h"/>
                                          </p:val>
                                        </p:tav>
                                        <p:tav tm="100000">
                                          <p:val>
                                            <p:fltVal val="0"/>
                                          </p:val>
                                        </p:tav>
                                      </p:tavLst>
                                    </p:anim>
                                    <p:anim calcmode="lin" valueType="num">
                                      <p:cBhvr>
                                        <p:cTn id="69" dur="1000"/>
                                        <p:tgtEl>
                                          <p:spTgt spid="8"/>
                                        </p:tgtEl>
                                        <p:attrNameLst>
                                          <p:attrName>style.rotation</p:attrName>
                                        </p:attrNameLst>
                                      </p:cBhvr>
                                      <p:tavLst>
                                        <p:tav tm="0">
                                          <p:val>
                                            <p:fltVal val="0"/>
                                          </p:val>
                                        </p:tav>
                                        <p:tav tm="100000">
                                          <p:val>
                                            <p:fltVal val="90"/>
                                          </p:val>
                                        </p:tav>
                                      </p:tavLst>
                                    </p:anim>
                                    <p:animEffect transition="out" filter="fade">
                                      <p:cBhvr>
                                        <p:cTn id="70" dur="1000"/>
                                        <p:tgtEl>
                                          <p:spTgt spid="8"/>
                                        </p:tgtEl>
                                      </p:cBhvr>
                                    </p:animEffect>
                                    <p:set>
                                      <p:cBhvr>
                                        <p:cTn id="71"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8" presetClass="emph" presetSubtype="0" fill="hold" nodeType="clickEffect">
                                  <p:stCondLst>
                                    <p:cond delay="0"/>
                                  </p:stCondLst>
                                  <p:childTnLst>
                                    <p:animRot by="21600000">
                                      <p:cBhvr>
                                        <p:cTn id="76" dur="1000" fill="hold"/>
                                        <p:tgtEl>
                                          <p:spTgt spid="9"/>
                                        </p:tgtEl>
                                        <p:attrNameLst>
                                          <p:attrName>r</p:attrName>
                                        </p:attrNameLst>
                                      </p:cBhvr>
                                    </p:animRot>
                                  </p:childTnLst>
                                </p:cTn>
                              </p:par>
                            </p:childTnLst>
                          </p:cTn>
                        </p:par>
                        <p:par>
                          <p:cTn id="77" fill="hold">
                            <p:stCondLst>
                              <p:cond delay="1000"/>
                            </p:stCondLst>
                            <p:childTnLst>
                              <p:par>
                                <p:cTn id="78" presetID="31" presetClass="exit" presetSubtype="0" fill="hold" nodeType="afterEffect">
                                  <p:stCondLst>
                                    <p:cond delay="0"/>
                                  </p:stCondLst>
                                  <p:childTnLst>
                                    <p:anim calcmode="lin" valueType="num">
                                      <p:cBhvr>
                                        <p:cTn id="79" dur="1000"/>
                                        <p:tgtEl>
                                          <p:spTgt spid="9"/>
                                        </p:tgtEl>
                                        <p:attrNameLst>
                                          <p:attrName>ppt_w</p:attrName>
                                        </p:attrNameLst>
                                      </p:cBhvr>
                                      <p:tavLst>
                                        <p:tav tm="0">
                                          <p:val>
                                            <p:strVal val="ppt_w"/>
                                          </p:val>
                                        </p:tav>
                                        <p:tav tm="100000">
                                          <p:val>
                                            <p:fltVal val="0"/>
                                          </p:val>
                                        </p:tav>
                                      </p:tavLst>
                                    </p:anim>
                                    <p:anim calcmode="lin" valueType="num">
                                      <p:cBhvr>
                                        <p:cTn id="80" dur="1000"/>
                                        <p:tgtEl>
                                          <p:spTgt spid="9"/>
                                        </p:tgtEl>
                                        <p:attrNameLst>
                                          <p:attrName>ppt_h</p:attrName>
                                        </p:attrNameLst>
                                      </p:cBhvr>
                                      <p:tavLst>
                                        <p:tav tm="0">
                                          <p:val>
                                            <p:strVal val="ppt_h"/>
                                          </p:val>
                                        </p:tav>
                                        <p:tav tm="100000">
                                          <p:val>
                                            <p:fltVal val="0"/>
                                          </p:val>
                                        </p:tav>
                                      </p:tavLst>
                                    </p:anim>
                                    <p:anim calcmode="lin" valueType="num">
                                      <p:cBhvr>
                                        <p:cTn id="81" dur="1000"/>
                                        <p:tgtEl>
                                          <p:spTgt spid="9"/>
                                        </p:tgtEl>
                                        <p:attrNameLst>
                                          <p:attrName>style.rotation</p:attrName>
                                        </p:attrNameLst>
                                      </p:cBhvr>
                                      <p:tavLst>
                                        <p:tav tm="0">
                                          <p:val>
                                            <p:fltVal val="0"/>
                                          </p:val>
                                        </p:tav>
                                        <p:tav tm="100000">
                                          <p:val>
                                            <p:fltVal val="90"/>
                                          </p:val>
                                        </p:tav>
                                      </p:tavLst>
                                    </p:anim>
                                    <p:animEffect transition="out" filter="fade">
                                      <p:cBhvr>
                                        <p:cTn id="82" dur="1000"/>
                                        <p:tgtEl>
                                          <p:spTgt spid="9"/>
                                        </p:tgtEl>
                                      </p:cBhvr>
                                    </p:animEffect>
                                    <p:set>
                                      <p:cBhvr>
                                        <p:cTn id="83"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4" restart="whenNotActive" fill="hold" evtFilter="cancelBubble" nodeType="interactiveSeq">
                <p:stCondLst>
                  <p:cond evt="onClick" delay="0">
                    <p:tgtEl>
                      <p:spTgt spid="10"/>
                    </p:tgtEl>
                  </p:cond>
                </p:stCondLst>
                <p:endSync evt="end" delay="0">
                  <p:rtn val="all"/>
                </p:endSync>
                <p:childTnLst>
                  <p:par>
                    <p:cTn id="85" fill="hold">
                      <p:stCondLst>
                        <p:cond delay="0"/>
                      </p:stCondLst>
                      <p:childTnLst>
                        <p:par>
                          <p:cTn id="86" fill="hold">
                            <p:stCondLst>
                              <p:cond delay="0"/>
                            </p:stCondLst>
                            <p:childTnLst>
                              <p:par>
                                <p:cTn id="87" presetID="8" presetClass="emph" presetSubtype="0" fill="hold" nodeType="clickEffect">
                                  <p:stCondLst>
                                    <p:cond delay="0"/>
                                  </p:stCondLst>
                                  <p:childTnLst>
                                    <p:animRot by="21600000">
                                      <p:cBhvr>
                                        <p:cTn id="88" dur="1000" fill="hold"/>
                                        <p:tgtEl>
                                          <p:spTgt spid="10"/>
                                        </p:tgtEl>
                                        <p:attrNameLst>
                                          <p:attrName>r</p:attrName>
                                        </p:attrNameLst>
                                      </p:cBhvr>
                                    </p:animRot>
                                  </p:childTnLst>
                                </p:cTn>
                              </p:par>
                            </p:childTnLst>
                          </p:cTn>
                        </p:par>
                        <p:par>
                          <p:cTn id="89" fill="hold">
                            <p:stCondLst>
                              <p:cond delay="1000"/>
                            </p:stCondLst>
                            <p:childTnLst>
                              <p:par>
                                <p:cTn id="90" presetID="31" presetClass="exit" presetSubtype="0" fill="hold" nodeType="afterEffect">
                                  <p:stCondLst>
                                    <p:cond delay="0"/>
                                  </p:stCondLst>
                                  <p:childTnLst>
                                    <p:anim calcmode="lin" valueType="num">
                                      <p:cBhvr>
                                        <p:cTn id="91" dur="1000"/>
                                        <p:tgtEl>
                                          <p:spTgt spid="10"/>
                                        </p:tgtEl>
                                        <p:attrNameLst>
                                          <p:attrName>ppt_w</p:attrName>
                                        </p:attrNameLst>
                                      </p:cBhvr>
                                      <p:tavLst>
                                        <p:tav tm="0">
                                          <p:val>
                                            <p:strVal val="ppt_w"/>
                                          </p:val>
                                        </p:tav>
                                        <p:tav tm="100000">
                                          <p:val>
                                            <p:fltVal val="0"/>
                                          </p:val>
                                        </p:tav>
                                      </p:tavLst>
                                    </p:anim>
                                    <p:anim calcmode="lin" valueType="num">
                                      <p:cBhvr>
                                        <p:cTn id="92" dur="1000"/>
                                        <p:tgtEl>
                                          <p:spTgt spid="10"/>
                                        </p:tgtEl>
                                        <p:attrNameLst>
                                          <p:attrName>ppt_h</p:attrName>
                                        </p:attrNameLst>
                                      </p:cBhvr>
                                      <p:tavLst>
                                        <p:tav tm="0">
                                          <p:val>
                                            <p:strVal val="ppt_h"/>
                                          </p:val>
                                        </p:tav>
                                        <p:tav tm="100000">
                                          <p:val>
                                            <p:fltVal val="0"/>
                                          </p:val>
                                        </p:tav>
                                      </p:tavLst>
                                    </p:anim>
                                    <p:anim calcmode="lin" valueType="num">
                                      <p:cBhvr>
                                        <p:cTn id="93" dur="1000"/>
                                        <p:tgtEl>
                                          <p:spTgt spid="10"/>
                                        </p:tgtEl>
                                        <p:attrNameLst>
                                          <p:attrName>style.rotation</p:attrName>
                                        </p:attrNameLst>
                                      </p:cBhvr>
                                      <p:tavLst>
                                        <p:tav tm="0">
                                          <p:val>
                                            <p:fltVal val="0"/>
                                          </p:val>
                                        </p:tav>
                                        <p:tav tm="100000">
                                          <p:val>
                                            <p:fltVal val="90"/>
                                          </p:val>
                                        </p:tav>
                                      </p:tavLst>
                                    </p:anim>
                                    <p:animEffect transition="out" filter="fade">
                                      <p:cBhvr>
                                        <p:cTn id="94" dur="1000"/>
                                        <p:tgtEl>
                                          <p:spTgt spid="10"/>
                                        </p:tgtEl>
                                      </p:cBhvr>
                                    </p:animEffect>
                                    <p:set>
                                      <p:cBhvr>
                                        <p:cTn id="95"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1"/>
                    </p:tgtEl>
                  </p:cond>
                </p:stCondLst>
                <p:endSync evt="end" delay="0">
                  <p:rtn val="all"/>
                </p:endSync>
                <p:childTnLst>
                  <p:par>
                    <p:cTn id="97" fill="hold">
                      <p:stCondLst>
                        <p:cond delay="0"/>
                      </p:stCondLst>
                      <p:childTnLst>
                        <p:par>
                          <p:cTn id="98" fill="hold">
                            <p:stCondLst>
                              <p:cond delay="0"/>
                            </p:stCondLst>
                            <p:childTnLst>
                              <p:par>
                                <p:cTn id="99" presetID="8" presetClass="emph" presetSubtype="0" fill="hold" nodeType="clickEffect">
                                  <p:stCondLst>
                                    <p:cond delay="0"/>
                                  </p:stCondLst>
                                  <p:childTnLst>
                                    <p:animRot by="21600000">
                                      <p:cBhvr>
                                        <p:cTn id="100" dur="1000" fill="hold"/>
                                        <p:tgtEl>
                                          <p:spTgt spid="11"/>
                                        </p:tgtEl>
                                        <p:attrNameLst>
                                          <p:attrName>r</p:attrName>
                                        </p:attrNameLst>
                                      </p:cBhvr>
                                    </p:animRot>
                                  </p:childTnLst>
                                </p:cTn>
                              </p:par>
                            </p:childTnLst>
                          </p:cTn>
                        </p:par>
                        <p:par>
                          <p:cTn id="101" fill="hold">
                            <p:stCondLst>
                              <p:cond delay="1000"/>
                            </p:stCondLst>
                            <p:childTnLst>
                              <p:par>
                                <p:cTn id="102" presetID="31" presetClass="exit" presetSubtype="0" fill="hold" nodeType="afterEffect">
                                  <p:stCondLst>
                                    <p:cond delay="0"/>
                                  </p:stCondLst>
                                  <p:childTnLst>
                                    <p:anim calcmode="lin" valueType="num">
                                      <p:cBhvr>
                                        <p:cTn id="103" dur="1000"/>
                                        <p:tgtEl>
                                          <p:spTgt spid="11"/>
                                        </p:tgtEl>
                                        <p:attrNameLst>
                                          <p:attrName>ppt_w</p:attrName>
                                        </p:attrNameLst>
                                      </p:cBhvr>
                                      <p:tavLst>
                                        <p:tav tm="0">
                                          <p:val>
                                            <p:strVal val="ppt_w"/>
                                          </p:val>
                                        </p:tav>
                                        <p:tav tm="100000">
                                          <p:val>
                                            <p:fltVal val="0"/>
                                          </p:val>
                                        </p:tav>
                                      </p:tavLst>
                                    </p:anim>
                                    <p:anim calcmode="lin" valueType="num">
                                      <p:cBhvr>
                                        <p:cTn id="104" dur="1000"/>
                                        <p:tgtEl>
                                          <p:spTgt spid="11"/>
                                        </p:tgtEl>
                                        <p:attrNameLst>
                                          <p:attrName>ppt_h</p:attrName>
                                        </p:attrNameLst>
                                      </p:cBhvr>
                                      <p:tavLst>
                                        <p:tav tm="0">
                                          <p:val>
                                            <p:strVal val="ppt_h"/>
                                          </p:val>
                                        </p:tav>
                                        <p:tav tm="100000">
                                          <p:val>
                                            <p:fltVal val="0"/>
                                          </p:val>
                                        </p:tav>
                                      </p:tavLst>
                                    </p:anim>
                                    <p:anim calcmode="lin" valueType="num">
                                      <p:cBhvr>
                                        <p:cTn id="105" dur="1000"/>
                                        <p:tgtEl>
                                          <p:spTgt spid="11"/>
                                        </p:tgtEl>
                                        <p:attrNameLst>
                                          <p:attrName>style.rotation</p:attrName>
                                        </p:attrNameLst>
                                      </p:cBhvr>
                                      <p:tavLst>
                                        <p:tav tm="0">
                                          <p:val>
                                            <p:fltVal val="0"/>
                                          </p:val>
                                        </p:tav>
                                        <p:tav tm="100000">
                                          <p:val>
                                            <p:fltVal val="90"/>
                                          </p:val>
                                        </p:tav>
                                      </p:tavLst>
                                    </p:anim>
                                    <p:animEffect transition="out" filter="fade">
                                      <p:cBhvr>
                                        <p:cTn id="106" dur="1000"/>
                                        <p:tgtEl>
                                          <p:spTgt spid="11"/>
                                        </p:tgtEl>
                                      </p:cBhvr>
                                    </p:animEffect>
                                    <p:set>
                                      <p:cBhvr>
                                        <p:cTn id="107"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08" restart="whenNotActive" fill="hold" evtFilter="cancelBubble" nodeType="interactiveSeq">
                <p:stCondLst>
                  <p:cond evt="onClick" delay="0">
                    <p:tgtEl>
                      <p:spTgt spid="12"/>
                    </p:tgtEl>
                  </p:cond>
                </p:stCondLst>
                <p:endSync evt="end" delay="0">
                  <p:rtn val="all"/>
                </p:endSync>
                <p:childTnLst>
                  <p:par>
                    <p:cTn id="109" fill="hold">
                      <p:stCondLst>
                        <p:cond delay="0"/>
                      </p:stCondLst>
                      <p:childTnLst>
                        <p:par>
                          <p:cTn id="110" fill="hold">
                            <p:stCondLst>
                              <p:cond delay="0"/>
                            </p:stCondLst>
                            <p:childTnLst>
                              <p:par>
                                <p:cTn id="111" presetID="8" presetClass="emph" presetSubtype="0" fill="hold" nodeType="clickEffect">
                                  <p:stCondLst>
                                    <p:cond delay="0"/>
                                  </p:stCondLst>
                                  <p:childTnLst>
                                    <p:animRot by="21600000">
                                      <p:cBhvr>
                                        <p:cTn id="112" dur="1000" fill="hold"/>
                                        <p:tgtEl>
                                          <p:spTgt spid="12"/>
                                        </p:tgtEl>
                                        <p:attrNameLst>
                                          <p:attrName>r</p:attrName>
                                        </p:attrNameLst>
                                      </p:cBhvr>
                                    </p:animRot>
                                  </p:childTnLst>
                                </p:cTn>
                              </p:par>
                            </p:childTnLst>
                          </p:cTn>
                        </p:par>
                        <p:par>
                          <p:cTn id="113" fill="hold">
                            <p:stCondLst>
                              <p:cond delay="1000"/>
                            </p:stCondLst>
                            <p:childTnLst>
                              <p:par>
                                <p:cTn id="114" presetID="31" presetClass="exit" presetSubtype="0" fill="hold" nodeType="afterEffect">
                                  <p:stCondLst>
                                    <p:cond delay="0"/>
                                  </p:stCondLst>
                                  <p:childTnLst>
                                    <p:anim calcmode="lin" valueType="num">
                                      <p:cBhvr>
                                        <p:cTn id="115" dur="1000"/>
                                        <p:tgtEl>
                                          <p:spTgt spid="12"/>
                                        </p:tgtEl>
                                        <p:attrNameLst>
                                          <p:attrName>ppt_w</p:attrName>
                                        </p:attrNameLst>
                                      </p:cBhvr>
                                      <p:tavLst>
                                        <p:tav tm="0">
                                          <p:val>
                                            <p:strVal val="ppt_w"/>
                                          </p:val>
                                        </p:tav>
                                        <p:tav tm="100000">
                                          <p:val>
                                            <p:fltVal val="0"/>
                                          </p:val>
                                        </p:tav>
                                      </p:tavLst>
                                    </p:anim>
                                    <p:anim calcmode="lin" valueType="num">
                                      <p:cBhvr>
                                        <p:cTn id="116" dur="1000"/>
                                        <p:tgtEl>
                                          <p:spTgt spid="12"/>
                                        </p:tgtEl>
                                        <p:attrNameLst>
                                          <p:attrName>ppt_h</p:attrName>
                                        </p:attrNameLst>
                                      </p:cBhvr>
                                      <p:tavLst>
                                        <p:tav tm="0">
                                          <p:val>
                                            <p:strVal val="ppt_h"/>
                                          </p:val>
                                        </p:tav>
                                        <p:tav tm="100000">
                                          <p:val>
                                            <p:fltVal val="0"/>
                                          </p:val>
                                        </p:tav>
                                      </p:tavLst>
                                    </p:anim>
                                    <p:anim calcmode="lin" valueType="num">
                                      <p:cBhvr>
                                        <p:cTn id="117" dur="1000"/>
                                        <p:tgtEl>
                                          <p:spTgt spid="12"/>
                                        </p:tgtEl>
                                        <p:attrNameLst>
                                          <p:attrName>style.rotation</p:attrName>
                                        </p:attrNameLst>
                                      </p:cBhvr>
                                      <p:tavLst>
                                        <p:tav tm="0">
                                          <p:val>
                                            <p:fltVal val="0"/>
                                          </p:val>
                                        </p:tav>
                                        <p:tav tm="100000">
                                          <p:val>
                                            <p:fltVal val="90"/>
                                          </p:val>
                                        </p:tav>
                                      </p:tavLst>
                                    </p:anim>
                                    <p:animEffect transition="out" filter="fade">
                                      <p:cBhvr>
                                        <p:cTn id="118" dur="1000"/>
                                        <p:tgtEl>
                                          <p:spTgt spid="12"/>
                                        </p:tgtEl>
                                      </p:cBhvr>
                                    </p:animEffect>
                                    <p:set>
                                      <p:cBhvr>
                                        <p:cTn id="119"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p:cMediaNode vol="5660">
                <p:cTn id="120" fill="hold" display="0">
                  <p:stCondLst>
                    <p:cond delay="indefinite"/>
                  </p:stCondLst>
                  <p:endCondLst>
                    <p:cond evt="onStopAudio" delay="0">
                      <p:tgtEl>
                        <p:sldTgt/>
                      </p:tgtEl>
                    </p:cond>
                  </p:endCondLst>
                </p:cTn>
                <p:tgtEl>
                  <p:spTgt spid="14"/>
                </p:tgtEl>
              </p:cMediaNode>
            </p:audio>
          </p:childTnLst>
        </p:cTn>
      </p:par>
    </p:tnLst>
    <p:bldLst>
      <p:bldP spid="17" grpId="0"/>
      <p:bldP spid="17"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0" r="-10000"/>
          </a:stretch>
        </a:blipFill>
        <a:effectLst/>
      </p:bgPr>
    </p:bg>
    <p:spTree>
      <p:nvGrpSpPr>
        <p:cNvPr id="1" name=""/>
        <p:cNvGrpSpPr/>
        <p:nvPr/>
      </p:nvGrpSpPr>
      <p:grpSpPr>
        <a:xfrm>
          <a:off x="0" y="0"/>
          <a:ext cx="0" cy="0"/>
          <a:chOff x="0" y="0"/>
          <a:chExt cx="0" cy="0"/>
        </a:xfrm>
      </p:grpSpPr>
      <p:sp>
        <p:nvSpPr>
          <p:cNvPr id="2" name="Snip Diagonal Corner Rectangle 1"/>
          <p:cNvSpPr/>
          <p:nvPr/>
        </p:nvSpPr>
        <p:spPr>
          <a:xfrm>
            <a:off x="467544" y="332656"/>
            <a:ext cx="8208912" cy="1080120"/>
          </a:xfrm>
          <a:prstGeom prst="snip2Diag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dirty="0" smtClean="0">
                <a:latin typeface="Times New Roman" pitchFamily="18" charset="0"/>
                <a:cs typeface="Times New Roman" pitchFamily="18" charset="0"/>
              </a:rPr>
              <a:t>4 + (-7) = ?</a:t>
            </a:r>
            <a:endParaRPr lang="en-US" sz="4400" dirty="0">
              <a:latin typeface="Times New Roman" pitchFamily="18" charset="0"/>
              <a:cs typeface="Times New Roman" pitchFamily="18" charset="0"/>
            </a:endParaRPr>
          </a:p>
        </p:txBody>
      </p:sp>
      <p:pic>
        <p:nvPicPr>
          <p:cNvPr id="5" name="Picture 4">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22569" y="5229200"/>
            <a:ext cx="2001423" cy="2001423"/>
          </a:xfrm>
          <a:prstGeom prst="rect">
            <a:avLst/>
          </a:prstGeom>
        </p:spPr>
      </p:pic>
      <p:pic>
        <p:nvPicPr>
          <p:cNvPr id="6"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8"/>
          <a:stretch>
            <a:fillRect/>
          </a:stretch>
        </p:blipFill>
        <p:spPr>
          <a:xfrm>
            <a:off x="-1205408" y="567916"/>
            <a:ext cx="609600" cy="609600"/>
          </a:xfrm>
          <a:prstGeom prst="rect">
            <a:avLst/>
          </a:prstGeom>
        </p:spPr>
      </p:pic>
      <p:sp>
        <p:nvSpPr>
          <p:cNvPr id="3" name="Snip Diagonal Corner Rectangle 2"/>
          <p:cNvSpPr/>
          <p:nvPr/>
        </p:nvSpPr>
        <p:spPr>
          <a:xfrm>
            <a:off x="783614" y="3200400"/>
            <a:ext cx="3600400" cy="1296144"/>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600" dirty="0" smtClean="0">
                <a:latin typeface="Times New Roman" pitchFamily="18" charset="0"/>
                <a:cs typeface="Times New Roman" pitchFamily="18" charset="0"/>
              </a:rPr>
              <a:t>- (7 – 4) = - 3</a:t>
            </a:r>
            <a:endParaRPr lang="en-US" sz="3600" dirty="0">
              <a:latin typeface="Times New Roman" pitchFamily="18" charset="0"/>
              <a:cs typeface="Times New Roman" pitchFamily="18" charset="0"/>
            </a:endParaRPr>
          </a:p>
        </p:txBody>
      </p:sp>
      <p:sp>
        <p:nvSpPr>
          <p:cNvPr id="12" name="Snip Diagonal Corner Rectangle 11"/>
          <p:cNvSpPr/>
          <p:nvPr/>
        </p:nvSpPr>
        <p:spPr>
          <a:xfrm>
            <a:off x="4788024" y="3200400"/>
            <a:ext cx="3600400" cy="1296144"/>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600" dirty="0" smtClean="0">
                <a:latin typeface="Times New Roman" pitchFamily="18" charset="0"/>
                <a:cs typeface="Times New Roman" pitchFamily="18" charset="0"/>
              </a:rPr>
              <a:t> </a:t>
            </a:r>
            <a:r>
              <a:rPr lang="en-US" sz="3600" dirty="0">
                <a:latin typeface="Times New Roman" pitchFamily="18" charset="0"/>
                <a:cs typeface="Times New Roman" pitchFamily="18" charset="0"/>
              </a:rPr>
              <a:t>(7 – 4) = </a:t>
            </a:r>
            <a:r>
              <a:rPr lang="en-US" sz="3600" dirty="0" smtClean="0">
                <a:latin typeface="Times New Roman" pitchFamily="18" charset="0"/>
                <a:cs typeface="Times New Roman" pitchFamily="18" charset="0"/>
              </a:rPr>
              <a:t> </a:t>
            </a:r>
            <a:r>
              <a:rPr lang="en-US" sz="3600" dirty="0">
                <a:latin typeface="Times New Roman" pitchFamily="18" charset="0"/>
                <a:cs typeface="Times New Roman" pitchFamily="18" charset="0"/>
              </a:rPr>
              <a:t>3</a:t>
            </a:r>
          </a:p>
        </p:txBody>
      </p:sp>
      <p:pic>
        <p:nvPicPr>
          <p:cNvPr id="13"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3993931" y="6925823"/>
            <a:ext cx="609600" cy="609600"/>
          </a:xfrm>
          <a:prstGeom prst="rect">
            <a:avLst/>
          </a:prstGeom>
        </p:spPr>
      </p:pic>
      <p:pic>
        <p:nvPicPr>
          <p:cNvPr id="16"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6283424" y="7108766"/>
            <a:ext cx="609600" cy="609600"/>
          </a:xfrm>
          <a:prstGeom prst="rect">
            <a:avLst/>
          </a:prstGeom>
        </p:spPr>
      </p:pic>
      <p:pic>
        <p:nvPicPr>
          <p:cNvPr id="17"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8523280" y="7177577"/>
            <a:ext cx="609600" cy="609600"/>
          </a:xfrm>
          <a:prstGeom prst="rect">
            <a:avLst/>
          </a:prstGeom>
        </p:spPr>
      </p:pic>
    </p:spTree>
    <p:extLst>
      <p:ext uri="{BB962C8B-B14F-4D97-AF65-F5344CB8AC3E}">
        <p14:creationId xmlns:p14="http://schemas.microsoft.com/office/powerpoint/2010/main" val="3298007525"/>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out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mediacall" presetSubtype="0" fill="hold" nodeType="clickEffect">
                                  <p:stCondLst>
                                    <p:cond delay="0"/>
                                  </p:stCondLst>
                                  <p:childTnLst>
                                    <p:cmd type="call" cmd="stop">
                                      <p:cBhvr>
                                        <p:cTn id="17" dur="1" fill="hold"/>
                                        <p:tgtEl>
                                          <p:spTgt spid="6"/>
                                        </p:tgtEl>
                                      </p:cBhvr>
                                    </p:cmd>
                                  </p:childTnLst>
                                </p:cTn>
                              </p:par>
                            </p:childTnLst>
                          </p:cTn>
                        </p:par>
                      </p:childTnLst>
                    </p:cTn>
                  </p:par>
                  <p:par>
                    <p:cTn id="18" fill="hold">
                      <p:stCondLst>
                        <p:cond delay="indefinite"/>
                      </p:stCondLst>
                      <p:childTnLst>
                        <p:par>
                          <p:cTn id="19" fill="hold">
                            <p:stCondLst>
                              <p:cond delay="0"/>
                            </p:stCondLst>
                            <p:childTnLst>
                              <p:par>
                                <p:cTn id="20" presetID="3" presetClass="mediacall" presetSubtype="0" fill="hold" nodeType="clickEffect">
                                  <p:stCondLst>
                                    <p:cond delay="0"/>
                                  </p:stCondLst>
                                  <p:childTnLst>
                                    <p:cmd type="call" cmd="stop">
                                      <p:cBhvr>
                                        <p:cTn id="21" dur="1" fill="hold"/>
                                        <p:tgtEl>
                                          <p:spTgt spid="6"/>
                                        </p:tgtEl>
                                      </p:cBhvr>
                                    </p:cmd>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6"/>
                                        </p:tgtEl>
                                      </p:cBhvr>
                                    </p:cmd>
                                  </p:childTnLst>
                                </p:cTn>
                              </p:par>
                              <p:par>
                                <p:cTn id="26" presetID="1" presetClass="mediacall" presetSubtype="0" fill="hold" nodeType="withEffect">
                                  <p:stCondLst>
                                    <p:cond delay="0"/>
                                  </p:stCondLst>
                                  <p:childTnLst>
                                    <p:cmd type="call" cmd="playFrom(0.0)">
                                      <p:cBhvr>
                                        <p:cTn id="27" dur="2992" fill="hold"/>
                                        <p:tgtEl>
                                          <p:spTgt spid="16"/>
                                        </p:tgtEl>
                                      </p:cBhvr>
                                    </p:cmd>
                                  </p:childTnLst>
                                </p:cTn>
                              </p:par>
                              <p:par>
                                <p:cTn id="28" presetID="1" presetClass="mediacall" presetSubtype="0" fill="hold" nodeType="withEffect">
                                  <p:stCondLst>
                                    <p:cond delay="0"/>
                                  </p:stCondLst>
                                  <p:childTnLst>
                                    <p:cmd type="call" cmd="playFrom(0.0)">
                                      <p:cBhvr>
                                        <p:cTn id="29" dur="299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6"/>
                </p:tgtEl>
              </p:cMediaNode>
            </p:audio>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3"/>
                                        </p:tgtEl>
                                        <p:attrNameLst>
                                          <p:attrName>fillcolor</p:attrName>
                                        </p:attrNameLst>
                                      </p:cBhvr>
                                      <p:to>
                                        <a:srgbClr val="FF0000"/>
                                      </p:to>
                                    </p:animClr>
                                    <p:set>
                                      <p:cBhvr>
                                        <p:cTn id="36" dur="2000" fill="hold"/>
                                        <p:tgtEl>
                                          <p:spTgt spid="3"/>
                                        </p:tgtEl>
                                        <p:attrNameLst>
                                          <p:attrName>fill.type</p:attrName>
                                        </p:attrNameLst>
                                      </p:cBhvr>
                                      <p:to>
                                        <p:strVal val="solid"/>
                                      </p:to>
                                    </p:set>
                                    <p:set>
                                      <p:cBhvr>
                                        <p:cTn id="37" dur="2000" fill="hold"/>
                                        <p:tgtEl>
                                          <p:spTgt spid="3"/>
                                        </p:tgtEl>
                                        <p:attrNameLst>
                                          <p:attrName>fill.on</p:attrName>
                                        </p:attrNameLst>
                                      </p:cBhvr>
                                      <p:to>
                                        <p:strVal val="true"/>
                                      </p:to>
                                    </p:set>
                                  </p:childTnLst>
                                </p:cTn>
                              </p:par>
                              <p:par>
                                <p:cTn id="38" presetID="2" presetClass="mediacall" presetSubtype="0" fill="hold" nodeType="withEffect">
                                  <p:stCondLst>
                                    <p:cond delay="0"/>
                                  </p:stCondLst>
                                  <p:childTnLst>
                                    <p:cmd type="call" cmd="togglePause">
                                      <p:cBhvr>
                                        <p:cTn id="39" dur="1" fill="hold"/>
                                        <p:tgtEl>
                                          <p:spTgt spid="6"/>
                                        </p:tgtEl>
                                      </p:cBhvr>
                                    </p:cmd>
                                  </p:child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12"/>
                                        </p:tgtEl>
                                        <p:attrNameLst>
                                          <p:attrName>fillcolor</p:attrName>
                                        </p:attrNameLst>
                                      </p:cBhvr>
                                      <p:to>
                                        <a:srgbClr val="A5A5A5"/>
                                      </p:to>
                                    </p:animClr>
                                    <p:set>
                                      <p:cBhvr>
                                        <p:cTn id="45" dur="2000" fill="hold"/>
                                        <p:tgtEl>
                                          <p:spTgt spid="12"/>
                                        </p:tgtEl>
                                        <p:attrNameLst>
                                          <p:attrName>fill.type</p:attrName>
                                        </p:attrNameLst>
                                      </p:cBhvr>
                                      <p:to>
                                        <p:strVal val="solid"/>
                                      </p:to>
                                    </p:set>
                                    <p:set>
                                      <p:cBhvr>
                                        <p:cTn id="46" dur="2000" fill="hold"/>
                                        <p:tgtEl>
                                          <p:spTgt spid="12"/>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992" fill="hold"/>
                                        <p:tgtEl>
                                          <p:spTgt spid="13"/>
                                        </p:tgtEl>
                                      </p:cBhvr>
                                    </p:cmd>
                                  </p:childTnLst>
                                </p:cTn>
                              </p:par>
                            </p:childTnLst>
                          </p:cTn>
                        </p:par>
                      </p:childTnLst>
                    </p:cTn>
                  </p:par>
                </p:childTnLst>
              </p:cTn>
              <p:nextCondLst>
                <p:cond evt="onClick" delay="0">
                  <p:tgtEl>
                    <p:spTgt spid="12"/>
                  </p:tgtEl>
                </p:cond>
              </p:nextCondLst>
            </p:seq>
            <p:audio>
              <p:cMediaNode vol="80000">
                <p:cTn id="49" fill="hold" display="0">
                  <p:stCondLst>
                    <p:cond delay="indefinite"/>
                  </p:stCondLst>
                  <p:endCondLst>
                    <p:cond evt="onStopAudio" delay="0">
                      <p:tgtEl>
                        <p:sldTgt/>
                      </p:tgtEl>
                    </p:cond>
                  </p:endCondLst>
                </p:cTn>
                <p:tgtEl>
                  <p:spTgt spid="13"/>
                </p:tgtEl>
              </p:cMediaNode>
            </p:audio>
            <p:audio>
              <p:cMediaNode vol="80000">
                <p:cTn id="50" fill="hold" display="0">
                  <p:stCondLst>
                    <p:cond delay="indefinite"/>
                  </p:stCondLst>
                  <p:endCondLst>
                    <p:cond evt="onStopAudio" delay="0">
                      <p:tgtEl>
                        <p:sldTgt/>
                      </p:tgtEl>
                    </p:cond>
                  </p:endCondLst>
                </p:cTn>
                <p:tgtEl>
                  <p:spTgt spid="16"/>
                </p:tgtEl>
              </p:cMediaNode>
            </p:audio>
            <p:audio>
              <p:cMediaNode vol="80000">
                <p:cTn id="51" fill="hold" display="0">
                  <p:stCondLst>
                    <p:cond delay="indefinite"/>
                  </p:stCondLst>
                  <p:endCondLst>
                    <p:cond evt="onStopAudio" delay="0">
                      <p:tgtEl>
                        <p:sldTgt/>
                      </p:tgtEl>
                    </p:cond>
                  </p:endCondLst>
                </p:cTn>
                <p:tgtEl>
                  <p:spTgt spid="17"/>
                </p:tgtEl>
              </p:cMediaNode>
            </p:audio>
          </p:childTnLst>
        </p:cTn>
      </p:par>
    </p:tnLst>
    <p:bldLst>
      <p:bldP spid="2" grpId="0" animBg="1"/>
      <p:bldP spid="3"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descr="Nga: Thủ đô Moskva chìm trong mưa tuyết - Ảnh thời sự quốc tế - Văn hóa xã  hội - Thông tấn xã Việt Nam (TTXVN)"/>
          <p:cNvPicPr>
            <a:picLocks noChangeAspect="1" noChangeArrowheads="1"/>
          </p:cNvPicPr>
          <p:nvPr/>
        </p:nvPicPr>
        <p:blipFill rotWithShape="1">
          <a:blip r:embed="rId2">
            <a:extLst>
              <a:ext uri="{28A0092B-C50C-407E-A947-70E740481C1C}">
                <a14:useLocalDpi xmlns:a14="http://schemas.microsoft.com/office/drawing/2010/main" val="0"/>
              </a:ext>
            </a:extLst>
          </a:blip>
          <a:srcRect t="18148"/>
          <a:stretch/>
        </p:blipFill>
        <p:spPr bwMode="auto">
          <a:xfrm>
            <a:off x="98612" y="455678"/>
            <a:ext cx="9045388" cy="644677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15"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flipV="1">
            <a:off x="-3404393" y="3404393"/>
            <a:ext cx="6858000" cy="4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15"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H="1">
            <a:off x="5691188" y="3405187"/>
            <a:ext cx="6858000"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5"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H="1" flipV="1">
            <a:off x="0" y="-22225"/>
            <a:ext cx="9144000"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5"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H="1" flipV="1">
            <a:off x="0" y="6858000"/>
            <a:ext cx="9144000"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878958" y="4572000"/>
            <a:ext cx="75296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dirty="0" err="1">
                <a:latin typeface="Times New Roman" pitchFamily="18" charset="0"/>
                <a:cs typeface="Times New Roman" pitchFamily="18" charset="0"/>
              </a:rPr>
              <a:t>Nhiệt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độ</a:t>
            </a:r>
            <a:r>
              <a:rPr lang="en-US" sz="3200" b="1" dirty="0">
                <a:latin typeface="Times New Roman" pitchFamily="18" charset="0"/>
                <a:cs typeface="Times New Roman" pitchFamily="18" charset="0"/>
              </a:rPr>
              <a:t> ở </a:t>
            </a:r>
            <a:r>
              <a:rPr lang="en-US" sz="3200" b="1" dirty="0" err="1">
                <a:latin typeface="Times New Roman" pitchFamily="18" charset="0"/>
                <a:cs typeface="Times New Roman" pitchFamily="18" charset="0"/>
              </a:rPr>
              <a:t>Matxcơva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buổi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trưa</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là</a:t>
            </a:r>
            <a:r>
              <a:rPr lang="en-US" sz="3200" b="1" dirty="0" smtClean="0">
                <a:latin typeface="Times New Roman" pitchFamily="18" charset="0"/>
                <a:cs typeface="Times New Roman" pitchFamily="18" charset="0"/>
              </a:rPr>
              <a:t> </a:t>
            </a:r>
            <a:r>
              <a:rPr lang="en-US" sz="3200" b="1" dirty="0">
                <a:latin typeface="Times New Roman" pitchFamily="18" charset="0"/>
                <a:cs typeface="Times New Roman" pitchFamily="18" charset="0"/>
              </a:rPr>
              <a:t>-3</a:t>
            </a:r>
            <a:r>
              <a:rPr lang="en-US" sz="3200" b="1" baseline="30000" dirty="0">
                <a:latin typeface="Times New Roman" pitchFamily="18" charset="0"/>
                <a:cs typeface="Times New Roman" pitchFamily="18" charset="0"/>
              </a:rPr>
              <a:t>0</a:t>
            </a:r>
            <a:r>
              <a:rPr lang="en-US" sz="3200" b="1" dirty="0">
                <a:latin typeface="Times New Roman" pitchFamily="18" charset="0"/>
                <a:cs typeface="Times New Roman" pitchFamily="18" charset="0"/>
              </a:rPr>
              <a:t>C</a:t>
            </a:r>
          </a:p>
          <a:p>
            <a:pPr eaLnBrk="1" hangingPunct="1"/>
            <a:r>
              <a:rPr lang="en-US" sz="3200" b="1" dirty="0">
                <a:latin typeface="Times New Roman" pitchFamily="18" charset="0"/>
                <a:cs typeface="Times New Roman" pitchFamily="18" charset="0"/>
              </a:rPr>
              <a:t>                                  </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buổi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chiều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giảm</a:t>
            </a:r>
            <a:r>
              <a:rPr lang="en-US" sz="3200" b="1" dirty="0">
                <a:latin typeface="Times New Roman" pitchFamily="18" charset="0"/>
                <a:cs typeface="Times New Roman" pitchFamily="18" charset="0"/>
              </a:rPr>
              <a:t> </a:t>
            </a:r>
            <a:r>
              <a:rPr lang="en-US" sz="3200" b="1" dirty="0" smtClean="0">
                <a:latin typeface="Times New Roman" pitchFamily="18" charset="0"/>
                <a:cs typeface="Times New Roman" pitchFamily="18" charset="0"/>
              </a:rPr>
              <a:t>2</a:t>
            </a:r>
            <a:r>
              <a:rPr lang="en-US" sz="3200" b="1" baseline="30000" dirty="0" smtClean="0">
                <a:latin typeface="Times New Roman" pitchFamily="18" charset="0"/>
                <a:cs typeface="Times New Roman" pitchFamily="18" charset="0"/>
              </a:rPr>
              <a:t>0</a:t>
            </a:r>
            <a:r>
              <a:rPr lang="en-US" sz="3200" b="1" dirty="0" smtClean="0">
                <a:latin typeface="Times New Roman" pitchFamily="18" charset="0"/>
                <a:cs typeface="Times New Roman" pitchFamily="18" charset="0"/>
              </a:rPr>
              <a:t>C</a:t>
            </a:r>
            <a:endParaRPr lang="en-US" sz="3200" b="1" dirty="0">
              <a:latin typeface="Times New Roman" pitchFamily="18" charset="0"/>
              <a:cs typeface="Times New Roman" pitchFamily="18" charset="0"/>
            </a:endParaRPr>
          </a:p>
        </p:txBody>
      </p:sp>
      <p:sp>
        <p:nvSpPr>
          <p:cNvPr id="9" name="Text Box 13"/>
          <p:cNvSpPr txBox="1">
            <a:spLocks noChangeArrowheads="1"/>
          </p:cNvSpPr>
          <p:nvPr/>
        </p:nvSpPr>
        <p:spPr bwMode="auto">
          <a:xfrm>
            <a:off x="49215" y="22225"/>
            <a:ext cx="9047160" cy="769441"/>
          </a:xfrm>
          <a:prstGeom prst="rect">
            <a:avLst/>
          </a:prstGeom>
          <a:gradFill rotWithShape="1">
            <a:gsLst>
              <a:gs pos="0">
                <a:schemeClr val="accent1"/>
              </a:gs>
              <a:gs pos="100000">
                <a:srgbClr val="FFFFCC"/>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algn="ctr" eaLnBrk="1" hangingPunct="1">
              <a:spcBef>
                <a:spcPct val="10000"/>
              </a:spcBef>
            </a:pPr>
            <a:r>
              <a:rPr lang="en-US" sz="4400" b="1" dirty="0" smtClean="0">
                <a:latin typeface="Times New Roman" pitchFamily="18" charset="0"/>
                <a:cs typeface="Times New Roman" pitchFamily="18" charset="0"/>
              </a:rPr>
              <a:t>KHỞI ĐỘNG</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031" y="5513203"/>
            <a:ext cx="188753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loud Callout 4"/>
          <p:cNvSpPr/>
          <p:nvPr/>
        </p:nvSpPr>
        <p:spPr>
          <a:xfrm>
            <a:off x="228600" y="609600"/>
            <a:ext cx="5638800" cy="3429000"/>
          </a:xfrm>
          <a:prstGeom prst="cloudCallout">
            <a:avLst>
              <a:gd name="adj1" fmla="val -34975"/>
              <a:gd name="adj2" fmla="val 92268"/>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smtClean="0">
                <a:solidFill>
                  <a:schemeClr val="tx1"/>
                </a:solidFill>
                <a:latin typeface="+mj-lt"/>
              </a:rPr>
              <a:t>Nhiệt độ buổi chiều ở Matxcơva?</a:t>
            </a:r>
            <a:endParaRPr lang="en-US" sz="3600" dirty="0">
              <a:solidFill>
                <a:schemeClr val="tx1"/>
              </a:solidFill>
              <a:latin typeface="+mj-lt"/>
            </a:endParaRPr>
          </a:p>
        </p:txBody>
      </p:sp>
      <p:pic>
        <p:nvPicPr>
          <p:cNvPr id="3083"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4008" y="5500503"/>
            <a:ext cx="19208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
        <p:nvSpPr>
          <p:cNvPr id="6" name="Oval Callout 5"/>
          <p:cNvSpPr/>
          <p:nvPr/>
        </p:nvSpPr>
        <p:spPr>
          <a:xfrm>
            <a:off x="7162800" y="2743200"/>
            <a:ext cx="1752600" cy="1524000"/>
          </a:xfrm>
          <a:prstGeom prst="wedgeEllipseCallout">
            <a:avLst>
              <a:gd name="adj1" fmla="val 19200"/>
              <a:gd name="adj2" fmla="val 1206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latin typeface="Times New Roman" pitchFamily="18" charset="0"/>
                <a:cs typeface="Times New Roman" pitchFamily="18" charset="0"/>
              </a:rPr>
              <a:t>???</a:t>
            </a:r>
            <a:endParaRPr lang="en-US" sz="4000" b="1" dirty="0">
              <a:solidFill>
                <a:schemeClr val="tx1"/>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grpId="1" nodeType="clickEffect">
                                  <p:stCondLst>
                                    <p:cond delay="0"/>
                                  </p:stCondLst>
                                  <p:childTnLst>
                                    <p:animEffect transition="out" filter="blinds(horizontal)">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083"/>
                                        </p:tgtEl>
                                        <p:attrNameLst>
                                          <p:attrName>style.visibility</p:attrName>
                                        </p:attrNameLst>
                                      </p:cBhvr>
                                      <p:to>
                                        <p:strVal val="visible"/>
                                      </p:to>
                                    </p:set>
                                    <p:animEffect transition="in" filter="barn(inVertical)">
                                      <p:cBhvr>
                                        <p:cTn id="29" dur="500"/>
                                        <p:tgtEl>
                                          <p:spTgt spid="3083"/>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nimBg="1"/>
      <p:bldP spid="5" grpId="1"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0" r="-10000"/>
          </a:stretch>
        </a:blipFill>
        <a:effectLst/>
      </p:bgPr>
    </p:bg>
    <p:spTree>
      <p:nvGrpSpPr>
        <p:cNvPr id="1" name=""/>
        <p:cNvGrpSpPr/>
        <p:nvPr/>
      </p:nvGrpSpPr>
      <p:grpSpPr>
        <a:xfrm>
          <a:off x="0" y="0"/>
          <a:ext cx="0" cy="0"/>
          <a:chOff x="0" y="0"/>
          <a:chExt cx="0" cy="0"/>
        </a:xfrm>
      </p:grpSpPr>
      <p:sp>
        <p:nvSpPr>
          <p:cNvPr id="2" name="Snip Diagonal Corner Rectangle 1"/>
          <p:cNvSpPr/>
          <p:nvPr/>
        </p:nvSpPr>
        <p:spPr>
          <a:xfrm>
            <a:off x="467544" y="332656"/>
            <a:ext cx="8208912" cy="1080120"/>
          </a:xfrm>
          <a:prstGeom prst="snip2Diag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dirty="0" smtClean="0">
                <a:latin typeface="Times New Roman" pitchFamily="18" charset="0"/>
                <a:cs typeface="Times New Roman" pitchFamily="18" charset="0"/>
              </a:rPr>
              <a:t>(-5) + 15 = ?</a:t>
            </a:r>
            <a:endParaRPr lang="en-US" sz="4400" dirty="0">
              <a:latin typeface="Times New Roman" pitchFamily="18" charset="0"/>
              <a:cs typeface="Times New Roman" pitchFamily="18" charset="0"/>
            </a:endParaRPr>
          </a:p>
        </p:txBody>
      </p:sp>
      <p:pic>
        <p:nvPicPr>
          <p:cNvPr id="6"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6"/>
          <a:stretch>
            <a:fillRect/>
          </a:stretch>
        </p:blipFill>
        <p:spPr>
          <a:xfrm>
            <a:off x="-1205408" y="567916"/>
            <a:ext cx="609600" cy="609600"/>
          </a:xfrm>
          <a:prstGeom prst="rect">
            <a:avLst/>
          </a:prstGeom>
        </p:spPr>
      </p:pic>
      <p:sp>
        <p:nvSpPr>
          <p:cNvPr id="3" name="Snip Diagonal Corner Rectangle 2"/>
          <p:cNvSpPr/>
          <p:nvPr/>
        </p:nvSpPr>
        <p:spPr>
          <a:xfrm>
            <a:off x="4753372" y="3429000"/>
            <a:ext cx="3600400" cy="1296144"/>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600" dirty="0" smtClean="0">
                <a:latin typeface="Times New Roman" pitchFamily="18" charset="0"/>
                <a:cs typeface="Times New Roman" pitchFamily="18" charset="0"/>
              </a:rPr>
              <a:t>15 – 5 = 10</a:t>
            </a:r>
            <a:endParaRPr lang="en-US" sz="3600" dirty="0">
              <a:latin typeface="Times New Roman" pitchFamily="18" charset="0"/>
              <a:cs typeface="Times New Roman" pitchFamily="18" charset="0"/>
            </a:endParaRPr>
          </a:p>
        </p:txBody>
      </p:sp>
      <p:pic>
        <p:nvPicPr>
          <p:cNvPr id="13"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7"/>
          <a:stretch>
            <a:fillRect/>
          </a:stretch>
        </p:blipFill>
        <p:spPr>
          <a:xfrm>
            <a:off x="3993931" y="6925823"/>
            <a:ext cx="609600" cy="609600"/>
          </a:xfrm>
          <a:prstGeom prst="rect">
            <a:avLst/>
          </a:prstGeom>
        </p:spPr>
      </p:pic>
      <p:sp>
        <p:nvSpPr>
          <p:cNvPr id="14" name="Snip Diagonal Corner Rectangle 13"/>
          <p:cNvSpPr/>
          <p:nvPr/>
        </p:nvSpPr>
        <p:spPr>
          <a:xfrm>
            <a:off x="770339" y="3429000"/>
            <a:ext cx="3600400" cy="1296144"/>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600" dirty="0" smtClean="0">
                <a:latin typeface="Times New Roman" pitchFamily="18" charset="0"/>
                <a:cs typeface="Times New Roman" pitchFamily="18" charset="0"/>
              </a:rPr>
              <a:t>- (15 – 5) = -10</a:t>
            </a:r>
            <a:endParaRPr lang="en-US" sz="3600" dirty="0">
              <a:latin typeface="Times New Roman" pitchFamily="18" charset="0"/>
              <a:cs typeface="Times New Roman" pitchFamily="18" charset="0"/>
            </a:endParaRPr>
          </a:p>
        </p:txBody>
      </p:sp>
      <p:pic>
        <p:nvPicPr>
          <p:cNvPr id="16"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7"/>
          <a:stretch>
            <a:fillRect/>
          </a:stretch>
        </p:blipFill>
        <p:spPr>
          <a:xfrm>
            <a:off x="6283424" y="7108766"/>
            <a:ext cx="609600" cy="609600"/>
          </a:xfrm>
          <a:prstGeom prst="rect">
            <a:avLst/>
          </a:prstGeom>
        </p:spPr>
      </p:pic>
      <p:pic>
        <p:nvPicPr>
          <p:cNvPr id="17"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7"/>
          <a:stretch>
            <a:fillRect/>
          </a:stretch>
        </p:blipFill>
        <p:spPr>
          <a:xfrm>
            <a:off x="8523280" y="7177577"/>
            <a:ext cx="609600" cy="609600"/>
          </a:xfrm>
          <a:prstGeom prst="rect">
            <a:avLst/>
          </a:prstGeom>
        </p:spPr>
      </p:pic>
      <p:pic>
        <p:nvPicPr>
          <p:cNvPr id="10" name="Picture 9">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53060" y="4781083"/>
            <a:ext cx="2001423" cy="2001423"/>
          </a:xfrm>
          <a:prstGeom prst="rect">
            <a:avLst/>
          </a:prstGeom>
        </p:spPr>
      </p:pic>
    </p:spTree>
    <p:extLst>
      <p:ext uri="{BB962C8B-B14F-4D97-AF65-F5344CB8AC3E}">
        <p14:creationId xmlns:p14="http://schemas.microsoft.com/office/powerpoint/2010/main" val="3611659403"/>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out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mediacall" presetSubtype="0" fill="hold" nodeType="clickEffect">
                                  <p:stCondLst>
                                    <p:cond delay="0"/>
                                  </p:stCondLst>
                                  <p:childTnLst>
                                    <p:cmd type="call" cmd="stop">
                                      <p:cBhvr>
                                        <p:cTn id="17" dur="1" fill="hold"/>
                                        <p:tgtEl>
                                          <p:spTgt spid="6"/>
                                        </p:tgtEl>
                                      </p:cBhvr>
                                    </p:cmd>
                                  </p:childTnLst>
                                </p:cTn>
                              </p:par>
                            </p:childTnLst>
                          </p:cTn>
                        </p:par>
                      </p:childTnLst>
                    </p:cTn>
                  </p:par>
                  <p:par>
                    <p:cTn id="18" fill="hold">
                      <p:stCondLst>
                        <p:cond delay="indefinite"/>
                      </p:stCondLst>
                      <p:childTnLst>
                        <p:par>
                          <p:cTn id="19" fill="hold">
                            <p:stCondLst>
                              <p:cond delay="0"/>
                            </p:stCondLst>
                            <p:childTnLst>
                              <p:par>
                                <p:cTn id="20" presetID="3" presetClass="mediacall" presetSubtype="0" fill="hold" nodeType="clickEffect">
                                  <p:stCondLst>
                                    <p:cond delay="0"/>
                                  </p:stCondLst>
                                  <p:childTnLst>
                                    <p:cmd type="call" cmd="stop">
                                      <p:cBhvr>
                                        <p:cTn id="21" dur="1" fill="hold"/>
                                        <p:tgtEl>
                                          <p:spTgt spid="6"/>
                                        </p:tgtEl>
                                      </p:cBhvr>
                                    </p:cmd>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6"/>
                                        </p:tgtEl>
                                      </p:cBhvr>
                                    </p:cmd>
                                  </p:childTnLst>
                                </p:cTn>
                              </p:par>
                              <p:par>
                                <p:cTn id="26" presetID="1" presetClass="mediacall" presetSubtype="0" fill="hold" nodeType="withEffect">
                                  <p:stCondLst>
                                    <p:cond delay="0"/>
                                  </p:stCondLst>
                                  <p:childTnLst>
                                    <p:cmd type="call" cmd="playFrom(0.0)">
                                      <p:cBhvr>
                                        <p:cTn id="27" dur="2992" fill="hold"/>
                                        <p:tgtEl>
                                          <p:spTgt spid="17"/>
                                        </p:tgtEl>
                                      </p:cBhvr>
                                    </p:cmd>
                                  </p:childTnLst>
                                </p:cTn>
                              </p:par>
                              <p:par>
                                <p:cTn id="28" presetID="1" presetClass="mediacall" presetSubtype="0" fill="hold" nodeType="withEffect">
                                  <p:stCondLst>
                                    <p:cond delay="0"/>
                                  </p:stCondLst>
                                  <p:childTnLst>
                                    <p:cmd type="call" cmd="playFrom(0.0)">
                                      <p:cBhvr>
                                        <p:cTn id="29" dur="299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6"/>
                </p:tgtEl>
              </p:cMediaNode>
            </p:audio>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3"/>
                                        </p:tgtEl>
                                        <p:attrNameLst>
                                          <p:attrName>fillcolor</p:attrName>
                                        </p:attrNameLst>
                                      </p:cBhvr>
                                      <p:to>
                                        <a:srgbClr val="FF0000"/>
                                      </p:to>
                                    </p:animClr>
                                    <p:set>
                                      <p:cBhvr>
                                        <p:cTn id="36" dur="2000" fill="hold"/>
                                        <p:tgtEl>
                                          <p:spTgt spid="3"/>
                                        </p:tgtEl>
                                        <p:attrNameLst>
                                          <p:attrName>fill.type</p:attrName>
                                        </p:attrNameLst>
                                      </p:cBhvr>
                                      <p:to>
                                        <p:strVal val="solid"/>
                                      </p:to>
                                    </p:set>
                                    <p:set>
                                      <p:cBhvr>
                                        <p:cTn id="37" dur="2000" fill="hold"/>
                                        <p:tgtEl>
                                          <p:spTgt spid="3"/>
                                        </p:tgtEl>
                                        <p:attrNameLst>
                                          <p:attrName>fill.on</p:attrName>
                                        </p:attrNameLst>
                                      </p:cBhvr>
                                      <p:to>
                                        <p:strVal val="true"/>
                                      </p:to>
                                    </p:set>
                                  </p:childTnLst>
                                </p:cTn>
                              </p:par>
                              <p:par>
                                <p:cTn id="38" presetID="2" presetClass="mediacall" presetSubtype="0" fill="hold" nodeType="withEffect">
                                  <p:stCondLst>
                                    <p:cond delay="0"/>
                                  </p:stCondLst>
                                  <p:childTnLst>
                                    <p:cmd type="call" cmd="togglePause">
                                      <p:cBhvr>
                                        <p:cTn id="39" dur="1" fill="hold"/>
                                        <p:tgtEl>
                                          <p:spTgt spid="6"/>
                                        </p:tgtEl>
                                      </p:cBhvr>
                                    </p:cmd>
                                  </p:childTnLst>
                                </p:cTn>
                              </p:par>
                            </p:childTnLst>
                          </p:cTn>
                        </p:par>
                      </p:childTnLst>
                    </p:cTn>
                  </p:par>
                </p:childTnLst>
              </p:cTn>
              <p:nextCondLst>
                <p:cond evt="onClick" delay="0">
                  <p:tgtEl>
                    <p:spTgt spid="3"/>
                  </p:tgtEl>
                </p:cond>
              </p:nextCondLst>
            </p:seq>
            <p:audio>
              <p:cMediaNode vol="80000">
                <p:cTn id="40" fill="hold" display="0">
                  <p:stCondLst>
                    <p:cond delay="indefinite"/>
                  </p:stCondLst>
                  <p:endCondLst>
                    <p:cond evt="onStopAudio" delay="0">
                      <p:tgtEl>
                        <p:sldTgt/>
                      </p:tgtEl>
                    </p:cond>
                  </p:endCondLst>
                </p:cTn>
                <p:tgtEl>
                  <p:spTgt spid="13"/>
                </p:tgtEl>
              </p:cMediaNode>
            </p:audio>
            <p:seq concurrent="1" nextAc="seek">
              <p:cTn id="41" restart="whenNotActive" fill="hold" evtFilter="cancelBubble" nodeType="interactiveSeq">
                <p:stCondLst>
                  <p:cond evt="onClick" delay="0">
                    <p:tgtEl>
                      <p:spTgt spid="14"/>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4"/>
                                        </p:tgtEl>
                                        <p:attrNameLst>
                                          <p:attrName>fillcolor</p:attrName>
                                        </p:attrNameLst>
                                      </p:cBhvr>
                                      <p:to>
                                        <a:srgbClr val="A5A5A5"/>
                                      </p:to>
                                    </p:animClr>
                                    <p:set>
                                      <p:cBhvr>
                                        <p:cTn id="46" dur="2000" fill="hold"/>
                                        <p:tgtEl>
                                          <p:spTgt spid="14"/>
                                        </p:tgtEl>
                                        <p:attrNameLst>
                                          <p:attrName>fill.type</p:attrName>
                                        </p:attrNameLst>
                                      </p:cBhvr>
                                      <p:to>
                                        <p:strVal val="solid"/>
                                      </p:to>
                                    </p:set>
                                    <p:set>
                                      <p:cBhvr>
                                        <p:cTn id="47" dur="2000" fill="hold"/>
                                        <p:tgtEl>
                                          <p:spTgt spid="14"/>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2992" fill="hold"/>
                                        <p:tgtEl>
                                          <p:spTgt spid="16"/>
                                        </p:tgtEl>
                                      </p:cBhvr>
                                    </p:cmd>
                                  </p:childTnLst>
                                </p:cTn>
                              </p:par>
                            </p:childTnLst>
                          </p:cTn>
                        </p:par>
                      </p:childTnLst>
                    </p:cTn>
                  </p:par>
                </p:childTnLst>
              </p:cTn>
              <p:nextCondLst>
                <p:cond evt="onClick" delay="0">
                  <p:tgtEl>
                    <p:spTgt spid="14"/>
                  </p:tgtEl>
                </p:cond>
              </p:nextCondLst>
            </p:seq>
            <p:audio>
              <p:cMediaNode vol="80000">
                <p:cTn id="50" fill="hold" display="0">
                  <p:stCondLst>
                    <p:cond delay="indefinite"/>
                  </p:stCondLst>
                  <p:endCondLst>
                    <p:cond evt="onStopAudio" delay="0">
                      <p:tgtEl>
                        <p:sldTgt/>
                      </p:tgtEl>
                    </p:cond>
                  </p:endCondLst>
                </p:cTn>
                <p:tgtEl>
                  <p:spTgt spid="16"/>
                </p:tgtEl>
              </p:cMediaNode>
            </p:audio>
            <p:audio>
              <p:cMediaNode vol="80000">
                <p:cTn id="51" fill="hold" display="0">
                  <p:stCondLst>
                    <p:cond delay="indefinite"/>
                  </p:stCondLst>
                  <p:endCondLst>
                    <p:cond evt="onStopAudio" delay="0">
                      <p:tgtEl>
                        <p:sldTgt/>
                      </p:tgtEl>
                    </p:cond>
                  </p:endCondLst>
                </p:cTn>
                <p:tgtEl>
                  <p:spTgt spid="17"/>
                </p:tgtEl>
              </p:cMediaNode>
            </p:audio>
          </p:childTnLst>
        </p:cTn>
      </p:par>
    </p:tnLst>
    <p:bldLst>
      <p:bldP spid="2" grpId="0" animBg="1"/>
      <p:bldP spid="3"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0" r="-10000"/>
          </a:stretch>
        </a:blipFill>
        <a:effectLst/>
      </p:bgPr>
    </p:bg>
    <p:spTree>
      <p:nvGrpSpPr>
        <p:cNvPr id="1" name=""/>
        <p:cNvGrpSpPr/>
        <p:nvPr/>
      </p:nvGrpSpPr>
      <p:grpSpPr>
        <a:xfrm>
          <a:off x="0" y="0"/>
          <a:ext cx="0" cy="0"/>
          <a:chOff x="0" y="0"/>
          <a:chExt cx="0" cy="0"/>
        </a:xfrm>
      </p:grpSpPr>
      <p:sp>
        <p:nvSpPr>
          <p:cNvPr id="2" name="Snip Diagonal Corner Rectangle 1"/>
          <p:cNvSpPr/>
          <p:nvPr/>
        </p:nvSpPr>
        <p:spPr>
          <a:xfrm>
            <a:off x="459843" y="332656"/>
            <a:ext cx="8208912" cy="1080120"/>
          </a:xfrm>
          <a:prstGeom prst="snip2Diag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dirty="0" smtClean="0">
                <a:latin typeface="Times New Roman" pitchFamily="18" charset="0"/>
                <a:cs typeface="Times New Roman" pitchFamily="18" charset="0"/>
              </a:rPr>
              <a:t>(-25) + 75 = ?</a:t>
            </a:r>
            <a:endParaRPr lang="en-US" sz="4400" dirty="0">
              <a:latin typeface="Times New Roman" pitchFamily="18" charset="0"/>
              <a:cs typeface="Times New Roman" pitchFamily="18" charset="0"/>
            </a:endParaRPr>
          </a:p>
        </p:txBody>
      </p:sp>
      <p:pic>
        <p:nvPicPr>
          <p:cNvPr id="6"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6"/>
          <a:stretch>
            <a:fillRect/>
          </a:stretch>
        </p:blipFill>
        <p:spPr>
          <a:xfrm>
            <a:off x="-1205408" y="567916"/>
            <a:ext cx="609600" cy="609600"/>
          </a:xfrm>
          <a:prstGeom prst="rect">
            <a:avLst/>
          </a:prstGeom>
        </p:spPr>
      </p:pic>
      <p:sp>
        <p:nvSpPr>
          <p:cNvPr id="3" name="Snip Diagonal Corner Rectangle 2"/>
          <p:cNvSpPr/>
          <p:nvPr/>
        </p:nvSpPr>
        <p:spPr>
          <a:xfrm>
            <a:off x="783614" y="3429000"/>
            <a:ext cx="3600400" cy="1296144"/>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600" dirty="0" smtClean="0">
                <a:latin typeface="Times New Roman" pitchFamily="18" charset="0"/>
                <a:cs typeface="Times New Roman" pitchFamily="18" charset="0"/>
              </a:rPr>
              <a:t>75 – 25 = 50</a:t>
            </a:r>
            <a:endParaRPr lang="en-US" sz="3600" dirty="0">
              <a:latin typeface="Times New Roman" pitchFamily="18" charset="0"/>
              <a:cs typeface="Times New Roman" pitchFamily="18" charset="0"/>
            </a:endParaRPr>
          </a:p>
        </p:txBody>
      </p:sp>
      <p:pic>
        <p:nvPicPr>
          <p:cNvPr id="13"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7"/>
          <a:stretch>
            <a:fillRect/>
          </a:stretch>
        </p:blipFill>
        <p:spPr>
          <a:xfrm>
            <a:off x="3993931" y="6925823"/>
            <a:ext cx="609600" cy="609600"/>
          </a:xfrm>
          <a:prstGeom prst="rect">
            <a:avLst/>
          </a:prstGeom>
        </p:spPr>
      </p:pic>
      <p:sp>
        <p:nvSpPr>
          <p:cNvPr id="15" name="Snip Diagonal Corner Rectangle 14"/>
          <p:cNvSpPr/>
          <p:nvPr/>
        </p:nvSpPr>
        <p:spPr>
          <a:xfrm>
            <a:off x="4788024" y="3429000"/>
            <a:ext cx="3600400" cy="1296144"/>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600" dirty="0" smtClean="0">
                <a:latin typeface="Times New Roman" pitchFamily="18" charset="0"/>
                <a:cs typeface="Times New Roman" pitchFamily="18" charset="0"/>
              </a:rPr>
              <a:t>- (75 - 25) = - 50</a:t>
            </a:r>
            <a:endParaRPr lang="en-US" sz="3600" dirty="0">
              <a:latin typeface="Times New Roman" pitchFamily="18" charset="0"/>
              <a:cs typeface="Times New Roman" pitchFamily="18" charset="0"/>
            </a:endParaRPr>
          </a:p>
        </p:txBody>
      </p:sp>
      <p:pic>
        <p:nvPicPr>
          <p:cNvPr id="16"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7"/>
          <a:stretch>
            <a:fillRect/>
          </a:stretch>
        </p:blipFill>
        <p:spPr>
          <a:xfrm>
            <a:off x="6283424" y="7108766"/>
            <a:ext cx="609600" cy="609600"/>
          </a:xfrm>
          <a:prstGeom prst="rect">
            <a:avLst/>
          </a:prstGeom>
        </p:spPr>
      </p:pic>
      <p:pic>
        <p:nvPicPr>
          <p:cNvPr id="17"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7"/>
          <a:stretch>
            <a:fillRect/>
          </a:stretch>
        </p:blipFill>
        <p:spPr>
          <a:xfrm>
            <a:off x="8523280" y="7177577"/>
            <a:ext cx="609600" cy="609600"/>
          </a:xfrm>
          <a:prstGeom prst="rect">
            <a:avLst/>
          </a:prstGeom>
        </p:spPr>
      </p:pic>
      <p:pic>
        <p:nvPicPr>
          <p:cNvPr id="10" name="Picture 9">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22569" y="5229200"/>
            <a:ext cx="2001423" cy="2001423"/>
          </a:xfrm>
          <a:prstGeom prst="rect">
            <a:avLst/>
          </a:prstGeom>
        </p:spPr>
      </p:pic>
    </p:spTree>
    <p:extLst>
      <p:ext uri="{BB962C8B-B14F-4D97-AF65-F5344CB8AC3E}">
        <p14:creationId xmlns:p14="http://schemas.microsoft.com/office/powerpoint/2010/main" val="207638760"/>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out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mediacall" presetSubtype="0" fill="hold" nodeType="clickEffect">
                                  <p:stCondLst>
                                    <p:cond delay="0"/>
                                  </p:stCondLst>
                                  <p:childTnLst>
                                    <p:cmd type="call" cmd="stop">
                                      <p:cBhvr>
                                        <p:cTn id="17" dur="1" fill="hold"/>
                                        <p:tgtEl>
                                          <p:spTgt spid="6"/>
                                        </p:tgtEl>
                                      </p:cBhvr>
                                    </p:cmd>
                                  </p:childTnLst>
                                </p:cTn>
                              </p:par>
                            </p:childTnLst>
                          </p:cTn>
                        </p:par>
                      </p:childTnLst>
                    </p:cTn>
                  </p:par>
                  <p:par>
                    <p:cTn id="18" fill="hold">
                      <p:stCondLst>
                        <p:cond delay="indefinite"/>
                      </p:stCondLst>
                      <p:childTnLst>
                        <p:par>
                          <p:cTn id="19" fill="hold">
                            <p:stCondLst>
                              <p:cond delay="0"/>
                            </p:stCondLst>
                            <p:childTnLst>
                              <p:par>
                                <p:cTn id="20" presetID="3" presetClass="mediacall" presetSubtype="0" fill="hold" nodeType="clickEffect">
                                  <p:stCondLst>
                                    <p:cond delay="0"/>
                                  </p:stCondLst>
                                  <p:childTnLst>
                                    <p:cmd type="call" cmd="stop">
                                      <p:cBhvr>
                                        <p:cTn id="21" dur="1" fill="hold"/>
                                        <p:tgtEl>
                                          <p:spTgt spid="6"/>
                                        </p:tgtEl>
                                      </p:cBhvr>
                                    </p:cmd>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6"/>
                                        </p:tgtEl>
                                      </p:cBhvr>
                                    </p:cmd>
                                  </p:childTnLst>
                                </p:cTn>
                              </p:par>
                              <p:par>
                                <p:cTn id="26" presetID="1" presetClass="mediacall" presetSubtype="0" fill="hold" nodeType="withEffect">
                                  <p:stCondLst>
                                    <p:cond delay="0"/>
                                  </p:stCondLst>
                                  <p:childTnLst>
                                    <p:cmd type="call" cmd="playFrom(0.0)">
                                      <p:cBhvr>
                                        <p:cTn id="27" dur="2966" fill="hold"/>
                                        <p:tgtEl>
                                          <p:spTgt spid="16"/>
                                        </p:tgtEl>
                                      </p:cBhvr>
                                    </p:cmd>
                                  </p:childTnLst>
                                </p:cTn>
                              </p:par>
                              <p:par>
                                <p:cTn id="28" presetID="1" presetClass="mediacall" presetSubtype="0" fill="hold" nodeType="withEffect">
                                  <p:stCondLst>
                                    <p:cond delay="0"/>
                                  </p:stCondLst>
                                  <p:childTnLst>
                                    <p:cmd type="call" cmd="playFrom(0.0)">
                                      <p:cBhvr>
                                        <p:cTn id="29" dur="29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6"/>
                </p:tgtEl>
              </p:cMediaNode>
            </p:audio>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3"/>
                                        </p:tgtEl>
                                        <p:attrNameLst>
                                          <p:attrName>fillcolor</p:attrName>
                                        </p:attrNameLst>
                                      </p:cBhvr>
                                      <p:to>
                                        <a:srgbClr val="FF0000"/>
                                      </p:to>
                                    </p:animClr>
                                    <p:set>
                                      <p:cBhvr>
                                        <p:cTn id="36" dur="2000" fill="hold"/>
                                        <p:tgtEl>
                                          <p:spTgt spid="3"/>
                                        </p:tgtEl>
                                        <p:attrNameLst>
                                          <p:attrName>fill.type</p:attrName>
                                        </p:attrNameLst>
                                      </p:cBhvr>
                                      <p:to>
                                        <p:strVal val="solid"/>
                                      </p:to>
                                    </p:set>
                                    <p:set>
                                      <p:cBhvr>
                                        <p:cTn id="37" dur="2000" fill="hold"/>
                                        <p:tgtEl>
                                          <p:spTgt spid="3"/>
                                        </p:tgtEl>
                                        <p:attrNameLst>
                                          <p:attrName>fill.on</p:attrName>
                                        </p:attrNameLst>
                                      </p:cBhvr>
                                      <p:to>
                                        <p:strVal val="true"/>
                                      </p:to>
                                    </p:set>
                                  </p:childTnLst>
                                </p:cTn>
                              </p:par>
                              <p:par>
                                <p:cTn id="38" presetID="2" presetClass="mediacall" presetSubtype="0" fill="hold" nodeType="withEffect">
                                  <p:stCondLst>
                                    <p:cond delay="0"/>
                                  </p:stCondLst>
                                  <p:childTnLst>
                                    <p:cmd type="call" cmd="togglePause">
                                      <p:cBhvr>
                                        <p:cTn id="39" dur="1" fill="hold"/>
                                        <p:tgtEl>
                                          <p:spTgt spid="6"/>
                                        </p:tgtEl>
                                      </p:cBhvr>
                                    </p:cmd>
                                  </p:childTnLst>
                                </p:cTn>
                              </p:par>
                            </p:childTnLst>
                          </p:cTn>
                        </p:par>
                      </p:childTnLst>
                    </p:cTn>
                  </p:par>
                </p:childTnLst>
              </p:cTn>
              <p:nextCondLst>
                <p:cond evt="onClick" delay="0">
                  <p:tgtEl>
                    <p:spTgt spid="3"/>
                  </p:tgtEl>
                </p:cond>
              </p:nextCondLst>
            </p:seq>
            <p:audio>
              <p:cMediaNode vol="80000">
                <p:cTn id="40" fill="hold" display="0">
                  <p:stCondLst>
                    <p:cond delay="indefinite"/>
                  </p:stCondLst>
                  <p:endCondLst>
                    <p:cond evt="onStopAudio" delay="0">
                      <p:tgtEl>
                        <p:sldTgt/>
                      </p:tgtEl>
                    </p:cond>
                  </p:endCondLst>
                </p:cTn>
                <p:tgtEl>
                  <p:spTgt spid="13"/>
                </p:tgtEl>
              </p:cMediaNode>
            </p:audio>
            <p:seq concurrent="1" nextAc="seek">
              <p:cTn id="41" restart="whenNotActive" fill="hold" evtFilter="cancelBubble" nodeType="interactiveSeq">
                <p:stCondLst>
                  <p:cond evt="onClick" delay="0">
                    <p:tgtEl>
                      <p:spTgt spid="15"/>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5A5A5"/>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3000" fill="hold"/>
                                        <p:tgtEl>
                                          <p:spTgt spid="17"/>
                                        </p:tgtEl>
                                      </p:cBhvr>
                                    </p:cmd>
                                  </p:childTnLst>
                                </p:cTn>
                              </p:par>
                            </p:childTnLst>
                          </p:cTn>
                        </p:par>
                      </p:childTnLst>
                    </p:cTn>
                  </p:par>
                </p:childTnLst>
              </p:cTn>
              <p:nextCondLst>
                <p:cond evt="onClick" delay="0">
                  <p:tgtEl>
                    <p:spTgt spid="15"/>
                  </p:tgtEl>
                </p:cond>
              </p:nextCondLst>
            </p:seq>
            <p:audio>
              <p:cMediaNode vol="80000">
                <p:cTn id="50" fill="hold" display="0">
                  <p:stCondLst>
                    <p:cond delay="indefinite"/>
                  </p:stCondLst>
                  <p:endCondLst>
                    <p:cond evt="onStopAudio" delay="0">
                      <p:tgtEl>
                        <p:sldTgt/>
                      </p:tgtEl>
                    </p:cond>
                  </p:endCondLst>
                </p:cTn>
                <p:tgtEl>
                  <p:spTgt spid="16"/>
                </p:tgtEl>
              </p:cMediaNode>
            </p:audio>
            <p:audio>
              <p:cMediaNode vol="80000">
                <p:cTn id="51" fill="hold" display="0">
                  <p:stCondLst>
                    <p:cond delay="indefinite"/>
                  </p:stCondLst>
                  <p:endCondLst>
                    <p:cond evt="onStopAudio" delay="0">
                      <p:tgtEl>
                        <p:sldTgt/>
                      </p:tgtEl>
                    </p:cond>
                  </p:endCondLst>
                </p:cTn>
                <p:tgtEl>
                  <p:spTgt spid="17"/>
                </p:tgtEl>
              </p:cMediaNode>
            </p:audio>
          </p:childTnLst>
        </p:cTn>
      </p:par>
    </p:tnLst>
    <p:bldLst>
      <p:bldP spid="2" grpId="0" animBg="1"/>
      <p:bldP spid="3"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0" r="-10000"/>
          </a:stretch>
        </a:blipFill>
        <a:effectLst/>
      </p:bgPr>
    </p:bg>
    <p:spTree>
      <p:nvGrpSpPr>
        <p:cNvPr id="1" name=""/>
        <p:cNvGrpSpPr/>
        <p:nvPr/>
      </p:nvGrpSpPr>
      <p:grpSpPr>
        <a:xfrm>
          <a:off x="0" y="0"/>
          <a:ext cx="0" cy="0"/>
          <a:chOff x="0" y="0"/>
          <a:chExt cx="0" cy="0"/>
        </a:xfrm>
      </p:grpSpPr>
      <p:sp>
        <p:nvSpPr>
          <p:cNvPr id="2" name="Snip Diagonal Corner Rectangle 1"/>
          <p:cNvSpPr/>
          <p:nvPr/>
        </p:nvSpPr>
        <p:spPr>
          <a:xfrm>
            <a:off x="467544" y="332656"/>
            <a:ext cx="8208912" cy="1080120"/>
          </a:xfrm>
          <a:prstGeom prst="snip2Diag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dirty="0" smtClean="0">
                <a:latin typeface="Times New Roman" pitchFamily="18" charset="0"/>
                <a:cs typeface="Times New Roman" pitchFamily="18" charset="0"/>
              </a:rPr>
              <a:t>49 + (-51) = ?</a:t>
            </a:r>
            <a:endParaRPr lang="en-US" sz="4400" dirty="0">
              <a:latin typeface="Times New Roman" pitchFamily="18" charset="0"/>
              <a:cs typeface="Times New Roman" pitchFamily="18" charset="0"/>
            </a:endParaRPr>
          </a:p>
        </p:txBody>
      </p:sp>
      <p:pic>
        <p:nvPicPr>
          <p:cNvPr id="6"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6"/>
          <a:stretch>
            <a:fillRect/>
          </a:stretch>
        </p:blipFill>
        <p:spPr>
          <a:xfrm>
            <a:off x="-1205408" y="567916"/>
            <a:ext cx="609600" cy="609600"/>
          </a:xfrm>
          <a:prstGeom prst="rect">
            <a:avLst/>
          </a:prstGeom>
        </p:spPr>
      </p:pic>
      <p:sp>
        <p:nvSpPr>
          <p:cNvPr id="3" name="Snip Diagonal Corner Rectangle 2"/>
          <p:cNvSpPr/>
          <p:nvPr/>
        </p:nvSpPr>
        <p:spPr>
          <a:xfrm>
            <a:off x="677066" y="3124200"/>
            <a:ext cx="3600400" cy="1296144"/>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600" dirty="0" smtClean="0">
                <a:latin typeface="Times New Roman" pitchFamily="18" charset="0"/>
                <a:cs typeface="Times New Roman" pitchFamily="18" charset="0"/>
              </a:rPr>
              <a:t>- (51 – 49) = - 2</a:t>
            </a:r>
            <a:endParaRPr lang="en-US" sz="3600" dirty="0">
              <a:latin typeface="Times New Roman" pitchFamily="18" charset="0"/>
              <a:cs typeface="Times New Roman" pitchFamily="18" charset="0"/>
            </a:endParaRPr>
          </a:p>
        </p:txBody>
      </p:sp>
      <p:sp>
        <p:nvSpPr>
          <p:cNvPr id="12" name="Snip Diagonal Corner Rectangle 11"/>
          <p:cNvSpPr/>
          <p:nvPr/>
        </p:nvSpPr>
        <p:spPr>
          <a:xfrm>
            <a:off x="4788024" y="3200400"/>
            <a:ext cx="3600400" cy="1296144"/>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600" dirty="0" smtClean="0">
                <a:latin typeface="Times New Roman" pitchFamily="18" charset="0"/>
                <a:cs typeface="Times New Roman" pitchFamily="18" charset="0"/>
              </a:rPr>
              <a:t>51 – 49 = 2</a:t>
            </a:r>
            <a:endParaRPr lang="en-US" sz="3600" dirty="0">
              <a:latin typeface="Times New Roman" pitchFamily="18" charset="0"/>
              <a:cs typeface="Times New Roman" pitchFamily="18" charset="0"/>
            </a:endParaRPr>
          </a:p>
        </p:txBody>
      </p:sp>
      <p:pic>
        <p:nvPicPr>
          <p:cNvPr id="13"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7"/>
          <a:stretch>
            <a:fillRect/>
          </a:stretch>
        </p:blipFill>
        <p:spPr>
          <a:xfrm>
            <a:off x="3993931" y="6925823"/>
            <a:ext cx="609600" cy="609600"/>
          </a:xfrm>
          <a:prstGeom prst="rect">
            <a:avLst/>
          </a:prstGeom>
        </p:spPr>
      </p:pic>
      <p:pic>
        <p:nvPicPr>
          <p:cNvPr id="16"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7"/>
          <a:stretch>
            <a:fillRect/>
          </a:stretch>
        </p:blipFill>
        <p:spPr>
          <a:xfrm>
            <a:off x="6283424" y="7108766"/>
            <a:ext cx="609600" cy="609600"/>
          </a:xfrm>
          <a:prstGeom prst="rect">
            <a:avLst/>
          </a:prstGeom>
        </p:spPr>
      </p:pic>
      <p:pic>
        <p:nvPicPr>
          <p:cNvPr id="17"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7"/>
          <a:stretch>
            <a:fillRect/>
          </a:stretch>
        </p:blipFill>
        <p:spPr>
          <a:xfrm>
            <a:off x="8523280" y="7177577"/>
            <a:ext cx="609600" cy="609600"/>
          </a:xfrm>
          <a:prstGeom prst="rect">
            <a:avLst/>
          </a:prstGeom>
        </p:spPr>
      </p:pic>
      <p:pic>
        <p:nvPicPr>
          <p:cNvPr id="10" name="Picture 9">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22569" y="5229200"/>
            <a:ext cx="2001423" cy="2001423"/>
          </a:xfrm>
          <a:prstGeom prst="rect">
            <a:avLst/>
          </a:prstGeom>
        </p:spPr>
      </p:pic>
    </p:spTree>
    <p:extLst>
      <p:ext uri="{BB962C8B-B14F-4D97-AF65-F5344CB8AC3E}">
        <p14:creationId xmlns:p14="http://schemas.microsoft.com/office/powerpoint/2010/main" val="152739557"/>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out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mediacall" presetSubtype="0" fill="hold" nodeType="clickEffect">
                                  <p:stCondLst>
                                    <p:cond delay="0"/>
                                  </p:stCondLst>
                                  <p:childTnLst>
                                    <p:cmd type="call" cmd="stop">
                                      <p:cBhvr>
                                        <p:cTn id="17" dur="1" fill="hold"/>
                                        <p:tgtEl>
                                          <p:spTgt spid="6"/>
                                        </p:tgtEl>
                                      </p:cBhvr>
                                    </p:cmd>
                                  </p:childTnLst>
                                </p:cTn>
                              </p:par>
                            </p:childTnLst>
                          </p:cTn>
                        </p:par>
                      </p:childTnLst>
                    </p:cTn>
                  </p:par>
                  <p:par>
                    <p:cTn id="18" fill="hold">
                      <p:stCondLst>
                        <p:cond delay="indefinite"/>
                      </p:stCondLst>
                      <p:childTnLst>
                        <p:par>
                          <p:cTn id="19" fill="hold">
                            <p:stCondLst>
                              <p:cond delay="0"/>
                            </p:stCondLst>
                            <p:childTnLst>
                              <p:par>
                                <p:cTn id="20" presetID="3" presetClass="mediacall" presetSubtype="0" fill="hold" nodeType="clickEffect">
                                  <p:stCondLst>
                                    <p:cond delay="0"/>
                                  </p:stCondLst>
                                  <p:childTnLst>
                                    <p:cmd type="call" cmd="stop">
                                      <p:cBhvr>
                                        <p:cTn id="21" dur="1" fill="hold"/>
                                        <p:tgtEl>
                                          <p:spTgt spid="6"/>
                                        </p:tgtEl>
                                      </p:cBhvr>
                                    </p:cmd>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6"/>
                                        </p:tgtEl>
                                      </p:cBhvr>
                                    </p:cmd>
                                  </p:childTnLst>
                                </p:cTn>
                              </p:par>
                            </p:childTnLst>
                          </p:cTn>
                        </p:par>
                      </p:childTnLst>
                    </p:cTn>
                  </p:par>
                  <p:par>
                    <p:cTn id="26" fill="hold">
                      <p:stCondLst>
                        <p:cond delay="indefinite"/>
                      </p:stCondLst>
                      <p:childTnLst>
                        <p:par>
                          <p:cTn id="27" fill="hold">
                            <p:stCondLst>
                              <p:cond delay="0"/>
                            </p:stCondLst>
                            <p:childTnLst>
                              <p:par>
                                <p:cTn id="28" presetID="3" presetClass="mediacall" presetSubtype="0" fill="hold" nodeType="clickEffect">
                                  <p:stCondLst>
                                    <p:cond delay="0"/>
                                  </p:stCondLst>
                                  <p:childTnLst>
                                    <p:cmd type="call" cmd="stop">
                                      <p:cBhvr>
                                        <p:cTn id="2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6"/>
                </p:tgtEl>
              </p:cMediaNode>
            </p:audio>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3"/>
                                        </p:tgtEl>
                                        <p:attrNameLst>
                                          <p:attrName>fillcolor</p:attrName>
                                        </p:attrNameLst>
                                      </p:cBhvr>
                                      <p:to>
                                        <a:srgbClr val="FF0000"/>
                                      </p:to>
                                    </p:animClr>
                                    <p:set>
                                      <p:cBhvr>
                                        <p:cTn id="36" dur="2000" fill="hold"/>
                                        <p:tgtEl>
                                          <p:spTgt spid="3"/>
                                        </p:tgtEl>
                                        <p:attrNameLst>
                                          <p:attrName>fill.type</p:attrName>
                                        </p:attrNameLst>
                                      </p:cBhvr>
                                      <p:to>
                                        <p:strVal val="solid"/>
                                      </p:to>
                                    </p:set>
                                    <p:set>
                                      <p:cBhvr>
                                        <p:cTn id="37" dur="2000" fill="hold"/>
                                        <p:tgtEl>
                                          <p:spTgt spid="3"/>
                                        </p:tgtEl>
                                        <p:attrNameLst>
                                          <p:attrName>fill.on</p:attrName>
                                        </p:attrNameLst>
                                      </p:cBhvr>
                                      <p:to>
                                        <p:strVal val="true"/>
                                      </p:to>
                                    </p:set>
                                  </p:childTnLst>
                                </p:cTn>
                              </p:par>
                              <p:par>
                                <p:cTn id="38" presetID="2" presetClass="mediacall" presetSubtype="0" fill="hold" nodeType="withEffect">
                                  <p:stCondLst>
                                    <p:cond delay="0"/>
                                  </p:stCondLst>
                                  <p:childTnLst>
                                    <p:cmd type="call" cmd="togglePause">
                                      <p:cBhvr>
                                        <p:cTn id="39" dur="1" fill="hold"/>
                                        <p:tgtEl>
                                          <p:spTgt spid="6"/>
                                        </p:tgtEl>
                                      </p:cBhvr>
                                    </p:cmd>
                                  </p:child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12"/>
                                        </p:tgtEl>
                                        <p:attrNameLst>
                                          <p:attrName>fillcolor</p:attrName>
                                        </p:attrNameLst>
                                      </p:cBhvr>
                                      <p:to>
                                        <a:srgbClr val="A5A5A5"/>
                                      </p:to>
                                    </p:animClr>
                                    <p:set>
                                      <p:cBhvr>
                                        <p:cTn id="45" dur="2000" fill="hold"/>
                                        <p:tgtEl>
                                          <p:spTgt spid="12"/>
                                        </p:tgtEl>
                                        <p:attrNameLst>
                                          <p:attrName>fill.type</p:attrName>
                                        </p:attrNameLst>
                                      </p:cBhvr>
                                      <p:to>
                                        <p:strVal val="solid"/>
                                      </p:to>
                                    </p:set>
                                    <p:set>
                                      <p:cBhvr>
                                        <p:cTn id="46" dur="2000" fill="hold"/>
                                        <p:tgtEl>
                                          <p:spTgt spid="12"/>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3000" fill="hold"/>
                                        <p:tgtEl>
                                          <p:spTgt spid="13"/>
                                        </p:tgtEl>
                                      </p:cBhvr>
                                    </p:cmd>
                                  </p:childTnLst>
                                </p:cTn>
                              </p:par>
                            </p:childTnLst>
                          </p:cTn>
                        </p:par>
                      </p:childTnLst>
                    </p:cTn>
                  </p:par>
                </p:childTnLst>
              </p:cTn>
              <p:nextCondLst>
                <p:cond evt="onClick" delay="0">
                  <p:tgtEl>
                    <p:spTgt spid="12"/>
                  </p:tgtEl>
                </p:cond>
              </p:nextCondLst>
            </p:seq>
            <p:audio>
              <p:cMediaNode vol="80000">
                <p:cTn id="49" fill="hold" display="0">
                  <p:stCondLst>
                    <p:cond delay="indefinite"/>
                  </p:stCondLst>
                  <p:endCondLst>
                    <p:cond evt="onStopAudio" delay="0">
                      <p:tgtEl>
                        <p:sldTgt/>
                      </p:tgtEl>
                    </p:cond>
                  </p:endCondLst>
                </p:cTn>
                <p:tgtEl>
                  <p:spTgt spid="13"/>
                </p:tgtEl>
              </p:cMediaNode>
            </p:audio>
            <p:audio>
              <p:cMediaNode vol="80000">
                <p:cTn id="50" fill="hold" display="0">
                  <p:stCondLst>
                    <p:cond delay="indefinite"/>
                  </p:stCondLst>
                  <p:endCondLst>
                    <p:cond evt="onStopAudio" delay="0">
                      <p:tgtEl>
                        <p:sldTgt/>
                      </p:tgtEl>
                    </p:cond>
                  </p:endCondLst>
                </p:cTn>
                <p:tgtEl>
                  <p:spTgt spid="16"/>
                </p:tgtEl>
              </p:cMediaNode>
            </p:audio>
            <p:audio>
              <p:cMediaNode vol="80000">
                <p:cTn id="51" fill="hold" display="0">
                  <p:stCondLst>
                    <p:cond delay="indefinite"/>
                  </p:stCondLst>
                  <p:endCondLst>
                    <p:cond evt="onStopAudio" delay="0">
                      <p:tgtEl>
                        <p:sldTgt/>
                      </p:tgtEl>
                    </p:cond>
                  </p:endCondLst>
                </p:cTn>
                <p:tgtEl>
                  <p:spTgt spid="17"/>
                </p:tgtEl>
              </p:cMediaNode>
            </p:audio>
          </p:childTnLst>
        </p:cTn>
      </p:par>
    </p:tnLst>
    <p:bldLst>
      <p:bldP spid="2" grpId="0" animBg="1"/>
      <p:bldP spid="3"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7000" r="-7000"/>
          </a:stretch>
        </a:blipFill>
        <a:effectLst/>
      </p:bgPr>
    </p:bg>
    <p:spTree>
      <p:nvGrpSpPr>
        <p:cNvPr id="1" name=""/>
        <p:cNvGrpSpPr/>
        <p:nvPr/>
      </p:nvGrpSpPr>
      <p:grpSpPr>
        <a:xfrm>
          <a:off x="0" y="0"/>
          <a:ext cx="0" cy="0"/>
          <a:chOff x="0" y="0"/>
          <a:chExt cx="0" cy="0"/>
        </a:xfrm>
      </p:grpSpPr>
      <p:pic>
        <p:nvPicPr>
          <p:cNvPr id="2052" name="Picture 4" descr="A Digital Nomad&amp;#39;s Guide to Living in Hoi An, Viet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93" y="-42126"/>
            <a:ext cx="9196881" cy="69001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25822" y="5427528"/>
            <a:ext cx="1760580" cy="1430471"/>
          </a:xfrm>
          <a:prstGeom prst="rect">
            <a:avLst/>
          </a:prstGeom>
        </p:spPr>
      </p:pic>
      <p:sp>
        <p:nvSpPr>
          <p:cNvPr id="17" name="Rectangle 16"/>
          <p:cNvSpPr/>
          <p:nvPr/>
        </p:nvSpPr>
        <p:spPr>
          <a:xfrm>
            <a:off x="0" y="-19088"/>
            <a:ext cx="8928992" cy="646331"/>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600" b="1" cap="all" dirty="0" smtClean="0">
                <a:ln w="0"/>
                <a:solidFill>
                  <a:srgbClr val="0000FF"/>
                </a:solidFill>
                <a:effectLst>
                  <a:reflection blurRad="12700" stA="50000" endPos="50000" dist="5000" dir="5400000" sy="-100000" rotWithShape="0"/>
                </a:effectLst>
                <a:latin typeface="Times New Roman" pitchFamily="18" charset="0"/>
                <a:cs typeface="Times New Roman" pitchFamily="18" charset="0"/>
              </a:rPr>
              <a:t>BẢO VỆ KHU PHỐ</a:t>
            </a:r>
          </a:p>
        </p:txBody>
      </p:sp>
      <p:sp>
        <p:nvSpPr>
          <p:cNvPr id="2" name="Cloud Callout 1"/>
          <p:cNvSpPr/>
          <p:nvPr/>
        </p:nvSpPr>
        <p:spPr>
          <a:xfrm>
            <a:off x="899592" y="2526735"/>
            <a:ext cx="6413041" cy="2016224"/>
          </a:xfrm>
          <a:prstGeom prst="cloudCallout">
            <a:avLst>
              <a:gd name="adj1" fmla="val 43909"/>
              <a:gd name="adj2" fmla="val 99436"/>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smtClean="0">
                <a:latin typeface="Times New Roman" pitchFamily="18" charset="0"/>
                <a:cs typeface="Times New Roman" pitchFamily="18" charset="0"/>
              </a:rPr>
              <a:t>Yeah!!!</a:t>
            </a:r>
          </a:p>
          <a:p>
            <a:pPr algn="ctr"/>
            <a:r>
              <a:rPr lang="en-US" sz="3200" b="1" dirty="0" err="1" smtClean="0">
                <a:latin typeface="Times New Roman" pitchFamily="18" charset="0"/>
                <a:cs typeface="Times New Roman" pitchFamily="18" charset="0"/>
              </a:rPr>
              <a:t>Cảm</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ơn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các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bạn</a:t>
            </a:r>
            <a:r>
              <a:rPr lang="en-US" sz="3200" b="1" dirty="0" smtClean="0">
                <a:latin typeface="Times New Roman" pitchFamily="18" charset="0"/>
                <a:cs typeface="Times New Roman" pitchFamily="18" charset="0"/>
              </a:rPr>
              <a:t>!!! </a:t>
            </a:r>
          </a:p>
        </p:txBody>
      </p:sp>
      <p:pic>
        <p:nvPicPr>
          <p:cNvPr id="14" name="bensound-jazzyfrench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91146" y="-1219200"/>
            <a:ext cx="609600" cy="609600"/>
          </a:xfrm>
          <a:prstGeom prst="rect">
            <a:avLst/>
          </a:prstGeom>
        </p:spPr>
      </p:pic>
    </p:spTree>
    <p:extLst>
      <p:ext uri="{BB962C8B-B14F-4D97-AF65-F5344CB8AC3E}">
        <p14:creationId xmlns:p14="http://schemas.microsoft.com/office/powerpoint/2010/main" val="11737166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17"/>
                                        </p:tgtEl>
                                        <p:attrNameLst>
                                          <p:attrName>ppt_x</p:attrName>
                                          <p:attrName>ppt_y</p:attrName>
                                        </p:attrNameLst>
                                      </p:cBhvr>
                                    </p:animMotion>
                                    <p:animRot by="1500000">
                                      <p:cBhvr>
                                        <p:cTn id="13" dur="125" fill="hold">
                                          <p:stCondLst>
                                            <p:cond delay="0"/>
                                          </p:stCondLst>
                                        </p:cTn>
                                        <p:tgtEl>
                                          <p:spTgt spid="17"/>
                                        </p:tgtEl>
                                        <p:attrNameLst>
                                          <p:attrName>r</p:attrName>
                                        </p:attrNameLst>
                                      </p:cBhvr>
                                    </p:animRot>
                                    <p:animRot by="-1500000">
                                      <p:cBhvr>
                                        <p:cTn id="14" dur="125" fill="hold">
                                          <p:stCondLst>
                                            <p:cond delay="125"/>
                                          </p:stCondLst>
                                        </p:cTn>
                                        <p:tgtEl>
                                          <p:spTgt spid="17"/>
                                        </p:tgtEl>
                                        <p:attrNameLst>
                                          <p:attrName>r</p:attrName>
                                        </p:attrNameLst>
                                      </p:cBhvr>
                                    </p:animRot>
                                    <p:animRot by="-1500000">
                                      <p:cBhvr>
                                        <p:cTn id="15" dur="125" fill="hold">
                                          <p:stCondLst>
                                            <p:cond delay="250"/>
                                          </p:stCondLst>
                                        </p:cTn>
                                        <p:tgtEl>
                                          <p:spTgt spid="17"/>
                                        </p:tgtEl>
                                        <p:attrNameLst>
                                          <p:attrName>r</p:attrName>
                                        </p:attrNameLst>
                                      </p:cBhvr>
                                    </p:animRot>
                                    <p:animRot by="1500000">
                                      <p:cBhvr>
                                        <p:cTn id="16" dur="125" fill="hold">
                                          <p:stCondLst>
                                            <p:cond delay="375"/>
                                          </p:stCondLst>
                                        </p:cTn>
                                        <p:tgtEl>
                                          <p:spTgt spid="17"/>
                                        </p:tgtEl>
                                        <p:attrNameLst>
                                          <p:attrName>r</p:attrName>
                                        </p:attrNameLst>
                                      </p:cBhvr>
                                    </p:animRot>
                                  </p:childTnLst>
                                </p:cTn>
                              </p:par>
                              <p:par>
                                <p:cTn id="17" presetID="21" presetClass="emph" presetSubtype="0" repeatCount="indefinite" fill="hold" grpId="1" nodeType="withEffect">
                                  <p:stCondLst>
                                    <p:cond delay="0"/>
                                  </p:stCondLst>
                                  <p:iterate type="lt">
                                    <p:tmPct val="0"/>
                                  </p:iterate>
                                  <p:childTnLst>
                                    <p:animClr clrSpc="hsl" dir="cw">
                                      <p:cBhvr override="childStyle">
                                        <p:cTn id="18" dur="500" fill="hold"/>
                                        <p:tgtEl>
                                          <p:spTgt spid="17"/>
                                        </p:tgtEl>
                                        <p:attrNameLst>
                                          <p:attrName>style.color</p:attrName>
                                        </p:attrNameLst>
                                      </p:cBhvr>
                                      <p:by>
                                        <p:hsl h="7200000" s="0" l="0"/>
                                      </p:by>
                                    </p:animClr>
                                    <p:animClr clrSpc="hsl" dir="cw">
                                      <p:cBhvr>
                                        <p:cTn id="19" dur="500" fill="hold"/>
                                        <p:tgtEl>
                                          <p:spTgt spid="17"/>
                                        </p:tgtEl>
                                        <p:attrNameLst>
                                          <p:attrName>fillcolor</p:attrName>
                                        </p:attrNameLst>
                                      </p:cBhvr>
                                      <p:by>
                                        <p:hsl h="7200000" s="0" l="0"/>
                                      </p:by>
                                    </p:animClr>
                                    <p:animClr clrSpc="hsl" dir="cw">
                                      <p:cBhvr>
                                        <p:cTn id="20" dur="500" fill="hold"/>
                                        <p:tgtEl>
                                          <p:spTgt spid="17"/>
                                        </p:tgtEl>
                                        <p:attrNameLst>
                                          <p:attrName>stroke.color</p:attrName>
                                        </p:attrNameLst>
                                      </p:cBhvr>
                                      <p:by>
                                        <p:hsl h="7200000" s="0" l="0"/>
                                      </p:by>
                                    </p:animClr>
                                    <p:set>
                                      <p:cBhvr>
                                        <p:cTn id="21" dur="500" fill="hold"/>
                                        <p:tgtEl>
                                          <p:spTgt spid="17"/>
                                        </p:tgtEl>
                                        <p:attrNameLst>
                                          <p:attrName>fill.type</p:attrName>
                                        </p:attrNameLst>
                                      </p:cBhvr>
                                      <p:to>
                                        <p:strVal val="solid"/>
                                      </p:to>
                                    </p:set>
                                  </p:childTnLst>
                                </p:cTn>
                              </p:par>
                              <p:par>
                                <p:cTn id="22" presetID="6" presetClass="entr" presetSubtype="16"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2000"/>
                                        <p:tgtEl>
                                          <p:spTgt spid="2"/>
                                        </p:tgtEl>
                                      </p:cBhvr>
                                    </p:animEffect>
                                  </p:childTnLst>
                                </p:cTn>
                              </p:par>
                              <p:par>
                                <p:cTn id="25" presetID="2" presetClass="mediacall" presetSubtype="0" fill="hold" nodeType="withEffect">
                                  <p:stCondLst>
                                    <p:cond delay="0"/>
                                  </p:stCondLst>
                                  <p:childTnLst>
                                    <p:cmd type="call" cmd="togglePause">
                                      <p:cBhvr>
                                        <p:cTn id="2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660">
                <p:cTn id="27" fill="hold" display="0">
                  <p:stCondLst>
                    <p:cond delay="indefinite"/>
                  </p:stCondLst>
                  <p:endCondLst>
                    <p:cond evt="onStopAudio" delay="0">
                      <p:tgtEl>
                        <p:sldTgt/>
                      </p:tgtEl>
                    </p:cond>
                  </p:endCondLst>
                </p:cTn>
                <p:tgtEl>
                  <p:spTgt spid="14"/>
                </p:tgtEl>
              </p:cMediaNode>
            </p:audio>
          </p:childTnLst>
        </p:cTn>
      </p:par>
    </p:tnLst>
    <p:bldLst>
      <p:bldP spid="17" grpId="0"/>
      <p:bldP spid="17" grpId="1"/>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3"/>
          <a:srcRect/>
          <a:stretch>
            <a:fillRect/>
          </a:stretch>
        </p:blipFill>
        <p:spPr bwMode="auto">
          <a:xfrm>
            <a:off x="0" y="2856"/>
            <a:ext cx="9144000" cy="6855144"/>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69" y="5486400"/>
            <a:ext cx="1760580" cy="1430471"/>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921" y="152400"/>
            <a:ext cx="188753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loud Callout 1"/>
          <p:cNvSpPr/>
          <p:nvPr/>
        </p:nvSpPr>
        <p:spPr>
          <a:xfrm>
            <a:off x="914400" y="940637"/>
            <a:ext cx="7806531" cy="4267200"/>
          </a:xfrm>
          <a:prstGeom prst="cloudCallout">
            <a:avLst>
              <a:gd name="adj1" fmla="val -46802"/>
              <a:gd name="adj2" fmla="val -57171"/>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sz="2800" dirty="0" err="1">
                <a:solidFill>
                  <a:schemeClr val="tx1"/>
                </a:solidFill>
                <a:latin typeface="Times New Roman" pitchFamily="18" charset="0"/>
                <a:cs typeface="Times New Roman" pitchFamily="18" charset="0"/>
              </a:rPr>
              <a:t>Một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tòa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nhà</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có</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tám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tầng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đánh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sô</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thứ</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tự</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là</a:t>
            </a:r>
            <a:r>
              <a:rPr lang="en-US" sz="2800" dirty="0">
                <a:solidFill>
                  <a:schemeClr val="tx1"/>
                </a:solidFill>
                <a:latin typeface="Times New Roman" pitchFamily="18" charset="0"/>
                <a:cs typeface="Times New Roman" pitchFamily="18" charset="0"/>
              </a:rPr>
              <a:t> 0 (</a:t>
            </a:r>
            <a:r>
              <a:rPr lang="en-US" sz="2800" dirty="0" err="1">
                <a:solidFill>
                  <a:schemeClr val="tx1"/>
                </a:solidFill>
                <a:latin typeface="Times New Roman" pitchFamily="18" charset="0"/>
                <a:cs typeface="Times New Roman" pitchFamily="18" charset="0"/>
              </a:rPr>
              <a:t>tầng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mặt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đất</a:t>
            </a:r>
            <a:r>
              <a:rPr lang="en-US" sz="2800" dirty="0">
                <a:solidFill>
                  <a:schemeClr val="tx1"/>
                </a:solidFill>
                <a:latin typeface="Times New Roman" pitchFamily="18" charset="0"/>
                <a:cs typeface="Times New Roman" pitchFamily="18" charset="0"/>
              </a:rPr>
              <a:t>), 1, 2, 3, …, 7 </a:t>
            </a:r>
            <a:r>
              <a:rPr lang="en-US" sz="2800" dirty="0" err="1">
                <a:solidFill>
                  <a:schemeClr val="tx1"/>
                </a:solidFill>
                <a:latin typeface="Times New Roman" pitchFamily="18" charset="0"/>
                <a:cs typeface="Times New Roman" pitchFamily="18" charset="0"/>
              </a:rPr>
              <a:t>và</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tầng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hầm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đánh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số</a:t>
            </a:r>
            <a:r>
              <a:rPr lang="en-US" sz="2800" dirty="0">
                <a:solidFill>
                  <a:schemeClr val="tx1"/>
                </a:solidFill>
                <a:latin typeface="Times New Roman" pitchFamily="18" charset="0"/>
                <a:cs typeface="Times New Roman" pitchFamily="18" charset="0"/>
              </a:rPr>
              <a:t> -1, -2, -</a:t>
            </a:r>
            <a:r>
              <a:rPr lang="en-US" sz="2800" dirty="0" smtClean="0">
                <a:solidFill>
                  <a:schemeClr val="tx1"/>
                </a:solidFill>
                <a:latin typeface="Times New Roman" pitchFamily="18" charset="0"/>
                <a:cs typeface="Times New Roman" pitchFamily="18" charset="0"/>
              </a:rPr>
              <a:t>3. </a:t>
            </a:r>
            <a:r>
              <a:rPr lang="en-US" sz="2800" dirty="0" err="1" smtClean="0">
                <a:solidFill>
                  <a:schemeClr val="tx1"/>
                </a:solidFill>
                <a:latin typeface="Times New Roman" pitchFamily="18" charset="0"/>
                <a:cs typeface="Times New Roman" pitchFamily="18" charset="0"/>
              </a:rPr>
              <a:t>Em</a:t>
            </a:r>
            <a:r>
              <a:rPr lang="en-US" sz="2800" dirty="0" smtClean="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hãy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dùng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phép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cộng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các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số</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nguyên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để</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diễn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hai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tình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huống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sau</a:t>
            </a:r>
            <a:r>
              <a:rPr lang="en-US" sz="2800" dirty="0">
                <a:solidFill>
                  <a:schemeClr val="tx1"/>
                </a:solidFill>
                <a:latin typeface="Times New Roman" pitchFamily="18" charset="0"/>
                <a:cs typeface="Times New Roman" pitchFamily="18" charset="0"/>
              </a:rPr>
              <a:t>:</a:t>
            </a:r>
          </a:p>
        </p:txBody>
      </p:sp>
      <p:sp>
        <p:nvSpPr>
          <p:cNvPr id="13" name="Cloud Callout 12"/>
          <p:cNvSpPr/>
          <p:nvPr/>
        </p:nvSpPr>
        <p:spPr>
          <a:xfrm>
            <a:off x="1032690" y="1127383"/>
            <a:ext cx="7806531" cy="4267200"/>
          </a:xfrm>
          <a:prstGeom prst="cloudCallout">
            <a:avLst>
              <a:gd name="adj1" fmla="val -46802"/>
              <a:gd name="adj2" fmla="val -57171"/>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sz="2800" dirty="0" err="1" smtClean="0">
                <a:solidFill>
                  <a:schemeClr val="tx1"/>
                </a:solidFill>
                <a:latin typeface="Times New Roman" pitchFamily="18" charset="0"/>
                <a:cs typeface="Times New Roman" pitchFamily="18" charset="0"/>
              </a:rPr>
              <a:t>Một</a:t>
            </a:r>
            <a:r>
              <a:rPr lang="en-US" sz="2800" dirty="0" smtClean="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thang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máy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đang</a:t>
            </a:r>
            <a:r>
              <a:rPr lang="en-US" sz="2800" dirty="0">
                <a:solidFill>
                  <a:schemeClr val="tx1"/>
                </a:solidFill>
                <a:latin typeface="Times New Roman" pitchFamily="18" charset="0"/>
                <a:cs typeface="Times New Roman" pitchFamily="18" charset="0"/>
              </a:rPr>
              <a:t> ở </a:t>
            </a:r>
            <a:r>
              <a:rPr lang="en-US" sz="2800" dirty="0" err="1">
                <a:solidFill>
                  <a:schemeClr val="tx1"/>
                </a:solidFill>
                <a:latin typeface="Times New Roman" pitchFamily="18" charset="0"/>
                <a:cs typeface="Times New Roman" pitchFamily="18" charset="0"/>
              </a:rPr>
              <a:t>tầng</a:t>
            </a:r>
            <a:r>
              <a:rPr lang="en-US" sz="2800" dirty="0">
                <a:solidFill>
                  <a:schemeClr val="tx1"/>
                </a:solidFill>
                <a:latin typeface="Times New Roman" pitchFamily="18" charset="0"/>
                <a:cs typeface="Times New Roman" pitchFamily="18" charset="0"/>
              </a:rPr>
              <a:t> -3, </a:t>
            </a:r>
            <a:r>
              <a:rPr lang="en-US" sz="2800" dirty="0" err="1">
                <a:solidFill>
                  <a:schemeClr val="tx1"/>
                </a:solidFill>
                <a:latin typeface="Times New Roman" pitchFamily="18" charset="0"/>
                <a:cs typeface="Times New Roman" pitchFamily="18" charset="0"/>
              </a:rPr>
              <a:t>nó</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lên</a:t>
            </a:r>
            <a:r>
              <a:rPr lang="en-US" sz="2800" dirty="0">
                <a:solidFill>
                  <a:schemeClr val="tx1"/>
                </a:solidFill>
                <a:latin typeface="Times New Roman" pitchFamily="18" charset="0"/>
                <a:cs typeface="Times New Roman" pitchFamily="18" charset="0"/>
              </a:rPr>
              <a:t> 5 </a:t>
            </a:r>
            <a:r>
              <a:rPr lang="en-US" sz="2800" dirty="0" err="1" smtClean="0">
                <a:solidFill>
                  <a:schemeClr val="tx1"/>
                </a:solidFill>
                <a:latin typeface="Times New Roman" pitchFamily="18" charset="0"/>
                <a:cs typeface="Times New Roman" pitchFamily="18" charset="0"/>
              </a:rPr>
              <a:t>tầng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Hỏi</a:t>
            </a:r>
            <a:r>
              <a:rPr lang="en-US" sz="2800" dirty="0" smtClean="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thang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máy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dừng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tại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tầng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mấy</a:t>
            </a:r>
            <a:r>
              <a:rPr lang="en-US" sz="2800" dirty="0">
                <a:solidFill>
                  <a:schemeClr val="tx1"/>
                </a:solidFill>
                <a:latin typeface="Times New Roman" pitchFamily="18" charset="0"/>
                <a:cs typeface="Times New Roman" pitchFamily="18" charset="0"/>
              </a:rPr>
              <a:t>?</a:t>
            </a:r>
          </a:p>
        </p:txBody>
      </p:sp>
      <p:sp>
        <p:nvSpPr>
          <p:cNvPr id="3" name="Cloud Callout 2"/>
          <p:cNvSpPr/>
          <p:nvPr/>
        </p:nvSpPr>
        <p:spPr>
          <a:xfrm>
            <a:off x="1087625" y="1677828"/>
            <a:ext cx="5562600" cy="3505200"/>
          </a:xfrm>
          <a:prstGeom prst="cloudCallout">
            <a:avLst>
              <a:gd name="adj1" fmla="val -25612"/>
              <a:gd name="adj2" fmla="val 67657"/>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1" hangingPunct="1"/>
            <a:r>
              <a:rPr lang="en-US" sz="4400" b="1" dirty="0">
                <a:solidFill>
                  <a:schemeClr val="tx1"/>
                </a:solidFill>
                <a:latin typeface="Times New Roman" pitchFamily="18" charset="0"/>
                <a:cs typeface="Times New Roman" pitchFamily="18" charset="0"/>
              </a:rPr>
              <a:t>(-3) + 5 = </a:t>
            </a:r>
            <a:r>
              <a:rPr lang="en-US" sz="4400" b="1" dirty="0" smtClean="0">
                <a:solidFill>
                  <a:schemeClr val="tx1"/>
                </a:solidFill>
                <a:latin typeface="Times New Roman" pitchFamily="18" charset="0"/>
                <a:cs typeface="Times New Roman" pitchFamily="18" charset="0"/>
              </a:rPr>
              <a:t>2</a:t>
            </a:r>
          </a:p>
          <a:p>
            <a:pPr algn="ctr" eaLnBrk="1" hangingPunct="1"/>
            <a:r>
              <a:rPr lang="en-US" sz="3200" b="1" dirty="0" err="1" smtClean="0">
                <a:solidFill>
                  <a:schemeClr val="tx1"/>
                </a:solidFill>
                <a:latin typeface="Times New Roman" pitchFamily="18" charset="0"/>
                <a:cs typeface="Times New Roman" pitchFamily="18" charset="0"/>
              </a:rPr>
              <a:t>Vậy</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thang</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máy</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đang</a:t>
            </a:r>
            <a:r>
              <a:rPr lang="en-US" sz="3200" b="1" dirty="0" smtClean="0">
                <a:solidFill>
                  <a:schemeClr val="tx1"/>
                </a:solidFill>
                <a:latin typeface="Times New Roman" pitchFamily="18" charset="0"/>
                <a:cs typeface="Times New Roman" pitchFamily="18" charset="0"/>
              </a:rPr>
              <a:t> ở </a:t>
            </a:r>
            <a:r>
              <a:rPr lang="en-US" sz="3200" b="1" dirty="0" err="1" smtClean="0">
                <a:solidFill>
                  <a:schemeClr val="tx1"/>
                </a:solidFill>
                <a:latin typeface="Times New Roman" pitchFamily="18" charset="0"/>
                <a:cs typeface="Times New Roman" pitchFamily="18" charset="0"/>
              </a:rPr>
              <a:t>tầng</a:t>
            </a:r>
            <a:r>
              <a:rPr lang="en-US" sz="3200" b="1" dirty="0" smtClean="0">
                <a:solidFill>
                  <a:schemeClr val="tx1"/>
                </a:solidFill>
                <a:latin typeface="Times New Roman" pitchFamily="18" charset="0"/>
                <a:cs typeface="Times New Roman" pitchFamily="18" charset="0"/>
              </a:rPr>
              <a:t> 2 </a:t>
            </a:r>
            <a:endParaRPr lang="en-US" sz="3200" b="1" dirty="0">
              <a:solidFill>
                <a:schemeClr val="tx1"/>
              </a:solidFill>
              <a:latin typeface="Times New Roman" pitchFamily="18" charset="0"/>
              <a:cs typeface="Times New Roman" pitchFamily="18" charset="0"/>
            </a:endParaRPr>
          </a:p>
        </p:txBody>
      </p:sp>
      <p:sp>
        <p:nvSpPr>
          <p:cNvPr id="16" name="Cloud Callout 15"/>
          <p:cNvSpPr/>
          <p:nvPr/>
        </p:nvSpPr>
        <p:spPr>
          <a:xfrm>
            <a:off x="1087625" y="1071563"/>
            <a:ext cx="7806531" cy="4267200"/>
          </a:xfrm>
          <a:prstGeom prst="cloudCallout">
            <a:avLst>
              <a:gd name="adj1" fmla="val -46802"/>
              <a:gd name="adj2" fmla="val -57171"/>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1" hangingPunct="1"/>
            <a:r>
              <a:rPr lang="en-US" sz="2800" dirty="0" err="1" smtClean="0">
                <a:solidFill>
                  <a:srgbClr val="0000FF"/>
                </a:solidFill>
                <a:latin typeface="Times New Roman" pitchFamily="18" charset="0"/>
                <a:cs typeface="Times New Roman" pitchFamily="18" charset="0"/>
              </a:rPr>
              <a:t>Một</a:t>
            </a:r>
            <a:r>
              <a:rPr lang="en-US" sz="2800" dirty="0" smtClean="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thang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máy</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đang</a:t>
            </a:r>
            <a:r>
              <a:rPr lang="en-US" sz="2800" dirty="0">
                <a:solidFill>
                  <a:srgbClr val="0000FF"/>
                </a:solidFill>
                <a:latin typeface="Times New Roman" pitchFamily="18" charset="0"/>
                <a:cs typeface="Times New Roman" pitchFamily="18" charset="0"/>
              </a:rPr>
              <a:t> ở </a:t>
            </a:r>
            <a:r>
              <a:rPr lang="en-US" sz="2800" dirty="0" err="1">
                <a:solidFill>
                  <a:srgbClr val="0000FF"/>
                </a:solidFill>
                <a:latin typeface="Times New Roman" pitchFamily="18" charset="0"/>
                <a:cs typeface="Times New Roman" pitchFamily="18" charset="0"/>
              </a:rPr>
              <a:t>tầng</a:t>
            </a:r>
            <a:r>
              <a:rPr lang="en-US" sz="2800" dirty="0">
                <a:solidFill>
                  <a:srgbClr val="0000FF"/>
                </a:solidFill>
                <a:latin typeface="Times New Roman" pitchFamily="18" charset="0"/>
                <a:cs typeface="Times New Roman" pitchFamily="18" charset="0"/>
              </a:rPr>
              <a:t> 3, </a:t>
            </a:r>
            <a:r>
              <a:rPr lang="en-US" sz="2800" dirty="0" err="1">
                <a:solidFill>
                  <a:srgbClr val="0000FF"/>
                </a:solidFill>
                <a:latin typeface="Times New Roman" pitchFamily="18" charset="0"/>
                <a:cs typeface="Times New Roman" pitchFamily="18" charset="0"/>
              </a:rPr>
              <a:t>nó</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xuống</a:t>
            </a:r>
            <a:r>
              <a:rPr lang="en-US" sz="2800" dirty="0">
                <a:solidFill>
                  <a:srgbClr val="0000FF"/>
                </a:solidFill>
                <a:latin typeface="Times New Roman" pitchFamily="18" charset="0"/>
                <a:cs typeface="Times New Roman" pitchFamily="18" charset="0"/>
              </a:rPr>
              <a:t> 5 </a:t>
            </a:r>
            <a:r>
              <a:rPr lang="en-US" sz="2800" dirty="0" err="1">
                <a:solidFill>
                  <a:srgbClr val="0000FF"/>
                </a:solidFill>
                <a:latin typeface="Times New Roman" pitchFamily="18" charset="0"/>
                <a:cs typeface="Times New Roman" pitchFamily="18" charset="0"/>
              </a:rPr>
              <a:t>tầng</a:t>
            </a:r>
            <a:r>
              <a:rPr lang="en-US" sz="2800" dirty="0" smtClean="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Hỏi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thang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máy</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dừng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lại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tại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tầng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mấy</a:t>
            </a:r>
            <a:r>
              <a:rPr lang="en-US" sz="2800" dirty="0">
                <a:solidFill>
                  <a:srgbClr val="0000FF"/>
                </a:solidFill>
                <a:latin typeface="Times New Roman" pitchFamily="18" charset="0"/>
                <a:cs typeface="Times New Roman" pitchFamily="18" charset="0"/>
              </a:rPr>
              <a:t>?</a:t>
            </a:r>
          </a:p>
        </p:txBody>
      </p:sp>
      <p:sp>
        <p:nvSpPr>
          <p:cNvPr id="17" name="Cloud Callout 16"/>
          <p:cNvSpPr/>
          <p:nvPr/>
        </p:nvSpPr>
        <p:spPr>
          <a:xfrm>
            <a:off x="1524000" y="1508383"/>
            <a:ext cx="5562600" cy="3505200"/>
          </a:xfrm>
          <a:prstGeom prst="cloudCallout">
            <a:avLst>
              <a:gd name="adj1" fmla="val -37080"/>
              <a:gd name="adj2" fmla="val 71297"/>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sz="4400" b="1" dirty="0">
                <a:solidFill>
                  <a:schemeClr val="tx1"/>
                </a:solidFill>
                <a:latin typeface="Times New Roman" pitchFamily="18" charset="0"/>
                <a:cs typeface="Times New Roman" pitchFamily="18" charset="0"/>
              </a:rPr>
              <a:t>3 + (-5) = -</a:t>
            </a:r>
            <a:r>
              <a:rPr lang="en-US" sz="4400" b="1" dirty="0" smtClean="0">
                <a:solidFill>
                  <a:schemeClr val="tx1"/>
                </a:solidFill>
                <a:latin typeface="Times New Roman" pitchFamily="18" charset="0"/>
                <a:cs typeface="Times New Roman" pitchFamily="18" charset="0"/>
              </a:rPr>
              <a:t>2</a:t>
            </a:r>
          </a:p>
          <a:p>
            <a:pPr algn="ctr" eaLnBrk="1" hangingPunct="1"/>
            <a:r>
              <a:rPr lang="en-US" sz="3200" b="1" dirty="0" err="1" smtClean="0">
                <a:solidFill>
                  <a:schemeClr val="tx1"/>
                </a:solidFill>
                <a:latin typeface="Times New Roman" pitchFamily="18" charset="0"/>
                <a:cs typeface="Times New Roman" pitchFamily="18" charset="0"/>
              </a:rPr>
              <a:t>Vậy</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thang</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máy</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đang</a:t>
            </a:r>
            <a:r>
              <a:rPr lang="en-US" sz="3200" b="1" dirty="0" smtClean="0">
                <a:solidFill>
                  <a:schemeClr val="tx1"/>
                </a:solidFill>
                <a:latin typeface="Times New Roman" pitchFamily="18" charset="0"/>
                <a:cs typeface="Times New Roman" pitchFamily="18" charset="0"/>
              </a:rPr>
              <a:t> ở </a:t>
            </a:r>
            <a:r>
              <a:rPr lang="en-US" sz="3200" b="1" dirty="0" err="1" smtClean="0">
                <a:solidFill>
                  <a:schemeClr val="tx1"/>
                </a:solidFill>
                <a:latin typeface="Times New Roman" pitchFamily="18" charset="0"/>
                <a:cs typeface="Times New Roman" pitchFamily="18" charset="0"/>
              </a:rPr>
              <a:t>tầng</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hầm</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thứ</a:t>
            </a:r>
            <a:r>
              <a:rPr lang="en-US" sz="3200" b="1" dirty="0" smtClean="0">
                <a:solidFill>
                  <a:schemeClr val="tx1"/>
                </a:solidFill>
                <a:latin typeface="Times New Roman" pitchFamily="18" charset="0"/>
                <a:cs typeface="Times New Roman" pitchFamily="18" charset="0"/>
              </a:rPr>
              <a:t> 2</a:t>
            </a:r>
            <a:endParaRPr lang="en-US" sz="3200" b="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1" nodeType="clickEffect">
                                  <p:stCondLst>
                                    <p:cond delay="0"/>
                                  </p:stCondLst>
                                  <p:childTnLst>
                                    <p:animEffect transition="out" filter="blinds(horizontal)">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11"/>
                                        </p:tgtEl>
                                        <p:attrNameLst>
                                          <p:attrName>r</p:attrName>
                                        </p:attrNameLst>
                                      </p:cBhvr>
                                    </p:animRot>
                                    <p:animRot by="-240000">
                                      <p:cBhvr>
                                        <p:cTn id="22" dur="200" fill="hold">
                                          <p:stCondLst>
                                            <p:cond delay="200"/>
                                          </p:stCondLst>
                                        </p:cTn>
                                        <p:tgtEl>
                                          <p:spTgt spid="11"/>
                                        </p:tgtEl>
                                        <p:attrNameLst>
                                          <p:attrName>r</p:attrName>
                                        </p:attrNameLst>
                                      </p:cBhvr>
                                    </p:animRot>
                                    <p:animRot by="240000">
                                      <p:cBhvr>
                                        <p:cTn id="23" dur="200" fill="hold">
                                          <p:stCondLst>
                                            <p:cond delay="400"/>
                                          </p:stCondLst>
                                        </p:cTn>
                                        <p:tgtEl>
                                          <p:spTgt spid="11"/>
                                        </p:tgtEl>
                                        <p:attrNameLst>
                                          <p:attrName>r</p:attrName>
                                        </p:attrNameLst>
                                      </p:cBhvr>
                                    </p:animRot>
                                    <p:animRot by="-240000">
                                      <p:cBhvr>
                                        <p:cTn id="24" dur="200" fill="hold">
                                          <p:stCondLst>
                                            <p:cond delay="600"/>
                                          </p:stCondLst>
                                        </p:cTn>
                                        <p:tgtEl>
                                          <p:spTgt spid="11"/>
                                        </p:tgtEl>
                                        <p:attrNameLst>
                                          <p:attrName>r</p:attrName>
                                        </p:attrNameLst>
                                      </p:cBhvr>
                                    </p:animRot>
                                    <p:animRot by="120000">
                                      <p:cBhvr>
                                        <p:cTn id="25" dur="200" fill="hold">
                                          <p:stCondLst>
                                            <p:cond delay="800"/>
                                          </p:stCondLst>
                                        </p:cTn>
                                        <p:tgtEl>
                                          <p:spTgt spid="11"/>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grpId="1" nodeType="clickEffect">
                                  <p:stCondLst>
                                    <p:cond delay="0"/>
                                  </p:stCondLst>
                                  <p:childTnLst>
                                    <p:animEffect transition="out" filter="blinds(horizontal)">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circle(in)">
                                      <p:cBhvr>
                                        <p:cTn id="40" dur="20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xit" presetSubtype="10" fill="hold" grpId="1" nodeType="clickEffect">
                                  <p:stCondLst>
                                    <p:cond delay="0"/>
                                  </p:stCondLst>
                                  <p:childTnLst>
                                    <p:animEffect transition="out" filter="blinds(horizontal)">
                                      <p:cBhvr>
                                        <p:cTn id="44" dur="500"/>
                                        <p:tgtEl>
                                          <p:spTgt spid="3"/>
                                        </p:tgtEl>
                                      </p:cBhvr>
                                    </p:animEffect>
                                    <p:set>
                                      <p:cBhvr>
                                        <p:cTn id="45" dur="1" fill="hold">
                                          <p:stCondLst>
                                            <p:cond delay="499"/>
                                          </p:stCondLst>
                                        </p:cTn>
                                        <p:tgtEl>
                                          <p:spTgt spid="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barn(inVertical)">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xit" presetSubtype="10" fill="hold" grpId="1" nodeType="clickEffect">
                                  <p:stCondLst>
                                    <p:cond delay="0"/>
                                  </p:stCondLst>
                                  <p:childTnLst>
                                    <p:animEffect transition="out" filter="blinds(horizontal)">
                                      <p:cBhvr>
                                        <p:cTn id="54" dur="500"/>
                                        <p:tgtEl>
                                          <p:spTgt spid="16"/>
                                        </p:tgtEl>
                                      </p:cBhvr>
                                    </p:animEffect>
                                    <p:set>
                                      <p:cBhvr>
                                        <p:cTn id="55" dur="1" fill="hold">
                                          <p:stCondLst>
                                            <p:cond delay="499"/>
                                          </p:stCondLst>
                                        </p:cTn>
                                        <p:tgtEl>
                                          <p:spTgt spid="1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circle(in)">
                                      <p:cBhvr>
                                        <p:cTn id="60" dur="20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xit" presetSubtype="10" fill="hold" grpId="1" nodeType="clickEffect">
                                  <p:stCondLst>
                                    <p:cond delay="0"/>
                                  </p:stCondLst>
                                  <p:childTnLst>
                                    <p:animEffect transition="out" filter="blinds(horizontal)">
                                      <p:cBhvr>
                                        <p:cTn id="64" dur="500"/>
                                        <p:tgtEl>
                                          <p:spTgt spid="17"/>
                                        </p:tgtEl>
                                      </p:cBhvr>
                                    </p:animEffect>
                                    <p:set>
                                      <p:cBhvr>
                                        <p:cTn id="65"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3" grpId="0" animBg="1"/>
      <p:bldP spid="13" grpId="1" animBg="1"/>
      <p:bldP spid="3" grpId="0" animBg="1"/>
      <p:bldP spid="3" grpId="1" animBg="1"/>
      <p:bldP spid="16" grpId="0" animBg="1"/>
      <p:bldP spid="16" grpId="1" animBg="1"/>
      <p:bldP spid="17" grpId="0" animBg="1"/>
      <p:bldP spid="17"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uyệt chiêu tặng quà cho bạn gái khi yêu x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09" y="228600"/>
            <a:ext cx="9119191" cy="64008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50804" y="4114800"/>
            <a:ext cx="2133600" cy="2039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8200" y="571073"/>
            <a:ext cx="61722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a:spLocks noChangeArrowheads="1"/>
          </p:cNvSpPr>
          <p:nvPr/>
        </p:nvSpPr>
        <p:spPr bwMode="auto">
          <a:xfrm>
            <a:off x="1922883" y="3013075"/>
            <a:ext cx="529824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800" b="1" dirty="0" err="1" smtClean="0">
                <a:solidFill>
                  <a:srgbClr val="FF0000"/>
                </a:solidFill>
                <a:latin typeface="Times New Roman" pitchFamily="18" charset="0"/>
                <a:cs typeface="Times New Roman" pitchFamily="18" charset="0"/>
              </a:rPr>
              <a:t>Một</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tràng</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pháo</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tay</a:t>
            </a:r>
            <a:endParaRPr lang="en-US" sz="4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2809314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nodeType="afterGroup">
                            <p:stCondLst>
                              <p:cond delay="1000"/>
                            </p:stCondLst>
                            <p:childTnLst>
                              <p:par>
                                <p:cTn id="13" presetID="23" presetClass="entr" presetSubtype="32"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strVal val="4*#ppt_w"/>
                                          </p:val>
                                        </p:tav>
                                        <p:tav tm="100000">
                                          <p:val>
                                            <p:strVal val="#ppt_w"/>
                                          </p:val>
                                        </p:tav>
                                      </p:tavLst>
                                    </p:anim>
                                    <p:anim calcmode="lin" valueType="num">
                                      <p:cBhvr>
                                        <p:cTn id="16" dur="500" fill="hold"/>
                                        <p:tgtEl>
                                          <p:spTgt spid="15"/>
                                        </p:tgtEl>
                                        <p:attrNameLst>
                                          <p:attrName>ppt_h</p:attrName>
                                        </p:attrNameLst>
                                      </p:cBhvr>
                                      <p:tavLst>
                                        <p:tav tm="0">
                                          <p:val>
                                            <p:strVal val="4*#ppt_h"/>
                                          </p:val>
                                        </p:tav>
                                        <p:tav tm="100000">
                                          <p:val>
                                            <p:strVal val="#ppt_h"/>
                                          </p:val>
                                        </p:tav>
                                      </p:tavLst>
                                    </p:anim>
                                  </p:childTnLst>
                                </p:cTn>
                              </p:par>
                              <p:par>
                                <p:cTn id="17" presetID="21" presetClass="emph" presetSubtype="0" repeatCount="indefinite" fill="hold" grpId="1" nodeType="withEffect">
                                  <p:stCondLst>
                                    <p:cond delay="0"/>
                                  </p:stCondLst>
                                  <p:childTnLst>
                                    <p:animClr clrSpc="hsl" dir="cw">
                                      <p:cBhvr override="childStyle">
                                        <p:cTn id="18" dur="500" fill="hold"/>
                                        <p:tgtEl>
                                          <p:spTgt spid="15"/>
                                        </p:tgtEl>
                                        <p:attrNameLst>
                                          <p:attrName>style.color</p:attrName>
                                        </p:attrNameLst>
                                      </p:cBhvr>
                                      <p:by>
                                        <p:hsl h="7200000" s="0" l="0"/>
                                      </p:by>
                                    </p:animClr>
                                    <p:animClr clrSpc="hsl" dir="cw">
                                      <p:cBhvr>
                                        <p:cTn id="19" dur="500" fill="hold"/>
                                        <p:tgtEl>
                                          <p:spTgt spid="15"/>
                                        </p:tgtEl>
                                        <p:attrNameLst>
                                          <p:attrName>fillcolor</p:attrName>
                                        </p:attrNameLst>
                                      </p:cBhvr>
                                      <p:by>
                                        <p:hsl h="7200000" s="0" l="0"/>
                                      </p:by>
                                    </p:animClr>
                                    <p:animClr clrSpc="hsl" dir="cw">
                                      <p:cBhvr>
                                        <p:cTn id="20" dur="500" fill="hold"/>
                                        <p:tgtEl>
                                          <p:spTgt spid="15"/>
                                        </p:tgtEl>
                                        <p:attrNameLst>
                                          <p:attrName>stroke.color</p:attrName>
                                        </p:attrNameLst>
                                      </p:cBhvr>
                                      <p:by>
                                        <p:hsl h="7200000" s="0" l="0"/>
                                      </p:by>
                                    </p:animClr>
                                    <p:set>
                                      <p:cBhvr>
                                        <p:cTn id="21" dur="500" fill="hold"/>
                                        <p:tgtEl>
                                          <p:spTgt spid="15"/>
                                        </p:tgtEl>
                                        <p:attrNameLst>
                                          <p:attrName>fill.type</p:attrName>
                                        </p:attrNameLst>
                                      </p:cBhvr>
                                      <p:to>
                                        <p:strVal val="solid"/>
                                      </p:to>
                                    </p:se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5" grpId="0"/>
      <p:bldP spid="15"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9000" y="5315487"/>
            <a:ext cx="1902841" cy="154605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898" y="228600"/>
            <a:ext cx="2550060" cy="1754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loud Callout 5"/>
          <p:cNvSpPr/>
          <p:nvPr/>
        </p:nvSpPr>
        <p:spPr>
          <a:xfrm>
            <a:off x="228599" y="1821316"/>
            <a:ext cx="8763001" cy="4267200"/>
          </a:xfrm>
          <a:prstGeom prst="cloudCallout">
            <a:avLst>
              <a:gd name="adj1" fmla="val -46802"/>
              <a:gd name="adj2" fmla="val -57171"/>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sz="2800" dirty="0" err="1" smtClean="0">
                <a:solidFill>
                  <a:srgbClr val="0000FF"/>
                </a:solidFill>
                <a:latin typeface="Times New Roman" pitchFamily="18" charset="0"/>
                <a:cs typeface="Times New Roman" pitchFamily="18" charset="0"/>
              </a:rPr>
              <a:t>Đố</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bạn</a:t>
            </a:r>
            <a:r>
              <a:rPr lang="en-US" sz="2800" dirty="0" smtClean="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a:t>
            </a:r>
            <a:r>
              <a:rPr lang="en-US" sz="2800" dirty="0" err="1" smtClean="0">
                <a:solidFill>
                  <a:srgbClr val="0000FF"/>
                </a:solidFill>
                <a:latin typeface="Times New Roman" pitchFamily="18" charset="0"/>
                <a:cs typeface="Times New Roman" pitchFamily="18" charset="0"/>
              </a:rPr>
              <a:t>ính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nhanh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phép</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tính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sau</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trong</a:t>
            </a:r>
            <a:r>
              <a:rPr lang="en-US" sz="2800" dirty="0" smtClean="0">
                <a:solidFill>
                  <a:srgbClr val="0000FF"/>
                </a:solidFill>
                <a:latin typeface="Times New Roman" pitchFamily="18" charset="0"/>
                <a:cs typeface="Times New Roman" pitchFamily="18" charset="0"/>
              </a:rPr>
              <a:t> 10 </a:t>
            </a:r>
            <a:r>
              <a:rPr lang="en-US" sz="2800" dirty="0" err="1" smtClean="0">
                <a:solidFill>
                  <a:srgbClr val="0000FF"/>
                </a:solidFill>
                <a:latin typeface="Times New Roman" pitchFamily="18" charset="0"/>
                <a:cs typeface="Times New Roman" pitchFamily="18" charset="0"/>
              </a:rPr>
              <a:t>giây</a:t>
            </a:r>
            <a:r>
              <a:rPr lang="en-US" sz="2800" dirty="0" smtClean="0">
                <a:solidFill>
                  <a:srgbClr val="0000FF"/>
                </a:solidFill>
                <a:latin typeface="Times New Roman" pitchFamily="18" charset="0"/>
                <a:cs typeface="Times New Roman" pitchFamily="18" charset="0"/>
              </a:rPr>
              <a:t>:</a:t>
            </a:r>
          </a:p>
          <a:p>
            <a:pPr algn="ctr" eaLnBrk="1" hangingPunct="1"/>
            <a:r>
              <a:rPr lang="en-US" sz="2800" dirty="0" smtClean="0">
                <a:solidFill>
                  <a:srgbClr val="0000FF"/>
                </a:solidFill>
                <a:latin typeface="Times New Roman" pitchFamily="18" charset="0"/>
                <a:cs typeface="Times New Roman" pitchFamily="18" charset="0"/>
              </a:rPr>
              <a:t>A = (- 2021) + 1998 + 2021 + (-1998) + 2015</a:t>
            </a:r>
            <a:endParaRPr lang="en-US" sz="2800" dirty="0">
              <a:solidFill>
                <a:srgbClr val="0000FF"/>
              </a:solidFill>
              <a:latin typeface="Times New Roman" pitchFamily="18" charset="0"/>
              <a:cs typeface="Times New Roman" pitchFamily="18" charset="0"/>
            </a:endParaRPr>
          </a:p>
        </p:txBody>
      </p:sp>
      <p:sp>
        <p:nvSpPr>
          <p:cNvPr id="7" name="Cloud Callout 6"/>
          <p:cNvSpPr/>
          <p:nvPr/>
        </p:nvSpPr>
        <p:spPr>
          <a:xfrm>
            <a:off x="457200" y="1371600"/>
            <a:ext cx="8229600" cy="3505200"/>
          </a:xfrm>
          <a:prstGeom prst="cloudCallout">
            <a:avLst>
              <a:gd name="adj1" fmla="val 48231"/>
              <a:gd name="adj2" fmla="val 67354"/>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sz="3200" dirty="0" err="1" smtClean="0">
                <a:solidFill>
                  <a:schemeClr val="tx1"/>
                </a:solidFill>
                <a:latin typeface="Times New Roman" pitchFamily="18" charset="0"/>
                <a:cs typeface="Times New Roman" pitchFamily="18" charset="0"/>
              </a:rPr>
              <a:t>Làm</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sao</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tính</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được</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nhanh</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như</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thế</a:t>
            </a:r>
            <a:r>
              <a:rPr lang="en-US" sz="3200" dirty="0" smtClean="0">
                <a:solidFill>
                  <a:schemeClr val="tx1"/>
                </a:solidFill>
                <a:latin typeface="Times New Roman" pitchFamily="18" charset="0"/>
                <a:cs typeface="Times New Roman" pitchFamily="18" charset="0"/>
              </a:rPr>
              <a:t>???</a:t>
            </a:r>
            <a:endParaRPr lang="en-US" sz="32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25443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1" nodeType="clickEffect">
                                  <p:stCondLst>
                                    <p:cond delay="0"/>
                                  </p:stCondLst>
                                  <p:childTnLst>
                                    <p:animEffect transition="out" filter="blinds(horizontal)">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ircle(in)">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xit" presetSubtype="10" fill="hold" grpId="1" nodeType="clickEffect">
                                  <p:stCondLst>
                                    <p:cond delay="0"/>
                                  </p:stCondLst>
                                  <p:childTnLst>
                                    <p:animEffect transition="out" filter="blinds(horizontal)">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0006" y="-1"/>
            <a:ext cx="9220200" cy="538609"/>
          </a:xfrm>
          <a:prstGeom prst="rect">
            <a:avLst/>
          </a:prstGeom>
          <a:solidFill>
            <a:srgbClr val="996633"/>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900" b="1" dirty="0">
                <a:solidFill>
                  <a:schemeClr val="bg1"/>
                </a:solidFill>
                <a:latin typeface="Times New Roman" pitchFamily="18" charset="0"/>
                <a:cs typeface="Times New Roman" pitchFamily="18" charset="0"/>
              </a:rPr>
              <a:t>BÀI 3:  PHÉP CỘNG VÀ PHÉP TRỪ HAI SỐ NGUYÊN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26" y="1139825"/>
            <a:ext cx="188753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loud Callout 5"/>
          <p:cNvSpPr/>
          <p:nvPr/>
        </p:nvSpPr>
        <p:spPr>
          <a:xfrm>
            <a:off x="973895" y="2438400"/>
            <a:ext cx="7806531" cy="4267200"/>
          </a:xfrm>
          <a:prstGeom prst="cloudCallout">
            <a:avLst>
              <a:gd name="adj1" fmla="val -46802"/>
              <a:gd name="adj2" fmla="val -57171"/>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sz="2800" dirty="0" err="1" smtClean="0">
                <a:solidFill>
                  <a:srgbClr val="0000FF"/>
                </a:solidFill>
                <a:latin typeface="Times New Roman" pitchFamily="18" charset="0"/>
                <a:cs typeface="Times New Roman" pitchFamily="18" charset="0"/>
              </a:rPr>
              <a:t>Tính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và</a:t>
            </a:r>
            <a:r>
              <a:rPr lang="en-US" sz="2800" dirty="0" smtClean="0">
                <a:solidFill>
                  <a:srgbClr val="0000FF"/>
                </a:solidFill>
                <a:latin typeface="Times New Roman" pitchFamily="18" charset="0"/>
                <a:cs typeface="Times New Roman" pitchFamily="18" charset="0"/>
              </a:rPr>
              <a:t> so </a:t>
            </a:r>
            <a:r>
              <a:rPr lang="en-US" sz="2800" dirty="0" err="1" smtClean="0">
                <a:solidFill>
                  <a:srgbClr val="0000FF"/>
                </a:solidFill>
                <a:latin typeface="Times New Roman" pitchFamily="18" charset="0"/>
                <a:cs typeface="Times New Roman" pitchFamily="18" charset="0"/>
              </a:rPr>
              <a:t>sánh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các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cặp</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kết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quả</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sau</a:t>
            </a:r>
            <a:r>
              <a:rPr lang="en-US" sz="2800" dirty="0" smtClean="0">
                <a:solidFill>
                  <a:srgbClr val="0000FF"/>
                </a:solidFill>
                <a:latin typeface="Times New Roman" pitchFamily="18" charset="0"/>
                <a:cs typeface="Times New Roman" pitchFamily="18" charset="0"/>
              </a:rPr>
              <a:t>:</a:t>
            </a:r>
          </a:p>
          <a:p>
            <a:pPr algn="ctr" eaLnBrk="1" hangingPunct="1"/>
            <a:r>
              <a:rPr lang="en-US" sz="2800" dirty="0" smtClean="0">
                <a:solidFill>
                  <a:srgbClr val="0000FF"/>
                </a:solidFill>
                <a:latin typeface="Times New Roman" pitchFamily="18" charset="0"/>
                <a:cs typeface="Times New Roman" pitchFamily="18" charset="0"/>
              </a:rPr>
              <a:t>a/ (-1) + (-3) </a:t>
            </a:r>
            <a:r>
              <a:rPr lang="en-US" sz="2800" dirty="0" err="1" smtClean="0">
                <a:solidFill>
                  <a:srgbClr val="0000FF"/>
                </a:solidFill>
                <a:latin typeface="Times New Roman" pitchFamily="18" charset="0"/>
                <a:cs typeface="Times New Roman" pitchFamily="18" charset="0"/>
              </a:rPr>
              <a:t>và</a:t>
            </a:r>
            <a:r>
              <a:rPr lang="en-US" sz="2800" dirty="0" smtClean="0">
                <a:solidFill>
                  <a:srgbClr val="0000FF"/>
                </a:solidFill>
                <a:latin typeface="Times New Roman" pitchFamily="18" charset="0"/>
                <a:cs typeface="Times New Roman" pitchFamily="18" charset="0"/>
              </a:rPr>
              <a:t> (-3) + (-1) </a:t>
            </a:r>
          </a:p>
          <a:p>
            <a:pPr algn="ctr" eaLnBrk="1" hangingPunct="1"/>
            <a:r>
              <a:rPr lang="en-US" sz="2800" dirty="0" smtClean="0">
                <a:solidFill>
                  <a:srgbClr val="0000FF"/>
                </a:solidFill>
                <a:latin typeface="Times New Roman" pitchFamily="18" charset="0"/>
                <a:cs typeface="Times New Roman" pitchFamily="18" charset="0"/>
              </a:rPr>
              <a:t>b/ (-7) + (+6) </a:t>
            </a:r>
            <a:r>
              <a:rPr lang="en-US" sz="2800" dirty="0" err="1" smtClean="0">
                <a:solidFill>
                  <a:srgbClr val="0000FF"/>
                </a:solidFill>
                <a:latin typeface="Times New Roman" pitchFamily="18" charset="0"/>
                <a:cs typeface="Times New Roman" pitchFamily="18" charset="0"/>
              </a:rPr>
              <a:t>và</a:t>
            </a:r>
            <a:r>
              <a:rPr lang="en-US" sz="2800" dirty="0" smtClean="0">
                <a:solidFill>
                  <a:srgbClr val="0000FF"/>
                </a:solidFill>
                <a:latin typeface="Times New Roman" pitchFamily="18" charset="0"/>
                <a:cs typeface="Times New Roman" pitchFamily="18" charset="0"/>
              </a:rPr>
              <a:t> (+6) + (-7) </a:t>
            </a:r>
            <a:endParaRPr lang="en-US" sz="2800" dirty="0">
              <a:solidFill>
                <a:srgbClr val="0000FF"/>
              </a:solidFill>
              <a:latin typeface="Times New Roman" pitchFamily="18" charset="0"/>
              <a:cs typeface="Times New Roman" pitchFamily="18" charset="0"/>
            </a:endParaRPr>
          </a:p>
        </p:txBody>
      </p:sp>
      <p:pic>
        <p:nvPicPr>
          <p:cNvPr id="7" name="Picture 6">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1261" y="5431073"/>
            <a:ext cx="1760580" cy="1430471"/>
          </a:xfrm>
          <a:prstGeom prst="rect">
            <a:avLst/>
          </a:prstGeom>
        </p:spPr>
      </p:pic>
      <p:sp>
        <p:nvSpPr>
          <p:cNvPr id="8" name="Cloud Callout 7"/>
          <p:cNvSpPr/>
          <p:nvPr/>
        </p:nvSpPr>
        <p:spPr>
          <a:xfrm>
            <a:off x="457200" y="1371600"/>
            <a:ext cx="8229600" cy="3505200"/>
          </a:xfrm>
          <a:prstGeom prst="cloudCallout">
            <a:avLst>
              <a:gd name="adj1" fmla="val 48231"/>
              <a:gd name="adj2" fmla="val 67354"/>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r>
              <a:rPr lang="en-US" sz="3200" dirty="0">
                <a:solidFill>
                  <a:schemeClr val="tx1"/>
                </a:solidFill>
                <a:latin typeface="Times New Roman" pitchFamily="18" charset="0"/>
                <a:cs typeface="Times New Roman" pitchFamily="18" charset="0"/>
              </a:rPr>
              <a:t>a/ (-1) + (-3)  </a:t>
            </a:r>
            <a:r>
              <a:rPr lang="en-US" sz="3200" dirty="0" smtClean="0">
                <a:solidFill>
                  <a:schemeClr val="tx1"/>
                </a:solidFill>
                <a:latin typeface="Times New Roman" pitchFamily="18" charset="0"/>
                <a:cs typeface="Times New Roman" pitchFamily="18" charset="0"/>
              </a:rPr>
              <a:t>= </a:t>
            </a:r>
            <a:r>
              <a:rPr lang="en-US" sz="3200" dirty="0">
                <a:solidFill>
                  <a:schemeClr val="tx1"/>
                </a:solidFill>
                <a:latin typeface="Times New Roman" pitchFamily="18" charset="0"/>
                <a:cs typeface="Times New Roman" pitchFamily="18" charset="0"/>
              </a:rPr>
              <a:t>(-3) + (-1) </a:t>
            </a:r>
            <a:r>
              <a:rPr lang="en-US" sz="3200" dirty="0" smtClean="0">
                <a:solidFill>
                  <a:schemeClr val="tx1"/>
                </a:solidFill>
                <a:latin typeface="Times New Roman" pitchFamily="18" charset="0"/>
                <a:cs typeface="Times New Roman" pitchFamily="18" charset="0"/>
              </a:rPr>
              <a:t>= - 4 </a:t>
            </a:r>
            <a:endParaRPr lang="en-US" sz="3200" dirty="0">
              <a:solidFill>
                <a:schemeClr val="tx1"/>
              </a:solidFill>
              <a:latin typeface="Times New Roman" pitchFamily="18" charset="0"/>
              <a:cs typeface="Times New Roman" pitchFamily="18" charset="0"/>
            </a:endParaRPr>
          </a:p>
          <a:p>
            <a:pPr eaLnBrk="1" hangingPunct="1"/>
            <a:r>
              <a:rPr lang="en-US" sz="3200" dirty="0">
                <a:solidFill>
                  <a:schemeClr val="tx1"/>
                </a:solidFill>
                <a:latin typeface="Times New Roman" pitchFamily="18" charset="0"/>
                <a:cs typeface="Times New Roman" pitchFamily="18" charset="0"/>
              </a:rPr>
              <a:t>b/ (-7) + (+6</a:t>
            </a:r>
            <a:r>
              <a:rPr lang="en-US" sz="3200" dirty="0" smtClean="0">
                <a:solidFill>
                  <a:schemeClr val="tx1"/>
                </a:solidFill>
                <a:latin typeface="Times New Roman" pitchFamily="18" charset="0"/>
                <a:cs typeface="Times New Roman" pitchFamily="18" charset="0"/>
              </a:rPr>
              <a:t>) = </a:t>
            </a:r>
            <a:r>
              <a:rPr lang="en-US" sz="3200" dirty="0">
                <a:solidFill>
                  <a:schemeClr val="tx1"/>
                </a:solidFill>
                <a:latin typeface="Times New Roman" pitchFamily="18" charset="0"/>
                <a:cs typeface="Times New Roman" pitchFamily="18" charset="0"/>
              </a:rPr>
              <a:t>(+6) + (-7) </a:t>
            </a:r>
            <a:r>
              <a:rPr lang="en-US" sz="3200" dirty="0" smtClean="0">
                <a:solidFill>
                  <a:schemeClr val="tx1"/>
                </a:solidFill>
                <a:latin typeface="Times New Roman" pitchFamily="18" charset="0"/>
                <a:cs typeface="Times New Roman" pitchFamily="18" charset="0"/>
              </a:rPr>
              <a:t>= -1</a:t>
            </a:r>
            <a:endParaRPr lang="en-US" sz="3200" dirty="0">
              <a:solidFill>
                <a:schemeClr val="tx1"/>
              </a:solidFill>
              <a:latin typeface="Times New Roman" pitchFamily="18" charset="0"/>
              <a:cs typeface="Times New Roman" pitchFamily="18" charset="0"/>
            </a:endParaRPr>
          </a:p>
        </p:txBody>
      </p:sp>
      <p:sp>
        <p:nvSpPr>
          <p:cNvPr id="9" name="TextBox 8"/>
          <p:cNvSpPr txBox="1"/>
          <p:nvPr/>
        </p:nvSpPr>
        <p:spPr>
          <a:xfrm>
            <a:off x="30126" y="606221"/>
            <a:ext cx="6858000" cy="523220"/>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3. </a:t>
            </a:r>
            <a:r>
              <a:rPr lang="en-US" sz="2800" b="1" dirty="0" err="1" smtClean="0">
                <a:latin typeface="Times New Roman" pitchFamily="18" charset="0"/>
                <a:cs typeface="Times New Roman" pitchFamily="18" charset="0"/>
              </a:rPr>
              <a:t>Tính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chất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của</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phép</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cộng</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40850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1" nodeType="clickEffect">
                                  <p:stCondLst>
                                    <p:cond delay="0"/>
                                  </p:stCondLst>
                                  <p:childTnLst>
                                    <p:animEffect transition="out" filter="blinds(horizontal)">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7"/>
                                        </p:tgtEl>
                                        <p:attrNameLst>
                                          <p:attrName>r</p:attrName>
                                        </p:attrNameLst>
                                      </p:cBhvr>
                                    </p:animRot>
                                    <p:animRot by="-240000">
                                      <p:cBhvr>
                                        <p:cTn id="22" dur="200" fill="hold">
                                          <p:stCondLst>
                                            <p:cond delay="200"/>
                                          </p:stCondLst>
                                        </p:cTn>
                                        <p:tgtEl>
                                          <p:spTgt spid="7"/>
                                        </p:tgtEl>
                                        <p:attrNameLst>
                                          <p:attrName>r</p:attrName>
                                        </p:attrNameLst>
                                      </p:cBhvr>
                                    </p:animRot>
                                    <p:animRot by="240000">
                                      <p:cBhvr>
                                        <p:cTn id="23" dur="200" fill="hold">
                                          <p:stCondLst>
                                            <p:cond delay="400"/>
                                          </p:stCondLst>
                                        </p:cTn>
                                        <p:tgtEl>
                                          <p:spTgt spid="7"/>
                                        </p:tgtEl>
                                        <p:attrNameLst>
                                          <p:attrName>r</p:attrName>
                                        </p:attrNameLst>
                                      </p:cBhvr>
                                    </p:animRot>
                                    <p:animRot by="-240000">
                                      <p:cBhvr>
                                        <p:cTn id="24" dur="200" fill="hold">
                                          <p:stCondLst>
                                            <p:cond delay="600"/>
                                          </p:stCondLst>
                                        </p:cTn>
                                        <p:tgtEl>
                                          <p:spTgt spid="7"/>
                                        </p:tgtEl>
                                        <p:attrNameLst>
                                          <p:attrName>r</p:attrName>
                                        </p:attrNameLst>
                                      </p:cBhvr>
                                    </p:animRot>
                                    <p:animRot by="120000">
                                      <p:cBhvr>
                                        <p:cTn id="25" dur="200" fill="hold">
                                          <p:stCondLst>
                                            <p:cond delay="800"/>
                                          </p:stCondLst>
                                        </p:cTn>
                                        <p:tgtEl>
                                          <p:spTgt spid="7"/>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ircle(in)">
                                      <p:cBhvr>
                                        <p:cTn id="30" dur="2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grpId="1" nodeType="clickEffect">
                                  <p:stCondLst>
                                    <p:cond delay="0"/>
                                  </p:stCondLst>
                                  <p:childTnLst>
                                    <p:animEffect transition="out" filter="blinds(horizontal)">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0006" y="-1"/>
            <a:ext cx="9220200" cy="538609"/>
          </a:xfrm>
          <a:prstGeom prst="rect">
            <a:avLst/>
          </a:prstGeom>
          <a:solidFill>
            <a:srgbClr val="996633"/>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900" b="1" dirty="0">
                <a:solidFill>
                  <a:schemeClr val="bg1"/>
                </a:solidFill>
                <a:latin typeface="Times New Roman" pitchFamily="18" charset="0"/>
                <a:cs typeface="Times New Roman" pitchFamily="18" charset="0"/>
              </a:rPr>
              <a:t>BÀI 3:  PHÉP CỘNG VÀ PHÉP TRỪ HAI SỐ NGUYÊN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26" y="609600"/>
            <a:ext cx="188753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loud Callout 5"/>
          <p:cNvSpPr/>
          <p:nvPr/>
        </p:nvSpPr>
        <p:spPr>
          <a:xfrm>
            <a:off x="1087625" y="1908175"/>
            <a:ext cx="5541775" cy="1901825"/>
          </a:xfrm>
          <a:prstGeom prst="cloudCallout">
            <a:avLst>
              <a:gd name="adj1" fmla="val -46802"/>
              <a:gd name="adj2" fmla="val -57171"/>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sz="2800" dirty="0" smtClean="0">
                <a:solidFill>
                  <a:srgbClr val="0000FF"/>
                </a:solidFill>
                <a:latin typeface="Times New Roman" pitchFamily="18" charset="0"/>
                <a:cs typeface="Times New Roman" pitchFamily="18" charset="0"/>
              </a:rPr>
              <a:t>Qua </a:t>
            </a:r>
            <a:r>
              <a:rPr lang="en-US" sz="2800" dirty="0" err="1" smtClean="0">
                <a:solidFill>
                  <a:srgbClr val="0000FF"/>
                </a:solidFill>
                <a:latin typeface="Times New Roman" pitchFamily="18" charset="0"/>
                <a:cs typeface="Times New Roman" pitchFamily="18" charset="0"/>
              </a:rPr>
              <a:t>bài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toán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trên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em</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rút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ra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kết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luận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gì</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pic>
        <p:nvPicPr>
          <p:cNvPr id="7" name="Picture 6">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1261" y="5431073"/>
            <a:ext cx="1760580" cy="1430471"/>
          </a:xfrm>
          <a:prstGeom prst="rect">
            <a:avLst/>
          </a:prstGeom>
        </p:spPr>
      </p:pic>
      <p:sp>
        <p:nvSpPr>
          <p:cNvPr id="9" name="Cloud Callout 8"/>
          <p:cNvSpPr/>
          <p:nvPr/>
        </p:nvSpPr>
        <p:spPr>
          <a:xfrm>
            <a:off x="445294" y="1431743"/>
            <a:ext cx="8229600" cy="3505200"/>
          </a:xfrm>
          <a:prstGeom prst="cloudCallout">
            <a:avLst>
              <a:gd name="adj1" fmla="val 38024"/>
              <a:gd name="adj2" fmla="val 64017"/>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sz="3200" b="1" dirty="0" err="1" smtClean="0">
                <a:solidFill>
                  <a:srgbClr val="0000FF"/>
                </a:solidFill>
                <a:latin typeface="Times New Roman" pitchFamily="18" charset="0"/>
                <a:cs typeface="Times New Roman" pitchFamily="18" charset="0"/>
              </a:rPr>
              <a:t>Phép</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cộng</a:t>
            </a:r>
            <a:r>
              <a:rPr lang="en-US" sz="3200" b="1" dirty="0" smtClean="0">
                <a:solidFill>
                  <a:srgbClr val="0000FF"/>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các</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số</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nguyên</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có</a:t>
            </a:r>
            <a:r>
              <a:rPr lang="en-US" sz="3200" dirty="0" smtClean="0">
                <a:solidFill>
                  <a:schemeClr val="tx1"/>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tính</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chất</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giao</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hoán</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nghĩa</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là</a:t>
            </a:r>
            <a:r>
              <a:rPr lang="en-US" sz="3200" dirty="0" smtClean="0">
                <a:solidFill>
                  <a:schemeClr val="tx1"/>
                </a:solidFill>
                <a:latin typeface="Times New Roman" pitchFamily="18" charset="0"/>
                <a:cs typeface="Times New Roman" pitchFamily="18" charset="0"/>
              </a:rPr>
              <a:t>:</a:t>
            </a:r>
          </a:p>
          <a:p>
            <a:pPr algn="ctr" eaLnBrk="1" hangingPunct="1"/>
            <a:r>
              <a:rPr lang="en-US" sz="3200" b="1" dirty="0" smtClean="0">
                <a:solidFill>
                  <a:schemeClr val="tx1"/>
                </a:solidFill>
                <a:latin typeface="Times New Roman" pitchFamily="18" charset="0"/>
                <a:cs typeface="Times New Roman" pitchFamily="18" charset="0"/>
              </a:rPr>
              <a:t> a + b = b + a</a:t>
            </a:r>
            <a:endParaRPr lang="en-US" sz="3200" b="1" dirty="0">
              <a:solidFill>
                <a:schemeClr val="tx1"/>
              </a:solidFill>
              <a:latin typeface="Times New Roman" pitchFamily="18" charset="0"/>
              <a:cs typeface="Times New Roman" pitchFamily="18" charset="0"/>
            </a:endParaRPr>
          </a:p>
        </p:txBody>
      </p:sp>
      <p:sp>
        <p:nvSpPr>
          <p:cNvPr id="10" name="Cloud Callout 9"/>
          <p:cNvSpPr/>
          <p:nvPr/>
        </p:nvSpPr>
        <p:spPr>
          <a:xfrm>
            <a:off x="1219200" y="2233664"/>
            <a:ext cx="7173926" cy="3424237"/>
          </a:xfrm>
          <a:prstGeom prst="cloudCallout">
            <a:avLst>
              <a:gd name="adj1" fmla="val -51248"/>
              <a:gd name="adj2" fmla="val 45607"/>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1" hangingPunct="1"/>
            <a:r>
              <a:rPr lang="en-US" sz="3600" u="sng" dirty="0" err="1" smtClean="0">
                <a:solidFill>
                  <a:schemeClr val="tx1"/>
                </a:solidFill>
                <a:latin typeface="Times New Roman" pitchFamily="18" charset="0"/>
                <a:cs typeface="Times New Roman" pitchFamily="18" charset="0"/>
              </a:rPr>
              <a:t>Chú</a:t>
            </a:r>
            <a:r>
              <a:rPr lang="en-US" sz="3600" u="sng" dirty="0" smtClean="0">
                <a:solidFill>
                  <a:schemeClr val="tx1"/>
                </a:solidFill>
                <a:latin typeface="Times New Roman" pitchFamily="18" charset="0"/>
                <a:cs typeface="Times New Roman" pitchFamily="18" charset="0"/>
              </a:rPr>
              <a:t> ý</a:t>
            </a:r>
            <a:r>
              <a:rPr lang="en-US" sz="3600" dirty="0" smtClean="0">
                <a:solidFill>
                  <a:schemeClr val="tx1"/>
                </a:solidFill>
                <a:latin typeface="Times New Roman" pitchFamily="18" charset="0"/>
                <a:cs typeface="Times New Roman" pitchFamily="18" charset="0"/>
              </a:rPr>
              <a:t>:</a:t>
            </a:r>
            <a:r>
              <a:rPr lang="en-US" sz="3600" dirty="0" smtClean="0">
                <a:solidFill>
                  <a:srgbClr val="0000FF"/>
                </a:solidFill>
                <a:latin typeface="Times New Roman" pitchFamily="18" charset="0"/>
                <a:cs typeface="Times New Roman" pitchFamily="18" charset="0"/>
              </a:rPr>
              <a:t> a + 0 = 0 + a = a</a:t>
            </a:r>
            <a:endParaRPr lang="en-US" sz="3600" dirty="0">
              <a:solidFill>
                <a:srgbClr val="0000FF"/>
              </a:solidFill>
              <a:latin typeface="Times New Roman" pitchFamily="18" charset="0"/>
              <a:cs typeface="Times New Roman" pitchFamily="18"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26" y="5181600"/>
            <a:ext cx="188753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30126" y="701997"/>
            <a:ext cx="6858000" cy="523220"/>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3. </a:t>
            </a:r>
            <a:r>
              <a:rPr lang="en-US" sz="2800" b="1" dirty="0" err="1" smtClean="0">
                <a:latin typeface="Times New Roman" pitchFamily="18" charset="0"/>
                <a:cs typeface="Times New Roman" pitchFamily="18" charset="0"/>
              </a:rPr>
              <a:t>Tính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chất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của</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phép</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cộng</a:t>
            </a:r>
            <a:endParaRPr lang="en-US" sz="2800" b="1" dirty="0">
              <a:latin typeface="Times New Roman" pitchFamily="18" charset="0"/>
              <a:cs typeface="Times New Roman" pitchFamily="18" charset="0"/>
            </a:endParaRPr>
          </a:p>
        </p:txBody>
      </p:sp>
      <p:sp>
        <p:nvSpPr>
          <p:cNvPr id="13" name="TextBox 12"/>
          <p:cNvSpPr txBox="1"/>
          <p:nvPr/>
        </p:nvSpPr>
        <p:spPr>
          <a:xfrm>
            <a:off x="76200" y="1371600"/>
            <a:ext cx="6858000" cy="523220"/>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a/ </a:t>
            </a:r>
            <a:r>
              <a:rPr lang="en-US" sz="2800" b="1" dirty="0" err="1" smtClean="0">
                <a:latin typeface="Times New Roman" pitchFamily="18" charset="0"/>
                <a:cs typeface="Times New Roman" pitchFamily="18" charset="0"/>
              </a:rPr>
              <a:t>Tính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chất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giao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hoán</a:t>
            </a:r>
            <a:r>
              <a:rPr lang="en-US" sz="2800" b="1"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p:txBody>
      </p:sp>
      <p:sp>
        <p:nvSpPr>
          <p:cNvPr id="14" name="TextBox 13"/>
          <p:cNvSpPr txBox="1"/>
          <p:nvPr/>
        </p:nvSpPr>
        <p:spPr>
          <a:xfrm>
            <a:off x="597861" y="1920580"/>
            <a:ext cx="3276600" cy="523220"/>
          </a:xfrm>
          <a:prstGeom prst="rect">
            <a:avLst/>
          </a:prstGeom>
          <a:noFill/>
          <a:ln w="28575">
            <a:solidFill>
              <a:srgbClr val="00CC66"/>
            </a:solidFill>
          </a:ln>
        </p:spPr>
        <p:txBody>
          <a:bodyPr wrap="square" rtlCol="0">
            <a:spAutoFit/>
          </a:bodyPr>
          <a:lstStyle/>
          <a:p>
            <a:pPr algn="ctr"/>
            <a:r>
              <a:rPr lang="en-US" sz="2800" b="1" dirty="0" smtClean="0">
                <a:latin typeface="Times New Roman" pitchFamily="18" charset="0"/>
                <a:cs typeface="Times New Roman" pitchFamily="18" charset="0"/>
              </a:rPr>
              <a:t>a + b = b + a</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188917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1" nodeType="clickEffect">
                                  <p:stCondLst>
                                    <p:cond delay="0"/>
                                  </p:stCondLst>
                                  <p:childTnLst>
                                    <p:animEffect transition="out" filter="blinds(horizontal)">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7"/>
                                        </p:tgtEl>
                                        <p:attrNameLst>
                                          <p:attrName>r</p:attrName>
                                        </p:attrNameLst>
                                      </p:cBhvr>
                                    </p:animRot>
                                    <p:animRot by="-240000">
                                      <p:cBhvr>
                                        <p:cTn id="22" dur="200" fill="hold">
                                          <p:stCondLst>
                                            <p:cond delay="200"/>
                                          </p:stCondLst>
                                        </p:cTn>
                                        <p:tgtEl>
                                          <p:spTgt spid="7"/>
                                        </p:tgtEl>
                                        <p:attrNameLst>
                                          <p:attrName>r</p:attrName>
                                        </p:attrNameLst>
                                      </p:cBhvr>
                                    </p:animRot>
                                    <p:animRot by="240000">
                                      <p:cBhvr>
                                        <p:cTn id="23" dur="200" fill="hold">
                                          <p:stCondLst>
                                            <p:cond delay="400"/>
                                          </p:stCondLst>
                                        </p:cTn>
                                        <p:tgtEl>
                                          <p:spTgt spid="7"/>
                                        </p:tgtEl>
                                        <p:attrNameLst>
                                          <p:attrName>r</p:attrName>
                                        </p:attrNameLst>
                                      </p:cBhvr>
                                    </p:animRot>
                                    <p:animRot by="-240000">
                                      <p:cBhvr>
                                        <p:cTn id="24" dur="200" fill="hold">
                                          <p:stCondLst>
                                            <p:cond delay="600"/>
                                          </p:stCondLst>
                                        </p:cTn>
                                        <p:tgtEl>
                                          <p:spTgt spid="7"/>
                                        </p:tgtEl>
                                        <p:attrNameLst>
                                          <p:attrName>r</p:attrName>
                                        </p:attrNameLst>
                                      </p:cBhvr>
                                    </p:animRot>
                                    <p:animRot by="120000">
                                      <p:cBhvr>
                                        <p:cTn id="25" dur="200" fill="hold">
                                          <p:stCondLst>
                                            <p:cond delay="800"/>
                                          </p:stCondLst>
                                        </p:cTn>
                                        <p:tgtEl>
                                          <p:spTgt spid="7"/>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ircle(in)">
                                      <p:cBhvr>
                                        <p:cTn id="30" dur="2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grpId="1" nodeType="clickEffect">
                                  <p:stCondLst>
                                    <p:cond delay="0"/>
                                  </p:stCondLst>
                                  <p:childTnLst>
                                    <p:animEffect transition="out" filter="blinds(horizontal)">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3" presetClass="exit" presetSubtype="10" fill="hold" nodeType="clickEffect">
                                  <p:stCondLst>
                                    <p:cond delay="0"/>
                                  </p:stCondLst>
                                  <p:childTnLst>
                                    <p:animEffect transition="out" filter="blinds(horizontal)">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1000"/>
                                        <p:tgtEl>
                                          <p:spTgt spid="11"/>
                                        </p:tgtEl>
                                      </p:cBhvr>
                                    </p:animEffect>
                                    <p:anim calcmode="lin" valueType="num">
                                      <p:cBhvr>
                                        <p:cTn id="67" dur="1000" fill="hold"/>
                                        <p:tgtEl>
                                          <p:spTgt spid="11"/>
                                        </p:tgtEl>
                                        <p:attrNameLst>
                                          <p:attrName>ppt_x</p:attrName>
                                        </p:attrNameLst>
                                      </p:cBhvr>
                                      <p:tavLst>
                                        <p:tav tm="0">
                                          <p:val>
                                            <p:strVal val="#ppt_x"/>
                                          </p:val>
                                        </p:tav>
                                        <p:tav tm="100000">
                                          <p:val>
                                            <p:strVal val="#ppt_x"/>
                                          </p:val>
                                        </p:tav>
                                      </p:tavLst>
                                    </p:anim>
                                    <p:anim calcmode="lin" valueType="num">
                                      <p:cBhvr>
                                        <p:cTn id="68"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4"/>
                                            </p:cond>
                                          </p:stCondLst>
                                          <p:endCondLst>
                                            <p:cond evt="onStopAudio" delay="0">
                                              <p:tgtEl>
                                                <p:sldTgt/>
                                              </p:tgtEl>
                                            </p:cond>
                                          </p:endCondLst>
                                        </p:cTn>
                                        <p:tgtEl>
                                          <p:sndTgt r:embed="rId2" name="chimes.wav"/>
                                        </p:tgtEl>
                                      </p:cMediaNode>
                                    </p:audio>
                                  </p:sub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barn(inVertical)">
                                      <p:cBhvr>
                                        <p:cTn id="73" dur="500"/>
                                        <p:tgtEl>
                                          <p:spTgt spid="10"/>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xit" presetSubtype="10" fill="hold" grpId="1" nodeType="clickEffect">
                                  <p:stCondLst>
                                    <p:cond delay="0"/>
                                  </p:stCondLst>
                                  <p:childTnLst>
                                    <p:animEffect transition="out" filter="blinds(horizontal)">
                                      <p:cBhvr>
                                        <p:cTn id="77" dur="500"/>
                                        <p:tgtEl>
                                          <p:spTgt spid="10"/>
                                        </p:tgtEl>
                                      </p:cBhvr>
                                    </p:animEffect>
                                    <p:set>
                                      <p:cBhvr>
                                        <p:cTn id="7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9" grpId="1" animBg="1"/>
      <p:bldP spid="10" grpId="0" animBg="1"/>
      <p:bldP spid="10" grpId="1" animBg="1"/>
      <p:bldP spid="12" grpId="0"/>
      <p:bldP spid="13" grpId="0"/>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0006" y="-1"/>
            <a:ext cx="9220200" cy="538609"/>
          </a:xfrm>
          <a:prstGeom prst="rect">
            <a:avLst/>
          </a:prstGeom>
          <a:solidFill>
            <a:srgbClr val="996633"/>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900" b="1" dirty="0">
                <a:solidFill>
                  <a:schemeClr val="bg1"/>
                </a:solidFill>
                <a:latin typeface="Times New Roman" pitchFamily="18" charset="0"/>
                <a:cs typeface="Times New Roman" pitchFamily="18" charset="0"/>
              </a:rPr>
              <a:t>BÀI 3:  PHÉP CỘNG VÀ PHÉP TRỪ HAI SỐ NGUYÊN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26" y="609600"/>
            <a:ext cx="188753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loud Callout 5"/>
          <p:cNvSpPr/>
          <p:nvPr/>
        </p:nvSpPr>
        <p:spPr>
          <a:xfrm>
            <a:off x="1087625" y="1908175"/>
            <a:ext cx="7806531" cy="4267200"/>
          </a:xfrm>
          <a:prstGeom prst="cloudCallout">
            <a:avLst>
              <a:gd name="adj1" fmla="val -46802"/>
              <a:gd name="adj2" fmla="val -57171"/>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sz="2800" dirty="0" err="1" smtClean="0">
                <a:solidFill>
                  <a:srgbClr val="0000FF"/>
                </a:solidFill>
                <a:latin typeface="Times New Roman" pitchFamily="18" charset="0"/>
                <a:cs typeface="Times New Roman" pitchFamily="18" charset="0"/>
              </a:rPr>
              <a:t>Tính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và</a:t>
            </a:r>
            <a:r>
              <a:rPr lang="en-US" sz="2800" dirty="0" smtClean="0">
                <a:solidFill>
                  <a:srgbClr val="0000FF"/>
                </a:solidFill>
                <a:latin typeface="Times New Roman" pitchFamily="18" charset="0"/>
                <a:cs typeface="Times New Roman" pitchFamily="18" charset="0"/>
              </a:rPr>
              <a:t> so </a:t>
            </a:r>
            <a:r>
              <a:rPr lang="en-US" sz="2800" dirty="0" err="1" smtClean="0">
                <a:solidFill>
                  <a:srgbClr val="0000FF"/>
                </a:solidFill>
                <a:latin typeface="Times New Roman" pitchFamily="18" charset="0"/>
                <a:cs typeface="Times New Roman" pitchFamily="18" charset="0"/>
              </a:rPr>
              <a:t>sánh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kết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quả</a:t>
            </a:r>
            <a:r>
              <a:rPr lang="en-US" sz="2800" dirty="0" smtClean="0">
                <a:solidFill>
                  <a:srgbClr val="0000FF"/>
                </a:solidFill>
                <a:latin typeface="Times New Roman" pitchFamily="18" charset="0"/>
                <a:cs typeface="Times New Roman" pitchFamily="18" charset="0"/>
              </a:rPr>
              <a:t>:</a:t>
            </a:r>
          </a:p>
          <a:p>
            <a:pPr algn="ctr" eaLnBrk="1" hangingPunct="1"/>
            <a:r>
              <a:rPr lang="en-US" sz="2800" dirty="0" smtClean="0">
                <a:solidFill>
                  <a:srgbClr val="0000FF"/>
                </a:solidFill>
                <a:latin typeface="Times New Roman" pitchFamily="18" charset="0"/>
                <a:cs typeface="Times New Roman" pitchFamily="18" charset="0"/>
              </a:rPr>
              <a:t>[(- 3)+4] + 2 </a:t>
            </a:r>
            <a:r>
              <a:rPr lang="en-US" sz="2800" dirty="0" err="1" smtClean="0">
                <a:solidFill>
                  <a:srgbClr val="0000FF"/>
                </a:solidFill>
                <a:latin typeface="Times New Roman" pitchFamily="18" charset="0"/>
                <a:cs typeface="Times New Roman" pitchFamily="18" charset="0"/>
              </a:rPr>
              <a:t>và</a:t>
            </a:r>
            <a:r>
              <a:rPr lang="en-US" sz="2800" dirty="0" smtClean="0">
                <a:solidFill>
                  <a:srgbClr val="0000FF"/>
                </a:solidFill>
                <a:latin typeface="Times New Roman" pitchFamily="18" charset="0"/>
                <a:cs typeface="Times New Roman" pitchFamily="18" charset="0"/>
              </a:rPr>
              <a:t> (- 3) + (4 + 2) </a:t>
            </a:r>
            <a:r>
              <a:rPr lang="en-US" sz="2800" dirty="0" err="1" smtClean="0">
                <a:solidFill>
                  <a:srgbClr val="0000FF"/>
                </a:solidFill>
                <a:latin typeface="Times New Roman" pitchFamily="18" charset="0"/>
                <a:cs typeface="Times New Roman" pitchFamily="18" charset="0"/>
              </a:rPr>
              <a:t>và</a:t>
            </a:r>
            <a:r>
              <a:rPr lang="en-US" sz="2800" dirty="0" smtClean="0">
                <a:solidFill>
                  <a:srgbClr val="0000FF"/>
                </a:solidFill>
                <a:latin typeface="Times New Roman" pitchFamily="18" charset="0"/>
                <a:cs typeface="Times New Roman" pitchFamily="18" charset="0"/>
              </a:rPr>
              <a:t> [(- 3) + 2] + 4</a:t>
            </a:r>
          </a:p>
        </p:txBody>
      </p:sp>
      <p:pic>
        <p:nvPicPr>
          <p:cNvPr id="7" name="Picture 6">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1261" y="5431073"/>
            <a:ext cx="1760580" cy="1430471"/>
          </a:xfrm>
          <a:prstGeom prst="rect">
            <a:avLst/>
          </a:prstGeom>
        </p:spPr>
      </p:pic>
      <p:sp>
        <p:nvSpPr>
          <p:cNvPr id="8" name="Cloud Callout 7"/>
          <p:cNvSpPr/>
          <p:nvPr/>
        </p:nvSpPr>
        <p:spPr>
          <a:xfrm>
            <a:off x="445294" y="1283696"/>
            <a:ext cx="8229600" cy="3505200"/>
          </a:xfrm>
          <a:prstGeom prst="cloudCallout">
            <a:avLst>
              <a:gd name="adj1" fmla="val 39445"/>
              <a:gd name="adj2" fmla="val 69781"/>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sz="3200" dirty="0">
                <a:solidFill>
                  <a:srgbClr val="0000FF"/>
                </a:solidFill>
                <a:latin typeface="Times New Roman" pitchFamily="18" charset="0"/>
                <a:cs typeface="Times New Roman" pitchFamily="18" charset="0"/>
              </a:rPr>
              <a:t>[(- 3</a:t>
            </a:r>
            <a:r>
              <a:rPr lang="en-US" sz="3200" dirty="0" smtClean="0">
                <a:solidFill>
                  <a:srgbClr val="0000FF"/>
                </a:solidFill>
                <a:latin typeface="Times New Roman" pitchFamily="18" charset="0"/>
                <a:cs typeface="Times New Roman" pitchFamily="18" charset="0"/>
              </a:rPr>
              <a:t>)+ 4</a:t>
            </a:r>
            <a:r>
              <a:rPr lang="en-US" sz="3200" dirty="0">
                <a:solidFill>
                  <a:srgbClr val="0000FF"/>
                </a:solidFill>
                <a:latin typeface="Times New Roman" pitchFamily="18" charset="0"/>
                <a:cs typeface="Times New Roman" pitchFamily="18" charset="0"/>
              </a:rPr>
              <a:t>] + 2 </a:t>
            </a:r>
            <a:r>
              <a:rPr lang="en-US" sz="3200" dirty="0" smtClean="0">
                <a:solidFill>
                  <a:srgbClr val="0000FF"/>
                </a:solidFill>
                <a:latin typeface="Times New Roman" pitchFamily="18" charset="0"/>
                <a:cs typeface="Times New Roman" pitchFamily="18" charset="0"/>
              </a:rPr>
              <a:t>= </a:t>
            </a:r>
            <a:r>
              <a:rPr lang="en-US" sz="3200" dirty="0">
                <a:solidFill>
                  <a:srgbClr val="0000FF"/>
                </a:solidFill>
                <a:latin typeface="Times New Roman" pitchFamily="18" charset="0"/>
                <a:cs typeface="Times New Roman" pitchFamily="18" charset="0"/>
              </a:rPr>
              <a:t>(- 3) + (4 + 2) </a:t>
            </a:r>
            <a:r>
              <a:rPr lang="en-US" sz="3200" dirty="0" smtClean="0">
                <a:solidFill>
                  <a:srgbClr val="0000FF"/>
                </a:solidFill>
                <a:latin typeface="Times New Roman" pitchFamily="18" charset="0"/>
                <a:cs typeface="Times New Roman" pitchFamily="18" charset="0"/>
              </a:rPr>
              <a:t> </a:t>
            </a:r>
          </a:p>
          <a:p>
            <a:pPr algn="ctr" eaLnBrk="1" hangingPunct="1"/>
            <a:r>
              <a:rPr lang="en-US" sz="3200" dirty="0" smtClean="0">
                <a:solidFill>
                  <a:srgbClr val="0000FF"/>
                </a:solidFill>
                <a:latin typeface="Times New Roman" pitchFamily="18" charset="0"/>
                <a:cs typeface="Times New Roman" pitchFamily="18" charset="0"/>
              </a:rPr>
              <a:t>= [(- </a:t>
            </a:r>
            <a:r>
              <a:rPr lang="en-US" sz="3200" dirty="0">
                <a:solidFill>
                  <a:srgbClr val="0000FF"/>
                </a:solidFill>
                <a:latin typeface="Times New Roman" pitchFamily="18" charset="0"/>
                <a:cs typeface="Times New Roman" pitchFamily="18" charset="0"/>
              </a:rPr>
              <a:t>3) + 2] + </a:t>
            </a:r>
            <a:r>
              <a:rPr lang="en-US" sz="3200" dirty="0" smtClean="0">
                <a:solidFill>
                  <a:srgbClr val="0000FF"/>
                </a:solidFill>
                <a:latin typeface="Times New Roman" pitchFamily="18" charset="0"/>
                <a:cs typeface="Times New Roman" pitchFamily="18" charset="0"/>
              </a:rPr>
              <a:t>4 = 3</a:t>
            </a:r>
            <a:endParaRPr lang="en-US" sz="32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74821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1" nodeType="clickEffect">
                                  <p:stCondLst>
                                    <p:cond delay="0"/>
                                  </p:stCondLst>
                                  <p:childTnLst>
                                    <p:animEffect transition="out" filter="blinds(horizontal)">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7"/>
                                        </p:tgtEl>
                                        <p:attrNameLst>
                                          <p:attrName>r</p:attrName>
                                        </p:attrNameLst>
                                      </p:cBhvr>
                                    </p:animRot>
                                    <p:animRot by="-240000">
                                      <p:cBhvr>
                                        <p:cTn id="22" dur="200" fill="hold">
                                          <p:stCondLst>
                                            <p:cond delay="200"/>
                                          </p:stCondLst>
                                        </p:cTn>
                                        <p:tgtEl>
                                          <p:spTgt spid="7"/>
                                        </p:tgtEl>
                                        <p:attrNameLst>
                                          <p:attrName>r</p:attrName>
                                        </p:attrNameLst>
                                      </p:cBhvr>
                                    </p:animRot>
                                    <p:animRot by="240000">
                                      <p:cBhvr>
                                        <p:cTn id="23" dur="200" fill="hold">
                                          <p:stCondLst>
                                            <p:cond delay="400"/>
                                          </p:stCondLst>
                                        </p:cTn>
                                        <p:tgtEl>
                                          <p:spTgt spid="7"/>
                                        </p:tgtEl>
                                        <p:attrNameLst>
                                          <p:attrName>r</p:attrName>
                                        </p:attrNameLst>
                                      </p:cBhvr>
                                    </p:animRot>
                                    <p:animRot by="-240000">
                                      <p:cBhvr>
                                        <p:cTn id="24" dur="200" fill="hold">
                                          <p:stCondLst>
                                            <p:cond delay="600"/>
                                          </p:stCondLst>
                                        </p:cTn>
                                        <p:tgtEl>
                                          <p:spTgt spid="7"/>
                                        </p:tgtEl>
                                        <p:attrNameLst>
                                          <p:attrName>r</p:attrName>
                                        </p:attrNameLst>
                                      </p:cBhvr>
                                    </p:animRot>
                                    <p:animRot by="120000">
                                      <p:cBhvr>
                                        <p:cTn id="25" dur="200" fill="hold">
                                          <p:stCondLst>
                                            <p:cond delay="800"/>
                                          </p:stCondLst>
                                        </p:cTn>
                                        <p:tgtEl>
                                          <p:spTgt spid="7"/>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ircle(in)">
                                      <p:cBhvr>
                                        <p:cTn id="30" dur="2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grpId="1" nodeType="clickEffect">
                                  <p:stCondLst>
                                    <p:cond delay="0"/>
                                  </p:stCondLst>
                                  <p:childTnLst>
                                    <p:animEffect transition="out" filter="blinds(horizontal)">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4"/>
          <p:cNvSpPr txBox="1">
            <a:spLocks noChangeArrowheads="1"/>
          </p:cNvSpPr>
          <p:nvPr/>
        </p:nvSpPr>
        <p:spPr bwMode="auto">
          <a:xfrm>
            <a:off x="25400" y="498475"/>
            <a:ext cx="67818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latin typeface="Times New Roman" pitchFamily="18" charset="0"/>
                <a:cs typeface="Times New Roman" pitchFamily="18" charset="0"/>
              </a:rPr>
              <a:t>1. </a:t>
            </a:r>
            <a:r>
              <a:rPr lang="en-US" sz="2800" b="1" dirty="0" err="1">
                <a:latin typeface="Times New Roman" pitchFamily="18" charset="0"/>
                <a:cs typeface="Times New Roman" pitchFamily="18" charset="0"/>
              </a:rPr>
              <a:t>Cộng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cùng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dấu</a:t>
            </a:r>
            <a:endParaRPr lang="en-US" sz="2800" b="1" dirty="0">
              <a:latin typeface="Times New Roman" pitchFamily="18" charset="0"/>
              <a:cs typeface="Times New Roman" pitchFamily="18" charset="0"/>
            </a:endParaRPr>
          </a:p>
        </p:txBody>
      </p:sp>
      <p:sp>
        <p:nvSpPr>
          <p:cNvPr id="5123" name="TextBox 3"/>
          <p:cNvSpPr txBox="1">
            <a:spLocks noChangeArrowheads="1"/>
          </p:cNvSpPr>
          <p:nvPr/>
        </p:nvSpPr>
        <p:spPr bwMode="auto">
          <a:xfrm>
            <a:off x="-50006" y="-1"/>
            <a:ext cx="9220200" cy="538609"/>
          </a:xfrm>
          <a:prstGeom prst="rect">
            <a:avLst/>
          </a:prstGeom>
          <a:solidFill>
            <a:srgbClr val="996633"/>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900" b="1" dirty="0">
                <a:solidFill>
                  <a:schemeClr val="bg1"/>
                </a:solidFill>
                <a:latin typeface="Times New Roman" pitchFamily="18" charset="0"/>
                <a:cs typeface="Times New Roman" pitchFamily="18" charset="0"/>
              </a:rPr>
              <a:t>BÀI 3:  PHÉP CỘNG VÀ PHÉP TRỪ HAI SỐ NGUYÊN</a:t>
            </a:r>
          </a:p>
        </p:txBody>
      </p:sp>
      <p:pic>
        <p:nvPicPr>
          <p:cNvPr id="5133" name="Picture 13"/>
          <p:cNvPicPr>
            <a:picLocks noChangeAspect="1" noChangeArrowheads="1"/>
          </p:cNvPicPr>
          <p:nvPr/>
        </p:nvPicPr>
        <p:blipFill>
          <a:blip r:embed="rId3"/>
          <a:srcRect/>
          <a:stretch>
            <a:fillRect/>
          </a:stretch>
        </p:blipFill>
        <p:spPr bwMode="auto">
          <a:xfrm>
            <a:off x="25400" y="1058863"/>
            <a:ext cx="9070975" cy="120491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4"/>
          <p:cNvSpPr txBox="1">
            <a:spLocks noChangeArrowheads="1"/>
          </p:cNvSpPr>
          <p:nvPr/>
        </p:nvSpPr>
        <p:spPr bwMode="auto">
          <a:xfrm>
            <a:off x="158750" y="2743200"/>
            <a:ext cx="88026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latin typeface="Times New Roman" pitchFamily="18" charset="0"/>
                <a:cs typeface="Times New Roman" pitchFamily="18" charset="0"/>
              </a:rPr>
              <a:t>Có thể xem con đường là một trục số với khoảng cách giữa các cột mốc là 1m hoặc 1km</a:t>
            </a:r>
          </a:p>
        </p:txBody>
      </p:sp>
      <p:sp>
        <p:nvSpPr>
          <p:cNvPr id="15" name="TextBox 4"/>
          <p:cNvSpPr txBox="1">
            <a:spLocks noChangeArrowheads="1"/>
          </p:cNvSpPr>
          <p:nvPr/>
        </p:nvSpPr>
        <p:spPr bwMode="auto">
          <a:xfrm>
            <a:off x="133350" y="2725738"/>
            <a:ext cx="88026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2400">
                <a:latin typeface="Times New Roman" pitchFamily="18" charset="0"/>
                <a:cs typeface="Times New Roman" pitchFamily="18" charset="0"/>
              </a:rPr>
              <a:t>Trên trục số, một người bắt đầu từ điểm 0 di chuyển về bên phải (theo chiều dương) 2 đơn vị đến điểm +2, sau đó di chuyển tiếp thêm về bên phải 3 đơn vị.</a:t>
            </a:r>
          </a:p>
        </p:txBody>
      </p:sp>
      <p:sp>
        <p:nvSpPr>
          <p:cNvPr id="19" name="TextBox 4"/>
          <p:cNvSpPr txBox="1">
            <a:spLocks noChangeArrowheads="1"/>
          </p:cNvSpPr>
          <p:nvPr/>
        </p:nvSpPr>
        <p:spPr bwMode="auto">
          <a:xfrm>
            <a:off x="914400" y="1219200"/>
            <a:ext cx="29083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latin typeface="Times New Roman" pitchFamily="18" charset="0"/>
                <a:cs typeface="Times New Roman" pitchFamily="18" charset="0"/>
              </a:rPr>
              <a:t>(+2) + (+3) = +5</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69" y="442913"/>
            <a:ext cx="188753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loud Callout 1"/>
          <p:cNvSpPr/>
          <p:nvPr/>
        </p:nvSpPr>
        <p:spPr>
          <a:xfrm>
            <a:off x="1584251" y="2332333"/>
            <a:ext cx="4724400" cy="2620667"/>
          </a:xfrm>
          <a:prstGeom prst="cloudCallout">
            <a:avLst>
              <a:gd name="adj1" fmla="val -60893"/>
              <a:gd name="adj2" fmla="val 68992"/>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Times New Roman" pitchFamily="18" charset="0"/>
                <a:cs typeface="Times New Roman" pitchFamily="18" charset="0"/>
              </a:rPr>
              <a:t>Hãy</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cho</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biết</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người</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đó</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dừng</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lại</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điểm</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nào</a:t>
            </a:r>
            <a:r>
              <a:rPr lang="en-US" sz="3200" dirty="0" smtClean="0">
                <a:solidFill>
                  <a:schemeClr val="tx1"/>
                </a:solidFill>
                <a:latin typeface="Times New Roman" pitchFamily="18" charset="0"/>
                <a:cs typeface="Times New Roman" pitchFamily="18" charset="0"/>
              </a:rPr>
              <a:t>?</a:t>
            </a:r>
            <a:endParaRPr lang="en-US" sz="3200" dirty="0">
              <a:solidFill>
                <a:schemeClr val="tx1"/>
              </a:solidFill>
              <a:latin typeface="Times New Roman" pitchFamily="18" charset="0"/>
              <a:cs typeface="Times New Roman" pitchFamily="18" charset="0"/>
            </a:endParaRPr>
          </a:p>
        </p:txBody>
      </p:sp>
      <p:sp>
        <p:nvSpPr>
          <p:cNvPr id="16" name="Cloud Callout 15"/>
          <p:cNvSpPr/>
          <p:nvPr/>
        </p:nvSpPr>
        <p:spPr>
          <a:xfrm>
            <a:off x="1564758" y="2332333"/>
            <a:ext cx="4724400" cy="2620667"/>
          </a:xfrm>
          <a:prstGeom prst="cloudCallout">
            <a:avLst>
              <a:gd name="adj1" fmla="val -60893"/>
              <a:gd name="adj2" fmla="val 68992"/>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solidFill>
                  <a:schemeClr val="tx1"/>
                </a:solidFill>
                <a:latin typeface="Times New Roman" pitchFamily="18" charset="0"/>
                <a:cs typeface="Times New Roman" pitchFamily="18" charset="0"/>
              </a:rPr>
              <a:t>Hãy dùng phép cộng hai số tự nhiên để biểu diễn hai hành động trên? </a:t>
            </a:r>
            <a:endParaRPr lang="vi-VN" sz="2800" dirty="0">
              <a:solidFill>
                <a:schemeClr val="tx1"/>
              </a:solidFill>
              <a:latin typeface="Times New Roman" pitchFamily="18" charset="0"/>
              <a:cs typeface="Times New Roman" pitchFamily="18" charset="0"/>
            </a:endParaRPr>
          </a:p>
        </p:txBody>
      </p:sp>
      <p:sp>
        <p:nvSpPr>
          <p:cNvPr id="22" name="Cloud Callout 21"/>
          <p:cNvSpPr/>
          <p:nvPr/>
        </p:nvSpPr>
        <p:spPr>
          <a:xfrm>
            <a:off x="1584251" y="2366003"/>
            <a:ext cx="4724400" cy="2620667"/>
          </a:xfrm>
          <a:prstGeom prst="cloudCallout">
            <a:avLst>
              <a:gd name="adj1" fmla="val -60893"/>
              <a:gd name="adj2" fmla="val 68992"/>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solidFill>
                  <a:schemeClr val="tx1"/>
                </a:solidFill>
                <a:latin typeface="Times New Roman" pitchFamily="18" charset="0"/>
                <a:cs typeface="Times New Roman" pitchFamily="18" charset="0"/>
              </a:rPr>
              <a:t>Muốn cộng hai số nguyên dương ta làm thế nào?</a:t>
            </a:r>
          </a:p>
          <a:p>
            <a:pPr algn="ctr"/>
            <a:endParaRPr lang="vi-VN" sz="2800" dirty="0">
              <a:solidFill>
                <a:schemeClr val="tx1"/>
              </a:solidFill>
              <a:latin typeface="Times New Roman" pitchFamily="18" charset="0"/>
              <a:cs typeface="Times New Roman" pitchFamily="18" charset="0"/>
            </a:endParaRP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69" y="5385551"/>
            <a:ext cx="188753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4"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5363" y="3573463"/>
            <a:ext cx="19208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grpSp>
        <p:nvGrpSpPr>
          <p:cNvPr id="6" name="Group 5"/>
          <p:cNvGrpSpPr/>
          <p:nvPr/>
        </p:nvGrpSpPr>
        <p:grpSpPr>
          <a:xfrm>
            <a:off x="1887537" y="4495800"/>
            <a:ext cx="5351463" cy="1981200"/>
            <a:chOff x="1887538" y="4495800"/>
            <a:chExt cx="5275262" cy="1981200"/>
          </a:xfrm>
        </p:grpSpPr>
        <p:sp>
          <p:nvSpPr>
            <p:cNvPr id="5" name="Rounded Rectangular Callout 4"/>
            <p:cNvSpPr/>
            <p:nvPr/>
          </p:nvSpPr>
          <p:spPr>
            <a:xfrm>
              <a:off x="1887538" y="4495800"/>
              <a:ext cx="5275262" cy="1981200"/>
            </a:xfrm>
            <a:prstGeom prst="wedgeRoundRectCallout">
              <a:avLst>
                <a:gd name="adj1" fmla="val 58378"/>
                <a:gd name="adj2" fmla="val -62845"/>
                <a:gd name="adj3" fmla="val 166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4"/>
            <p:cNvSpPr txBox="1">
              <a:spLocks noChangeArrowheads="1"/>
            </p:cNvSpPr>
            <p:nvPr/>
          </p:nvSpPr>
          <p:spPr bwMode="auto">
            <a:xfrm>
              <a:off x="1970826" y="4803757"/>
              <a:ext cx="5030042" cy="1384995"/>
            </a:xfrm>
            <a:prstGeom prst="rect">
              <a:avLst/>
            </a:prstGeom>
            <a:noFill/>
            <a:ln w="38100">
              <a:solidFill>
                <a:srgbClr val="66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2800" b="1" dirty="0" err="1">
                  <a:latin typeface="Times New Roman" pitchFamily="18" charset="0"/>
                  <a:cs typeface="Times New Roman" pitchFamily="18" charset="0"/>
                </a:rPr>
                <a:t>Muốn</a:t>
              </a:r>
              <a:r>
                <a:rPr lang="en-US" sz="2800" b="1" dirty="0">
                  <a:latin typeface="Times New Roman" pitchFamily="18" charset="0"/>
                  <a:cs typeface="Times New Roman" pitchFamily="18" charset="0"/>
                </a:rPr>
                <a:t> </a:t>
              </a:r>
              <a:r>
                <a:rPr lang="en-US" sz="2800" b="1" dirty="0" err="1">
                  <a:solidFill>
                    <a:srgbClr val="FF3399"/>
                  </a:solidFill>
                  <a:latin typeface="Times New Roman" pitchFamily="18" charset="0"/>
                  <a:cs typeface="Times New Roman" pitchFamily="18" charset="0"/>
                </a:rPr>
                <a:t>cộng</a:t>
              </a:r>
              <a:r>
                <a:rPr lang="en-US" sz="2800" b="1" dirty="0">
                  <a:latin typeface="Times New Roman" pitchFamily="18" charset="0"/>
                  <a:cs typeface="Times New Roman" pitchFamily="18" charset="0"/>
                </a:rPr>
                <a:t> </a:t>
              </a:r>
              <a:r>
                <a:rPr lang="en-US" sz="2800" b="1" dirty="0" err="1">
                  <a:solidFill>
                    <a:srgbClr val="6600FF"/>
                  </a:solidFill>
                  <a:latin typeface="Times New Roman" pitchFamily="18" charset="0"/>
                  <a:cs typeface="Times New Roman" pitchFamily="18" charset="0"/>
                </a:rPr>
                <a:t>hai</a:t>
              </a:r>
              <a:r>
                <a:rPr lang="en-US" sz="2800" b="1" dirty="0">
                  <a:solidFill>
                    <a:srgbClr val="6600FF"/>
                  </a:solidFill>
                  <a:latin typeface="Times New Roman" pitchFamily="18" charset="0"/>
                  <a:cs typeface="Times New Roman" pitchFamily="18" charset="0"/>
                </a:rPr>
                <a:t> </a:t>
              </a:r>
              <a:r>
                <a:rPr lang="en-US" sz="2800" b="1" dirty="0" err="1">
                  <a:solidFill>
                    <a:srgbClr val="6600FF"/>
                  </a:solidFill>
                  <a:latin typeface="Times New Roman" pitchFamily="18" charset="0"/>
                  <a:cs typeface="Times New Roman" pitchFamily="18" charset="0"/>
                </a:rPr>
                <a:t>số</a:t>
              </a:r>
              <a:r>
                <a:rPr lang="en-US" sz="2800" b="1" dirty="0">
                  <a:solidFill>
                    <a:srgbClr val="6600FF"/>
                  </a:solidFill>
                  <a:latin typeface="Times New Roman" pitchFamily="18" charset="0"/>
                  <a:cs typeface="Times New Roman" pitchFamily="18" charset="0"/>
                </a:rPr>
                <a:t> </a:t>
              </a:r>
              <a:r>
                <a:rPr lang="en-US" sz="2800" b="1" dirty="0" err="1">
                  <a:solidFill>
                    <a:srgbClr val="6600FF"/>
                  </a:solidFill>
                  <a:latin typeface="Times New Roman" pitchFamily="18" charset="0"/>
                  <a:cs typeface="Times New Roman" pitchFamily="18" charset="0"/>
                </a:rPr>
                <a:t>nguyên</a:t>
              </a:r>
              <a:r>
                <a:rPr lang="en-US" sz="2800" b="1" dirty="0">
                  <a:solidFill>
                    <a:srgbClr val="6600FF"/>
                  </a:solidFill>
                  <a:latin typeface="Times New Roman" pitchFamily="18" charset="0"/>
                  <a:cs typeface="Times New Roman" pitchFamily="18" charset="0"/>
                </a:rPr>
                <a:t> </a:t>
              </a:r>
              <a:r>
                <a:rPr lang="en-US" sz="2800" b="1" dirty="0" err="1">
                  <a:solidFill>
                    <a:srgbClr val="6600FF"/>
                  </a:solidFill>
                  <a:latin typeface="Times New Roman" pitchFamily="18" charset="0"/>
                  <a:cs typeface="Times New Roman" pitchFamily="18" charset="0"/>
                </a:rPr>
                <a:t>dương</a:t>
              </a:r>
              <a:r>
                <a:rPr lang="en-US" sz="2800" b="1" dirty="0">
                  <a:latin typeface="Times New Roman" pitchFamily="18" charset="0"/>
                  <a:cs typeface="Times New Roman" pitchFamily="18" charset="0"/>
                </a:rPr>
                <a:t>, ta </a:t>
              </a:r>
              <a:r>
                <a:rPr lang="en-US" sz="2800" b="1" dirty="0" err="1">
                  <a:latin typeface="Times New Roman" pitchFamily="18" charset="0"/>
                  <a:cs typeface="Times New Roman" pitchFamily="18" charset="0"/>
                </a:rPr>
                <a:t>cộng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chúng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như</a:t>
              </a:r>
              <a:r>
                <a:rPr lang="en-US" sz="2800" b="1" dirty="0">
                  <a:latin typeface="Times New Roman" pitchFamily="18" charset="0"/>
                  <a:cs typeface="Times New Roman" pitchFamily="18" charset="0"/>
                </a:rPr>
                <a:t> </a:t>
              </a:r>
              <a:r>
                <a:rPr lang="en-US" sz="2800" b="1" dirty="0" err="1">
                  <a:solidFill>
                    <a:srgbClr val="FF3399"/>
                  </a:solidFill>
                  <a:latin typeface="Times New Roman" pitchFamily="18" charset="0"/>
                  <a:cs typeface="Times New Roman" pitchFamily="18" charset="0"/>
                </a:rPr>
                <a:t>cộng</a:t>
              </a:r>
              <a:r>
                <a:rPr lang="en-US" sz="2800" b="1" dirty="0">
                  <a:latin typeface="Times New Roman" pitchFamily="18" charset="0"/>
                  <a:cs typeface="Times New Roman" pitchFamily="18" charset="0"/>
                </a:rPr>
                <a:t> </a:t>
              </a:r>
              <a:r>
                <a:rPr lang="en-US" sz="2800" b="1" dirty="0" err="1">
                  <a:solidFill>
                    <a:srgbClr val="6600FF"/>
                  </a:solidFill>
                  <a:latin typeface="Times New Roman" pitchFamily="18" charset="0"/>
                  <a:cs typeface="Times New Roman" pitchFamily="18" charset="0"/>
                </a:rPr>
                <a:t>hai</a:t>
              </a:r>
              <a:r>
                <a:rPr lang="en-US" sz="2800" b="1" dirty="0">
                  <a:solidFill>
                    <a:srgbClr val="6600FF"/>
                  </a:solidFill>
                  <a:latin typeface="Times New Roman" pitchFamily="18" charset="0"/>
                  <a:cs typeface="Times New Roman" pitchFamily="18" charset="0"/>
                </a:rPr>
                <a:t> </a:t>
              </a:r>
              <a:r>
                <a:rPr lang="en-US" sz="2800" b="1" dirty="0" err="1">
                  <a:solidFill>
                    <a:srgbClr val="6600FF"/>
                  </a:solidFill>
                  <a:latin typeface="Times New Roman" pitchFamily="18" charset="0"/>
                  <a:cs typeface="Times New Roman" pitchFamily="18" charset="0"/>
                </a:rPr>
                <a:t>số</a:t>
              </a:r>
              <a:r>
                <a:rPr lang="en-US" sz="2800" b="1" dirty="0">
                  <a:solidFill>
                    <a:srgbClr val="6600FF"/>
                  </a:solidFill>
                  <a:latin typeface="Times New Roman" pitchFamily="18" charset="0"/>
                  <a:cs typeface="Times New Roman" pitchFamily="18" charset="0"/>
                </a:rPr>
                <a:t> </a:t>
              </a:r>
              <a:r>
                <a:rPr lang="en-US" sz="2800" b="1" dirty="0" err="1">
                  <a:solidFill>
                    <a:srgbClr val="6600FF"/>
                  </a:solidFill>
                  <a:latin typeface="Times New Roman" pitchFamily="18" charset="0"/>
                  <a:cs typeface="Times New Roman" pitchFamily="18" charset="0"/>
                </a:rPr>
                <a:t>tự</a:t>
              </a:r>
              <a:r>
                <a:rPr lang="en-US" sz="2800" b="1" dirty="0">
                  <a:solidFill>
                    <a:srgbClr val="6600FF"/>
                  </a:solidFill>
                  <a:latin typeface="Times New Roman" pitchFamily="18" charset="0"/>
                  <a:cs typeface="Times New Roman" pitchFamily="18" charset="0"/>
                </a:rPr>
                <a:t> </a:t>
              </a:r>
              <a:r>
                <a:rPr lang="en-US" sz="2800" b="1" dirty="0" err="1">
                  <a:solidFill>
                    <a:srgbClr val="6600FF"/>
                  </a:solidFill>
                  <a:latin typeface="Times New Roman" pitchFamily="18" charset="0"/>
                  <a:cs typeface="Times New Roman" pitchFamily="18" charset="0"/>
                </a:rPr>
                <a:t>nhiên</a:t>
              </a:r>
              <a:r>
                <a:rPr lang="en-US" sz="2800" b="1" dirty="0">
                  <a:latin typeface="Times New Roman" pitchFamily="18" charset="0"/>
                  <a:cs typeface="Times New Roman" pitchFamily="18" charset="0"/>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123"/>
                                        </p:tgtEl>
                                        <p:attrNameLst>
                                          <p:attrName>style.visibility</p:attrName>
                                        </p:attrNameLst>
                                      </p:cBhvr>
                                      <p:to>
                                        <p:strVal val="visible"/>
                                      </p:to>
                                    </p:set>
                                    <p:animEffect transition="in" filter="barn(inVertical)">
                                      <p:cBhvr>
                                        <p:cTn id="14" dur="500"/>
                                        <p:tgtEl>
                                          <p:spTgt spid="5123"/>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xit" presetSubtype="10" fill="hold" nodeType="clickEffect">
                                  <p:stCondLst>
                                    <p:cond delay="0"/>
                                  </p:stCondLst>
                                  <p:childTnLst>
                                    <p:animEffect transition="out" filter="blinds(horizontal)">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133"/>
                                        </p:tgtEl>
                                        <p:attrNameLst>
                                          <p:attrName>style.visibility</p:attrName>
                                        </p:attrNameLst>
                                      </p:cBhvr>
                                      <p:to>
                                        <p:strVal val="visible"/>
                                      </p:to>
                                    </p:set>
                                    <p:animEffect transition="in" filter="barn(inVertical)">
                                      <p:cBhvr>
                                        <p:cTn id="24" dur="500"/>
                                        <p:tgtEl>
                                          <p:spTgt spid="513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1" nodeType="click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16" presetClass="entr" presetSubtype="21"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anim calcmode="lin" valueType="num">
                                      <p:cBhvr>
                                        <p:cTn id="41" dur="1000" fill="hold"/>
                                        <p:tgtEl>
                                          <p:spTgt spid="23"/>
                                        </p:tgtEl>
                                        <p:attrNameLst>
                                          <p:attrName>ppt_x</p:attrName>
                                        </p:attrNameLst>
                                      </p:cBhvr>
                                      <p:tavLst>
                                        <p:tav tm="0">
                                          <p:val>
                                            <p:strVal val="#ppt_x"/>
                                          </p:val>
                                        </p:tav>
                                        <p:tav tm="100000">
                                          <p:val>
                                            <p:strVal val="#ppt_x"/>
                                          </p:val>
                                        </p:tav>
                                      </p:tavLst>
                                    </p:anim>
                                    <p:anim calcmode="lin" valueType="num">
                                      <p:cBhvr>
                                        <p:cTn id="4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arn(inVertical)">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xit" presetSubtype="10" fill="hold" grpId="1" nodeType="clickEffect">
                                  <p:stCondLst>
                                    <p:cond delay="0"/>
                                  </p:stCondLst>
                                  <p:childTnLst>
                                    <p:animEffect transition="out" filter="blinds(horizontal)">
                                      <p:cBhvr>
                                        <p:cTn id="51" dur="500"/>
                                        <p:tgtEl>
                                          <p:spTgt spid="2"/>
                                        </p:tgtEl>
                                      </p:cBhvr>
                                    </p:animEffect>
                                    <p:set>
                                      <p:cBhvr>
                                        <p:cTn id="52" dur="1" fill="hold">
                                          <p:stCondLst>
                                            <p:cond delay="499"/>
                                          </p:stCondLst>
                                        </p:cTn>
                                        <p:tgtEl>
                                          <p:spTgt spid="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circle(in)">
                                      <p:cBhvr>
                                        <p:cTn id="57" dur="20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xit" presetSubtype="10" fill="hold" grpId="1" nodeType="clickEffect">
                                  <p:stCondLst>
                                    <p:cond delay="0"/>
                                  </p:stCondLst>
                                  <p:childTnLst>
                                    <p:animEffect transition="out" filter="blinds(horizontal)">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16" presetClass="entr" presetSubtype="21"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barn(inVertical)">
                                      <p:cBhvr>
                                        <p:cTn id="65" dur="500"/>
                                        <p:tgtEl>
                                          <p:spTgt spid="1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wipe(down)">
                                      <p:cBhvr>
                                        <p:cTn id="70" dur="500"/>
                                        <p:tgtEl>
                                          <p:spTgt spid="22"/>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xit" presetSubtype="10" fill="hold" grpId="1" nodeType="clickEffect">
                                  <p:stCondLst>
                                    <p:cond delay="0"/>
                                  </p:stCondLst>
                                  <p:childTnLst>
                                    <p:animEffect transition="out" filter="blinds(horizontal)">
                                      <p:cBhvr>
                                        <p:cTn id="74" dur="500"/>
                                        <p:tgtEl>
                                          <p:spTgt spid="22"/>
                                        </p:tgtEl>
                                      </p:cBhvr>
                                    </p:animEffect>
                                    <p:set>
                                      <p:cBhvr>
                                        <p:cTn id="75" dur="1" fill="hold">
                                          <p:stCondLst>
                                            <p:cond delay="499"/>
                                          </p:stCondLst>
                                        </p:cTn>
                                        <p:tgtEl>
                                          <p:spTgt spid="22"/>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5134"/>
                                        </p:tgtEl>
                                        <p:attrNameLst>
                                          <p:attrName>style.visibility</p:attrName>
                                        </p:attrNameLst>
                                      </p:cBhvr>
                                      <p:to>
                                        <p:strVal val="visible"/>
                                      </p:to>
                                    </p:set>
                                    <p:animEffect transition="in" filter="wipe(down)">
                                      <p:cBhvr>
                                        <p:cTn id="80" dur="500"/>
                                        <p:tgtEl>
                                          <p:spTgt spid="5134"/>
                                        </p:tgtEl>
                                      </p:cBhvr>
                                    </p:animEffect>
                                  </p:childTnLst>
                                </p:cTn>
                              </p:par>
                            </p:childTnLst>
                          </p:cTn>
                        </p:par>
                      </p:childTnLst>
                    </p:cTn>
                  </p:par>
                  <p:par>
                    <p:cTn id="81" fill="hold">
                      <p:stCondLst>
                        <p:cond delay="indefinite"/>
                      </p:stCondLst>
                      <p:childTnLst>
                        <p:par>
                          <p:cTn id="82" fill="hold">
                            <p:stCondLst>
                              <p:cond delay="0"/>
                            </p:stCondLst>
                            <p:childTnLst>
                              <p:par>
                                <p:cTn id="83" presetID="6" presetClass="entr" presetSubtype="16" fill="hold" nodeType="click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circle(in)">
                                      <p:cBhvr>
                                        <p:cTn id="85" dur="2000"/>
                                        <p:tgtEl>
                                          <p:spTgt spid="6"/>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15362"/>
                                        </p:tgtEl>
                                        <p:attrNameLst>
                                          <p:attrName>style.visibility</p:attrName>
                                        </p:attrNameLst>
                                      </p:cBhvr>
                                      <p:to>
                                        <p:strVal val="visible"/>
                                      </p:to>
                                    </p:set>
                                    <p:animEffect transition="in" filter="barn(inVertical)">
                                      <p:cBhvr>
                                        <p:cTn id="90"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5123" grpId="0" animBg="1"/>
      <p:bldP spid="14" grpId="0"/>
      <p:bldP spid="14" grpId="1"/>
      <p:bldP spid="15" grpId="0"/>
      <p:bldP spid="19" grpId="0"/>
      <p:bldP spid="2" grpId="0" animBg="1"/>
      <p:bldP spid="2" grpId="1" animBg="1"/>
      <p:bldP spid="16" grpId="0" animBg="1"/>
      <p:bldP spid="16" grpId="1" animBg="1"/>
      <p:bldP spid="22" grpId="0" animBg="1"/>
      <p:bldP spid="22"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0006" y="-1"/>
            <a:ext cx="9220200" cy="538609"/>
          </a:xfrm>
          <a:prstGeom prst="rect">
            <a:avLst/>
          </a:prstGeom>
          <a:solidFill>
            <a:srgbClr val="996633"/>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900" b="1" dirty="0">
                <a:solidFill>
                  <a:schemeClr val="bg1"/>
                </a:solidFill>
                <a:latin typeface="Times New Roman" pitchFamily="18" charset="0"/>
                <a:cs typeface="Times New Roman" pitchFamily="18" charset="0"/>
              </a:rPr>
              <a:t>BÀI 3:  PHÉP CỘNG VÀ PHÉP TRỪ HAI SỐ NGUYÊN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26" y="609600"/>
            <a:ext cx="188753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loud Callout 5"/>
          <p:cNvSpPr/>
          <p:nvPr/>
        </p:nvSpPr>
        <p:spPr>
          <a:xfrm>
            <a:off x="1087625" y="1908175"/>
            <a:ext cx="5541775" cy="1901825"/>
          </a:xfrm>
          <a:prstGeom prst="cloudCallout">
            <a:avLst>
              <a:gd name="adj1" fmla="val -46802"/>
              <a:gd name="adj2" fmla="val -57171"/>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sz="2800" dirty="0" smtClean="0">
                <a:solidFill>
                  <a:srgbClr val="0000FF"/>
                </a:solidFill>
                <a:latin typeface="Times New Roman" pitchFamily="18" charset="0"/>
                <a:cs typeface="Times New Roman" pitchFamily="18" charset="0"/>
              </a:rPr>
              <a:t>Qua </a:t>
            </a:r>
            <a:r>
              <a:rPr lang="en-US" sz="2800" dirty="0" err="1" smtClean="0">
                <a:solidFill>
                  <a:srgbClr val="0000FF"/>
                </a:solidFill>
                <a:latin typeface="Times New Roman" pitchFamily="18" charset="0"/>
                <a:cs typeface="Times New Roman" pitchFamily="18" charset="0"/>
              </a:rPr>
              <a:t>bài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toán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trên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em</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rút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ra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kết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luận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gì</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pic>
        <p:nvPicPr>
          <p:cNvPr id="7" name="Picture 6">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1261" y="5431073"/>
            <a:ext cx="1760580" cy="1430471"/>
          </a:xfrm>
          <a:prstGeom prst="rect">
            <a:avLst/>
          </a:prstGeom>
        </p:spPr>
      </p:pic>
      <p:sp>
        <p:nvSpPr>
          <p:cNvPr id="9" name="Cloud Callout 8"/>
          <p:cNvSpPr/>
          <p:nvPr/>
        </p:nvSpPr>
        <p:spPr>
          <a:xfrm>
            <a:off x="445294" y="1593195"/>
            <a:ext cx="8229600" cy="3505200"/>
          </a:xfrm>
          <a:prstGeom prst="cloudCallout">
            <a:avLst>
              <a:gd name="adj1" fmla="val 38024"/>
              <a:gd name="adj2" fmla="val 64017"/>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sz="3200" b="1" dirty="0" err="1" smtClean="0">
                <a:solidFill>
                  <a:srgbClr val="0000FF"/>
                </a:solidFill>
                <a:latin typeface="Times New Roman" pitchFamily="18" charset="0"/>
                <a:cs typeface="Times New Roman" pitchFamily="18" charset="0"/>
              </a:rPr>
              <a:t>Phép</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cộng</a:t>
            </a:r>
            <a:r>
              <a:rPr lang="en-US" sz="3200" b="1" dirty="0" smtClean="0">
                <a:solidFill>
                  <a:srgbClr val="0000FF"/>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các</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số</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nguyên</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có</a:t>
            </a:r>
            <a:r>
              <a:rPr lang="en-US" sz="3200" dirty="0" smtClean="0">
                <a:solidFill>
                  <a:schemeClr val="tx1"/>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tính</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chất</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kết</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hợp</a:t>
            </a:r>
            <a:endParaRPr lang="en-US" sz="3200" b="1" dirty="0" smtClean="0">
              <a:solidFill>
                <a:srgbClr val="0000FF"/>
              </a:solidFill>
              <a:latin typeface="Times New Roman" pitchFamily="18" charset="0"/>
              <a:cs typeface="Times New Roman" pitchFamily="18" charset="0"/>
            </a:endParaRPr>
          </a:p>
          <a:p>
            <a:pPr algn="ctr"/>
            <a:r>
              <a:rPr lang="en-US" sz="3200" b="1" dirty="0">
                <a:solidFill>
                  <a:schemeClr val="tx1"/>
                </a:solidFill>
                <a:latin typeface="Times New Roman" pitchFamily="18" charset="0"/>
                <a:cs typeface="Times New Roman" pitchFamily="18" charset="0"/>
              </a:rPr>
              <a:t>(a + b) + c = a + (b + c</a:t>
            </a:r>
            <a:r>
              <a:rPr lang="en-US" sz="3200" b="1" dirty="0" smtClean="0">
                <a:solidFill>
                  <a:schemeClr val="tx1"/>
                </a:solidFill>
                <a:latin typeface="Times New Roman" pitchFamily="18" charset="0"/>
                <a:cs typeface="Times New Roman" pitchFamily="18" charset="0"/>
              </a:rPr>
              <a:t>)</a:t>
            </a:r>
            <a:endParaRPr lang="en-US" sz="3200" b="1" dirty="0">
              <a:solidFill>
                <a:schemeClr val="tx1"/>
              </a:solidFill>
              <a:latin typeface="Times New Roman" pitchFamily="18" charset="0"/>
              <a:cs typeface="Times New Roman" pitchFamily="18" charset="0"/>
            </a:endParaRPr>
          </a:p>
        </p:txBody>
      </p:sp>
      <p:sp>
        <p:nvSpPr>
          <p:cNvPr id="10" name="Cloud Callout 9"/>
          <p:cNvSpPr/>
          <p:nvPr/>
        </p:nvSpPr>
        <p:spPr>
          <a:xfrm>
            <a:off x="1123067" y="2006836"/>
            <a:ext cx="7173926" cy="3424237"/>
          </a:xfrm>
          <a:prstGeom prst="cloudCallout">
            <a:avLst>
              <a:gd name="adj1" fmla="val -51248"/>
              <a:gd name="adj2" fmla="val 45607"/>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1" hangingPunct="1"/>
            <a:r>
              <a:rPr lang="en-US" sz="3600" u="sng" dirty="0" err="1" smtClean="0">
                <a:solidFill>
                  <a:schemeClr val="tx1"/>
                </a:solidFill>
                <a:latin typeface="Times New Roman" pitchFamily="18" charset="0"/>
                <a:cs typeface="Times New Roman" pitchFamily="18" charset="0"/>
              </a:rPr>
              <a:t>Chú</a:t>
            </a:r>
            <a:r>
              <a:rPr lang="en-US" sz="3600" u="sng" dirty="0" smtClean="0">
                <a:solidFill>
                  <a:schemeClr val="tx1"/>
                </a:solidFill>
                <a:latin typeface="Times New Roman" pitchFamily="18" charset="0"/>
                <a:cs typeface="Times New Roman" pitchFamily="18" charset="0"/>
              </a:rPr>
              <a:t> ý</a:t>
            </a:r>
            <a:r>
              <a:rPr lang="en-US" sz="3600" dirty="0" smtClean="0">
                <a:solidFill>
                  <a:schemeClr val="tx1"/>
                </a:solidFill>
                <a:latin typeface="Times New Roman" pitchFamily="18" charset="0"/>
                <a:cs typeface="Times New Roman" pitchFamily="18" charset="0"/>
              </a:rPr>
              <a:t>:</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sgk</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trang</a:t>
            </a:r>
            <a:r>
              <a:rPr lang="en-US" sz="3600" dirty="0" smtClean="0">
                <a:solidFill>
                  <a:srgbClr val="0000FF"/>
                </a:solidFill>
                <a:latin typeface="Times New Roman" pitchFamily="18" charset="0"/>
                <a:cs typeface="Times New Roman" pitchFamily="18" charset="0"/>
              </a:rPr>
              <a:t> 62</a:t>
            </a:r>
            <a:endParaRPr lang="en-US" sz="3600" dirty="0">
              <a:solidFill>
                <a:srgbClr val="0000FF"/>
              </a:solidFill>
              <a:latin typeface="Times New Roman" pitchFamily="18" charset="0"/>
              <a:cs typeface="Times New Roman" pitchFamily="18"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26" y="5181600"/>
            <a:ext cx="188753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30126" y="701997"/>
            <a:ext cx="6858000" cy="523220"/>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3. </a:t>
            </a:r>
            <a:r>
              <a:rPr lang="en-US" sz="2800" b="1" dirty="0" err="1" smtClean="0">
                <a:latin typeface="Times New Roman" pitchFamily="18" charset="0"/>
                <a:cs typeface="Times New Roman" pitchFamily="18" charset="0"/>
              </a:rPr>
              <a:t>Tính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chất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của</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phép</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cộng</a:t>
            </a:r>
            <a:endParaRPr lang="en-US" sz="2800" b="1" dirty="0">
              <a:latin typeface="Times New Roman" pitchFamily="18" charset="0"/>
              <a:cs typeface="Times New Roman" pitchFamily="18" charset="0"/>
            </a:endParaRPr>
          </a:p>
        </p:txBody>
      </p:sp>
      <p:sp>
        <p:nvSpPr>
          <p:cNvPr id="13" name="TextBox 12"/>
          <p:cNvSpPr txBox="1"/>
          <p:nvPr/>
        </p:nvSpPr>
        <p:spPr>
          <a:xfrm>
            <a:off x="76200" y="1371600"/>
            <a:ext cx="68580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Tính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chất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kết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hợp</a:t>
            </a:r>
            <a:r>
              <a:rPr lang="en-US" sz="2800" b="1"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p:txBody>
      </p:sp>
      <p:sp>
        <p:nvSpPr>
          <p:cNvPr id="14" name="TextBox 13"/>
          <p:cNvSpPr txBox="1"/>
          <p:nvPr/>
        </p:nvSpPr>
        <p:spPr>
          <a:xfrm>
            <a:off x="597860" y="1920580"/>
            <a:ext cx="4812339" cy="523220"/>
          </a:xfrm>
          <a:prstGeom prst="rect">
            <a:avLst/>
          </a:prstGeom>
          <a:noFill/>
          <a:ln w="28575">
            <a:solidFill>
              <a:srgbClr val="00CC66"/>
            </a:solidFill>
          </a:ln>
        </p:spPr>
        <p:txBody>
          <a:bodyPr wrap="square" rtlCol="0">
            <a:spAutoFit/>
          </a:bodyPr>
          <a:lstStyle/>
          <a:p>
            <a:pPr algn="ctr"/>
            <a:r>
              <a:rPr lang="en-US" sz="2800" b="1" dirty="0" smtClean="0">
                <a:latin typeface="Times New Roman" pitchFamily="18" charset="0"/>
                <a:cs typeface="Times New Roman" pitchFamily="18" charset="0"/>
              </a:rPr>
              <a:t>(a + b) + c = a + (b + c)</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65718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1" nodeType="clickEffect">
                                  <p:stCondLst>
                                    <p:cond delay="0"/>
                                  </p:stCondLst>
                                  <p:childTnLst>
                                    <p:animEffect transition="out" filter="blinds(horizontal)">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7"/>
                                        </p:tgtEl>
                                        <p:attrNameLst>
                                          <p:attrName>r</p:attrName>
                                        </p:attrNameLst>
                                      </p:cBhvr>
                                    </p:animRot>
                                    <p:animRot by="-240000">
                                      <p:cBhvr>
                                        <p:cTn id="22" dur="200" fill="hold">
                                          <p:stCondLst>
                                            <p:cond delay="200"/>
                                          </p:stCondLst>
                                        </p:cTn>
                                        <p:tgtEl>
                                          <p:spTgt spid="7"/>
                                        </p:tgtEl>
                                        <p:attrNameLst>
                                          <p:attrName>r</p:attrName>
                                        </p:attrNameLst>
                                      </p:cBhvr>
                                    </p:animRot>
                                    <p:animRot by="240000">
                                      <p:cBhvr>
                                        <p:cTn id="23" dur="200" fill="hold">
                                          <p:stCondLst>
                                            <p:cond delay="400"/>
                                          </p:stCondLst>
                                        </p:cTn>
                                        <p:tgtEl>
                                          <p:spTgt spid="7"/>
                                        </p:tgtEl>
                                        <p:attrNameLst>
                                          <p:attrName>r</p:attrName>
                                        </p:attrNameLst>
                                      </p:cBhvr>
                                    </p:animRot>
                                    <p:animRot by="-240000">
                                      <p:cBhvr>
                                        <p:cTn id="24" dur="200" fill="hold">
                                          <p:stCondLst>
                                            <p:cond delay="600"/>
                                          </p:stCondLst>
                                        </p:cTn>
                                        <p:tgtEl>
                                          <p:spTgt spid="7"/>
                                        </p:tgtEl>
                                        <p:attrNameLst>
                                          <p:attrName>r</p:attrName>
                                        </p:attrNameLst>
                                      </p:cBhvr>
                                    </p:animRot>
                                    <p:animRot by="120000">
                                      <p:cBhvr>
                                        <p:cTn id="25" dur="200" fill="hold">
                                          <p:stCondLst>
                                            <p:cond delay="800"/>
                                          </p:stCondLst>
                                        </p:cTn>
                                        <p:tgtEl>
                                          <p:spTgt spid="7"/>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ircle(in)">
                                      <p:cBhvr>
                                        <p:cTn id="30" dur="2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grpId="1" nodeType="clickEffect">
                                  <p:stCondLst>
                                    <p:cond delay="0"/>
                                  </p:stCondLst>
                                  <p:childTnLst>
                                    <p:animEffect transition="out" filter="blinds(horizontal)">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3" presetClass="exit" presetSubtype="10" fill="hold" nodeType="clickEffect">
                                  <p:stCondLst>
                                    <p:cond delay="0"/>
                                  </p:stCondLst>
                                  <p:childTnLst>
                                    <p:animEffect transition="out" filter="blinds(horizontal)">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1000"/>
                                        <p:tgtEl>
                                          <p:spTgt spid="11"/>
                                        </p:tgtEl>
                                      </p:cBhvr>
                                    </p:animEffect>
                                    <p:anim calcmode="lin" valueType="num">
                                      <p:cBhvr>
                                        <p:cTn id="67" dur="1000" fill="hold"/>
                                        <p:tgtEl>
                                          <p:spTgt spid="11"/>
                                        </p:tgtEl>
                                        <p:attrNameLst>
                                          <p:attrName>ppt_x</p:attrName>
                                        </p:attrNameLst>
                                      </p:cBhvr>
                                      <p:tavLst>
                                        <p:tav tm="0">
                                          <p:val>
                                            <p:strVal val="#ppt_x"/>
                                          </p:val>
                                        </p:tav>
                                        <p:tav tm="100000">
                                          <p:val>
                                            <p:strVal val="#ppt_x"/>
                                          </p:val>
                                        </p:tav>
                                      </p:tavLst>
                                    </p:anim>
                                    <p:anim calcmode="lin" valueType="num">
                                      <p:cBhvr>
                                        <p:cTn id="68"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4"/>
                                            </p:cond>
                                          </p:stCondLst>
                                          <p:endCondLst>
                                            <p:cond evt="onStopAudio" delay="0">
                                              <p:tgtEl>
                                                <p:sldTgt/>
                                              </p:tgtEl>
                                            </p:cond>
                                          </p:endCondLst>
                                        </p:cTn>
                                        <p:tgtEl>
                                          <p:sndTgt r:embed="rId2" name="chimes.wav"/>
                                        </p:tgtEl>
                                      </p:cMediaNode>
                                    </p:audio>
                                  </p:sub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barn(inVertical)">
                                      <p:cBhvr>
                                        <p:cTn id="73" dur="500"/>
                                        <p:tgtEl>
                                          <p:spTgt spid="10"/>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xit" presetSubtype="10" fill="hold" grpId="1" nodeType="clickEffect">
                                  <p:stCondLst>
                                    <p:cond delay="0"/>
                                  </p:stCondLst>
                                  <p:childTnLst>
                                    <p:animEffect transition="out" filter="blinds(horizontal)">
                                      <p:cBhvr>
                                        <p:cTn id="77" dur="500"/>
                                        <p:tgtEl>
                                          <p:spTgt spid="10"/>
                                        </p:tgtEl>
                                      </p:cBhvr>
                                    </p:animEffect>
                                    <p:set>
                                      <p:cBhvr>
                                        <p:cTn id="7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9" grpId="1" animBg="1"/>
      <p:bldP spid="10" grpId="0" animBg="1"/>
      <p:bldP spid="10" grpId="1" animBg="1"/>
      <p:bldP spid="12" grpId="0"/>
      <p:bldP spid="13" grpId="0"/>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Shape 89"/>
        <p:cNvGrpSpPr/>
        <p:nvPr/>
      </p:nvGrpSpPr>
      <p:grpSpPr>
        <a:xfrm>
          <a:off x="0" y="0"/>
          <a:ext cx="0" cy="0"/>
          <a:chOff x="0" y="0"/>
          <a:chExt cx="0" cy="0"/>
        </a:xfrm>
      </p:grpSpPr>
      <p:pic>
        <p:nvPicPr>
          <p:cNvPr id="90" name="Google Shape;90;p2"/>
          <p:cNvPicPr preferRelativeResize="0"/>
          <p:nvPr/>
        </p:nvPicPr>
        <p:blipFill rotWithShape="1">
          <a:blip r:embed="rId6">
            <a:alphaModFix/>
          </a:blip>
          <a:srcRect/>
          <a:stretch/>
        </p:blipFill>
        <p:spPr>
          <a:xfrm flipH="1">
            <a:off x="7524328" y="1"/>
            <a:ext cx="1512168" cy="1745249"/>
          </a:xfrm>
          <a:prstGeom prst="rect">
            <a:avLst/>
          </a:prstGeom>
          <a:noFill/>
          <a:ln>
            <a:noFill/>
          </a:ln>
        </p:spPr>
      </p:pic>
      <p:pic>
        <p:nvPicPr>
          <p:cNvPr id="91" name="Google Shape;91;p2"/>
          <p:cNvPicPr preferRelativeResize="0"/>
          <p:nvPr/>
        </p:nvPicPr>
        <p:blipFill rotWithShape="1">
          <a:blip r:embed="rId7">
            <a:alphaModFix/>
          </a:blip>
          <a:srcRect/>
          <a:stretch/>
        </p:blipFill>
        <p:spPr>
          <a:xfrm>
            <a:off x="4572000" y="3642031"/>
            <a:ext cx="2566088" cy="3327855"/>
          </a:xfrm>
          <a:prstGeom prst="rect">
            <a:avLst/>
          </a:prstGeom>
          <a:noFill/>
          <a:ln>
            <a:noFill/>
          </a:ln>
        </p:spPr>
      </p:pic>
      <p:pic>
        <p:nvPicPr>
          <p:cNvPr id="92" name="Google Shape;92;p2">
            <a:hlinkClick r:id="rId8" action="ppaction://hlinksldjump"/>
          </p:cNvPr>
          <p:cNvPicPr preferRelativeResize="0"/>
          <p:nvPr/>
        </p:nvPicPr>
        <p:blipFill rotWithShape="1">
          <a:blip r:embed="rId9">
            <a:alphaModFix/>
          </a:blip>
          <a:srcRect/>
          <a:stretch/>
        </p:blipFill>
        <p:spPr>
          <a:xfrm>
            <a:off x="6588224" y="3679531"/>
            <a:ext cx="2770008" cy="3252853"/>
          </a:xfrm>
          <a:prstGeom prst="rect">
            <a:avLst/>
          </a:prstGeom>
          <a:noFill/>
          <a:ln>
            <a:noFill/>
          </a:ln>
        </p:spPr>
      </p:pic>
      <p:pic>
        <p:nvPicPr>
          <p:cNvPr id="93" name="Google Shape;93;p2"/>
          <p:cNvPicPr preferRelativeResize="0"/>
          <p:nvPr/>
        </p:nvPicPr>
        <p:blipFill rotWithShape="1">
          <a:blip r:embed="rId10">
            <a:alphaModFix/>
          </a:blip>
          <a:srcRect/>
          <a:stretch/>
        </p:blipFill>
        <p:spPr>
          <a:xfrm>
            <a:off x="1187624" y="5275475"/>
            <a:ext cx="1224136" cy="1488028"/>
          </a:xfrm>
          <a:prstGeom prst="rect">
            <a:avLst/>
          </a:prstGeom>
          <a:noFill/>
          <a:ln>
            <a:noFill/>
          </a:ln>
        </p:spPr>
      </p:pic>
      <p:sp>
        <p:nvSpPr>
          <p:cNvPr id="94" name="Google Shape;94;p2"/>
          <p:cNvSpPr/>
          <p:nvPr/>
        </p:nvSpPr>
        <p:spPr>
          <a:xfrm>
            <a:off x="228600" y="1066800"/>
            <a:ext cx="6975768" cy="1824203"/>
          </a:xfrm>
          <a:prstGeom prst="rect">
            <a:avLst/>
          </a:prstGeom>
        </p:spPr>
        <p:txBody>
          <a:bodyPr>
            <a:prstTxWarp prst="textPlain">
              <a:avLst/>
            </a:prstTxWarp>
          </a:bodyPr>
          <a:lstStyle/>
          <a:p>
            <a:pPr lvl="0" algn="ctr"/>
            <a:r>
              <a:rPr b="1" i="0" dirty="0" err="1">
                <a:ln w="9525" cap="flat" cmpd="sng">
                  <a:solidFill>
                    <a:schemeClr val="dk1"/>
                  </a:solidFill>
                  <a:prstDash val="solid"/>
                  <a:round/>
                  <a:headEnd type="none" w="sm" len="sm"/>
                  <a:tailEnd type="none" w="sm" len="sm"/>
                </a:ln>
                <a:solidFill>
                  <a:srgbClr val="002060"/>
                </a:solidFill>
                <a:latin typeface="Times New Roman" pitchFamily="18" charset="0"/>
                <a:cs typeface="Times New Roman" pitchFamily="18" charset="0"/>
              </a:rPr>
              <a:t>Giải</a:t>
            </a:r>
            <a:r>
              <a:rPr b="1" i="0" dirty="0">
                <a:ln w="9525" cap="flat" cmpd="sng">
                  <a:solidFill>
                    <a:schemeClr val="dk1"/>
                  </a:solidFill>
                  <a:prstDash val="solid"/>
                  <a:round/>
                  <a:headEnd type="none" w="sm" len="sm"/>
                  <a:tailEnd type="none" w="sm" len="sm"/>
                </a:ln>
                <a:solidFill>
                  <a:srgbClr val="002060"/>
                </a:solidFill>
                <a:latin typeface="Times New Roman" pitchFamily="18" charset="0"/>
                <a:cs typeface="Times New Roman" pitchFamily="18" charset="0"/>
              </a:rPr>
              <a:t> </a:t>
            </a:r>
            <a:r>
              <a:rPr b="1" i="0" dirty="0" err="1">
                <a:ln w="9525" cap="flat" cmpd="sng">
                  <a:solidFill>
                    <a:schemeClr val="dk1"/>
                  </a:solidFill>
                  <a:prstDash val="solid"/>
                  <a:round/>
                  <a:headEnd type="none" w="sm" len="sm"/>
                  <a:tailEnd type="none" w="sm" len="sm"/>
                </a:ln>
                <a:solidFill>
                  <a:srgbClr val="002060"/>
                </a:solidFill>
                <a:latin typeface="Times New Roman" pitchFamily="18" charset="0"/>
                <a:cs typeface="Times New Roman" pitchFamily="18" charset="0"/>
              </a:rPr>
              <a:t>cứu</a:t>
            </a:r>
            <a:r>
              <a:rPr b="1" i="0" dirty="0">
                <a:ln w="9525" cap="flat" cmpd="sng">
                  <a:solidFill>
                    <a:schemeClr val="dk1"/>
                  </a:solidFill>
                  <a:prstDash val="solid"/>
                  <a:round/>
                  <a:headEnd type="none" w="sm" len="sm"/>
                  <a:tailEnd type="none" w="sm" len="sm"/>
                </a:ln>
                <a:solidFill>
                  <a:srgbClr val="002060"/>
                </a:solidFill>
                <a:latin typeface="Times New Roman" pitchFamily="18" charset="0"/>
                <a:cs typeface="Times New Roman" pitchFamily="18" charset="0"/>
              </a:rPr>
              <a:t> </a:t>
            </a:r>
            <a:r>
              <a:rPr b="1" i="0" dirty="0" err="1">
                <a:ln w="9525" cap="flat" cmpd="sng">
                  <a:solidFill>
                    <a:schemeClr val="dk1"/>
                  </a:solidFill>
                  <a:prstDash val="solid"/>
                  <a:round/>
                  <a:headEnd type="none" w="sm" len="sm"/>
                  <a:tailEnd type="none" w="sm" len="sm"/>
                </a:ln>
                <a:solidFill>
                  <a:srgbClr val="002060"/>
                </a:solidFill>
                <a:latin typeface="Times New Roman" pitchFamily="18" charset="0"/>
                <a:cs typeface="Times New Roman" pitchFamily="18" charset="0"/>
              </a:rPr>
              <a:t>bãi</a:t>
            </a:r>
            <a:r>
              <a:rPr b="1" i="0" dirty="0">
                <a:ln w="9525" cap="flat" cmpd="sng">
                  <a:solidFill>
                    <a:schemeClr val="dk1"/>
                  </a:solidFill>
                  <a:prstDash val="solid"/>
                  <a:round/>
                  <a:headEnd type="none" w="sm" len="sm"/>
                  <a:tailEnd type="none" w="sm" len="sm"/>
                </a:ln>
                <a:solidFill>
                  <a:srgbClr val="002060"/>
                </a:solidFill>
                <a:latin typeface="Times New Roman" pitchFamily="18" charset="0"/>
                <a:cs typeface="Times New Roman" pitchFamily="18" charset="0"/>
              </a:rPr>
              <a:t> </a:t>
            </a:r>
            <a:r>
              <a:rPr b="1" i="0" dirty="0" err="1">
                <a:ln w="9525" cap="flat" cmpd="sng">
                  <a:solidFill>
                    <a:schemeClr val="dk1"/>
                  </a:solidFill>
                  <a:prstDash val="solid"/>
                  <a:round/>
                  <a:headEnd type="none" w="sm" len="sm"/>
                  <a:tailEnd type="none" w="sm" len="sm"/>
                </a:ln>
                <a:solidFill>
                  <a:srgbClr val="002060"/>
                </a:solidFill>
                <a:latin typeface="Times New Roman" pitchFamily="18" charset="0"/>
                <a:cs typeface="Times New Roman" pitchFamily="18" charset="0"/>
              </a:rPr>
              <a:t>biển</a:t>
            </a:r>
            <a:endParaRPr b="1" i="0" dirty="0">
              <a:ln w="9525" cap="flat" cmpd="sng">
                <a:solidFill>
                  <a:schemeClr val="dk1"/>
                </a:solidFill>
                <a:prstDash val="solid"/>
                <a:round/>
                <a:headEnd type="none" w="sm" len="sm"/>
                <a:tailEnd type="none" w="sm" len="sm"/>
              </a:ln>
              <a:solidFill>
                <a:srgbClr val="002060"/>
              </a:solidFill>
              <a:latin typeface="Times New Roman" pitchFamily="18" charset="0"/>
              <a:cs typeface="Times New Roman" pitchFamily="18" charset="0"/>
            </a:endParaRPr>
          </a:p>
        </p:txBody>
      </p:sp>
      <p:pic>
        <p:nvPicPr>
          <p:cNvPr id="8" name="Google Shape;111;p3">
            <a:hlinkClick r:id="rId11" action="ppaction://hlinksldjump"/>
          </p:cNvPr>
          <p:cNvPicPr preferRelativeResize="0"/>
          <p:nvPr/>
        </p:nvPicPr>
        <p:blipFill rotWithShape="1">
          <a:blip r:embed="rId12">
            <a:alphaModFix/>
          </a:blip>
          <a:srcRect/>
          <a:stretch/>
        </p:blipFill>
        <p:spPr>
          <a:xfrm>
            <a:off x="4102722" y="5959862"/>
            <a:ext cx="1023626" cy="893271"/>
          </a:xfrm>
          <a:prstGeom prst="rect">
            <a:avLst/>
          </a:prstGeom>
          <a:noFill/>
          <a:ln>
            <a:noFill/>
          </a:ln>
        </p:spPr>
      </p:pic>
      <p:pic>
        <p:nvPicPr>
          <p:cNvPr id="9" name="Google Shape;107;p3">
            <a:hlinkClick r:id="rId13" action="ppaction://hlinksldjump"/>
          </p:cNvPr>
          <p:cNvPicPr preferRelativeResize="0"/>
          <p:nvPr/>
        </p:nvPicPr>
        <p:blipFill rotWithShape="1">
          <a:blip r:embed="rId14">
            <a:alphaModFix/>
          </a:blip>
          <a:srcRect/>
          <a:stretch/>
        </p:blipFill>
        <p:spPr>
          <a:xfrm rot="803081" flipH="1">
            <a:off x="3590274" y="5348275"/>
            <a:ext cx="1024895" cy="764559"/>
          </a:xfrm>
          <a:prstGeom prst="rect">
            <a:avLst/>
          </a:prstGeom>
          <a:noFill/>
          <a:ln>
            <a:noFill/>
          </a:ln>
        </p:spPr>
      </p:pic>
      <p:pic>
        <p:nvPicPr>
          <p:cNvPr id="10" name="Google Shape;105;p3">
            <a:hlinkClick r:id="rId15" action="ppaction://hlinksldjump"/>
          </p:cNvPr>
          <p:cNvPicPr preferRelativeResize="0"/>
          <p:nvPr/>
        </p:nvPicPr>
        <p:blipFill rotWithShape="1">
          <a:blip r:embed="rId16">
            <a:alphaModFix/>
          </a:blip>
          <a:srcRect/>
          <a:stretch/>
        </p:blipFill>
        <p:spPr>
          <a:xfrm>
            <a:off x="2984287" y="4362142"/>
            <a:ext cx="868409" cy="768904"/>
          </a:xfrm>
          <a:prstGeom prst="rect">
            <a:avLst/>
          </a:prstGeom>
          <a:noFill/>
          <a:ln>
            <a:noFill/>
          </a:ln>
        </p:spPr>
      </p:pic>
      <p:pic>
        <p:nvPicPr>
          <p:cNvPr id="11" name="bensound-jazzyfrench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291146" y="-1219200"/>
            <a:ext cx="609600" cy="609600"/>
          </a:xfrm>
          <a:prstGeom prst="rect">
            <a:avLst/>
          </a:prstGeom>
        </p:spPr>
      </p:pic>
      <p:sp>
        <p:nvSpPr>
          <p:cNvPr id="2" name="Cloud Callout 1"/>
          <p:cNvSpPr/>
          <p:nvPr/>
        </p:nvSpPr>
        <p:spPr>
          <a:xfrm>
            <a:off x="1066800" y="533400"/>
            <a:ext cx="4648200" cy="2819400"/>
          </a:xfrm>
          <a:prstGeom prst="cloudCallout">
            <a:avLst>
              <a:gd name="adj1" fmla="val 43902"/>
              <a:gd name="adj2" fmla="val 7947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chemeClr val="tx1"/>
                </a:solidFill>
                <a:latin typeface="Times New Roman" pitchFamily="18" charset="0"/>
                <a:cs typeface="Times New Roman" pitchFamily="18" charset="0"/>
              </a:rPr>
              <a:t>Bãi</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biển</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chúng</a:t>
            </a:r>
            <a:r>
              <a:rPr lang="en-US" sz="3200" b="1" dirty="0" smtClean="0">
                <a:solidFill>
                  <a:schemeClr val="tx1"/>
                </a:solidFill>
                <a:latin typeface="Times New Roman" pitchFamily="18" charset="0"/>
                <a:cs typeface="Times New Roman" pitchFamily="18" charset="0"/>
              </a:rPr>
              <a:t> ta </a:t>
            </a:r>
            <a:r>
              <a:rPr lang="en-US" sz="3200" b="1" dirty="0" err="1" smtClean="0">
                <a:solidFill>
                  <a:schemeClr val="tx1"/>
                </a:solidFill>
                <a:latin typeface="Times New Roman" pitchFamily="18" charset="0"/>
                <a:cs typeface="Times New Roman" pitchFamily="18" charset="0"/>
              </a:rPr>
              <a:t>nhiều</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rác</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quá</a:t>
            </a:r>
            <a:endParaRPr lang="en-US" sz="3200" b="1" dirty="0">
              <a:solidFill>
                <a:schemeClr val="tx1"/>
              </a:solidFill>
              <a:latin typeface="Times New Roman" pitchFamily="18" charset="0"/>
              <a:cs typeface="Times New Roman" pitchFamily="18" charset="0"/>
            </a:endParaRPr>
          </a:p>
        </p:txBody>
      </p:sp>
      <p:sp>
        <p:nvSpPr>
          <p:cNvPr id="14" name="Cloud Callout 13"/>
          <p:cNvSpPr/>
          <p:nvPr/>
        </p:nvSpPr>
        <p:spPr>
          <a:xfrm>
            <a:off x="3346293" y="228600"/>
            <a:ext cx="4648200" cy="2819400"/>
          </a:xfrm>
          <a:prstGeom prst="cloudCallout">
            <a:avLst>
              <a:gd name="adj1" fmla="val 43902"/>
              <a:gd name="adj2" fmla="val 7947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chemeClr val="tx1"/>
                </a:solidFill>
                <a:latin typeface="Times New Roman" pitchFamily="18" charset="0"/>
                <a:cs typeface="Times New Roman" pitchFamily="18" charset="0"/>
              </a:rPr>
              <a:t>Chúng</a:t>
            </a:r>
            <a:r>
              <a:rPr lang="en-US" sz="3200" b="1" dirty="0" smtClean="0">
                <a:solidFill>
                  <a:schemeClr val="tx1"/>
                </a:solidFill>
                <a:latin typeface="Times New Roman" pitchFamily="18" charset="0"/>
                <a:cs typeface="Times New Roman" pitchFamily="18" charset="0"/>
              </a:rPr>
              <a:t> ta </a:t>
            </a:r>
            <a:r>
              <a:rPr lang="en-US" sz="3200" b="1" dirty="0" err="1" smtClean="0">
                <a:solidFill>
                  <a:schemeClr val="tx1"/>
                </a:solidFill>
                <a:latin typeface="Times New Roman" pitchFamily="18" charset="0"/>
                <a:cs typeface="Times New Roman" pitchFamily="18" charset="0"/>
              </a:rPr>
              <a:t>dọn</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dẹp</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thôi</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nào</a:t>
            </a:r>
            <a:endParaRPr lang="en-US" sz="32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5172315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4"/>
                                        </p:tgtEl>
                                        <p:attrNameLst>
                                          <p:attrName>style.visibility</p:attrName>
                                        </p:attrNameLst>
                                      </p:cBhvr>
                                      <p:to>
                                        <p:strVal val="visible"/>
                                      </p:to>
                                    </p:set>
                                    <p:anim calcmode="lin" valueType="num">
                                      <p:cBhvr additive="base">
                                        <p:cTn id="11" dur="500" fill="hold"/>
                                        <p:tgtEl>
                                          <p:spTgt spid="94"/>
                                        </p:tgtEl>
                                        <p:attrNameLst>
                                          <p:attrName>ppt_x</p:attrName>
                                        </p:attrNameLst>
                                      </p:cBhvr>
                                      <p:tavLst>
                                        <p:tav tm="0">
                                          <p:val>
                                            <p:strVal val="#ppt_x"/>
                                          </p:val>
                                        </p:tav>
                                        <p:tav tm="100000">
                                          <p:val>
                                            <p:strVal val="#ppt_x"/>
                                          </p:val>
                                        </p:tav>
                                      </p:tavLst>
                                    </p:anim>
                                    <p:anim calcmode="lin" valueType="num">
                                      <p:cBhvr additive="base">
                                        <p:cTn id="12"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94"/>
                                        </p:tgtEl>
                                      </p:cBhvr>
                                    </p:animEffect>
                                    <p:set>
                                      <p:cBhvr>
                                        <p:cTn id="17" dur="1" fill="hold">
                                          <p:stCondLst>
                                            <p:cond delay="499"/>
                                          </p:stCondLst>
                                        </p:cTn>
                                        <p:tgtEl>
                                          <p:spTgt spid="9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1" nodeType="clickEffect">
                                  <p:stCondLst>
                                    <p:cond delay="0"/>
                                  </p:stCondLst>
                                  <p:childTnLst>
                                    <p:animEffect transition="out" filter="blinds(horizontal)">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in)">
                                      <p:cBhvr>
                                        <p:cTn id="32" dur="2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xit" presetSubtype="10" fill="hold" grpId="1" nodeType="clickEffect">
                                  <p:stCondLst>
                                    <p:cond delay="0"/>
                                  </p:stCondLst>
                                  <p:childTnLst>
                                    <p:animEffect transition="out" filter="blinds(horizontal)">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5660">
                <p:cTn id="38" fill="hold" display="0">
                  <p:stCondLst>
                    <p:cond delay="indefinite"/>
                  </p:stCondLst>
                  <p:endCondLst>
                    <p:cond evt="onStopAudio" delay="0">
                      <p:tgtEl>
                        <p:sldTgt/>
                      </p:tgtEl>
                    </p:cond>
                  </p:endCondLst>
                </p:cTn>
                <p:tgtEl>
                  <p:spTgt spid="11"/>
                </p:tgtEl>
              </p:cMediaNode>
            </p:audio>
          </p:childTnLst>
        </p:cTn>
      </p:par>
    </p:tnLst>
    <p:bldLst>
      <p:bldP spid="94" grpId="0"/>
      <p:bldP spid="94" grpId="1"/>
      <p:bldP spid="2" grpId="0" animBg="1"/>
      <p:bldP spid="2" grpId="1" animBg="1"/>
      <p:bldP spid="14" grpId="0" animBg="1"/>
      <p:bldP spid="14"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117"/>
        <p:cNvGrpSpPr/>
        <p:nvPr/>
      </p:nvGrpSpPr>
      <p:grpSpPr>
        <a:xfrm>
          <a:off x="0" y="0"/>
          <a:ext cx="0" cy="0"/>
          <a:chOff x="0" y="0"/>
          <a:chExt cx="0" cy="0"/>
        </a:xfrm>
      </p:grpSpPr>
      <p:sp>
        <p:nvSpPr>
          <p:cNvPr id="118" name="Google Shape;118;p4"/>
          <p:cNvSpPr/>
          <p:nvPr/>
        </p:nvSpPr>
        <p:spPr>
          <a:xfrm>
            <a:off x="467544" y="443541"/>
            <a:ext cx="8208912" cy="1440160"/>
          </a:xfrm>
          <a:prstGeom prst="horizontalScroll">
            <a:avLst>
              <a:gd name="adj" fmla="val 12500"/>
            </a:avLst>
          </a:prstGeom>
          <a:solidFill>
            <a:srgbClr val="538CD5"/>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lvl="0" algn="ctr">
              <a:spcBef>
                <a:spcPts val="0"/>
              </a:spcBef>
              <a:spcAft>
                <a:spcPts val="0"/>
              </a:spcAft>
            </a:pPr>
            <a:r>
              <a:rPr lang="en-US" sz="3200" b="1" dirty="0" err="1" smtClean="0">
                <a:latin typeface="Times New Roman" pitchFamily="18" charset="0"/>
                <a:cs typeface="Times New Roman" pitchFamily="18" charset="0"/>
              </a:rPr>
              <a:t>Thực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hiện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các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phép</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tính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sau</a:t>
            </a:r>
            <a:r>
              <a:rPr lang="en-US" sz="3200" b="1" dirty="0" smtClean="0">
                <a:latin typeface="Times New Roman" pitchFamily="18" charset="0"/>
                <a:cs typeface="Times New Roman" pitchFamily="18" charset="0"/>
              </a:rPr>
              <a:t>: </a:t>
            </a:r>
          </a:p>
          <a:p>
            <a:pPr lvl="0" algn="ctr">
              <a:spcBef>
                <a:spcPts val="0"/>
              </a:spcBef>
              <a:spcAft>
                <a:spcPts val="0"/>
              </a:spcAft>
            </a:pPr>
            <a:r>
              <a:rPr lang="en-US" sz="3200" b="1" dirty="0" smtClean="0">
                <a:latin typeface="Times New Roman" pitchFamily="18" charset="0"/>
                <a:cs typeface="Times New Roman" pitchFamily="18" charset="0"/>
              </a:rPr>
              <a:t>23 </a:t>
            </a:r>
            <a:r>
              <a:rPr lang="en-US" sz="3200" b="1" dirty="0">
                <a:latin typeface="Times New Roman" pitchFamily="18" charset="0"/>
                <a:cs typeface="Times New Roman" pitchFamily="18" charset="0"/>
              </a:rPr>
              <a:t>+ (-77) + (-23) + </a:t>
            </a:r>
            <a:r>
              <a:rPr lang="en-US" sz="3200" b="1" dirty="0" smtClean="0">
                <a:latin typeface="Times New Roman" pitchFamily="18" charset="0"/>
                <a:cs typeface="Times New Roman" pitchFamily="18" charset="0"/>
              </a:rPr>
              <a:t>77</a:t>
            </a:r>
            <a:r>
              <a:rPr lang="en-US" sz="4400" b="1" dirty="0" smtClean="0">
                <a:latin typeface="Times New Roman" pitchFamily="18" charset="0"/>
                <a:cs typeface="Times New Roman" pitchFamily="18" charset="0"/>
              </a:rPr>
              <a:t> </a:t>
            </a:r>
            <a:endParaRPr sz="4400" b="0" i="0" u="none" strike="noStrike" cap="none" dirty="0">
              <a:solidFill>
                <a:schemeClr val="lt1"/>
              </a:solidFill>
              <a:latin typeface="Calibri"/>
              <a:ea typeface="Calibri"/>
              <a:cs typeface="Calibri"/>
              <a:sym typeface="Calibri"/>
            </a:endParaRPr>
          </a:p>
        </p:txBody>
      </p:sp>
      <p:sp>
        <p:nvSpPr>
          <p:cNvPr id="119" name="Google Shape;119;p4"/>
          <p:cNvSpPr/>
          <p:nvPr/>
        </p:nvSpPr>
        <p:spPr>
          <a:xfrm>
            <a:off x="467544" y="2819400"/>
            <a:ext cx="8208912" cy="2417867"/>
          </a:xfrm>
          <a:prstGeom prst="snip2DiagRect">
            <a:avLst>
              <a:gd name="adj1" fmla="val 0"/>
              <a:gd name="adj2"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algn="just" eaLnBrk="1" hangingPunct="1"/>
            <a:r>
              <a:rPr lang="en-US" sz="3200" b="1" dirty="0">
                <a:latin typeface="Times New Roman" pitchFamily="18" charset="0"/>
                <a:cs typeface="Times New Roman" pitchFamily="18" charset="0"/>
              </a:rPr>
              <a:t>23 + (-77) + (-23) + 77 </a:t>
            </a:r>
          </a:p>
          <a:p>
            <a:pPr algn="just" eaLnBrk="1" hangingPunct="1"/>
            <a:r>
              <a:rPr lang="en-US" sz="3200" b="1" dirty="0" smtClean="0">
                <a:latin typeface="Times New Roman" pitchFamily="18" charset="0"/>
                <a:cs typeface="Times New Roman" pitchFamily="18" charset="0"/>
              </a:rPr>
              <a:t>= </a:t>
            </a:r>
            <a:r>
              <a:rPr lang="en-US" sz="3200" b="1" dirty="0">
                <a:latin typeface="Times New Roman" pitchFamily="18" charset="0"/>
                <a:cs typeface="Times New Roman" pitchFamily="18" charset="0"/>
              </a:rPr>
              <a:t>[23 + (-23)]  + [(-77) + 77</a:t>
            </a:r>
            <a:r>
              <a:rPr lang="en-US" sz="3200" b="1" dirty="0" smtClean="0">
                <a:latin typeface="Times New Roman" pitchFamily="18" charset="0"/>
                <a:cs typeface="Times New Roman" pitchFamily="18" charset="0"/>
              </a:rPr>
              <a:t>] = 0 + 0 = 0</a:t>
            </a:r>
            <a:endParaRPr lang="en-US" sz="3200" b="1" dirty="0">
              <a:latin typeface="Times New Roman" pitchFamily="18" charset="0"/>
              <a:cs typeface="Times New Roman" pitchFamily="18" charset="0"/>
            </a:endParaRPr>
          </a:p>
        </p:txBody>
      </p:sp>
      <p:pic>
        <p:nvPicPr>
          <p:cNvPr id="120" name="Google Shape;120;p4"/>
          <p:cNvPicPr preferRelativeResize="0"/>
          <p:nvPr/>
        </p:nvPicPr>
        <p:blipFill rotWithShape="1">
          <a:blip r:embed="rId4">
            <a:alphaModFix/>
          </a:blip>
          <a:srcRect/>
          <a:stretch/>
        </p:blipFill>
        <p:spPr>
          <a:xfrm>
            <a:off x="8516508" y="-1851587"/>
            <a:ext cx="808020" cy="1077360"/>
          </a:xfrm>
          <a:prstGeom prst="rect">
            <a:avLst/>
          </a:prstGeom>
          <a:noFill/>
          <a:ln>
            <a:noFill/>
          </a:ln>
        </p:spPr>
      </p:pic>
      <p:pic>
        <p:nvPicPr>
          <p:cNvPr id="7" name="Google Shape;107;p3">
            <a:hlinkClick r:id="rId5" action="ppaction://hlinksldjump"/>
          </p:cNvPr>
          <p:cNvPicPr preferRelativeResize="0"/>
          <p:nvPr/>
        </p:nvPicPr>
        <p:blipFill rotWithShape="1">
          <a:blip r:embed="rId6">
            <a:alphaModFix/>
          </a:blip>
          <a:srcRect/>
          <a:stretch/>
        </p:blipFill>
        <p:spPr>
          <a:xfrm rot="803081" flipH="1">
            <a:off x="7705563" y="5747042"/>
            <a:ext cx="1024895" cy="764559"/>
          </a:xfrm>
          <a:prstGeom prst="rect">
            <a:avLst/>
          </a:prstGeom>
          <a:noFill/>
          <a:ln>
            <a:noFill/>
          </a:ln>
        </p:spPr>
      </p:pic>
    </p:spTree>
    <p:extLst>
      <p:ext uri="{BB962C8B-B14F-4D97-AF65-F5344CB8AC3E}">
        <p14:creationId xmlns:p14="http://schemas.microsoft.com/office/powerpoint/2010/main" val="32743053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500"/>
                                        <p:tgtEl>
                                          <p:spTgt spid="1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9"/>
                                        </p:tgtEl>
                                        <p:attrNameLst>
                                          <p:attrName>style.visibility</p:attrName>
                                        </p:attrNameLst>
                                      </p:cBhvr>
                                      <p:to>
                                        <p:strVal val="visible"/>
                                      </p:to>
                                    </p:set>
                                    <p:anim calcmode="lin" valueType="num">
                                      <p:cBhvr additive="base">
                                        <p:cTn id="12" dur="500"/>
                                        <p:tgtEl>
                                          <p:spTgt spid="11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7"/>
                                        </p:tgtEl>
                                      </p:cBhvr>
                                    </p:animEffect>
                                    <p:set>
                                      <p:cBhvr>
                                        <p:cTn id="17" dur="1" fill="hold">
                                          <p:stCondLst>
                                            <p:cond delay="100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126"/>
        <p:cNvGrpSpPr/>
        <p:nvPr/>
      </p:nvGrpSpPr>
      <p:grpSpPr>
        <a:xfrm>
          <a:off x="0" y="0"/>
          <a:ext cx="0" cy="0"/>
          <a:chOff x="0" y="0"/>
          <a:chExt cx="0" cy="0"/>
        </a:xfrm>
      </p:grpSpPr>
      <p:sp>
        <p:nvSpPr>
          <p:cNvPr id="127" name="Google Shape;127;p5"/>
          <p:cNvSpPr/>
          <p:nvPr/>
        </p:nvSpPr>
        <p:spPr>
          <a:xfrm>
            <a:off x="467544" y="443541"/>
            <a:ext cx="8208912" cy="1440160"/>
          </a:xfrm>
          <a:prstGeom prst="horizontalScroll">
            <a:avLst>
              <a:gd name="adj" fmla="val 12500"/>
            </a:avLst>
          </a:prstGeom>
          <a:solidFill>
            <a:srgbClr val="538CD5"/>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lvl="0" algn="ctr"/>
            <a:r>
              <a:rPr lang="en-US" sz="3200" b="1" dirty="0" err="1">
                <a:latin typeface="Times New Roman" pitchFamily="18" charset="0"/>
                <a:cs typeface="Times New Roman" pitchFamily="18" charset="0"/>
              </a:rPr>
              <a:t>Thực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hiện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phép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tính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sau</a:t>
            </a:r>
            <a:r>
              <a:rPr lang="en-US" sz="3200" b="1" dirty="0">
                <a:latin typeface="Times New Roman" pitchFamily="18" charset="0"/>
                <a:cs typeface="Times New Roman" pitchFamily="18" charset="0"/>
              </a:rPr>
              <a:t>: </a:t>
            </a:r>
          </a:p>
          <a:p>
            <a:pPr algn="ctr" eaLnBrk="1" hangingPunct="1"/>
            <a:r>
              <a:rPr lang="en-US" sz="3200" b="1" dirty="0" smtClean="0">
                <a:latin typeface="Times New Roman" pitchFamily="18" charset="0"/>
                <a:cs typeface="Times New Roman" pitchFamily="18" charset="0"/>
              </a:rPr>
              <a:t>(-</a:t>
            </a:r>
            <a:r>
              <a:rPr lang="en-US" sz="3200" b="1" dirty="0">
                <a:latin typeface="Times New Roman" pitchFamily="18" charset="0"/>
                <a:cs typeface="Times New Roman" pitchFamily="18" charset="0"/>
              </a:rPr>
              <a:t>2021) + 2022 + 22 + (-23)</a:t>
            </a:r>
          </a:p>
        </p:txBody>
      </p:sp>
      <p:sp>
        <p:nvSpPr>
          <p:cNvPr id="128" name="Google Shape;128;p5"/>
          <p:cNvSpPr/>
          <p:nvPr/>
        </p:nvSpPr>
        <p:spPr>
          <a:xfrm>
            <a:off x="460456" y="2590799"/>
            <a:ext cx="8208912" cy="2417867"/>
          </a:xfrm>
          <a:prstGeom prst="snip2DiagRect">
            <a:avLst>
              <a:gd name="adj1" fmla="val 0"/>
              <a:gd name="adj2"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algn="just"/>
            <a:r>
              <a:rPr lang="en-US" sz="3200" b="1" dirty="0">
                <a:latin typeface="Times New Roman" pitchFamily="18" charset="0"/>
                <a:cs typeface="Times New Roman" pitchFamily="18" charset="0"/>
              </a:rPr>
              <a:t>(-2021) + 2022 + 22 + (-23)</a:t>
            </a:r>
          </a:p>
          <a:p>
            <a:pPr algn="just" eaLnBrk="1" hangingPunct="1"/>
            <a:r>
              <a:rPr lang="en-US" sz="3200" b="1" dirty="0" smtClean="0">
                <a:solidFill>
                  <a:srgbClr val="0000FF"/>
                </a:solidFill>
                <a:latin typeface="Times New Roman" pitchFamily="18" charset="0"/>
                <a:cs typeface="Times New Roman" pitchFamily="18" charset="0"/>
              </a:rPr>
              <a:t>= </a:t>
            </a:r>
            <a:r>
              <a:rPr lang="en-US" sz="3200" b="1" dirty="0">
                <a:solidFill>
                  <a:srgbClr val="0000FF"/>
                </a:solidFill>
                <a:latin typeface="Times New Roman" pitchFamily="18" charset="0"/>
                <a:cs typeface="Times New Roman" pitchFamily="18" charset="0"/>
              </a:rPr>
              <a:t>[(-2021) + (-23)] + [2022 + 22</a:t>
            </a:r>
            <a:r>
              <a:rPr lang="en-US" sz="3200" b="1" dirty="0" smtClean="0">
                <a:solidFill>
                  <a:srgbClr val="0000FF"/>
                </a:solidFill>
                <a:latin typeface="Times New Roman" pitchFamily="18" charset="0"/>
                <a:cs typeface="Times New Roman" pitchFamily="18" charset="0"/>
              </a:rPr>
              <a:t>] </a:t>
            </a:r>
          </a:p>
          <a:p>
            <a:pPr algn="just" eaLnBrk="1" hangingPunct="1"/>
            <a:r>
              <a:rPr lang="en-US" sz="3200" b="1" dirty="0" smtClean="0">
                <a:solidFill>
                  <a:srgbClr val="0000FF"/>
                </a:solidFill>
                <a:latin typeface="Times New Roman" pitchFamily="18" charset="0"/>
                <a:cs typeface="Times New Roman" pitchFamily="18" charset="0"/>
              </a:rPr>
              <a:t>= (- 2044) + 2044 = 0</a:t>
            </a:r>
            <a:endParaRPr lang="en-US" sz="3200" b="1" dirty="0">
              <a:solidFill>
                <a:srgbClr val="0000FF"/>
              </a:solidFill>
              <a:latin typeface="Times New Roman" pitchFamily="18" charset="0"/>
              <a:cs typeface="Times New Roman" pitchFamily="18" charset="0"/>
            </a:endParaRPr>
          </a:p>
        </p:txBody>
      </p:sp>
      <p:pic>
        <p:nvPicPr>
          <p:cNvPr id="129" name="Google Shape;129;p5"/>
          <p:cNvPicPr preferRelativeResize="0"/>
          <p:nvPr/>
        </p:nvPicPr>
        <p:blipFill rotWithShape="1">
          <a:blip r:embed="rId4">
            <a:alphaModFix/>
          </a:blip>
          <a:srcRect/>
          <a:stretch/>
        </p:blipFill>
        <p:spPr>
          <a:xfrm>
            <a:off x="8516508" y="-1851587"/>
            <a:ext cx="808020" cy="1077360"/>
          </a:xfrm>
          <a:prstGeom prst="rect">
            <a:avLst/>
          </a:prstGeom>
          <a:noFill/>
          <a:ln>
            <a:noFill/>
          </a:ln>
        </p:spPr>
      </p:pic>
      <p:pic>
        <p:nvPicPr>
          <p:cNvPr id="130" name="Google Shape;130;p5">
            <a:hlinkClick r:id="rId5" action="ppaction://hlinksldjump"/>
          </p:cNvPr>
          <p:cNvPicPr preferRelativeResize="0"/>
          <p:nvPr/>
        </p:nvPicPr>
        <p:blipFill rotWithShape="1">
          <a:blip r:embed="rId6">
            <a:alphaModFix/>
          </a:blip>
          <a:srcRect/>
          <a:stretch/>
        </p:blipFill>
        <p:spPr>
          <a:xfrm>
            <a:off x="7196295" y="5157192"/>
            <a:ext cx="2141433" cy="1896061"/>
          </a:xfrm>
          <a:prstGeom prst="rect">
            <a:avLst/>
          </a:prstGeom>
          <a:noFill/>
          <a:ln>
            <a:noFill/>
          </a:ln>
        </p:spPr>
      </p:pic>
    </p:spTree>
    <p:extLst>
      <p:ext uri="{BB962C8B-B14F-4D97-AF65-F5344CB8AC3E}">
        <p14:creationId xmlns:p14="http://schemas.microsoft.com/office/powerpoint/2010/main" val="24250190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500"/>
                                        <p:tgtEl>
                                          <p:spTgt spid="1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8"/>
                                        </p:tgtEl>
                                        <p:attrNameLst>
                                          <p:attrName>style.visibility</p:attrName>
                                        </p:attrNameLst>
                                      </p:cBhvr>
                                      <p:to>
                                        <p:strVal val="visible"/>
                                      </p:to>
                                    </p:set>
                                    <p:anim calcmode="lin" valueType="num">
                                      <p:cBhvr additive="base">
                                        <p:cTn id="12" dur="500"/>
                                        <p:tgtEl>
                                          <p:spTgt spid="1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153"/>
        <p:cNvGrpSpPr/>
        <p:nvPr/>
      </p:nvGrpSpPr>
      <p:grpSpPr>
        <a:xfrm>
          <a:off x="0" y="0"/>
          <a:ext cx="0" cy="0"/>
          <a:chOff x="0" y="0"/>
          <a:chExt cx="0" cy="0"/>
        </a:xfrm>
      </p:grpSpPr>
      <p:sp>
        <p:nvSpPr>
          <p:cNvPr id="154" name="Google Shape;154;p8"/>
          <p:cNvSpPr/>
          <p:nvPr/>
        </p:nvSpPr>
        <p:spPr>
          <a:xfrm>
            <a:off x="467544" y="443541"/>
            <a:ext cx="8208912" cy="1440160"/>
          </a:xfrm>
          <a:prstGeom prst="horizontalScroll">
            <a:avLst>
              <a:gd name="adj" fmla="val 12500"/>
            </a:avLst>
          </a:prstGeom>
          <a:solidFill>
            <a:srgbClr val="538CD5"/>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lvl="0" algn="ctr"/>
            <a:r>
              <a:rPr lang="en-US" sz="3200" b="1" dirty="0" err="1">
                <a:latin typeface="Times New Roman" pitchFamily="18" charset="0"/>
                <a:cs typeface="Times New Roman" pitchFamily="18" charset="0"/>
              </a:rPr>
              <a:t>Thực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hiện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phép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tính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sau</a:t>
            </a:r>
            <a:r>
              <a:rPr lang="en-US" sz="3200" b="1" dirty="0">
                <a:latin typeface="Times New Roman" pitchFamily="18" charset="0"/>
                <a:cs typeface="Times New Roman" pitchFamily="18" charset="0"/>
              </a:rPr>
              <a:t>: </a:t>
            </a:r>
            <a:endParaRPr lang="en-US" sz="3200" b="1" dirty="0" smtClean="0">
              <a:latin typeface="Times New Roman" pitchFamily="18" charset="0"/>
              <a:cs typeface="Times New Roman" pitchFamily="18" charset="0"/>
            </a:endParaRPr>
          </a:p>
          <a:p>
            <a:pPr lvl="0" algn="ctr"/>
            <a:r>
              <a:rPr lang="en-US" sz="3200" b="1" dirty="0" smtClean="0">
                <a:latin typeface="Times New Roman" pitchFamily="18" charset="0"/>
                <a:cs typeface="Times New Roman" pitchFamily="18" charset="0"/>
              </a:rPr>
              <a:t>35 + (- 42) + 75 + (- 58)</a:t>
            </a:r>
            <a:endParaRPr lang="en-US" sz="3200" b="1" dirty="0">
              <a:latin typeface="Times New Roman" pitchFamily="18" charset="0"/>
              <a:cs typeface="Times New Roman" pitchFamily="18" charset="0"/>
            </a:endParaRPr>
          </a:p>
        </p:txBody>
      </p:sp>
      <p:sp>
        <p:nvSpPr>
          <p:cNvPr id="155" name="Google Shape;155;p8"/>
          <p:cNvSpPr/>
          <p:nvPr/>
        </p:nvSpPr>
        <p:spPr>
          <a:xfrm>
            <a:off x="451595" y="2743200"/>
            <a:ext cx="8208912" cy="2417867"/>
          </a:xfrm>
          <a:prstGeom prst="snip2DiagRect">
            <a:avLst>
              <a:gd name="adj1" fmla="val 0"/>
              <a:gd name="adj2"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lvl="0"/>
            <a:r>
              <a:rPr lang="en-US" sz="4400" b="1" dirty="0">
                <a:latin typeface="Times New Roman" pitchFamily="18" charset="0"/>
                <a:cs typeface="Times New Roman" pitchFamily="18" charset="0"/>
              </a:rPr>
              <a:t>35 + (- 42) + 75 + (- 58</a:t>
            </a:r>
            <a:r>
              <a:rPr lang="en-US" sz="4400" b="1" dirty="0" smtClean="0">
                <a:latin typeface="Times New Roman" pitchFamily="18" charset="0"/>
                <a:cs typeface="Times New Roman" pitchFamily="18" charset="0"/>
              </a:rPr>
              <a:t>)</a:t>
            </a:r>
          </a:p>
          <a:p>
            <a:pPr lvl="0"/>
            <a:r>
              <a:rPr lang="en-US" sz="4400" b="1" dirty="0" smtClean="0">
                <a:latin typeface="Times New Roman" pitchFamily="18" charset="0"/>
                <a:cs typeface="Times New Roman" pitchFamily="18" charset="0"/>
              </a:rPr>
              <a:t>= ( 35 + 75) + [(- 42) + (- 58)]</a:t>
            </a:r>
          </a:p>
          <a:p>
            <a:pPr lvl="0"/>
            <a:r>
              <a:rPr lang="en-US" sz="4400" b="1" dirty="0" smtClean="0">
                <a:latin typeface="Times New Roman" pitchFamily="18" charset="0"/>
                <a:cs typeface="Times New Roman" pitchFamily="18" charset="0"/>
              </a:rPr>
              <a:t>= 110 + (-100) = 10</a:t>
            </a:r>
            <a:endParaRPr lang="en-US" sz="4400" b="1" dirty="0">
              <a:latin typeface="Times New Roman" pitchFamily="18" charset="0"/>
              <a:cs typeface="Times New Roman" pitchFamily="18" charset="0"/>
            </a:endParaRPr>
          </a:p>
        </p:txBody>
      </p:sp>
      <p:pic>
        <p:nvPicPr>
          <p:cNvPr id="156" name="Google Shape;156;p8"/>
          <p:cNvPicPr preferRelativeResize="0"/>
          <p:nvPr/>
        </p:nvPicPr>
        <p:blipFill rotWithShape="1">
          <a:blip r:embed="rId4">
            <a:alphaModFix/>
          </a:blip>
          <a:srcRect/>
          <a:stretch/>
        </p:blipFill>
        <p:spPr>
          <a:xfrm>
            <a:off x="8516508" y="-1851587"/>
            <a:ext cx="808020" cy="1077360"/>
          </a:xfrm>
          <a:prstGeom prst="rect">
            <a:avLst/>
          </a:prstGeom>
          <a:noFill/>
          <a:ln>
            <a:noFill/>
          </a:ln>
        </p:spPr>
      </p:pic>
      <p:pic>
        <p:nvPicPr>
          <p:cNvPr id="157" name="Google Shape;157;p8">
            <a:hlinkClick r:id="rId5" action="ppaction://hlinksldjump"/>
          </p:cNvPr>
          <p:cNvPicPr preferRelativeResize="0"/>
          <p:nvPr/>
        </p:nvPicPr>
        <p:blipFill rotWithShape="1">
          <a:blip r:embed="rId6">
            <a:alphaModFix/>
          </a:blip>
          <a:srcRect/>
          <a:stretch/>
        </p:blipFill>
        <p:spPr>
          <a:xfrm>
            <a:off x="7559825" y="5372982"/>
            <a:ext cx="1584175" cy="1382436"/>
          </a:xfrm>
          <a:prstGeom prst="rect">
            <a:avLst/>
          </a:prstGeom>
          <a:noFill/>
          <a:ln>
            <a:noFill/>
          </a:ln>
        </p:spPr>
      </p:pic>
    </p:spTree>
    <p:extLst>
      <p:ext uri="{BB962C8B-B14F-4D97-AF65-F5344CB8AC3E}">
        <p14:creationId xmlns:p14="http://schemas.microsoft.com/office/powerpoint/2010/main" val="29135793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fade">
                                      <p:cBhvr>
                                        <p:cTn id="7" dur="500"/>
                                        <p:tgtEl>
                                          <p:spTgt spid="15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5"/>
                                        </p:tgtEl>
                                        <p:attrNameLst>
                                          <p:attrName>style.visibility</p:attrName>
                                        </p:attrNameLst>
                                      </p:cBhvr>
                                      <p:to>
                                        <p:strVal val="visible"/>
                                      </p:to>
                                    </p:set>
                                    <p:anim calcmode="lin" valueType="num">
                                      <p:cBhvr additive="base">
                                        <p:cTn id="12" dur="500"/>
                                        <p:tgtEl>
                                          <p:spTgt spid="1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Shape 180"/>
        <p:cNvGrpSpPr/>
        <p:nvPr/>
      </p:nvGrpSpPr>
      <p:grpSpPr>
        <a:xfrm>
          <a:off x="0" y="0"/>
          <a:ext cx="0" cy="0"/>
          <a:chOff x="0" y="0"/>
          <a:chExt cx="0" cy="0"/>
        </a:xfrm>
      </p:grpSpPr>
      <p:pic>
        <p:nvPicPr>
          <p:cNvPr id="181" name="Google Shape;181;p11"/>
          <p:cNvPicPr preferRelativeResize="0"/>
          <p:nvPr/>
        </p:nvPicPr>
        <p:blipFill rotWithShape="1">
          <a:blip r:embed="rId5">
            <a:alphaModFix/>
          </a:blip>
          <a:srcRect/>
          <a:stretch/>
        </p:blipFill>
        <p:spPr>
          <a:xfrm>
            <a:off x="3657600" y="4194635"/>
            <a:ext cx="2280809" cy="2678383"/>
          </a:xfrm>
          <a:prstGeom prst="rect">
            <a:avLst/>
          </a:prstGeom>
          <a:noFill/>
          <a:ln>
            <a:noFill/>
          </a:ln>
        </p:spPr>
      </p:pic>
      <p:pic>
        <p:nvPicPr>
          <p:cNvPr id="182" name="Google Shape;182;p11"/>
          <p:cNvPicPr preferRelativeResize="0"/>
          <p:nvPr/>
        </p:nvPicPr>
        <p:blipFill rotWithShape="1">
          <a:blip r:embed="rId6">
            <a:alphaModFix/>
          </a:blip>
          <a:srcRect/>
          <a:stretch/>
        </p:blipFill>
        <p:spPr>
          <a:xfrm>
            <a:off x="6979111" y="3798122"/>
            <a:ext cx="2376498" cy="3081984"/>
          </a:xfrm>
          <a:prstGeom prst="rect">
            <a:avLst/>
          </a:prstGeom>
          <a:noFill/>
          <a:ln>
            <a:noFill/>
          </a:ln>
        </p:spPr>
      </p:pic>
      <p:pic>
        <p:nvPicPr>
          <p:cNvPr id="183" name="Google Shape;183;p11"/>
          <p:cNvPicPr preferRelativeResize="0"/>
          <p:nvPr/>
        </p:nvPicPr>
        <p:blipFill rotWithShape="1">
          <a:blip r:embed="rId7">
            <a:alphaModFix/>
          </a:blip>
          <a:srcRect/>
          <a:stretch/>
        </p:blipFill>
        <p:spPr>
          <a:xfrm>
            <a:off x="5715000" y="5339114"/>
            <a:ext cx="1717421" cy="1518887"/>
          </a:xfrm>
          <a:prstGeom prst="rect">
            <a:avLst/>
          </a:prstGeom>
          <a:noFill/>
          <a:ln>
            <a:noFill/>
          </a:ln>
        </p:spPr>
      </p:pic>
      <p:pic>
        <p:nvPicPr>
          <p:cNvPr id="184" name="Google Shape;184;p11"/>
          <p:cNvPicPr preferRelativeResize="0"/>
          <p:nvPr/>
        </p:nvPicPr>
        <p:blipFill rotWithShape="1">
          <a:blip r:embed="rId8">
            <a:alphaModFix/>
          </a:blip>
          <a:srcRect/>
          <a:stretch/>
        </p:blipFill>
        <p:spPr>
          <a:xfrm>
            <a:off x="174894" y="1"/>
            <a:ext cx="1008112" cy="1371268"/>
          </a:xfrm>
          <a:prstGeom prst="rect">
            <a:avLst/>
          </a:prstGeom>
          <a:noFill/>
          <a:ln>
            <a:noFill/>
          </a:ln>
        </p:spPr>
      </p:pic>
      <p:pic>
        <p:nvPicPr>
          <p:cNvPr id="185" name="Google Shape;185;p11"/>
          <p:cNvPicPr preferRelativeResize="0"/>
          <p:nvPr/>
        </p:nvPicPr>
        <p:blipFill rotWithShape="1">
          <a:blip r:embed="rId9">
            <a:alphaModFix/>
          </a:blip>
          <a:srcRect/>
          <a:stretch/>
        </p:blipFill>
        <p:spPr>
          <a:xfrm>
            <a:off x="8722878" y="-1659129"/>
            <a:ext cx="609600" cy="812800"/>
          </a:xfrm>
          <a:prstGeom prst="rect">
            <a:avLst/>
          </a:prstGeom>
          <a:noFill/>
          <a:ln>
            <a:noFill/>
          </a:ln>
        </p:spPr>
      </p:pic>
      <p:sp>
        <p:nvSpPr>
          <p:cNvPr id="186" name="Google Shape;186;p11"/>
          <p:cNvSpPr/>
          <p:nvPr/>
        </p:nvSpPr>
        <p:spPr>
          <a:xfrm>
            <a:off x="5508104" y="260648"/>
            <a:ext cx="3503808" cy="2688299"/>
          </a:xfrm>
          <a:prstGeom prst="cloudCallout">
            <a:avLst>
              <a:gd name="adj1" fmla="val -73273"/>
              <a:gd name="adj2" fmla="val 87522"/>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dirty="0">
                <a:solidFill>
                  <a:schemeClr val="dk1"/>
                </a:solidFill>
                <a:latin typeface="Times New Roman" pitchFamily="18" charset="0"/>
                <a:ea typeface="Calibri"/>
                <a:cs typeface="Times New Roman" pitchFamily="18" charset="0"/>
                <a:sym typeface="Calibri"/>
              </a:rPr>
              <a:t>Yeah!!!</a:t>
            </a:r>
            <a:endParaRPr b="1" dirty="0">
              <a:latin typeface="Times New Roman" pitchFamily="18" charset="0"/>
              <a:cs typeface="Times New Roman" pitchFamily="18" charset="0"/>
            </a:endParaRPr>
          </a:p>
          <a:p>
            <a:pPr marL="0" marR="0" lvl="0" indent="0" algn="ctr" rtl="0">
              <a:spcBef>
                <a:spcPts val="0"/>
              </a:spcBef>
              <a:spcAft>
                <a:spcPts val="0"/>
              </a:spcAft>
              <a:buNone/>
            </a:pPr>
            <a:r>
              <a:rPr lang="en-US" sz="3200" b="1" i="0" u="none" strike="noStrike" cap="none" dirty="0" err="1">
                <a:solidFill>
                  <a:schemeClr val="dk1"/>
                </a:solidFill>
                <a:latin typeface="Times New Roman" pitchFamily="18" charset="0"/>
                <a:ea typeface="Calibri"/>
                <a:cs typeface="Times New Roman" pitchFamily="18" charset="0"/>
                <a:sym typeface="Calibri"/>
              </a:rPr>
              <a:t>Bãi</a:t>
            </a:r>
            <a:r>
              <a:rPr lang="en-US" sz="3200" b="1" i="0" u="none" strike="noStrike" cap="none" dirty="0">
                <a:solidFill>
                  <a:schemeClr val="dk1"/>
                </a:solidFill>
                <a:latin typeface="Times New Roman" pitchFamily="18" charset="0"/>
                <a:ea typeface="Calibri"/>
                <a:cs typeface="Times New Roman" pitchFamily="18" charset="0"/>
                <a:sym typeface="Calibri"/>
              </a:rPr>
              <a:t> </a:t>
            </a:r>
            <a:r>
              <a:rPr lang="en-US" sz="3200" b="1" i="0" u="none" strike="noStrike" cap="none" dirty="0" err="1">
                <a:solidFill>
                  <a:schemeClr val="dk1"/>
                </a:solidFill>
                <a:latin typeface="Times New Roman" pitchFamily="18" charset="0"/>
                <a:ea typeface="Calibri"/>
                <a:cs typeface="Times New Roman" pitchFamily="18" charset="0"/>
                <a:sym typeface="Calibri"/>
              </a:rPr>
              <a:t>biển</a:t>
            </a:r>
            <a:r>
              <a:rPr lang="en-US" sz="3200" b="1" i="0" u="none" strike="noStrike" cap="none" dirty="0">
                <a:solidFill>
                  <a:schemeClr val="dk1"/>
                </a:solidFill>
                <a:latin typeface="Times New Roman" pitchFamily="18" charset="0"/>
                <a:ea typeface="Calibri"/>
                <a:cs typeface="Times New Roman" pitchFamily="18" charset="0"/>
                <a:sym typeface="Calibri"/>
              </a:rPr>
              <a:t> </a:t>
            </a:r>
            <a:r>
              <a:rPr lang="en-US" sz="3200" b="1" i="0" u="none" strike="noStrike" cap="none" dirty="0" err="1">
                <a:solidFill>
                  <a:schemeClr val="dk1"/>
                </a:solidFill>
                <a:latin typeface="Times New Roman" pitchFamily="18" charset="0"/>
                <a:ea typeface="Calibri"/>
                <a:cs typeface="Times New Roman" pitchFamily="18" charset="0"/>
                <a:sym typeface="Calibri"/>
              </a:rPr>
              <a:t>đẹp</a:t>
            </a:r>
            <a:r>
              <a:rPr lang="en-US" sz="3200" b="1" i="0" u="none" strike="noStrike" cap="none" dirty="0">
                <a:solidFill>
                  <a:schemeClr val="dk1"/>
                </a:solidFill>
                <a:latin typeface="Times New Roman" pitchFamily="18" charset="0"/>
                <a:ea typeface="Calibri"/>
                <a:cs typeface="Times New Roman" pitchFamily="18" charset="0"/>
                <a:sym typeface="Calibri"/>
              </a:rPr>
              <a:t> </a:t>
            </a:r>
            <a:r>
              <a:rPr lang="en-US" sz="3200" b="1" i="0" u="none" strike="noStrike" cap="none" dirty="0" err="1">
                <a:solidFill>
                  <a:schemeClr val="dk1"/>
                </a:solidFill>
                <a:latin typeface="Times New Roman" pitchFamily="18" charset="0"/>
                <a:ea typeface="Calibri"/>
                <a:cs typeface="Times New Roman" pitchFamily="18" charset="0"/>
                <a:sym typeface="Calibri"/>
              </a:rPr>
              <a:t>quá</a:t>
            </a:r>
            <a:r>
              <a:rPr lang="en-US" sz="3200" b="1" i="0" u="none" strike="noStrike" cap="none" dirty="0">
                <a:solidFill>
                  <a:schemeClr val="dk1"/>
                </a:solidFill>
                <a:latin typeface="Times New Roman" pitchFamily="18" charset="0"/>
                <a:ea typeface="Calibri"/>
                <a:cs typeface="Times New Roman" pitchFamily="18" charset="0"/>
                <a:sym typeface="Calibri"/>
              </a:rPr>
              <a:t>!</a:t>
            </a:r>
            <a:endParaRPr sz="3200" b="1" i="0" u="none" strike="noStrike" cap="none" dirty="0">
              <a:solidFill>
                <a:schemeClr val="dk1"/>
              </a:solidFill>
              <a:latin typeface="Times New Roman" pitchFamily="18" charset="0"/>
              <a:ea typeface="Calibri"/>
              <a:cs typeface="Times New Roman" pitchFamily="18" charset="0"/>
              <a:sym typeface="Calibri"/>
            </a:endParaRPr>
          </a:p>
        </p:txBody>
      </p:sp>
    </p:spTree>
    <p:extLst>
      <p:ext uri="{BB962C8B-B14F-4D97-AF65-F5344CB8AC3E}">
        <p14:creationId xmlns:p14="http://schemas.microsoft.com/office/powerpoint/2010/main" val="235838181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circle(in)">
                                      <p:cBhvr>
                                        <p:cTn id="7" dur="2000"/>
                                        <p:tgtEl>
                                          <p:spTgt spid="18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iải pháp chiếu sáng Kho lạnh và Phòng đông lạnh | JPLED - Nhà sản xuất,  Nhập Khẩu, Phân Phối thiết bị điện chuyên nghiệ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99" y="-12406"/>
            <a:ext cx="9525000" cy="6946605"/>
          </a:xfrm>
          <a:prstGeom prst="rect">
            <a:avLst/>
          </a:prstGeom>
          <a:noFill/>
          <a:extLst>
            <a:ext uri="{909E8E84-426E-40DD-AFC4-6F175D3DCCD1}">
              <a14:hiddenFill xmlns:a14="http://schemas.microsoft.com/office/drawing/2010/main">
                <a:solidFill>
                  <a:srgbClr val="FFFFFF"/>
                </a:solidFill>
              </a14:hiddenFill>
            </a:ext>
          </a:extLst>
        </p:spPr>
      </p:pic>
      <p:pic>
        <p:nvPicPr>
          <p:cNvPr id="2" name="Google Shape;181;p11"/>
          <p:cNvPicPr preferRelativeResize="0"/>
          <p:nvPr/>
        </p:nvPicPr>
        <p:blipFill rotWithShape="1">
          <a:blip r:embed="rId4">
            <a:alphaModFix/>
          </a:blip>
          <a:srcRect/>
          <a:stretch/>
        </p:blipFill>
        <p:spPr>
          <a:xfrm>
            <a:off x="3657600" y="4343400"/>
            <a:ext cx="2280809" cy="2678383"/>
          </a:xfrm>
          <a:prstGeom prst="rect">
            <a:avLst/>
          </a:prstGeom>
          <a:noFill/>
          <a:ln>
            <a:noFill/>
          </a:ln>
        </p:spPr>
      </p:pic>
      <p:sp>
        <p:nvSpPr>
          <p:cNvPr id="3" name="Google Shape;186;p11"/>
          <p:cNvSpPr/>
          <p:nvPr/>
        </p:nvSpPr>
        <p:spPr>
          <a:xfrm>
            <a:off x="228600" y="0"/>
            <a:ext cx="7772400" cy="4038600"/>
          </a:xfrm>
          <a:prstGeom prst="cloudCallout">
            <a:avLst>
              <a:gd name="adj1" fmla="val -4301"/>
              <a:gd name="adj2" fmla="val 72044"/>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algn="ctr" eaLnBrk="1" hangingPunct="1"/>
            <a:r>
              <a:rPr lang="en-US" sz="3200" b="1" dirty="0" err="1">
                <a:latin typeface="Times New Roman" pitchFamily="18" charset="0"/>
                <a:cs typeface="Times New Roman" pitchFamily="18" charset="0"/>
              </a:rPr>
              <a:t>Nhiệt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độ</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trong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phòng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ướp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lạnh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đang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3</a:t>
            </a:r>
            <a:r>
              <a:rPr lang="en-US" sz="3200" b="1" baseline="30000" dirty="0">
                <a:latin typeface="Times New Roman" pitchFamily="18" charset="0"/>
                <a:cs typeface="Times New Roman" pitchFamily="18" charset="0"/>
              </a:rPr>
              <a:t>0</a:t>
            </a:r>
            <a:r>
              <a:rPr lang="en-US" sz="3200" b="1" dirty="0">
                <a:latin typeface="Times New Roman" pitchFamily="18" charset="0"/>
                <a:cs typeface="Times New Roman" pitchFamily="18" charset="0"/>
              </a:rPr>
              <a:t>C, </a:t>
            </a:r>
            <a:r>
              <a:rPr lang="en-US" sz="3200" b="1" dirty="0" err="1">
                <a:latin typeface="Times New Roman" pitchFamily="18" charset="0"/>
                <a:cs typeface="Times New Roman" pitchFamily="18" charset="0"/>
              </a:rPr>
              <a:t>bác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Việt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vặn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nút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điều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chỉnh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giảm</a:t>
            </a:r>
            <a:r>
              <a:rPr lang="en-US" sz="3200" b="1" dirty="0">
                <a:latin typeface="Times New Roman" pitchFamily="18" charset="0"/>
                <a:cs typeface="Times New Roman" pitchFamily="18" charset="0"/>
              </a:rPr>
              <a:t> 8</a:t>
            </a:r>
            <a:r>
              <a:rPr lang="en-US" sz="3200" b="1" baseline="30000" dirty="0">
                <a:latin typeface="Times New Roman" pitchFamily="18" charset="0"/>
                <a:cs typeface="Times New Roman" pitchFamily="18" charset="0"/>
              </a:rPr>
              <a:t>0</a:t>
            </a:r>
            <a:r>
              <a:rPr lang="en-US" sz="3200" b="1" dirty="0">
                <a:latin typeface="Times New Roman" pitchFamily="18" charset="0"/>
                <a:cs typeface="Times New Roman" pitchFamily="18" charset="0"/>
              </a:rPr>
              <a:t>C. </a:t>
            </a:r>
            <a:r>
              <a:rPr lang="en-US" sz="3200" b="1" dirty="0" err="1">
                <a:latin typeface="Times New Roman" pitchFamily="18" charset="0"/>
                <a:cs typeface="Times New Roman" pitchFamily="18" charset="0"/>
              </a:rPr>
              <a:t>Em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hãy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tính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xem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nhiệt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độ</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sau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giảm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bao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nhiêu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độ</a:t>
            </a:r>
            <a:r>
              <a:rPr lang="en-US" sz="3200" b="1" dirty="0">
                <a:latin typeface="Times New Roman" pitchFamily="18" charset="0"/>
                <a:cs typeface="Times New Roman" pitchFamily="18" charset="0"/>
              </a:rPr>
              <a:t> </a:t>
            </a:r>
            <a:r>
              <a:rPr lang="en-US" sz="3200" b="1" dirty="0" smtClean="0">
                <a:latin typeface="Times New Roman" pitchFamily="18" charset="0"/>
                <a:cs typeface="Times New Roman" pitchFamily="18" charset="0"/>
              </a:rPr>
              <a:t>C</a:t>
            </a:r>
            <a:r>
              <a:rPr lang="en-US" sz="3200" b="1" dirty="0">
                <a:latin typeface="Times New Roman" pitchFamily="18" charset="0"/>
                <a:cs typeface="Times New Roman" pitchFamily="18" charset="0"/>
              </a:rPr>
              <a:t>?</a:t>
            </a:r>
            <a:endParaRPr lang="en-US" sz="3200" b="1" dirty="0">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11953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25400" y="498475"/>
            <a:ext cx="4318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latin typeface="Times New Roman" pitchFamily="18" charset="0"/>
                <a:cs typeface="Times New Roman" pitchFamily="18" charset="0"/>
              </a:rPr>
              <a:t>4. </a:t>
            </a:r>
            <a:r>
              <a:rPr lang="en-US" sz="2800" b="1" dirty="0" err="1">
                <a:latin typeface="Times New Roman" pitchFamily="18" charset="0"/>
                <a:cs typeface="Times New Roman" pitchFamily="18" charset="0"/>
              </a:rPr>
              <a:t>Phép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trừ</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endParaRPr lang="en-US" sz="2800" b="1" dirty="0">
              <a:latin typeface="Times New Roman" pitchFamily="18" charset="0"/>
              <a:cs typeface="Times New Roman" pitchFamily="18" charset="0"/>
            </a:endParaRPr>
          </a:p>
        </p:txBody>
      </p:sp>
      <p:sp>
        <p:nvSpPr>
          <p:cNvPr id="3" name="TextBox 3"/>
          <p:cNvSpPr txBox="1">
            <a:spLocks noChangeArrowheads="1"/>
          </p:cNvSpPr>
          <p:nvPr/>
        </p:nvSpPr>
        <p:spPr bwMode="auto">
          <a:xfrm>
            <a:off x="-50006" y="-1"/>
            <a:ext cx="9220200" cy="538609"/>
          </a:xfrm>
          <a:prstGeom prst="rect">
            <a:avLst/>
          </a:prstGeom>
          <a:solidFill>
            <a:srgbClr val="996633"/>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900" b="1" dirty="0">
                <a:solidFill>
                  <a:schemeClr val="bg1"/>
                </a:solidFill>
                <a:latin typeface="Times New Roman" pitchFamily="18" charset="0"/>
                <a:cs typeface="Times New Roman" pitchFamily="18" charset="0"/>
              </a:rPr>
              <a:t>BÀI 3:  PHÉP CỘNG VÀ PHÉP TRỪ HAI SỐ NGUYÊN</a:t>
            </a:r>
          </a:p>
        </p:txBody>
      </p:sp>
      <p:pic>
        <p:nvPicPr>
          <p:cNvPr id="4" name="Google Shape;182;p11"/>
          <p:cNvPicPr preferRelativeResize="0"/>
          <p:nvPr/>
        </p:nvPicPr>
        <p:blipFill rotWithShape="1">
          <a:blip r:embed="rId3">
            <a:alphaModFix/>
          </a:blip>
          <a:srcRect/>
          <a:stretch/>
        </p:blipFill>
        <p:spPr>
          <a:xfrm>
            <a:off x="76200" y="4764317"/>
            <a:ext cx="1888009" cy="2079506"/>
          </a:xfrm>
          <a:prstGeom prst="rect">
            <a:avLst/>
          </a:prstGeom>
          <a:noFill/>
          <a:ln>
            <a:noFill/>
          </a:ln>
        </p:spPr>
      </p:pic>
      <p:sp>
        <p:nvSpPr>
          <p:cNvPr id="5" name="Google Shape;186;p11"/>
          <p:cNvSpPr/>
          <p:nvPr/>
        </p:nvSpPr>
        <p:spPr>
          <a:xfrm>
            <a:off x="2189716" y="1143000"/>
            <a:ext cx="5963684" cy="3352800"/>
          </a:xfrm>
          <a:prstGeom prst="cloudCallout">
            <a:avLst>
              <a:gd name="adj1" fmla="val -59188"/>
              <a:gd name="adj2" fmla="val 59932"/>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dirty="0" smtClean="0">
                <a:solidFill>
                  <a:schemeClr val="dk1"/>
                </a:solidFill>
                <a:latin typeface="Times New Roman" pitchFamily="18" charset="0"/>
                <a:ea typeface="Calibri"/>
                <a:cs typeface="Times New Roman" pitchFamily="18" charset="0"/>
                <a:sym typeface="Calibri"/>
              </a:rPr>
              <a:t>So </a:t>
            </a:r>
            <a:r>
              <a:rPr lang="en-US" sz="3200" b="1" i="0" u="none" strike="noStrike" cap="none" dirty="0" err="1" smtClean="0">
                <a:solidFill>
                  <a:schemeClr val="dk1"/>
                </a:solidFill>
                <a:latin typeface="Times New Roman" pitchFamily="18" charset="0"/>
                <a:ea typeface="Calibri"/>
                <a:cs typeface="Times New Roman" pitchFamily="18" charset="0"/>
                <a:sym typeface="Calibri"/>
              </a:rPr>
              <a:t>sánh</a:t>
            </a:r>
            <a:r>
              <a:rPr lang="en-US" sz="3200" b="1" i="0" u="none" strike="noStrike" cap="none" dirty="0" smtClean="0">
                <a:solidFill>
                  <a:schemeClr val="dk1"/>
                </a:solidFill>
                <a:latin typeface="Times New Roman" pitchFamily="18" charset="0"/>
                <a:ea typeface="Calibri"/>
                <a:cs typeface="Times New Roman" pitchFamily="18" charset="0"/>
                <a:sym typeface="Calibri"/>
              </a:rPr>
              <a:t> </a:t>
            </a:r>
            <a:r>
              <a:rPr lang="en-US" sz="3200" b="1" i="0" u="none" strike="noStrike" cap="none" dirty="0" err="1" smtClean="0">
                <a:solidFill>
                  <a:schemeClr val="dk1"/>
                </a:solidFill>
                <a:latin typeface="Times New Roman" pitchFamily="18" charset="0"/>
                <a:ea typeface="Calibri"/>
                <a:cs typeface="Times New Roman" pitchFamily="18" charset="0"/>
                <a:sym typeface="Calibri"/>
              </a:rPr>
              <a:t>kết</a:t>
            </a:r>
            <a:r>
              <a:rPr lang="en-US" sz="3200" b="1" i="0" u="none" strike="noStrike" cap="none" dirty="0" smtClean="0">
                <a:solidFill>
                  <a:schemeClr val="dk1"/>
                </a:solidFill>
                <a:latin typeface="Times New Roman" pitchFamily="18" charset="0"/>
                <a:ea typeface="Calibri"/>
                <a:cs typeface="Times New Roman" pitchFamily="18" charset="0"/>
                <a:sym typeface="Calibri"/>
              </a:rPr>
              <a:t> </a:t>
            </a:r>
            <a:r>
              <a:rPr lang="en-US" sz="3200" b="1" i="0" u="none" strike="noStrike" cap="none" dirty="0" err="1" smtClean="0">
                <a:solidFill>
                  <a:schemeClr val="dk1"/>
                </a:solidFill>
                <a:latin typeface="Times New Roman" pitchFamily="18" charset="0"/>
                <a:ea typeface="Calibri"/>
                <a:cs typeface="Times New Roman" pitchFamily="18" charset="0"/>
                <a:sym typeface="Calibri"/>
              </a:rPr>
              <a:t>quả</a:t>
            </a:r>
            <a:r>
              <a:rPr lang="en-US" sz="3200" b="1" i="0" u="none" strike="noStrike" cap="none" dirty="0" smtClean="0">
                <a:solidFill>
                  <a:schemeClr val="dk1"/>
                </a:solidFill>
                <a:latin typeface="Times New Roman" pitchFamily="18" charset="0"/>
                <a:ea typeface="Calibri"/>
                <a:cs typeface="Times New Roman" pitchFamily="18" charset="0"/>
                <a:sym typeface="Calibri"/>
              </a:rPr>
              <a:t> </a:t>
            </a:r>
            <a:r>
              <a:rPr lang="en-US" sz="3200" b="1" i="0" u="none" strike="noStrike" cap="none" dirty="0" err="1" smtClean="0">
                <a:solidFill>
                  <a:schemeClr val="dk1"/>
                </a:solidFill>
                <a:latin typeface="Times New Roman" pitchFamily="18" charset="0"/>
                <a:ea typeface="Calibri"/>
                <a:cs typeface="Times New Roman" pitchFamily="18" charset="0"/>
                <a:sym typeface="Calibri"/>
              </a:rPr>
              <a:t>của</a:t>
            </a:r>
            <a:r>
              <a:rPr lang="en-US" sz="3200" b="1" i="0" u="none" strike="noStrike" cap="none" dirty="0" smtClean="0">
                <a:solidFill>
                  <a:schemeClr val="dk1"/>
                </a:solidFill>
                <a:latin typeface="Times New Roman" pitchFamily="18" charset="0"/>
                <a:ea typeface="Calibri"/>
                <a:cs typeface="Times New Roman" pitchFamily="18" charset="0"/>
                <a:sym typeface="Calibri"/>
              </a:rPr>
              <a:t> </a:t>
            </a:r>
            <a:r>
              <a:rPr lang="en-US" sz="3200" b="1" i="0" u="none" strike="noStrike" cap="none" dirty="0" err="1" smtClean="0">
                <a:solidFill>
                  <a:schemeClr val="dk1"/>
                </a:solidFill>
                <a:latin typeface="Times New Roman" pitchFamily="18" charset="0"/>
                <a:ea typeface="Calibri"/>
                <a:cs typeface="Times New Roman" pitchFamily="18" charset="0"/>
                <a:sym typeface="Calibri"/>
              </a:rPr>
              <a:t>hai</a:t>
            </a:r>
            <a:r>
              <a:rPr lang="en-US" sz="3200" b="1" i="0" u="none" strike="noStrike" cap="none" dirty="0" smtClean="0">
                <a:solidFill>
                  <a:schemeClr val="dk1"/>
                </a:solidFill>
                <a:latin typeface="Times New Roman" pitchFamily="18" charset="0"/>
                <a:ea typeface="Calibri"/>
                <a:cs typeface="Times New Roman" pitchFamily="18" charset="0"/>
                <a:sym typeface="Calibri"/>
              </a:rPr>
              <a:t> </a:t>
            </a:r>
            <a:r>
              <a:rPr lang="en-US" sz="3200" b="1" i="0" u="none" strike="noStrike" cap="none" dirty="0" err="1" smtClean="0">
                <a:solidFill>
                  <a:schemeClr val="dk1"/>
                </a:solidFill>
                <a:latin typeface="Times New Roman" pitchFamily="18" charset="0"/>
                <a:ea typeface="Calibri"/>
                <a:cs typeface="Times New Roman" pitchFamily="18" charset="0"/>
                <a:sym typeface="Calibri"/>
              </a:rPr>
              <a:t>phép</a:t>
            </a:r>
            <a:r>
              <a:rPr lang="en-US" sz="3200" b="1" i="0" u="none" strike="noStrike" cap="none" dirty="0" smtClean="0">
                <a:solidFill>
                  <a:schemeClr val="dk1"/>
                </a:solidFill>
                <a:latin typeface="Times New Roman" pitchFamily="18" charset="0"/>
                <a:ea typeface="Calibri"/>
                <a:cs typeface="Times New Roman" pitchFamily="18" charset="0"/>
                <a:sym typeface="Calibri"/>
              </a:rPr>
              <a:t> </a:t>
            </a:r>
            <a:r>
              <a:rPr lang="en-US" sz="3200" b="1" i="0" u="none" strike="noStrike" cap="none" dirty="0" err="1" smtClean="0">
                <a:solidFill>
                  <a:schemeClr val="dk1"/>
                </a:solidFill>
                <a:latin typeface="Times New Roman" pitchFamily="18" charset="0"/>
                <a:ea typeface="Calibri"/>
                <a:cs typeface="Times New Roman" pitchFamily="18" charset="0"/>
                <a:sym typeface="Calibri"/>
              </a:rPr>
              <a:t>tính</a:t>
            </a:r>
            <a:r>
              <a:rPr lang="en-US" sz="3200" b="1" i="0" u="none" strike="noStrike" cap="none" dirty="0" smtClean="0">
                <a:solidFill>
                  <a:schemeClr val="dk1"/>
                </a:solidFill>
                <a:latin typeface="Times New Roman" pitchFamily="18" charset="0"/>
                <a:ea typeface="Calibri"/>
                <a:cs typeface="Times New Roman" pitchFamily="18" charset="0"/>
                <a:sym typeface="Calibri"/>
              </a:rPr>
              <a:t> </a:t>
            </a:r>
            <a:r>
              <a:rPr lang="en-US" sz="3200" b="1" i="0" u="none" strike="noStrike" cap="none" dirty="0" err="1" smtClean="0">
                <a:solidFill>
                  <a:schemeClr val="dk1"/>
                </a:solidFill>
                <a:latin typeface="Times New Roman" pitchFamily="18" charset="0"/>
                <a:ea typeface="Calibri"/>
                <a:cs typeface="Times New Roman" pitchFamily="18" charset="0"/>
                <a:sym typeface="Calibri"/>
              </a:rPr>
              <a:t>sau</a:t>
            </a:r>
            <a:r>
              <a:rPr lang="en-US" sz="3200" b="1" i="0" u="none" strike="noStrike" cap="none" dirty="0" smtClean="0">
                <a:solidFill>
                  <a:schemeClr val="dk1"/>
                </a:solidFill>
                <a:latin typeface="Times New Roman" pitchFamily="18" charset="0"/>
                <a:ea typeface="Calibri"/>
                <a:cs typeface="Times New Roman" pitchFamily="18" charset="0"/>
                <a:sym typeface="Calibri"/>
              </a:rPr>
              <a:t>:</a:t>
            </a:r>
          </a:p>
          <a:p>
            <a:pPr marL="0" marR="0" lvl="0" indent="0" algn="ctr" rtl="0">
              <a:spcBef>
                <a:spcPts val="0"/>
              </a:spcBef>
              <a:spcAft>
                <a:spcPts val="0"/>
              </a:spcAft>
              <a:buNone/>
            </a:pPr>
            <a:r>
              <a:rPr lang="en-US" sz="3200" b="1" dirty="0" smtClean="0">
                <a:solidFill>
                  <a:schemeClr val="dk1"/>
                </a:solidFill>
                <a:latin typeface="Times New Roman" pitchFamily="18" charset="0"/>
                <a:ea typeface="Calibri"/>
                <a:cs typeface="Times New Roman" pitchFamily="18" charset="0"/>
                <a:sym typeface="Calibri"/>
              </a:rPr>
              <a:t>5 – 2 </a:t>
            </a:r>
            <a:r>
              <a:rPr lang="en-US" sz="3200" b="1" dirty="0" err="1" smtClean="0">
                <a:solidFill>
                  <a:schemeClr val="dk1"/>
                </a:solidFill>
                <a:latin typeface="Times New Roman" pitchFamily="18" charset="0"/>
                <a:ea typeface="Calibri"/>
                <a:cs typeface="Times New Roman" pitchFamily="18" charset="0"/>
                <a:sym typeface="Calibri"/>
              </a:rPr>
              <a:t>và</a:t>
            </a:r>
            <a:r>
              <a:rPr lang="en-US" sz="3200" b="1" dirty="0" smtClean="0">
                <a:solidFill>
                  <a:schemeClr val="dk1"/>
                </a:solidFill>
                <a:latin typeface="Times New Roman" pitchFamily="18" charset="0"/>
                <a:ea typeface="Calibri"/>
                <a:cs typeface="Times New Roman" pitchFamily="18" charset="0"/>
                <a:sym typeface="Calibri"/>
              </a:rPr>
              <a:t> 5 + (-2) </a:t>
            </a:r>
            <a:endParaRPr sz="3200" b="1" i="0" u="none" strike="noStrike" cap="none" dirty="0">
              <a:solidFill>
                <a:schemeClr val="dk1"/>
              </a:solidFill>
              <a:latin typeface="Times New Roman" pitchFamily="18" charset="0"/>
              <a:ea typeface="Calibri"/>
              <a:cs typeface="Times New Roman" pitchFamily="18" charset="0"/>
              <a:sym typeface="Calibri"/>
            </a:endParaRPr>
          </a:p>
        </p:txBody>
      </p:sp>
      <p:pic>
        <p:nvPicPr>
          <p:cNvPr id="6" name="Google Shape;181;p11"/>
          <p:cNvPicPr preferRelativeResize="0"/>
          <p:nvPr/>
        </p:nvPicPr>
        <p:blipFill rotWithShape="1">
          <a:blip r:embed="rId4">
            <a:alphaModFix/>
          </a:blip>
          <a:srcRect/>
          <a:stretch/>
        </p:blipFill>
        <p:spPr>
          <a:xfrm>
            <a:off x="7012995" y="4764317"/>
            <a:ext cx="1902405" cy="2079506"/>
          </a:xfrm>
          <a:prstGeom prst="rect">
            <a:avLst/>
          </a:prstGeom>
          <a:noFill/>
          <a:ln>
            <a:noFill/>
          </a:ln>
        </p:spPr>
      </p:pic>
      <p:sp>
        <p:nvSpPr>
          <p:cNvPr id="7" name="Google Shape;186;p11"/>
          <p:cNvSpPr/>
          <p:nvPr/>
        </p:nvSpPr>
        <p:spPr>
          <a:xfrm>
            <a:off x="2020006" y="1143000"/>
            <a:ext cx="5963684" cy="3352800"/>
          </a:xfrm>
          <a:prstGeom prst="cloudCallout">
            <a:avLst>
              <a:gd name="adj1" fmla="val 33879"/>
              <a:gd name="adj2" fmla="val 65006"/>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smtClean="0">
                <a:solidFill>
                  <a:schemeClr val="dk1"/>
                </a:solidFill>
                <a:latin typeface="Times New Roman" pitchFamily="18" charset="0"/>
                <a:ea typeface="Calibri"/>
                <a:cs typeface="Times New Roman" pitchFamily="18" charset="0"/>
                <a:sym typeface="Calibri"/>
              </a:rPr>
              <a:t>5 – 2 = 5 + (-2) = 3 </a:t>
            </a:r>
            <a:endParaRPr sz="3200" b="1" i="0" u="none" strike="noStrike" cap="none" dirty="0">
              <a:solidFill>
                <a:schemeClr val="dk1"/>
              </a:solidFill>
              <a:latin typeface="Times New Roman" pitchFamily="18" charset="0"/>
              <a:ea typeface="Calibri"/>
              <a:cs typeface="Times New Roman" pitchFamily="18" charset="0"/>
              <a:sym typeface="Calibri"/>
            </a:endParaRPr>
          </a:p>
        </p:txBody>
      </p:sp>
    </p:spTree>
    <p:extLst>
      <p:ext uri="{BB962C8B-B14F-4D97-AF65-F5344CB8AC3E}">
        <p14:creationId xmlns:p14="http://schemas.microsoft.com/office/powerpoint/2010/main" val="93667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4)">
                                      <p:cBhvr>
                                        <p:cTn id="17" dur="20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52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anim calcmode="lin" valueType="num">
                                      <p:cBhvr>
                                        <p:cTn id="35" dur="500" fill="hold"/>
                                        <p:tgtEl>
                                          <p:spTgt spid="7"/>
                                        </p:tgtEl>
                                        <p:attrNameLst>
                                          <p:attrName>ppt_x</p:attrName>
                                        </p:attrNameLst>
                                      </p:cBhvr>
                                      <p:tavLst>
                                        <p:tav tm="0">
                                          <p:val>
                                            <p:fltVal val="0.5"/>
                                          </p:val>
                                        </p:tav>
                                        <p:tav tm="100000">
                                          <p:val>
                                            <p:strVal val="#ppt_x"/>
                                          </p:val>
                                        </p:tav>
                                      </p:tavLst>
                                    </p:anim>
                                    <p:anim calcmode="lin" valueType="num">
                                      <p:cBhvr>
                                        <p:cTn id="36" dur="500" fill="hold"/>
                                        <p:tgtEl>
                                          <p:spTgt spid="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5" grpId="1"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25400" y="498475"/>
            <a:ext cx="4318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latin typeface="Times New Roman" pitchFamily="18" charset="0"/>
                <a:cs typeface="Times New Roman" pitchFamily="18" charset="0"/>
              </a:rPr>
              <a:t>4. </a:t>
            </a:r>
            <a:r>
              <a:rPr lang="en-US" sz="2800" b="1" dirty="0" err="1">
                <a:latin typeface="Times New Roman" pitchFamily="18" charset="0"/>
                <a:cs typeface="Times New Roman" pitchFamily="18" charset="0"/>
              </a:rPr>
              <a:t>Phép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trừ</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endParaRPr lang="en-US" sz="2800" b="1" dirty="0">
              <a:latin typeface="Times New Roman" pitchFamily="18" charset="0"/>
              <a:cs typeface="Times New Roman" pitchFamily="18" charset="0"/>
            </a:endParaRPr>
          </a:p>
        </p:txBody>
      </p:sp>
      <p:sp>
        <p:nvSpPr>
          <p:cNvPr id="3" name="TextBox 3"/>
          <p:cNvSpPr txBox="1">
            <a:spLocks noChangeArrowheads="1"/>
          </p:cNvSpPr>
          <p:nvPr/>
        </p:nvSpPr>
        <p:spPr bwMode="auto">
          <a:xfrm>
            <a:off x="-50006" y="-1"/>
            <a:ext cx="9220200" cy="538609"/>
          </a:xfrm>
          <a:prstGeom prst="rect">
            <a:avLst/>
          </a:prstGeom>
          <a:solidFill>
            <a:srgbClr val="996633"/>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900" b="1" dirty="0">
                <a:solidFill>
                  <a:schemeClr val="bg1"/>
                </a:solidFill>
                <a:latin typeface="Times New Roman" pitchFamily="18" charset="0"/>
                <a:cs typeface="Times New Roman" pitchFamily="18" charset="0"/>
              </a:rPr>
              <a:t>BÀI 3:  PHÉP CỘNG VÀ PHÉP TRỪ HAI SỐ NGUYÊN</a:t>
            </a:r>
          </a:p>
        </p:txBody>
      </p:sp>
      <p:pic>
        <p:nvPicPr>
          <p:cNvPr id="4" name="Google Shape;182;p11"/>
          <p:cNvPicPr preferRelativeResize="0"/>
          <p:nvPr/>
        </p:nvPicPr>
        <p:blipFill rotWithShape="1">
          <a:blip r:embed="rId3">
            <a:alphaModFix/>
          </a:blip>
          <a:srcRect/>
          <a:stretch/>
        </p:blipFill>
        <p:spPr>
          <a:xfrm>
            <a:off x="76200" y="4764317"/>
            <a:ext cx="1888009" cy="2079506"/>
          </a:xfrm>
          <a:prstGeom prst="rect">
            <a:avLst/>
          </a:prstGeom>
          <a:noFill/>
          <a:ln>
            <a:noFill/>
          </a:ln>
        </p:spPr>
      </p:pic>
      <p:sp>
        <p:nvSpPr>
          <p:cNvPr id="5" name="Google Shape;186;p11"/>
          <p:cNvSpPr/>
          <p:nvPr/>
        </p:nvSpPr>
        <p:spPr>
          <a:xfrm>
            <a:off x="2189716" y="1143000"/>
            <a:ext cx="5963684" cy="3352800"/>
          </a:xfrm>
          <a:prstGeom prst="cloudCallout">
            <a:avLst>
              <a:gd name="adj1" fmla="val -59188"/>
              <a:gd name="adj2" fmla="val 59932"/>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dirty="0" err="1" smtClean="0">
                <a:solidFill>
                  <a:schemeClr val="dk1"/>
                </a:solidFill>
                <a:latin typeface="Times New Roman" pitchFamily="18" charset="0"/>
                <a:ea typeface="Calibri"/>
                <a:cs typeface="Times New Roman" pitchFamily="18" charset="0"/>
                <a:sym typeface="Calibri"/>
              </a:rPr>
              <a:t>Muốn</a:t>
            </a:r>
            <a:r>
              <a:rPr lang="en-US" sz="3200" b="1" i="0" u="none" strike="noStrike" cap="none" dirty="0" smtClean="0">
                <a:solidFill>
                  <a:schemeClr val="dk1"/>
                </a:solidFill>
                <a:latin typeface="Times New Roman" pitchFamily="18" charset="0"/>
                <a:ea typeface="Calibri"/>
                <a:cs typeface="Times New Roman" pitchFamily="18" charset="0"/>
                <a:sym typeface="Calibri"/>
              </a:rPr>
              <a:t> </a:t>
            </a:r>
            <a:r>
              <a:rPr lang="en-US" sz="3200" b="1" i="0" u="none" strike="noStrike" cap="none" dirty="0" err="1" smtClean="0">
                <a:solidFill>
                  <a:schemeClr val="dk1"/>
                </a:solidFill>
                <a:latin typeface="Times New Roman" pitchFamily="18" charset="0"/>
                <a:ea typeface="Calibri"/>
                <a:cs typeface="Times New Roman" pitchFamily="18" charset="0"/>
                <a:sym typeface="Calibri"/>
              </a:rPr>
              <a:t>trừ</a:t>
            </a:r>
            <a:r>
              <a:rPr lang="en-US" sz="3200" b="1" i="0" u="none" strike="noStrike" cap="none" dirty="0" smtClean="0">
                <a:solidFill>
                  <a:schemeClr val="dk1"/>
                </a:solidFill>
                <a:latin typeface="Times New Roman" pitchFamily="18" charset="0"/>
                <a:ea typeface="Calibri"/>
                <a:cs typeface="Times New Roman" pitchFamily="18" charset="0"/>
                <a:sym typeface="Calibri"/>
              </a:rPr>
              <a:t> </a:t>
            </a:r>
            <a:r>
              <a:rPr lang="en-US" sz="3200" b="1" i="0" u="none" strike="noStrike" cap="none" dirty="0" err="1" smtClean="0">
                <a:solidFill>
                  <a:schemeClr val="dk1"/>
                </a:solidFill>
                <a:latin typeface="Times New Roman" pitchFamily="18" charset="0"/>
                <a:ea typeface="Calibri"/>
                <a:cs typeface="Times New Roman" pitchFamily="18" charset="0"/>
                <a:sym typeface="Calibri"/>
              </a:rPr>
              <a:t>số</a:t>
            </a:r>
            <a:r>
              <a:rPr lang="en-US" sz="3200" b="1" i="0" u="none" strike="noStrike" cap="none" dirty="0" smtClean="0">
                <a:solidFill>
                  <a:schemeClr val="dk1"/>
                </a:solidFill>
                <a:latin typeface="Times New Roman" pitchFamily="18" charset="0"/>
                <a:ea typeface="Calibri"/>
                <a:cs typeface="Times New Roman" pitchFamily="18" charset="0"/>
                <a:sym typeface="Calibri"/>
              </a:rPr>
              <a:t> </a:t>
            </a:r>
            <a:r>
              <a:rPr lang="en-US" sz="3200" b="1" i="0" u="none" strike="noStrike" cap="none" dirty="0" err="1" smtClean="0">
                <a:solidFill>
                  <a:schemeClr val="dk1"/>
                </a:solidFill>
                <a:latin typeface="Times New Roman" pitchFamily="18" charset="0"/>
                <a:ea typeface="Calibri"/>
                <a:cs typeface="Times New Roman" pitchFamily="18" charset="0"/>
                <a:sym typeface="Calibri"/>
              </a:rPr>
              <a:t>nguyên</a:t>
            </a:r>
            <a:r>
              <a:rPr lang="en-US" sz="3200" b="1" i="0" u="none" strike="noStrike" cap="none" dirty="0" smtClean="0">
                <a:solidFill>
                  <a:schemeClr val="dk1"/>
                </a:solidFill>
                <a:latin typeface="Times New Roman" pitchFamily="18" charset="0"/>
                <a:ea typeface="Calibri"/>
                <a:cs typeface="Times New Roman" pitchFamily="18" charset="0"/>
                <a:sym typeface="Calibri"/>
              </a:rPr>
              <a:t> a </a:t>
            </a:r>
            <a:r>
              <a:rPr lang="en-US" sz="3200" b="1" i="0" u="none" strike="noStrike" cap="none" dirty="0" err="1" smtClean="0">
                <a:solidFill>
                  <a:schemeClr val="dk1"/>
                </a:solidFill>
                <a:latin typeface="Times New Roman" pitchFamily="18" charset="0"/>
                <a:ea typeface="Calibri"/>
                <a:cs typeface="Times New Roman" pitchFamily="18" charset="0"/>
                <a:sym typeface="Calibri"/>
              </a:rPr>
              <a:t>cho</a:t>
            </a:r>
            <a:r>
              <a:rPr lang="en-US" sz="3200" b="1" i="0" u="none" strike="noStrike" cap="none" dirty="0" smtClean="0">
                <a:solidFill>
                  <a:schemeClr val="dk1"/>
                </a:solidFill>
                <a:latin typeface="Times New Roman" pitchFamily="18" charset="0"/>
                <a:ea typeface="Calibri"/>
                <a:cs typeface="Times New Roman" pitchFamily="18" charset="0"/>
                <a:sym typeface="Calibri"/>
              </a:rPr>
              <a:t> </a:t>
            </a:r>
            <a:r>
              <a:rPr lang="en-US" sz="3200" b="1" i="0" u="none" strike="noStrike" cap="none" dirty="0" err="1" smtClean="0">
                <a:solidFill>
                  <a:schemeClr val="dk1"/>
                </a:solidFill>
                <a:latin typeface="Times New Roman" pitchFamily="18" charset="0"/>
                <a:ea typeface="Calibri"/>
                <a:cs typeface="Times New Roman" pitchFamily="18" charset="0"/>
                <a:sym typeface="Calibri"/>
              </a:rPr>
              <a:t>số</a:t>
            </a:r>
            <a:r>
              <a:rPr lang="en-US" sz="3200" b="1" i="0" u="none" strike="noStrike" cap="none" dirty="0" smtClean="0">
                <a:solidFill>
                  <a:schemeClr val="dk1"/>
                </a:solidFill>
                <a:latin typeface="Times New Roman" pitchFamily="18" charset="0"/>
                <a:ea typeface="Calibri"/>
                <a:cs typeface="Times New Roman" pitchFamily="18" charset="0"/>
                <a:sym typeface="Calibri"/>
              </a:rPr>
              <a:t> </a:t>
            </a:r>
            <a:r>
              <a:rPr lang="en-US" sz="3200" b="1" i="0" u="none" strike="noStrike" cap="none" dirty="0" err="1" smtClean="0">
                <a:solidFill>
                  <a:schemeClr val="dk1"/>
                </a:solidFill>
                <a:latin typeface="Times New Roman" pitchFamily="18" charset="0"/>
                <a:ea typeface="Calibri"/>
                <a:cs typeface="Times New Roman" pitchFamily="18" charset="0"/>
                <a:sym typeface="Calibri"/>
              </a:rPr>
              <a:t>nguyên</a:t>
            </a:r>
            <a:r>
              <a:rPr lang="en-US" sz="3200" b="1" i="0" u="none" strike="noStrike" cap="none" dirty="0" smtClean="0">
                <a:solidFill>
                  <a:schemeClr val="dk1"/>
                </a:solidFill>
                <a:latin typeface="Times New Roman" pitchFamily="18" charset="0"/>
                <a:ea typeface="Calibri"/>
                <a:cs typeface="Times New Roman" pitchFamily="18" charset="0"/>
                <a:sym typeface="Calibri"/>
              </a:rPr>
              <a:t> b ta </a:t>
            </a:r>
            <a:r>
              <a:rPr lang="en-US" sz="3200" b="1" i="0" u="none" strike="noStrike" cap="none" dirty="0" err="1" smtClean="0">
                <a:solidFill>
                  <a:schemeClr val="dk1"/>
                </a:solidFill>
                <a:latin typeface="Times New Roman" pitchFamily="18" charset="0"/>
                <a:ea typeface="Calibri"/>
                <a:cs typeface="Times New Roman" pitchFamily="18" charset="0"/>
                <a:sym typeface="Calibri"/>
              </a:rPr>
              <a:t>làm</a:t>
            </a:r>
            <a:r>
              <a:rPr lang="en-US" sz="3200" b="1" i="0" u="none" strike="noStrike" cap="none" dirty="0" smtClean="0">
                <a:solidFill>
                  <a:schemeClr val="dk1"/>
                </a:solidFill>
                <a:latin typeface="Times New Roman" pitchFamily="18" charset="0"/>
                <a:ea typeface="Calibri"/>
                <a:cs typeface="Times New Roman" pitchFamily="18" charset="0"/>
                <a:sym typeface="Calibri"/>
              </a:rPr>
              <a:t> </a:t>
            </a:r>
            <a:r>
              <a:rPr lang="en-US" sz="3200" b="1" i="0" u="none" strike="noStrike" cap="none" dirty="0" err="1" smtClean="0">
                <a:solidFill>
                  <a:schemeClr val="dk1"/>
                </a:solidFill>
                <a:latin typeface="Times New Roman" pitchFamily="18" charset="0"/>
                <a:ea typeface="Calibri"/>
                <a:cs typeface="Times New Roman" pitchFamily="18" charset="0"/>
                <a:sym typeface="Calibri"/>
              </a:rPr>
              <a:t>như</a:t>
            </a:r>
            <a:r>
              <a:rPr lang="en-US" sz="3200" b="1" i="0" u="none" strike="noStrike" cap="none" dirty="0" smtClean="0">
                <a:solidFill>
                  <a:schemeClr val="dk1"/>
                </a:solidFill>
                <a:latin typeface="Times New Roman" pitchFamily="18" charset="0"/>
                <a:ea typeface="Calibri"/>
                <a:cs typeface="Times New Roman" pitchFamily="18" charset="0"/>
                <a:sym typeface="Calibri"/>
              </a:rPr>
              <a:t> </a:t>
            </a:r>
            <a:r>
              <a:rPr lang="en-US" sz="3200" b="1" i="0" u="none" strike="noStrike" cap="none" dirty="0" err="1" smtClean="0">
                <a:solidFill>
                  <a:schemeClr val="dk1"/>
                </a:solidFill>
                <a:latin typeface="Times New Roman" pitchFamily="18" charset="0"/>
                <a:ea typeface="Calibri"/>
                <a:cs typeface="Times New Roman" pitchFamily="18" charset="0"/>
                <a:sym typeface="Calibri"/>
              </a:rPr>
              <a:t>thế</a:t>
            </a:r>
            <a:r>
              <a:rPr lang="en-US" sz="3200" b="1" i="0" u="none" strike="noStrike" cap="none" dirty="0" smtClean="0">
                <a:solidFill>
                  <a:schemeClr val="dk1"/>
                </a:solidFill>
                <a:latin typeface="Times New Roman" pitchFamily="18" charset="0"/>
                <a:ea typeface="Calibri"/>
                <a:cs typeface="Times New Roman" pitchFamily="18" charset="0"/>
                <a:sym typeface="Calibri"/>
              </a:rPr>
              <a:t> </a:t>
            </a:r>
            <a:r>
              <a:rPr lang="en-US" sz="3200" b="1" i="0" u="none" strike="noStrike" cap="none" dirty="0" err="1" smtClean="0">
                <a:solidFill>
                  <a:schemeClr val="dk1"/>
                </a:solidFill>
                <a:latin typeface="Times New Roman" pitchFamily="18" charset="0"/>
                <a:ea typeface="Calibri"/>
                <a:cs typeface="Times New Roman" pitchFamily="18" charset="0"/>
                <a:sym typeface="Calibri"/>
              </a:rPr>
              <a:t>nào</a:t>
            </a:r>
            <a:r>
              <a:rPr lang="en-US" sz="3200" b="1" i="0" u="none" strike="noStrike" cap="none" dirty="0" smtClean="0">
                <a:solidFill>
                  <a:schemeClr val="dk1"/>
                </a:solidFill>
                <a:latin typeface="Times New Roman" pitchFamily="18" charset="0"/>
                <a:ea typeface="Calibri"/>
                <a:cs typeface="Times New Roman" pitchFamily="18" charset="0"/>
                <a:sym typeface="Calibri"/>
              </a:rPr>
              <a:t>?</a:t>
            </a:r>
            <a:endParaRPr sz="3200" b="1" i="0" u="none" strike="noStrike" cap="none" dirty="0">
              <a:solidFill>
                <a:schemeClr val="dk1"/>
              </a:solidFill>
              <a:latin typeface="Times New Roman" pitchFamily="18" charset="0"/>
              <a:ea typeface="Calibri"/>
              <a:cs typeface="Times New Roman" pitchFamily="18" charset="0"/>
              <a:sym typeface="Calibri"/>
            </a:endParaRPr>
          </a:p>
        </p:txBody>
      </p:sp>
      <p:pic>
        <p:nvPicPr>
          <p:cNvPr id="6" name="Google Shape;181;p11"/>
          <p:cNvPicPr preferRelativeResize="0"/>
          <p:nvPr/>
        </p:nvPicPr>
        <p:blipFill rotWithShape="1">
          <a:blip r:embed="rId4">
            <a:alphaModFix/>
          </a:blip>
          <a:srcRect/>
          <a:stretch/>
        </p:blipFill>
        <p:spPr>
          <a:xfrm>
            <a:off x="7012995" y="4764317"/>
            <a:ext cx="1902405" cy="2079506"/>
          </a:xfrm>
          <a:prstGeom prst="rect">
            <a:avLst/>
          </a:prstGeom>
          <a:noFill/>
          <a:ln>
            <a:noFill/>
          </a:ln>
        </p:spPr>
      </p:pic>
      <p:sp>
        <p:nvSpPr>
          <p:cNvPr id="7" name="Google Shape;186;p11"/>
          <p:cNvSpPr/>
          <p:nvPr/>
        </p:nvSpPr>
        <p:spPr>
          <a:xfrm>
            <a:off x="2142281" y="1143000"/>
            <a:ext cx="5963684" cy="3352800"/>
          </a:xfrm>
          <a:prstGeom prst="cloudCallout">
            <a:avLst>
              <a:gd name="adj1" fmla="val 33879"/>
              <a:gd name="adj2" fmla="val 65006"/>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i="0" u="none" strike="noStrike" cap="none" dirty="0" err="1" smtClean="0">
                <a:solidFill>
                  <a:schemeClr val="dk1"/>
                </a:solidFill>
                <a:latin typeface="Times New Roman" pitchFamily="18" charset="0"/>
                <a:ea typeface="Calibri"/>
                <a:cs typeface="Times New Roman" pitchFamily="18" charset="0"/>
                <a:sym typeface="Calibri"/>
              </a:rPr>
              <a:t>Muốn</a:t>
            </a:r>
            <a:r>
              <a:rPr lang="en-US" sz="3200" i="0" u="none" strike="noStrike" cap="none" dirty="0" smtClean="0">
                <a:solidFill>
                  <a:schemeClr val="dk1"/>
                </a:solidFill>
                <a:latin typeface="Times New Roman" pitchFamily="18" charset="0"/>
                <a:ea typeface="Calibri"/>
                <a:cs typeface="Times New Roman" pitchFamily="18" charset="0"/>
                <a:sym typeface="Calibri"/>
              </a:rPr>
              <a:t> </a:t>
            </a:r>
            <a:r>
              <a:rPr lang="en-US" sz="3200" b="1" i="0" u="none" strike="noStrike" cap="none" dirty="0" err="1" smtClean="0">
                <a:solidFill>
                  <a:srgbClr val="FF33CC"/>
                </a:solidFill>
                <a:latin typeface="Times New Roman" pitchFamily="18" charset="0"/>
                <a:ea typeface="Calibri"/>
                <a:cs typeface="Times New Roman" pitchFamily="18" charset="0"/>
                <a:sym typeface="Calibri"/>
              </a:rPr>
              <a:t>trừ</a:t>
            </a:r>
            <a:r>
              <a:rPr lang="en-US" sz="3200" i="0" u="none" strike="noStrike" cap="none" dirty="0" smtClean="0">
                <a:solidFill>
                  <a:schemeClr val="dk1"/>
                </a:solidFill>
                <a:latin typeface="Times New Roman" pitchFamily="18" charset="0"/>
                <a:ea typeface="Calibri"/>
                <a:cs typeface="Times New Roman" pitchFamily="18" charset="0"/>
                <a:sym typeface="Calibri"/>
              </a:rPr>
              <a:t> </a:t>
            </a:r>
            <a:r>
              <a:rPr lang="en-US" sz="3200" i="0" u="none" strike="noStrike" cap="none" dirty="0" err="1" smtClean="0">
                <a:solidFill>
                  <a:schemeClr val="dk1"/>
                </a:solidFill>
                <a:latin typeface="Times New Roman" pitchFamily="18" charset="0"/>
                <a:ea typeface="Calibri"/>
                <a:cs typeface="Times New Roman" pitchFamily="18" charset="0"/>
                <a:sym typeface="Calibri"/>
              </a:rPr>
              <a:t>số</a:t>
            </a:r>
            <a:r>
              <a:rPr lang="en-US" sz="3200" i="0" u="none" strike="noStrike" cap="none" dirty="0" smtClean="0">
                <a:solidFill>
                  <a:schemeClr val="dk1"/>
                </a:solidFill>
                <a:latin typeface="Times New Roman" pitchFamily="18" charset="0"/>
                <a:ea typeface="Calibri"/>
                <a:cs typeface="Times New Roman" pitchFamily="18" charset="0"/>
                <a:sym typeface="Calibri"/>
              </a:rPr>
              <a:t> </a:t>
            </a:r>
            <a:r>
              <a:rPr lang="en-US" sz="3200" i="0" u="none" strike="noStrike" cap="none" dirty="0" err="1" smtClean="0">
                <a:solidFill>
                  <a:schemeClr val="dk1"/>
                </a:solidFill>
                <a:latin typeface="Times New Roman" pitchFamily="18" charset="0"/>
                <a:ea typeface="Calibri"/>
                <a:cs typeface="Times New Roman" pitchFamily="18" charset="0"/>
                <a:sym typeface="Calibri"/>
              </a:rPr>
              <a:t>nguyên</a:t>
            </a:r>
            <a:r>
              <a:rPr lang="en-US" sz="3200" i="0" u="none" strike="noStrike" cap="none" dirty="0" smtClean="0">
                <a:solidFill>
                  <a:schemeClr val="dk1"/>
                </a:solidFill>
                <a:latin typeface="Times New Roman" pitchFamily="18" charset="0"/>
                <a:ea typeface="Calibri"/>
                <a:cs typeface="Times New Roman" pitchFamily="18" charset="0"/>
                <a:sym typeface="Calibri"/>
              </a:rPr>
              <a:t> </a:t>
            </a:r>
            <a:r>
              <a:rPr lang="en-US" sz="3200" b="1" i="0" u="none" strike="noStrike" cap="none" dirty="0" smtClean="0">
                <a:latin typeface="Times New Roman" pitchFamily="18" charset="0"/>
                <a:ea typeface="Calibri"/>
                <a:cs typeface="Times New Roman" pitchFamily="18" charset="0"/>
                <a:sym typeface="Calibri"/>
              </a:rPr>
              <a:t>a</a:t>
            </a:r>
            <a:r>
              <a:rPr lang="en-US" sz="3200" i="0" u="none" strike="noStrike" cap="none" dirty="0" smtClean="0">
                <a:latin typeface="Times New Roman" pitchFamily="18" charset="0"/>
                <a:ea typeface="Calibri"/>
                <a:cs typeface="Times New Roman" pitchFamily="18" charset="0"/>
                <a:sym typeface="Calibri"/>
              </a:rPr>
              <a:t> </a:t>
            </a:r>
            <a:r>
              <a:rPr lang="en-US" sz="3200" i="0" u="none" strike="noStrike" cap="none" dirty="0" err="1" smtClean="0">
                <a:solidFill>
                  <a:schemeClr val="dk1"/>
                </a:solidFill>
                <a:latin typeface="Times New Roman" pitchFamily="18" charset="0"/>
                <a:ea typeface="Calibri"/>
                <a:cs typeface="Times New Roman" pitchFamily="18" charset="0"/>
                <a:sym typeface="Calibri"/>
              </a:rPr>
              <a:t>cho</a:t>
            </a:r>
            <a:r>
              <a:rPr lang="en-US" sz="3200" i="0" u="none" strike="noStrike" cap="none" dirty="0" smtClean="0">
                <a:solidFill>
                  <a:schemeClr val="dk1"/>
                </a:solidFill>
                <a:latin typeface="Times New Roman" pitchFamily="18" charset="0"/>
                <a:ea typeface="Calibri"/>
                <a:cs typeface="Times New Roman" pitchFamily="18" charset="0"/>
                <a:sym typeface="Calibri"/>
              </a:rPr>
              <a:t> </a:t>
            </a:r>
            <a:r>
              <a:rPr lang="en-US" sz="3200" i="0" u="none" strike="noStrike" cap="none" dirty="0" err="1" smtClean="0">
                <a:solidFill>
                  <a:schemeClr val="dk1"/>
                </a:solidFill>
                <a:latin typeface="Times New Roman" pitchFamily="18" charset="0"/>
                <a:ea typeface="Calibri"/>
                <a:cs typeface="Times New Roman" pitchFamily="18" charset="0"/>
                <a:sym typeface="Calibri"/>
              </a:rPr>
              <a:t>số</a:t>
            </a:r>
            <a:r>
              <a:rPr lang="en-US" sz="3200" i="0" u="none" strike="noStrike" cap="none" dirty="0" smtClean="0">
                <a:solidFill>
                  <a:schemeClr val="dk1"/>
                </a:solidFill>
                <a:latin typeface="Times New Roman" pitchFamily="18" charset="0"/>
                <a:ea typeface="Calibri"/>
                <a:cs typeface="Times New Roman" pitchFamily="18" charset="0"/>
                <a:sym typeface="Calibri"/>
              </a:rPr>
              <a:t> </a:t>
            </a:r>
            <a:r>
              <a:rPr lang="en-US" sz="3200" i="0" u="none" strike="noStrike" cap="none" dirty="0" err="1" smtClean="0">
                <a:solidFill>
                  <a:schemeClr val="dk1"/>
                </a:solidFill>
                <a:latin typeface="Times New Roman" pitchFamily="18" charset="0"/>
                <a:ea typeface="Calibri"/>
                <a:cs typeface="Times New Roman" pitchFamily="18" charset="0"/>
                <a:sym typeface="Calibri"/>
              </a:rPr>
              <a:t>nguyên</a:t>
            </a:r>
            <a:r>
              <a:rPr lang="en-US" sz="3200" i="0" u="none" strike="noStrike" cap="none" dirty="0" smtClean="0">
                <a:solidFill>
                  <a:schemeClr val="dk1"/>
                </a:solidFill>
                <a:latin typeface="Times New Roman" pitchFamily="18" charset="0"/>
                <a:ea typeface="Calibri"/>
                <a:cs typeface="Times New Roman" pitchFamily="18" charset="0"/>
                <a:sym typeface="Calibri"/>
              </a:rPr>
              <a:t> </a:t>
            </a:r>
            <a:r>
              <a:rPr lang="en-US" sz="3200" b="1" i="0" u="none" strike="noStrike" cap="none" dirty="0" smtClean="0">
                <a:latin typeface="Times New Roman" pitchFamily="18" charset="0"/>
                <a:ea typeface="Calibri"/>
                <a:cs typeface="Times New Roman" pitchFamily="18" charset="0"/>
                <a:sym typeface="Calibri"/>
              </a:rPr>
              <a:t>b</a:t>
            </a:r>
            <a:r>
              <a:rPr lang="en-US" sz="3200" i="0" u="none" strike="noStrike" cap="none" dirty="0" smtClean="0">
                <a:solidFill>
                  <a:schemeClr val="dk1"/>
                </a:solidFill>
                <a:latin typeface="Times New Roman" pitchFamily="18" charset="0"/>
                <a:ea typeface="Calibri"/>
                <a:cs typeface="Times New Roman" pitchFamily="18" charset="0"/>
                <a:sym typeface="Calibri"/>
              </a:rPr>
              <a:t>, ta </a:t>
            </a:r>
            <a:r>
              <a:rPr lang="en-US" sz="3200" b="1" i="0" u="none" strike="noStrike" cap="none" dirty="0" err="1" smtClean="0">
                <a:solidFill>
                  <a:srgbClr val="FF0000"/>
                </a:solidFill>
                <a:latin typeface="Times New Roman" pitchFamily="18" charset="0"/>
                <a:ea typeface="Calibri"/>
                <a:cs typeface="Times New Roman" pitchFamily="18" charset="0"/>
                <a:sym typeface="Calibri"/>
              </a:rPr>
              <a:t>cộng</a:t>
            </a:r>
            <a:r>
              <a:rPr lang="en-US" sz="3200" i="0" u="none" strike="noStrike" cap="none" dirty="0" smtClean="0">
                <a:solidFill>
                  <a:schemeClr val="dk1"/>
                </a:solidFill>
                <a:latin typeface="Times New Roman" pitchFamily="18" charset="0"/>
                <a:ea typeface="Calibri"/>
                <a:cs typeface="Times New Roman" pitchFamily="18" charset="0"/>
                <a:sym typeface="Calibri"/>
              </a:rPr>
              <a:t> </a:t>
            </a:r>
            <a:r>
              <a:rPr lang="en-US" sz="3200" i="0" u="none" strike="noStrike" cap="none" dirty="0" err="1" smtClean="0">
                <a:solidFill>
                  <a:schemeClr val="dk1"/>
                </a:solidFill>
                <a:latin typeface="Times New Roman" pitchFamily="18" charset="0"/>
                <a:ea typeface="Calibri"/>
                <a:cs typeface="Times New Roman" pitchFamily="18" charset="0"/>
                <a:sym typeface="Calibri"/>
              </a:rPr>
              <a:t>số</a:t>
            </a:r>
            <a:r>
              <a:rPr lang="en-US" sz="3200" i="0" u="none" strike="noStrike" cap="none" dirty="0" smtClean="0">
                <a:solidFill>
                  <a:schemeClr val="dk1"/>
                </a:solidFill>
                <a:latin typeface="Times New Roman" pitchFamily="18" charset="0"/>
                <a:ea typeface="Calibri"/>
                <a:cs typeface="Times New Roman" pitchFamily="18" charset="0"/>
                <a:sym typeface="Calibri"/>
              </a:rPr>
              <a:t> </a:t>
            </a:r>
            <a:r>
              <a:rPr lang="en-US" sz="3200" b="1" i="0" u="none" strike="noStrike" cap="none" dirty="0" smtClean="0">
                <a:solidFill>
                  <a:schemeClr val="dk1"/>
                </a:solidFill>
                <a:latin typeface="Times New Roman" pitchFamily="18" charset="0"/>
                <a:ea typeface="Calibri"/>
                <a:cs typeface="Times New Roman" pitchFamily="18" charset="0"/>
                <a:sym typeface="Calibri"/>
              </a:rPr>
              <a:t>a</a:t>
            </a:r>
            <a:r>
              <a:rPr lang="en-US" sz="3200" i="0" u="none" strike="noStrike" cap="none" dirty="0" smtClean="0">
                <a:solidFill>
                  <a:schemeClr val="dk1"/>
                </a:solidFill>
                <a:latin typeface="Times New Roman" pitchFamily="18" charset="0"/>
                <a:ea typeface="Calibri"/>
                <a:cs typeface="Times New Roman" pitchFamily="18" charset="0"/>
                <a:sym typeface="Calibri"/>
              </a:rPr>
              <a:t> </a:t>
            </a:r>
            <a:r>
              <a:rPr lang="en-US" sz="3200" i="0" u="none" strike="noStrike" cap="none" dirty="0" err="1" smtClean="0">
                <a:solidFill>
                  <a:schemeClr val="dk1"/>
                </a:solidFill>
                <a:latin typeface="Times New Roman" pitchFamily="18" charset="0"/>
                <a:ea typeface="Calibri"/>
                <a:cs typeface="Times New Roman" pitchFamily="18" charset="0"/>
                <a:sym typeface="Calibri"/>
              </a:rPr>
              <a:t>với</a:t>
            </a:r>
            <a:r>
              <a:rPr lang="en-US" sz="3200" i="0" u="none" strike="noStrike" cap="none" dirty="0" smtClean="0">
                <a:solidFill>
                  <a:schemeClr val="dk1"/>
                </a:solidFill>
                <a:latin typeface="Times New Roman" pitchFamily="18" charset="0"/>
                <a:ea typeface="Calibri"/>
                <a:cs typeface="Times New Roman" pitchFamily="18" charset="0"/>
                <a:sym typeface="Calibri"/>
              </a:rPr>
              <a:t> </a:t>
            </a:r>
            <a:r>
              <a:rPr lang="en-US" sz="3200" b="1" i="0" u="none" strike="noStrike" cap="none" dirty="0" err="1" smtClean="0">
                <a:solidFill>
                  <a:srgbClr val="0000FF"/>
                </a:solidFill>
                <a:latin typeface="Times New Roman" pitchFamily="18" charset="0"/>
                <a:ea typeface="Calibri"/>
                <a:cs typeface="Times New Roman" pitchFamily="18" charset="0"/>
                <a:sym typeface="Calibri"/>
              </a:rPr>
              <a:t>số</a:t>
            </a:r>
            <a:r>
              <a:rPr lang="en-US" sz="3200" b="1" i="0" u="none" strike="noStrike" cap="none" dirty="0" smtClean="0">
                <a:solidFill>
                  <a:srgbClr val="0000FF"/>
                </a:solidFill>
                <a:latin typeface="Times New Roman" pitchFamily="18" charset="0"/>
                <a:ea typeface="Calibri"/>
                <a:cs typeface="Times New Roman" pitchFamily="18" charset="0"/>
                <a:sym typeface="Calibri"/>
              </a:rPr>
              <a:t> </a:t>
            </a:r>
            <a:r>
              <a:rPr lang="en-US" sz="3200" b="1" i="0" u="none" strike="noStrike" cap="none" dirty="0" err="1" smtClean="0">
                <a:solidFill>
                  <a:srgbClr val="0000FF"/>
                </a:solidFill>
                <a:latin typeface="Times New Roman" pitchFamily="18" charset="0"/>
                <a:ea typeface="Calibri"/>
                <a:cs typeface="Times New Roman" pitchFamily="18" charset="0"/>
                <a:sym typeface="Calibri"/>
              </a:rPr>
              <a:t>đối</a:t>
            </a:r>
            <a:r>
              <a:rPr lang="en-US" sz="3200" b="1" i="0" u="none" strike="noStrike" cap="none" dirty="0" smtClean="0">
                <a:solidFill>
                  <a:srgbClr val="0000FF"/>
                </a:solidFill>
                <a:latin typeface="Times New Roman" pitchFamily="18" charset="0"/>
                <a:ea typeface="Calibri"/>
                <a:cs typeface="Times New Roman" pitchFamily="18" charset="0"/>
                <a:sym typeface="Calibri"/>
              </a:rPr>
              <a:t> </a:t>
            </a:r>
            <a:r>
              <a:rPr lang="en-US" sz="3200" b="1" i="0" u="none" strike="noStrike" cap="none" dirty="0" err="1" smtClean="0">
                <a:solidFill>
                  <a:schemeClr val="dk1"/>
                </a:solidFill>
                <a:latin typeface="Times New Roman" pitchFamily="18" charset="0"/>
                <a:ea typeface="Calibri"/>
                <a:cs typeface="Times New Roman" pitchFamily="18" charset="0"/>
                <a:sym typeface="Calibri"/>
              </a:rPr>
              <a:t>của</a:t>
            </a:r>
            <a:r>
              <a:rPr lang="en-US" sz="3200" b="1" i="0" u="none" strike="noStrike" cap="none" dirty="0" smtClean="0">
                <a:solidFill>
                  <a:schemeClr val="dk1"/>
                </a:solidFill>
                <a:latin typeface="Times New Roman" pitchFamily="18" charset="0"/>
                <a:ea typeface="Calibri"/>
                <a:cs typeface="Times New Roman" pitchFamily="18" charset="0"/>
                <a:sym typeface="Calibri"/>
              </a:rPr>
              <a:t> b.</a:t>
            </a:r>
            <a:endParaRPr sz="3200" b="1" i="0" u="none" strike="noStrike" cap="none" dirty="0">
              <a:solidFill>
                <a:schemeClr val="dk1"/>
              </a:solidFill>
              <a:latin typeface="Times New Roman" pitchFamily="18" charset="0"/>
              <a:ea typeface="Calibri"/>
              <a:cs typeface="Times New Roman" pitchFamily="18" charset="0"/>
              <a:sym typeface="Calibri"/>
            </a:endParaRPr>
          </a:p>
        </p:txBody>
      </p:sp>
    </p:spTree>
    <p:extLst>
      <p:ext uri="{BB962C8B-B14F-4D97-AF65-F5344CB8AC3E}">
        <p14:creationId xmlns:p14="http://schemas.microsoft.com/office/powerpoint/2010/main" val="198810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5" grpId="1"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25400" y="498475"/>
            <a:ext cx="4318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latin typeface="Times New Roman" pitchFamily="18" charset="0"/>
                <a:cs typeface="Times New Roman" pitchFamily="18" charset="0"/>
              </a:rPr>
              <a:t>4. </a:t>
            </a:r>
            <a:r>
              <a:rPr lang="en-US" sz="2800" b="1" dirty="0" err="1">
                <a:latin typeface="Times New Roman" pitchFamily="18" charset="0"/>
                <a:cs typeface="Times New Roman" pitchFamily="18" charset="0"/>
              </a:rPr>
              <a:t>Phép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trừ</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endParaRPr lang="en-US" sz="2800" b="1" dirty="0">
              <a:latin typeface="Times New Roman" pitchFamily="18" charset="0"/>
              <a:cs typeface="Times New Roman" pitchFamily="18" charset="0"/>
            </a:endParaRPr>
          </a:p>
        </p:txBody>
      </p:sp>
      <p:sp>
        <p:nvSpPr>
          <p:cNvPr id="3" name="TextBox 3"/>
          <p:cNvSpPr txBox="1">
            <a:spLocks noChangeArrowheads="1"/>
          </p:cNvSpPr>
          <p:nvPr/>
        </p:nvSpPr>
        <p:spPr bwMode="auto">
          <a:xfrm>
            <a:off x="-50006" y="-1"/>
            <a:ext cx="9220200" cy="538609"/>
          </a:xfrm>
          <a:prstGeom prst="rect">
            <a:avLst/>
          </a:prstGeom>
          <a:solidFill>
            <a:srgbClr val="996633"/>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900" b="1" dirty="0">
                <a:solidFill>
                  <a:schemeClr val="bg1"/>
                </a:solidFill>
                <a:latin typeface="Times New Roman" pitchFamily="18" charset="0"/>
                <a:cs typeface="Times New Roman" pitchFamily="18" charset="0"/>
              </a:rPr>
              <a:t>BÀI 3:  PHÉP CỘNG VÀ PHÉP TRỪ HAI SỐ NGUYÊN</a:t>
            </a:r>
          </a:p>
        </p:txBody>
      </p:sp>
      <p:sp>
        <p:nvSpPr>
          <p:cNvPr id="4" name="TextBox 4"/>
          <p:cNvSpPr txBox="1">
            <a:spLocks noChangeArrowheads="1"/>
          </p:cNvSpPr>
          <p:nvPr/>
        </p:nvSpPr>
        <p:spPr bwMode="auto">
          <a:xfrm>
            <a:off x="152400" y="1193326"/>
            <a:ext cx="8712994" cy="1200329"/>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a:spcBef>
                <a:spcPts val="0"/>
              </a:spcBef>
              <a:spcAft>
                <a:spcPts val="0"/>
              </a:spcAft>
            </a:pPr>
            <a:r>
              <a:rPr lang="vi-VN" sz="3600" dirty="0">
                <a:solidFill>
                  <a:schemeClr val="dk1"/>
                </a:solidFill>
                <a:latin typeface="Times New Roman" pitchFamily="18" charset="0"/>
                <a:ea typeface="Calibri"/>
                <a:cs typeface="Times New Roman" pitchFamily="18" charset="0"/>
                <a:sym typeface="Calibri"/>
              </a:rPr>
              <a:t>Muốn </a:t>
            </a:r>
            <a:r>
              <a:rPr lang="vi-VN" sz="3600" b="1" dirty="0">
                <a:solidFill>
                  <a:srgbClr val="FF33CC"/>
                </a:solidFill>
                <a:latin typeface="Times New Roman" pitchFamily="18" charset="0"/>
                <a:ea typeface="Calibri"/>
                <a:cs typeface="Times New Roman" pitchFamily="18" charset="0"/>
                <a:sym typeface="Calibri"/>
              </a:rPr>
              <a:t>trừ</a:t>
            </a:r>
            <a:r>
              <a:rPr lang="vi-VN" sz="3600" dirty="0">
                <a:solidFill>
                  <a:schemeClr val="dk1"/>
                </a:solidFill>
                <a:latin typeface="Times New Roman" pitchFamily="18" charset="0"/>
                <a:ea typeface="Calibri"/>
                <a:cs typeface="Times New Roman" pitchFamily="18" charset="0"/>
                <a:sym typeface="Calibri"/>
              </a:rPr>
              <a:t> số nguyên </a:t>
            </a:r>
            <a:r>
              <a:rPr lang="vi-VN" sz="3600" b="1" dirty="0">
                <a:latin typeface="Times New Roman" pitchFamily="18" charset="0"/>
                <a:ea typeface="Calibri"/>
                <a:cs typeface="Times New Roman" pitchFamily="18" charset="0"/>
                <a:sym typeface="Calibri"/>
              </a:rPr>
              <a:t>a</a:t>
            </a:r>
            <a:r>
              <a:rPr lang="vi-VN" sz="3600" dirty="0">
                <a:latin typeface="Times New Roman" pitchFamily="18" charset="0"/>
                <a:ea typeface="Calibri"/>
                <a:cs typeface="Times New Roman" pitchFamily="18" charset="0"/>
                <a:sym typeface="Calibri"/>
              </a:rPr>
              <a:t> </a:t>
            </a:r>
            <a:r>
              <a:rPr lang="vi-VN" sz="3600" dirty="0">
                <a:solidFill>
                  <a:schemeClr val="dk1"/>
                </a:solidFill>
                <a:latin typeface="Times New Roman" pitchFamily="18" charset="0"/>
                <a:ea typeface="Calibri"/>
                <a:cs typeface="Times New Roman" pitchFamily="18" charset="0"/>
                <a:sym typeface="Calibri"/>
              </a:rPr>
              <a:t>cho số nguyên </a:t>
            </a:r>
            <a:r>
              <a:rPr lang="vi-VN" sz="3600" b="1" dirty="0">
                <a:latin typeface="Times New Roman" pitchFamily="18" charset="0"/>
                <a:ea typeface="Calibri"/>
                <a:cs typeface="Times New Roman" pitchFamily="18" charset="0"/>
                <a:sym typeface="Calibri"/>
              </a:rPr>
              <a:t>b</a:t>
            </a:r>
            <a:r>
              <a:rPr lang="vi-VN" sz="3600" dirty="0">
                <a:solidFill>
                  <a:schemeClr val="dk1"/>
                </a:solidFill>
                <a:latin typeface="Times New Roman" pitchFamily="18" charset="0"/>
                <a:ea typeface="Calibri"/>
                <a:cs typeface="Times New Roman" pitchFamily="18" charset="0"/>
                <a:sym typeface="Calibri"/>
              </a:rPr>
              <a:t>, ta </a:t>
            </a:r>
            <a:r>
              <a:rPr lang="vi-VN" sz="3600" b="1" dirty="0">
                <a:solidFill>
                  <a:srgbClr val="FF0000"/>
                </a:solidFill>
                <a:latin typeface="Times New Roman" pitchFamily="18" charset="0"/>
                <a:ea typeface="Calibri"/>
                <a:cs typeface="Times New Roman" pitchFamily="18" charset="0"/>
                <a:sym typeface="Calibri"/>
              </a:rPr>
              <a:t>cộng</a:t>
            </a:r>
            <a:r>
              <a:rPr lang="vi-VN" sz="3600" dirty="0">
                <a:solidFill>
                  <a:schemeClr val="dk1"/>
                </a:solidFill>
                <a:latin typeface="Times New Roman" pitchFamily="18" charset="0"/>
                <a:ea typeface="Calibri"/>
                <a:cs typeface="Times New Roman" pitchFamily="18" charset="0"/>
                <a:sym typeface="Calibri"/>
              </a:rPr>
              <a:t> số </a:t>
            </a:r>
            <a:r>
              <a:rPr lang="vi-VN" sz="3600" b="1" dirty="0">
                <a:solidFill>
                  <a:schemeClr val="dk1"/>
                </a:solidFill>
                <a:latin typeface="Times New Roman" pitchFamily="18" charset="0"/>
                <a:ea typeface="Calibri"/>
                <a:cs typeface="Times New Roman" pitchFamily="18" charset="0"/>
                <a:sym typeface="Calibri"/>
              </a:rPr>
              <a:t>a</a:t>
            </a:r>
            <a:r>
              <a:rPr lang="vi-VN" sz="3600" dirty="0">
                <a:solidFill>
                  <a:schemeClr val="dk1"/>
                </a:solidFill>
                <a:latin typeface="Times New Roman" pitchFamily="18" charset="0"/>
                <a:ea typeface="Calibri"/>
                <a:cs typeface="Times New Roman" pitchFamily="18" charset="0"/>
                <a:sym typeface="Calibri"/>
              </a:rPr>
              <a:t> với </a:t>
            </a:r>
            <a:r>
              <a:rPr lang="vi-VN" sz="3600" b="1" dirty="0">
                <a:solidFill>
                  <a:srgbClr val="0000FF"/>
                </a:solidFill>
                <a:latin typeface="Times New Roman" pitchFamily="18" charset="0"/>
                <a:ea typeface="Calibri"/>
                <a:cs typeface="Times New Roman" pitchFamily="18" charset="0"/>
                <a:sym typeface="Calibri"/>
              </a:rPr>
              <a:t>số đối </a:t>
            </a:r>
            <a:r>
              <a:rPr lang="vi-VN" sz="3600" b="1" dirty="0">
                <a:solidFill>
                  <a:schemeClr val="dk1"/>
                </a:solidFill>
                <a:latin typeface="Times New Roman" pitchFamily="18" charset="0"/>
                <a:ea typeface="Calibri"/>
                <a:cs typeface="Times New Roman" pitchFamily="18" charset="0"/>
                <a:sym typeface="Calibri"/>
              </a:rPr>
              <a:t>của b.</a:t>
            </a:r>
          </a:p>
        </p:txBody>
      </p:sp>
      <p:pic>
        <p:nvPicPr>
          <p:cNvPr id="5" name="Google Shape;182;p11"/>
          <p:cNvPicPr preferRelativeResize="0"/>
          <p:nvPr/>
        </p:nvPicPr>
        <p:blipFill rotWithShape="1">
          <a:blip r:embed="rId3">
            <a:alphaModFix/>
          </a:blip>
          <a:srcRect/>
          <a:stretch/>
        </p:blipFill>
        <p:spPr>
          <a:xfrm>
            <a:off x="76200" y="4764317"/>
            <a:ext cx="1888009" cy="2079506"/>
          </a:xfrm>
          <a:prstGeom prst="rect">
            <a:avLst/>
          </a:prstGeom>
          <a:noFill/>
          <a:ln>
            <a:noFill/>
          </a:ln>
        </p:spPr>
      </p:pic>
      <p:sp>
        <p:nvSpPr>
          <p:cNvPr id="6" name="Google Shape;186;p11"/>
          <p:cNvSpPr/>
          <p:nvPr/>
        </p:nvSpPr>
        <p:spPr>
          <a:xfrm>
            <a:off x="2640806" y="2314353"/>
            <a:ext cx="6503194" cy="4572000"/>
          </a:xfrm>
          <a:prstGeom prst="cloudCallout">
            <a:avLst>
              <a:gd name="adj1" fmla="val -64486"/>
              <a:gd name="adj2" fmla="val 35656"/>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algn="just" eaLnBrk="1" hangingPunct="1">
              <a:defRPr/>
            </a:pPr>
            <a:r>
              <a:rPr lang="en-US" sz="2800" u="sng" dirty="0" err="1">
                <a:latin typeface="Times New Roman" pitchFamily="18" charset="0"/>
                <a:cs typeface="Times New Roman" pitchFamily="18" charset="0"/>
              </a:rPr>
              <a:t>Chú</a:t>
            </a:r>
            <a:r>
              <a:rPr lang="en-US" sz="2800" u="sng" dirty="0">
                <a:latin typeface="Times New Roman" pitchFamily="18" charset="0"/>
                <a:cs typeface="Times New Roman" pitchFamily="18" charset="0"/>
              </a:rPr>
              <a:t> ý</a:t>
            </a:r>
            <a:r>
              <a:rPr lang="en-US" sz="2800" dirty="0">
                <a:solidFill>
                  <a:srgbClr val="00B050"/>
                </a:solidFill>
                <a:latin typeface="Times New Roman" pitchFamily="18" charset="0"/>
                <a:cs typeface="Times New Roman" pitchFamily="18" charset="0"/>
              </a:rPr>
              <a:t>: </a:t>
            </a:r>
          </a:p>
          <a:p>
            <a:pPr marL="457200" indent="-457200" algn="just" eaLnBrk="1" hangingPunct="1">
              <a:buFont typeface="Wingdings" pitchFamily="2" charset="2"/>
              <a:buChar char="ü"/>
              <a:defRPr/>
            </a:pPr>
            <a:r>
              <a:rPr lang="en-US" sz="2800" dirty="0" smtClean="0">
                <a:latin typeface="Times New Roman" pitchFamily="18" charset="0"/>
                <a:cs typeface="Times New Roman" pitchFamily="18" charset="0"/>
              </a:rPr>
              <a:t>Cho </a:t>
            </a:r>
            <a:r>
              <a:rPr lang="en-US" sz="2800" dirty="0" err="1">
                <a:latin typeface="Times New Roman" pitchFamily="18" charset="0"/>
                <a:cs typeface="Times New Roman" pitchFamily="18" charset="0"/>
              </a:rPr>
              <a:t>hai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nguyên</a:t>
            </a:r>
            <a:r>
              <a:rPr lang="en-US" sz="2800" dirty="0">
                <a:latin typeface="Times New Roman" pitchFamily="18" charset="0"/>
                <a:cs typeface="Times New Roman" pitchFamily="18" charset="0"/>
              </a:rPr>
              <a:t> a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b. Ta </a:t>
            </a:r>
            <a:r>
              <a:rPr lang="en-US" sz="2800" dirty="0" err="1">
                <a:latin typeface="Times New Roman" pitchFamily="18" charset="0"/>
                <a:cs typeface="Times New Roman" pitchFamily="18" charset="0"/>
              </a:rPr>
              <a:t>gọi</a:t>
            </a:r>
            <a:r>
              <a:rPr lang="en-US" sz="2800" dirty="0">
                <a:latin typeface="Times New Roman" pitchFamily="18" charset="0"/>
                <a:cs typeface="Times New Roman" pitchFamily="18" charset="0"/>
              </a:rPr>
              <a:t> a – b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b (a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gọi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trừ</a:t>
            </a:r>
            <a:r>
              <a:rPr lang="en-US" sz="2800" dirty="0">
                <a:latin typeface="Times New Roman" pitchFamily="18" charset="0"/>
                <a:cs typeface="Times New Roman" pitchFamily="18" charset="0"/>
              </a:rPr>
              <a:t>, b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trừ</a:t>
            </a:r>
            <a:r>
              <a:rPr lang="en-US" sz="2800" dirty="0" smtClean="0">
                <a:latin typeface="Times New Roman" pitchFamily="18" charset="0"/>
                <a:cs typeface="Times New Roman" pitchFamily="18" charset="0"/>
              </a:rPr>
              <a:t>).</a:t>
            </a:r>
          </a:p>
          <a:p>
            <a:pPr marL="457200" indent="-457200" algn="just" eaLnBrk="1" hangingPunct="1">
              <a:buFont typeface="Wingdings" pitchFamily="2" charset="2"/>
              <a:buChar char="ü"/>
              <a:defRPr/>
            </a:pPr>
            <a:r>
              <a:rPr lang="en-US" sz="2800" dirty="0" err="1" smtClean="0">
                <a:latin typeface="Times New Roman" pitchFamily="18" charset="0"/>
                <a:cs typeface="Times New Roman" pitchFamily="18" charset="0"/>
              </a:rPr>
              <a:t>Phép</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trừ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luôn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nguyên</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575666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3" presetClass="exit" presetSubtype="10" fill="hold" grpId="1" nodeType="clickEffect">
                                  <p:stCondLst>
                                    <p:cond delay="0"/>
                                  </p:stCondLst>
                                  <p:childTnLst>
                                    <p:animEffect transition="out" filter="blinds(horizontal)">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animBg="1"/>
      <p:bldP spid="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srcRect/>
          <a:stretch>
            <a:fillRect/>
          </a:stretch>
        </p:blipFill>
        <p:spPr bwMode="auto">
          <a:xfrm>
            <a:off x="63500" y="1020763"/>
            <a:ext cx="9032875" cy="1341437"/>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47" name="TextBox 4"/>
          <p:cNvSpPr txBox="1">
            <a:spLocks noChangeArrowheads="1"/>
          </p:cNvSpPr>
          <p:nvPr/>
        </p:nvSpPr>
        <p:spPr bwMode="auto">
          <a:xfrm>
            <a:off x="25400" y="498475"/>
            <a:ext cx="67818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latin typeface="Times New Roman" pitchFamily="18" charset="0"/>
                <a:cs typeface="Times New Roman" pitchFamily="18" charset="0"/>
              </a:rPr>
              <a:t>1. </a:t>
            </a:r>
            <a:r>
              <a:rPr lang="en-US" sz="2800" b="1" dirty="0" err="1">
                <a:latin typeface="Times New Roman" pitchFamily="18" charset="0"/>
                <a:cs typeface="Times New Roman" pitchFamily="18" charset="0"/>
              </a:rPr>
              <a:t>Cộng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cùng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dấu</a:t>
            </a:r>
            <a:endParaRPr lang="en-US" sz="2800" b="1" dirty="0">
              <a:latin typeface="Times New Roman" pitchFamily="18" charset="0"/>
              <a:cs typeface="Times New Roman" pitchFamily="18" charset="0"/>
            </a:endParaRPr>
          </a:p>
        </p:txBody>
      </p:sp>
      <p:sp>
        <p:nvSpPr>
          <p:cNvPr id="15" name="TextBox 4"/>
          <p:cNvSpPr txBox="1">
            <a:spLocks noChangeArrowheads="1"/>
          </p:cNvSpPr>
          <p:nvPr/>
        </p:nvSpPr>
        <p:spPr bwMode="auto">
          <a:xfrm>
            <a:off x="293688" y="2605088"/>
            <a:ext cx="88026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2400" dirty="0" err="1">
                <a:latin typeface="Times New Roman" pitchFamily="18" charset="0"/>
                <a:cs typeface="Times New Roman" pitchFamily="18" charset="0"/>
              </a:rPr>
              <a:t>Trên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trục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0 di </a:t>
            </a:r>
            <a:r>
              <a:rPr lang="en-US" sz="2400" dirty="0" err="1">
                <a:latin typeface="Times New Roman" pitchFamily="18" charset="0"/>
                <a:cs typeface="Times New Roman" pitchFamily="18" charset="0"/>
              </a:rPr>
              <a:t>chuyển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âm</a:t>
            </a:r>
            <a:r>
              <a:rPr lang="en-US" sz="2400" dirty="0">
                <a:latin typeface="Times New Roman" pitchFamily="18" charset="0"/>
                <a:cs typeface="Times New Roman" pitchFamily="18" charset="0"/>
              </a:rPr>
              <a:t>) 2 </a:t>
            </a:r>
            <a:r>
              <a:rPr lang="en-US" sz="2400" dirty="0" err="1">
                <a:latin typeface="Times New Roman" pitchFamily="18" charset="0"/>
                <a:cs typeface="Times New Roman" pitchFamily="18" charset="0"/>
              </a:rPr>
              <a:t>đơn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-2,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 di </a:t>
            </a:r>
            <a:r>
              <a:rPr lang="en-US" sz="2400" dirty="0" err="1">
                <a:latin typeface="Times New Roman" pitchFamily="18" charset="0"/>
                <a:cs typeface="Times New Roman" pitchFamily="18" charset="0"/>
              </a:rPr>
              <a:t>chuyển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tiếp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thêm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trái</a:t>
            </a:r>
            <a:r>
              <a:rPr lang="en-US" sz="2400" dirty="0">
                <a:latin typeface="Times New Roman" pitchFamily="18" charset="0"/>
                <a:cs typeface="Times New Roman" pitchFamily="18" charset="0"/>
              </a:rPr>
              <a:t> 3 </a:t>
            </a:r>
            <a:r>
              <a:rPr lang="en-US" sz="2400" dirty="0" err="1">
                <a:latin typeface="Times New Roman" pitchFamily="18" charset="0"/>
                <a:cs typeface="Times New Roman" pitchFamily="18" charset="0"/>
              </a:rPr>
              <a:t>đơn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vị</a:t>
            </a:r>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cộng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-3)</a:t>
            </a:r>
          </a:p>
        </p:txBody>
      </p:sp>
      <p:sp>
        <p:nvSpPr>
          <p:cNvPr id="19" name="TextBox 4"/>
          <p:cNvSpPr txBox="1">
            <a:spLocks noChangeArrowheads="1"/>
          </p:cNvSpPr>
          <p:nvPr/>
        </p:nvSpPr>
        <p:spPr bwMode="auto">
          <a:xfrm>
            <a:off x="4953000" y="1219200"/>
            <a:ext cx="29083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solidFill>
                  <a:srgbClr val="0000FF"/>
                </a:solidFill>
                <a:latin typeface="Times New Roman" pitchFamily="18" charset="0"/>
                <a:cs typeface="Times New Roman" pitchFamily="18" charset="0"/>
              </a:rPr>
              <a:t>(-2) + (-3) = -5</a:t>
            </a:r>
          </a:p>
        </p:txBody>
      </p:sp>
      <p:sp>
        <p:nvSpPr>
          <p:cNvPr id="11" name="TextBox 3"/>
          <p:cNvSpPr txBox="1">
            <a:spLocks noChangeArrowheads="1"/>
          </p:cNvSpPr>
          <p:nvPr/>
        </p:nvSpPr>
        <p:spPr bwMode="auto">
          <a:xfrm>
            <a:off x="-50006" y="-1"/>
            <a:ext cx="9220200" cy="538609"/>
          </a:xfrm>
          <a:prstGeom prst="rect">
            <a:avLst/>
          </a:prstGeom>
          <a:solidFill>
            <a:srgbClr val="996633"/>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900" b="1" dirty="0">
                <a:solidFill>
                  <a:schemeClr val="bg1"/>
                </a:solidFill>
                <a:latin typeface="Times New Roman" pitchFamily="18" charset="0"/>
                <a:cs typeface="Times New Roman" pitchFamily="18" charset="0"/>
              </a:rPr>
              <a:t>BÀI 3:  PHÉP CỘNG VÀ PHÉP TRỪ HAI SỐ NGUYÊN</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31" y="5513203"/>
            <a:ext cx="188753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loud Callout 12"/>
          <p:cNvSpPr/>
          <p:nvPr/>
        </p:nvSpPr>
        <p:spPr>
          <a:xfrm>
            <a:off x="1584251" y="2366003"/>
            <a:ext cx="4724400" cy="2620667"/>
          </a:xfrm>
          <a:prstGeom prst="cloudCallout">
            <a:avLst>
              <a:gd name="adj1" fmla="val -60893"/>
              <a:gd name="adj2" fmla="val 68992"/>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en-US" sz="2800" b="1" dirty="0" err="1">
                <a:latin typeface="Times New Roman" pitchFamily="18" charset="0"/>
                <a:cs typeface="Times New Roman" pitchFamily="18" charset="0"/>
              </a:rPr>
              <a:t>Hãy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biết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người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dừng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lại</a:t>
            </a:r>
            <a:r>
              <a:rPr lang="en-US" sz="2800" b="1" dirty="0">
                <a:latin typeface="Times New Roman" pitchFamily="18" charset="0"/>
                <a:cs typeface="Times New Roman" pitchFamily="18" charset="0"/>
              </a:rPr>
              <a:t> ở </a:t>
            </a:r>
            <a:r>
              <a:rPr lang="en-US" sz="2800" b="1" dirty="0" err="1">
                <a:latin typeface="Times New Roman" pitchFamily="18" charset="0"/>
                <a:cs typeface="Times New Roman" pitchFamily="18" charset="0"/>
              </a:rPr>
              <a:t>điểm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nào</a:t>
            </a:r>
            <a:r>
              <a:rPr lang="en-US" sz="2800" b="1" dirty="0">
                <a:latin typeface="Times New Roman" pitchFamily="18" charset="0"/>
                <a:cs typeface="Times New Roman" pitchFamily="18" charset="0"/>
              </a:rPr>
              <a:t>?</a:t>
            </a:r>
          </a:p>
        </p:txBody>
      </p:sp>
      <p:sp>
        <p:nvSpPr>
          <p:cNvPr id="14" name="Cloud Callout 13"/>
          <p:cNvSpPr/>
          <p:nvPr/>
        </p:nvSpPr>
        <p:spPr>
          <a:xfrm>
            <a:off x="1591339" y="2362200"/>
            <a:ext cx="4724400" cy="2620667"/>
          </a:xfrm>
          <a:prstGeom prst="cloudCallout">
            <a:avLst>
              <a:gd name="adj1" fmla="val -60893"/>
              <a:gd name="adj2" fmla="val 68992"/>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en-US" sz="2800" b="1" dirty="0">
                <a:latin typeface="Times New Roman" pitchFamily="18" charset="0"/>
                <a:cs typeface="Times New Roman" pitchFamily="18" charset="0"/>
              </a:rPr>
              <a:t>So </a:t>
            </a:r>
            <a:r>
              <a:rPr lang="en-US" sz="2800" b="1" dirty="0" err="1">
                <a:latin typeface="Times New Roman" pitchFamily="18" charset="0"/>
                <a:cs typeface="Times New Roman" pitchFamily="18" charset="0"/>
              </a:rPr>
              <a:t>sánh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kết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quả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em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với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đối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tổng</a:t>
            </a:r>
            <a:r>
              <a:rPr lang="en-US" sz="2800" b="1" dirty="0">
                <a:latin typeface="Times New Roman" pitchFamily="18" charset="0"/>
                <a:cs typeface="Times New Roman" pitchFamily="18" charset="0"/>
              </a:rPr>
              <a:t> (2 + 3)</a:t>
            </a:r>
          </a:p>
        </p:txBody>
      </p:sp>
      <p:sp>
        <p:nvSpPr>
          <p:cNvPr id="16" name="Cloud Callout 15"/>
          <p:cNvSpPr/>
          <p:nvPr/>
        </p:nvSpPr>
        <p:spPr>
          <a:xfrm>
            <a:off x="1594883" y="2401186"/>
            <a:ext cx="4724400" cy="2620667"/>
          </a:xfrm>
          <a:prstGeom prst="cloudCallout">
            <a:avLst>
              <a:gd name="adj1" fmla="val -60893"/>
              <a:gd name="adj2" fmla="val 68992"/>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en-US" sz="2800" b="1" dirty="0" err="1">
                <a:latin typeface="Times New Roman" pitchFamily="18" charset="0"/>
                <a:cs typeface="Times New Roman" pitchFamily="18" charset="0"/>
              </a:rPr>
              <a:t>Muốn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âm</a:t>
            </a:r>
            <a:r>
              <a:rPr lang="en-US" sz="2800" b="1" dirty="0">
                <a:latin typeface="Times New Roman" pitchFamily="18" charset="0"/>
                <a:cs typeface="Times New Roman" pitchFamily="18" charset="0"/>
              </a:rPr>
              <a:t> ta </a:t>
            </a:r>
            <a:r>
              <a:rPr lang="en-US" sz="2800" b="1" dirty="0" err="1">
                <a:latin typeface="Times New Roman" pitchFamily="18" charset="0"/>
                <a:cs typeface="Times New Roman" pitchFamily="18" charset="0"/>
              </a:rPr>
              <a:t>làm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thế</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nào</a:t>
            </a:r>
            <a:r>
              <a:rPr lang="en-US" sz="2800" b="1" dirty="0">
                <a:latin typeface="Times New Roman" pitchFamily="18" charset="0"/>
                <a:cs typeface="Times New Roman" pitchFamily="18" charset="0"/>
              </a:rPr>
              <a:t>?</a:t>
            </a:r>
          </a:p>
        </p:txBody>
      </p:sp>
      <p:pic>
        <p:nvPicPr>
          <p:cNvPr id="18"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5363" y="3573463"/>
            <a:ext cx="19208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grpSp>
        <p:nvGrpSpPr>
          <p:cNvPr id="22" name="Group 21"/>
          <p:cNvGrpSpPr/>
          <p:nvPr/>
        </p:nvGrpSpPr>
        <p:grpSpPr>
          <a:xfrm>
            <a:off x="1887537" y="4495800"/>
            <a:ext cx="5351463" cy="1986786"/>
            <a:chOff x="1887538" y="4495800"/>
            <a:chExt cx="5275262" cy="1986786"/>
          </a:xfrm>
        </p:grpSpPr>
        <p:sp>
          <p:nvSpPr>
            <p:cNvPr id="23" name="Rounded Rectangular Callout 22"/>
            <p:cNvSpPr/>
            <p:nvPr/>
          </p:nvSpPr>
          <p:spPr>
            <a:xfrm>
              <a:off x="1887538" y="4495800"/>
              <a:ext cx="5275262" cy="1981200"/>
            </a:xfrm>
            <a:prstGeom prst="wedgeRoundRectCallout">
              <a:avLst>
                <a:gd name="adj1" fmla="val 58378"/>
                <a:gd name="adj2" fmla="val -62845"/>
                <a:gd name="adj3" fmla="val 166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4"/>
            <p:cNvSpPr txBox="1">
              <a:spLocks noChangeArrowheads="1"/>
            </p:cNvSpPr>
            <p:nvPr/>
          </p:nvSpPr>
          <p:spPr bwMode="auto">
            <a:xfrm>
              <a:off x="2007018" y="4666704"/>
              <a:ext cx="5030042" cy="1815882"/>
            </a:xfrm>
            <a:prstGeom prst="rect">
              <a:avLst/>
            </a:prstGeom>
            <a:noFill/>
            <a:ln w="38100">
              <a:solidFill>
                <a:srgbClr val="66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2800" b="1" dirty="0" err="1" smtClean="0">
                  <a:latin typeface="Times New Roman" pitchFamily="18" charset="0"/>
                  <a:cs typeface="Times New Roman" pitchFamily="18" charset="0"/>
                </a:rPr>
                <a:t>Muốn</a:t>
              </a:r>
              <a:r>
                <a:rPr lang="en-US" sz="2800" b="1" dirty="0" smtClean="0">
                  <a:latin typeface="Times New Roman" pitchFamily="18" charset="0"/>
                  <a:cs typeface="Times New Roman" pitchFamily="18" charset="0"/>
                </a:rPr>
                <a:t> </a:t>
              </a:r>
              <a:r>
                <a:rPr lang="en-US" sz="2800" b="1" dirty="0" err="1" smtClean="0">
                  <a:solidFill>
                    <a:srgbClr val="00CC00"/>
                  </a:solidFill>
                  <a:latin typeface="Times New Roman" pitchFamily="18" charset="0"/>
                  <a:cs typeface="Times New Roman" pitchFamily="18" charset="0"/>
                </a:rPr>
                <a:t>cộng</a:t>
              </a:r>
              <a:r>
                <a:rPr lang="en-US" sz="2800" b="1" dirty="0" smtClean="0">
                  <a:latin typeface="Times New Roman" pitchFamily="18" charset="0"/>
                  <a:cs typeface="Times New Roman" pitchFamily="18" charset="0"/>
                </a:rPr>
                <a:t> </a:t>
              </a:r>
              <a:r>
                <a:rPr lang="en-US" sz="2800" b="1" dirty="0" err="1" smtClean="0">
                  <a:solidFill>
                    <a:srgbClr val="6600FF"/>
                  </a:solidFill>
                  <a:latin typeface="Times New Roman" pitchFamily="18" charset="0"/>
                  <a:cs typeface="Times New Roman" pitchFamily="18" charset="0"/>
                </a:rPr>
                <a:t>hai</a:t>
              </a:r>
              <a:r>
                <a:rPr lang="en-US" sz="2800" b="1" dirty="0" smtClean="0">
                  <a:solidFill>
                    <a:srgbClr val="6600FF"/>
                  </a:solidFill>
                  <a:latin typeface="Times New Roman" pitchFamily="18" charset="0"/>
                  <a:cs typeface="Times New Roman" pitchFamily="18" charset="0"/>
                </a:rPr>
                <a:t> </a:t>
              </a:r>
              <a:r>
                <a:rPr lang="en-US" sz="2800" b="1" dirty="0" err="1" smtClean="0">
                  <a:solidFill>
                    <a:srgbClr val="6600FF"/>
                  </a:solidFill>
                  <a:latin typeface="Times New Roman" pitchFamily="18" charset="0"/>
                  <a:cs typeface="Times New Roman" pitchFamily="18" charset="0"/>
                </a:rPr>
                <a:t>số</a:t>
              </a:r>
              <a:r>
                <a:rPr lang="en-US" sz="2800" b="1" dirty="0" smtClean="0">
                  <a:solidFill>
                    <a:srgbClr val="6600FF"/>
                  </a:solidFill>
                  <a:latin typeface="Times New Roman" pitchFamily="18" charset="0"/>
                  <a:cs typeface="Times New Roman" pitchFamily="18" charset="0"/>
                </a:rPr>
                <a:t> </a:t>
              </a:r>
              <a:r>
                <a:rPr lang="en-US" sz="2800" b="1" dirty="0" err="1" smtClean="0">
                  <a:solidFill>
                    <a:srgbClr val="6600FF"/>
                  </a:solidFill>
                  <a:latin typeface="Times New Roman" pitchFamily="18" charset="0"/>
                  <a:cs typeface="Times New Roman" pitchFamily="18" charset="0"/>
                </a:rPr>
                <a:t>nguyên</a:t>
              </a:r>
              <a:r>
                <a:rPr lang="en-US" sz="2800" b="1" dirty="0" smtClean="0">
                  <a:solidFill>
                    <a:srgbClr val="6600FF"/>
                  </a:solidFill>
                  <a:latin typeface="Times New Roman" pitchFamily="18" charset="0"/>
                  <a:cs typeface="Times New Roman" pitchFamily="18" charset="0"/>
                </a:rPr>
                <a:t> </a:t>
              </a:r>
              <a:r>
                <a:rPr lang="en-US" sz="2800" b="1" dirty="0" err="1" smtClean="0">
                  <a:solidFill>
                    <a:srgbClr val="6600FF"/>
                  </a:solidFill>
                  <a:latin typeface="Times New Roman" pitchFamily="18" charset="0"/>
                  <a:cs typeface="Times New Roman" pitchFamily="18" charset="0"/>
                </a:rPr>
                <a:t>âm</a:t>
              </a:r>
              <a:r>
                <a:rPr lang="en-US" sz="2800" b="1" dirty="0" smtClean="0">
                  <a:latin typeface="Times New Roman" pitchFamily="18" charset="0"/>
                  <a:cs typeface="Times New Roman" pitchFamily="18" charset="0"/>
                </a:rPr>
                <a:t>, ta </a:t>
              </a:r>
              <a:r>
                <a:rPr lang="en-US" sz="2800" b="1" dirty="0" err="1" smtClean="0">
                  <a:solidFill>
                    <a:srgbClr val="00CC00"/>
                  </a:solidFill>
                  <a:latin typeface="Times New Roman" pitchFamily="18" charset="0"/>
                  <a:cs typeface="Times New Roman" pitchFamily="18" charset="0"/>
                </a:rPr>
                <a:t>cộng</a:t>
              </a:r>
              <a:r>
                <a:rPr lang="en-US" sz="2800" b="1" dirty="0" smtClean="0">
                  <a:latin typeface="Times New Roman" pitchFamily="18" charset="0"/>
                  <a:cs typeface="Times New Roman" pitchFamily="18" charset="0"/>
                </a:rPr>
                <a:t> </a:t>
              </a:r>
              <a:r>
                <a:rPr lang="en-US" sz="2800" b="1" dirty="0" err="1" smtClean="0">
                  <a:solidFill>
                    <a:srgbClr val="6600FF"/>
                  </a:solidFill>
                  <a:latin typeface="Times New Roman" pitchFamily="18" charset="0"/>
                  <a:cs typeface="Times New Roman" pitchFamily="18" charset="0"/>
                </a:rPr>
                <a:t>hai</a:t>
              </a:r>
              <a:r>
                <a:rPr lang="en-US" sz="2800" b="1" dirty="0" smtClean="0">
                  <a:solidFill>
                    <a:srgbClr val="6600FF"/>
                  </a:solidFill>
                  <a:latin typeface="Times New Roman" pitchFamily="18" charset="0"/>
                  <a:cs typeface="Times New Roman" pitchFamily="18" charset="0"/>
                </a:rPr>
                <a:t> </a:t>
              </a:r>
              <a:r>
                <a:rPr lang="en-US" sz="2800" b="1" dirty="0" err="1" smtClean="0">
                  <a:solidFill>
                    <a:srgbClr val="6600FF"/>
                  </a:solidFill>
                  <a:latin typeface="Times New Roman" pitchFamily="18" charset="0"/>
                  <a:cs typeface="Times New Roman" pitchFamily="18" charset="0"/>
                </a:rPr>
                <a:t>số</a:t>
              </a:r>
              <a:r>
                <a:rPr lang="en-US" sz="2800" b="1" dirty="0" smtClean="0">
                  <a:solidFill>
                    <a:srgbClr val="6600FF"/>
                  </a:solidFill>
                  <a:latin typeface="Times New Roman" pitchFamily="18" charset="0"/>
                  <a:cs typeface="Times New Roman" pitchFamily="18" charset="0"/>
                </a:rPr>
                <a:t> </a:t>
              </a:r>
              <a:r>
                <a:rPr lang="en-US" sz="2800" b="1" dirty="0" err="1" smtClean="0">
                  <a:solidFill>
                    <a:srgbClr val="6600FF"/>
                  </a:solidFill>
                  <a:latin typeface="Times New Roman" pitchFamily="18" charset="0"/>
                  <a:cs typeface="Times New Roman" pitchFamily="18" charset="0"/>
                </a:rPr>
                <a:t>đối</a:t>
              </a:r>
              <a:r>
                <a:rPr lang="en-US" sz="2800" b="1" dirty="0" smtClean="0">
                  <a:solidFill>
                    <a:srgbClr val="6600FF"/>
                  </a:solidFill>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của</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chúng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rồi</a:t>
              </a:r>
              <a:r>
                <a:rPr lang="en-US" sz="2800" b="1" dirty="0" smtClean="0">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thêm</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dấu</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trừ</a:t>
              </a:r>
              <a:r>
                <a:rPr lang="en-US" sz="2800" b="1" dirty="0" smtClean="0">
                  <a:solidFill>
                    <a:srgbClr val="FF0000"/>
                  </a:solidFill>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đằng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trước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kết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quả</a:t>
              </a:r>
              <a:r>
                <a:rPr lang="en-US" sz="2800" b="1"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barn(inVertical)">
                                      <p:cBhvr>
                                        <p:cTn id="7" dur="500"/>
                                        <p:tgtEl>
                                          <p:spTgt spid="3789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xit" presetSubtype="10" fill="hold" grpId="1" nodeType="clickEffect">
                                  <p:stCondLst>
                                    <p:cond delay="0"/>
                                  </p:stCondLst>
                                  <p:childTnLst>
                                    <p:animEffect transition="out" filter="blinds(horizontal)">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xit" presetSubtype="10" fill="hold" grpId="1" nodeType="clickEffect">
                                  <p:stCondLst>
                                    <p:cond delay="0"/>
                                  </p:stCondLst>
                                  <p:childTnLst>
                                    <p:animEffect transition="out" filter="blinds(horizontal)">
                                      <p:cBhvr>
                                        <p:cTn id="43" dur="500"/>
                                        <p:tgtEl>
                                          <p:spTgt spid="14"/>
                                        </p:tgtEl>
                                      </p:cBhvr>
                                    </p:animEffect>
                                    <p:set>
                                      <p:cBhvr>
                                        <p:cTn id="44" dur="1" fill="hold">
                                          <p:stCondLst>
                                            <p:cond delay="499"/>
                                          </p:stCondLst>
                                        </p:cTn>
                                        <p:tgtEl>
                                          <p:spTgt spid="14"/>
                                        </p:tgtEl>
                                        <p:attrNameLst>
                                          <p:attrName>style.visibility</p:attrName>
                                        </p:attrNameLst>
                                      </p:cBhvr>
                                      <p:to>
                                        <p:strVal val="hidden"/>
                                      </p:to>
                                    </p:set>
                                  </p:childTnLst>
                                </p:cTn>
                              </p:par>
                              <p:par>
                                <p:cTn id="45" presetID="16" presetClass="entr" presetSubtype="21"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xit" presetSubtype="10" fill="hold" grpId="1" nodeType="clickEffect">
                                  <p:stCondLst>
                                    <p:cond delay="0"/>
                                  </p:stCondLst>
                                  <p:childTnLst>
                                    <p:animEffect transition="out" filter="blinds(horizontal)">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down)">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circle(in)">
                                      <p:cBhvr>
                                        <p:cTn id="6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9" grpId="0"/>
      <p:bldP spid="13" grpId="0" animBg="1"/>
      <p:bldP spid="13" grpId="1" animBg="1"/>
      <p:bldP spid="14" grpId="0" animBg="1"/>
      <p:bldP spid="14" grpId="1" animBg="1"/>
      <p:bldP spid="16" grpId="0" animBg="1"/>
      <p:bldP spid="16"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iải pháp chiếu sáng Kho lạnh và Phòng đông lạnh | JPLED - Nhà sản xuất,  Nhập Khẩu, Phân Phối thiết bị điện chuyên nghiệ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99" y="-12406"/>
            <a:ext cx="9525000" cy="6946605"/>
          </a:xfrm>
          <a:prstGeom prst="rect">
            <a:avLst/>
          </a:prstGeom>
          <a:noFill/>
          <a:extLst>
            <a:ext uri="{909E8E84-426E-40DD-AFC4-6F175D3DCCD1}">
              <a14:hiddenFill xmlns:a14="http://schemas.microsoft.com/office/drawing/2010/main">
                <a:solidFill>
                  <a:srgbClr val="FFFFFF"/>
                </a:solidFill>
              </a14:hiddenFill>
            </a:ext>
          </a:extLst>
        </p:spPr>
      </p:pic>
      <p:pic>
        <p:nvPicPr>
          <p:cNvPr id="2" name="Google Shape;181;p11"/>
          <p:cNvPicPr preferRelativeResize="0"/>
          <p:nvPr/>
        </p:nvPicPr>
        <p:blipFill rotWithShape="1">
          <a:blip r:embed="rId4">
            <a:alphaModFix/>
          </a:blip>
          <a:srcRect/>
          <a:stretch/>
        </p:blipFill>
        <p:spPr>
          <a:xfrm>
            <a:off x="3657600" y="4343400"/>
            <a:ext cx="2280809" cy="2678383"/>
          </a:xfrm>
          <a:prstGeom prst="rect">
            <a:avLst/>
          </a:prstGeom>
          <a:noFill/>
          <a:ln>
            <a:noFill/>
          </a:ln>
        </p:spPr>
      </p:pic>
      <p:sp>
        <p:nvSpPr>
          <p:cNvPr id="3" name="Google Shape;186;p11"/>
          <p:cNvSpPr/>
          <p:nvPr/>
        </p:nvSpPr>
        <p:spPr>
          <a:xfrm>
            <a:off x="228600" y="0"/>
            <a:ext cx="8229600" cy="4038600"/>
          </a:xfrm>
          <a:prstGeom prst="cloudCallout">
            <a:avLst>
              <a:gd name="adj1" fmla="val -4301"/>
              <a:gd name="adj2" fmla="val 72044"/>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algn="ctr"/>
            <a:r>
              <a:rPr lang="en-US" sz="3200" b="1" dirty="0">
                <a:latin typeface="Times New Roman" pitchFamily="18" charset="0"/>
                <a:cs typeface="Times New Roman" pitchFamily="18" charset="0"/>
              </a:rPr>
              <a:t>Do </a:t>
            </a:r>
            <a:r>
              <a:rPr lang="en-US" sz="3200" b="1" dirty="0" err="1">
                <a:latin typeface="Times New Roman" pitchFamily="18" charset="0"/>
                <a:cs typeface="Times New Roman" pitchFamily="18" charset="0"/>
              </a:rPr>
              <a:t>bác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Việt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giảm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nhiệt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độ</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đi</a:t>
            </a:r>
            <a:r>
              <a:rPr lang="en-US" sz="3200" b="1" dirty="0">
                <a:latin typeface="Times New Roman" pitchFamily="18" charset="0"/>
                <a:cs typeface="Times New Roman" pitchFamily="18" charset="0"/>
              </a:rPr>
              <a:t> 8</a:t>
            </a:r>
            <a:r>
              <a:rPr lang="en-US" sz="3200" b="1" baseline="30000" dirty="0">
                <a:latin typeface="Times New Roman" pitchFamily="18" charset="0"/>
                <a:cs typeface="Times New Roman" pitchFamily="18" charset="0"/>
              </a:rPr>
              <a:t>0</a:t>
            </a:r>
            <a:r>
              <a:rPr lang="en-US" sz="3200" b="1" dirty="0">
                <a:latin typeface="Times New Roman" pitchFamily="18" charset="0"/>
                <a:cs typeface="Times New Roman" pitchFamily="18" charset="0"/>
              </a:rPr>
              <a:t>C </a:t>
            </a:r>
            <a:r>
              <a:rPr lang="en-US" sz="3200" b="1" dirty="0" err="1">
                <a:latin typeface="Times New Roman" pitchFamily="18" charset="0"/>
                <a:cs typeface="Times New Roman" pitchFamily="18" charset="0"/>
              </a:rPr>
              <a:t>nên</a:t>
            </a:r>
            <a:r>
              <a:rPr lang="en-US" sz="3200" b="1" dirty="0">
                <a:latin typeface="Times New Roman" pitchFamily="18" charset="0"/>
                <a:cs typeface="Times New Roman" pitchFamily="18" charset="0"/>
              </a:rPr>
              <a:t> ta </a:t>
            </a:r>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phép</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trừ</a:t>
            </a:r>
            <a:r>
              <a:rPr lang="en-US" sz="3200" b="1" dirty="0" smtClean="0">
                <a:latin typeface="Times New Roman" pitchFamily="18" charset="0"/>
                <a:cs typeface="Times New Roman" pitchFamily="18" charset="0"/>
              </a:rPr>
              <a:t>:</a:t>
            </a:r>
          </a:p>
          <a:p>
            <a:pPr algn="ctr"/>
            <a:r>
              <a:rPr lang="en-US" sz="3200" b="1" dirty="0" smtClean="0">
                <a:latin typeface="Times New Roman" pitchFamily="18" charset="0"/>
                <a:cs typeface="Times New Roman" pitchFamily="18" charset="0"/>
              </a:rPr>
              <a:t>3 </a:t>
            </a:r>
            <a:r>
              <a:rPr lang="en-US" sz="3200" b="1" dirty="0">
                <a:latin typeface="Times New Roman" pitchFamily="18" charset="0"/>
                <a:cs typeface="Times New Roman" pitchFamily="18" charset="0"/>
              </a:rPr>
              <a:t>– 8 = 3 + (-8) = -(8 – 3) = - 5 </a:t>
            </a:r>
            <a:r>
              <a:rPr lang="en-US" sz="3200" b="1" dirty="0" err="1">
                <a:latin typeface="Times New Roman" pitchFamily="18" charset="0"/>
                <a:cs typeface="Times New Roman" pitchFamily="18" charset="0"/>
              </a:rPr>
              <a:t>Vậy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nhiệt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độ</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trong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phòng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ướp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lạnh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sau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giảm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a:t>
            </a:r>
            <a:r>
              <a:rPr lang="en-US" sz="3200" b="1" dirty="0" smtClean="0">
                <a:latin typeface="Times New Roman" pitchFamily="18" charset="0"/>
                <a:cs typeface="Times New Roman" pitchFamily="18" charset="0"/>
              </a:rPr>
              <a:t>5</a:t>
            </a:r>
            <a:r>
              <a:rPr lang="en-US" sz="3200" b="1" baseline="30000" dirty="0" smtClean="0">
                <a:latin typeface="Times New Roman" pitchFamily="18" charset="0"/>
                <a:cs typeface="Times New Roman" pitchFamily="18" charset="0"/>
              </a:rPr>
              <a:t>0</a:t>
            </a:r>
            <a:r>
              <a:rPr lang="en-US" sz="3200" b="1" dirty="0" smtClean="0">
                <a:latin typeface="Times New Roman" pitchFamily="18" charset="0"/>
                <a:cs typeface="Times New Roman" pitchFamily="18" charset="0"/>
              </a:rPr>
              <a:t>C</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406210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 Voi Xanh Hình ảnh | Định dạng hình ảnh PSD 400077472| vn.lovepik.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34" y="1752600"/>
            <a:ext cx="9185446" cy="5105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73B6026-9D37-4C62-834E-048AE8BD24B6}"/>
              </a:ext>
            </a:extLst>
          </p:cNvPr>
          <p:cNvSpPr txBox="1"/>
          <p:nvPr/>
        </p:nvSpPr>
        <p:spPr>
          <a:xfrm>
            <a:off x="15950" y="552271"/>
            <a:ext cx="9143999" cy="1200329"/>
          </a:xfrm>
          <a:prstGeom prst="rect">
            <a:avLst/>
          </a:prstGeom>
          <a:solidFill>
            <a:schemeClr val="bg2">
              <a:lumMod val="9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38100">
                  <a:solidFill>
                    <a:schemeClr val="tx1"/>
                  </a:solidFill>
                </a:ln>
                <a:solidFill>
                  <a:srgbClr val="FFFF00"/>
                </a:solidFill>
                <a:effectLst/>
                <a:uLnTx/>
                <a:uFillTx/>
                <a:latin typeface="Times New Roman" pitchFamily="18" charset="0"/>
                <a:ea typeface="Tahoma" panose="020B0604030504040204" pitchFamily="34" charset="0"/>
                <a:cs typeface="Times New Roman" pitchFamily="18" charset="0"/>
              </a:rPr>
              <a:t>CỨU LẤY</a:t>
            </a:r>
            <a:r>
              <a:rPr kumimoji="0" lang="en-US" sz="7200" b="1" i="0" u="none" strike="noStrike" kern="1200" cap="none" spc="0" normalizeH="0" noProof="0" dirty="0">
                <a:ln w="38100">
                  <a:solidFill>
                    <a:schemeClr val="tx1"/>
                  </a:solidFill>
                </a:ln>
                <a:solidFill>
                  <a:srgbClr val="FFFF00"/>
                </a:solidFill>
                <a:effectLst/>
                <a:uLnTx/>
                <a:uFillTx/>
                <a:latin typeface="Times New Roman" pitchFamily="18" charset="0"/>
                <a:ea typeface="Tahoma" panose="020B0604030504040204" pitchFamily="34" charset="0"/>
                <a:cs typeface="Times New Roman" pitchFamily="18" charset="0"/>
              </a:rPr>
              <a:t> CÁ VOI</a:t>
            </a:r>
            <a:endParaRPr kumimoji="0" lang="en-US" sz="7200" b="1" i="0" u="none" strike="noStrike" kern="1200" cap="none" spc="0" normalizeH="0" baseline="0" noProof="0" dirty="0">
              <a:ln w="38100">
                <a:solidFill>
                  <a:schemeClr val="tx1"/>
                </a:solidFill>
              </a:ln>
              <a:solidFill>
                <a:srgbClr val="FFFF00"/>
              </a:solidFill>
              <a:effectLst/>
              <a:uLnTx/>
              <a:uFillTx/>
              <a:latin typeface="Times New Roman" pitchFamily="18" charset="0"/>
              <a:ea typeface="Tahoma" panose="020B0604030504040204" pitchFamily="34" charset="0"/>
              <a:cs typeface="Times New Roman" pitchFamily="18" charset="0"/>
            </a:endParaRPr>
          </a:p>
        </p:txBody>
      </p:sp>
      <p:pic>
        <p:nvPicPr>
          <p:cNvPr id="2" name="Row_Row_Row_Your_Boat">
            <a:hlinkClick r:id="" action="ppaction://media"/>
            <a:extLst>
              <a:ext uri="{FF2B5EF4-FFF2-40B4-BE49-F238E27FC236}">
                <a16:creationId xmlns:a16="http://schemas.microsoft.com/office/drawing/2014/main" id="{68C22E7F-BCFD-40BD-B340-0423A581B8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61050" y="-670309"/>
            <a:ext cx="365522" cy="487363"/>
          </a:xfrm>
          <a:prstGeom prst="rect">
            <a:avLst/>
          </a:prstGeom>
        </p:spPr>
      </p:pic>
      <p:sp>
        <p:nvSpPr>
          <p:cNvPr id="3" name="TextBox 2">
            <a:extLst>
              <a:ext uri="{FF2B5EF4-FFF2-40B4-BE49-F238E27FC236}">
                <a16:creationId xmlns:a16="http://schemas.microsoft.com/office/drawing/2014/main" id="{7CBF795D-FCD2-4145-BD95-8DBFB8A0F2F5}"/>
              </a:ext>
            </a:extLst>
          </p:cNvPr>
          <p:cNvSpPr txBox="1"/>
          <p:nvPr/>
        </p:nvSpPr>
        <p:spPr>
          <a:xfrm>
            <a:off x="3113909" y="23151"/>
            <a:ext cx="2916184" cy="646331"/>
          </a:xfrm>
          <a:prstGeom prst="rect">
            <a:avLst/>
          </a:prstGeom>
          <a:noFill/>
        </p:spPr>
        <p:txBody>
          <a:bodyPr wrap="none" rtlCol="0">
            <a:spAutoFit/>
          </a:bodyPr>
          <a:lstStyle/>
          <a:p>
            <a:pPr algn="ctr"/>
            <a:r>
              <a:rPr lang="en-US">
                <a:ln>
                  <a:solidFill>
                    <a:schemeClr val="bg1"/>
                  </a:solidFill>
                </a:ln>
                <a:solidFill>
                  <a:schemeClr val="bg1"/>
                </a:solidFill>
                <a:latin typeface="Tahoma" panose="020B0604030504040204" pitchFamily="34" charset="0"/>
                <a:ea typeface="Tahoma" panose="020B0604030504040204" pitchFamily="34" charset="0"/>
                <a:cs typeface="Tahoma" panose="020B0604030504040204" pitchFamily="34" charset="0"/>
              </a:rPr>
              <a:t>Sản phẩm của TRỢ GIẢNG</a:t>
            </a:r>
          </a:p>
          <a:p>
            <a:pPr algn="ctr"/>
            <a:r>
              <a:rPr lang="en-US">
                <a:ln>
                  <a:solidFill>
                    <a:schemeClr val="bg1"/>
                  </a:solidFill>
                </a:ln>
                <a:solidFill>
                  <a:schemeClr val="bg1"/>
                </a:solidFill>
                <a:latin typeface="Tahoma" panose="020B0604030504040204" pitchFamily="34" charset="0"/>
                <a:ea typeface="Tahoma" panose="020B0604030504040204" pitchFamily="34" charset="0"/>
                <a:cs typeface="Tahoma" panose="020B0604030504040204" pitchFamily="34" charset="0"/>
              </a:rPr>
              <a:t>youtube.com/trogiang</a:t>
            </a:r>
          </a:p>
        </p:txBody>
      </p:sp>
    </p:spTree>
    <p:extLst>
      <p:ext uri="{BB962C8B-B14F-4D97-AF65-F5344CB8AC3E}">
        <p14:creationId xmlns:p14="http://schemas.microsoft.com/office/powerpoint/2010/main" val="9139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repeatCount="indefinite" fill="hold" grpId="0" nodeType="withEffect">
                                  <p:stCondLst>
                                    <p:cond delay="0"/>
                                  </p:stCondLst>
                                  <p:childTnLst>
                                    <p:animClr clrSpc="hsl" dir="cw">
                                      <p:cBhvr override="childStyle">
                                        <p:cTn id="6" dur="500" fill="hold"/>
                                        <p:tgtEl>
                                          <p:spTgt spid="11"/>
                                        </p:tgtEl>
                                        <p:attrNameLst>
                                          <p:attrName>style.color</p:attrName>
                                        </p:attrNameLst>
                                      </p:cBhvr>
                                      <p:by>
                                        <p:hsl h="0" s="-12549" l="-25098"/>
                                      </p:by>
                                    </p:animClr>
                                    <p:animClr clrSpc="hsl" dir="cw">
                                      <p:cBhvr>
                                        <p:cTn id="7" dur="500" fill="hold"/>
                                        <p:tgtEl>
                                          <p:spTgt spid="11"/>
                                        </p:tgtEl>
                                        <p:attrNameLst>
                                          <p:attrName>fillcolor</p:attrName>
                                        </p:attrNameLst>
                                      </p:cBhvr>
                                      <p:by>
                                        <p:hsl h="0" s="-12549" l="-25098"/>
                                      </p:by>
                                    </p:animClr>
                                    <p:animClr clrSpc="hsl" dir="cw">
                                      <p:cBhvr>
                                        <p:cTn id="8" dur="500" fill="hold"/>
                                        <p:tgtEl>
                                          <p:spTgt spid="11"/>
                                        </p:tgtEl>
                                        <p:attrNameLst>
                                          <p:attrName>stroke.color</p:attrName>
                                        </p:attrNameLst>
                                      </p:cBhvr>
                                      <p:by>
                                        <p:hsl h="0" s="-12549" l="-25098"/>
                                      </p:by>
                                    </p:animClr>
                                    <p:set>
                                      <p:cBhvr>
                                        <p:cTn id="9" dur="500" fill="hold"/>
                                        <p:tgtEl>
                                          <p:spTgt spid="11"/>
                                        </p:tgtEl>
                                        <p:attrNameLst>
                                          <p:attrName>fill.type</p:attrName>
                                        </p:attrNameLst>
                                      </p:cBhvr>
                                      <p:to>
                                        <p:strVal val="solid"/>
                                      </p:to>
                                    </p:set>
                                  </p:childTnLst>
                                </p:cTn>
                              </p:par>
                              <p:par>
                                <p:cTn id="10" presetID="1" presetClass="mediacall" presetSubtype="0" fill="hold" nodeType="withEffect">
                                  <p:stCondLst>
                                    <p:cond delay="0"/>
                                  </p:stCondLst>
                                  <p:childTnLst>
                                    <p:cmd type="call" cmd="playFrom(0.0)">
                                      <p:cBhvr>
                                        <p:cTn id="11" dur="124290"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3" presetClass="mediacall" presetSubtype="0" fill="hold" nodeType="clickEffect">
                                  <p:stCondLst>
                                    <p:cond delay="0"/>
                                  </p:stCondLst>
                                  <p:childTnLst>
                                    <p:cmd type="call" cmd="stop">
                                      <p:cBhvr>
                                        <p:cTn id="1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DFDA359-3DE7-4AF9-AAA1-6A54026F4BBC}"/>
              </a:ext>
            </a:extLst>
          </p:cNvPr>
          <p:cNvPicPr>
            <a:picLocks noChangeAspect="1"/>
          </p:cNvPicPr>
          <p:nvPr/>
        </p:nvPicPr>
        <p:blipFill rotWithShape="1">
          <a:blip r:embed="rId4"/>
          <a:srcRect l="11233"/>
          <a:stretch/>
        </p:blipFill>
        <p:spPr>
          <a:xfrm>
            <a:off x="176210" y="3465603"/>
            <a:ext cx="3869525" cy="32694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290AB272-3D71-45EA-9802-E5090B20C774}"/>
              </a:ext>
            </a:extLst>
          </p:cNvPr>
          <p:cNvPicPr>
            <a:picLocks noChangeAspect="1"/>
          </p:cNvPicPr>
          <p:nvPr/>
        </p:nvPicPr>
        <p:blipFill>
          <a:blip r:embed="rId5"/>
          <a:stretch>
            <a:fillRect/>
          </a:stretch>
        </p:blipFill>
        <p:spPr>
          <a:xfrm>
            <a:off x="176210" y="122991"/>
            <a:ext cx="3866512"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E4F65EE3-0067-4F6E-9424-E1CEE26ACC58}"/>
              </a:ext>
            </a:extLst>
          </p:cNvPr>
          <p:cNvPicPr>
            <a:picLocks noChangeAspect="1"/>
          </p:cNvPicPr>
          <p:nvPr/>
        </p:nvPicPr>
        <p:blipFill rotWithShape="1">
          <a:blip r:embed="rId6">
            <a:extLst>
              <a:ext uri="{28A0092B-C50C-407E-A947-70E740481C1C}">
                <a14:useLocalDpi xmlns:a14="http://schemas.microsoft.com/office/drawing/2010/main" val="0"/>
              </a:ext>
            </a:extLst>
          </a:blip>
          <a:srcRect l="18583" t="48904" r="35431"/>
          <a:stretch/>
        </p:blipFill>
        <p:spPr>
          <a:xfrm>
            <a:off x="4876800" y="113288"/>
            <a:ext cx="3866512"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F73B6026-9D37-4C62-834E-048AE8BD24B6}"/>
              </a:ext>
            </a:extLst>
          </p:cNvPr>
          <p:cNvSpPr txBox="1"/>
          <p:nvPr/>
        </p:nvSpPr>
        <p:spPr>
          <a:xfrm>
            <a:off x="151723" y="122991"/>
            <a:ext cx="3866512" cy="1200329"/>
          </a:xfrm>
          <a:prstGeom prst="rect">
            <a:avLst/>
          </a:prstGeom>
          <a:solidFill>
            <a:schemeClr val="tx1"/>
          </a:solidFill>
        </p:spPr>
        <p:txBody>
          <a:bodyPr wrap="square" rtlCol="0">
            <a:spAutoFit/>
          </a:bodyPr>
          <a:lstStyle/>
          <a:p>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Đêm</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qua,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một</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c</a:t>
            </a:r>
            <a:r>
              <a:rPr lang="vi-VN"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ơ</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n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bão</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lớn</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đã</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xảy</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ra</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n</a:t>
            </a:r>
            <a:r>
              <a:rPr lang="vi-VN"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ơ</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i</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vùng</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biển</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của</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chú</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cá</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voi</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endParaRPr lang="en-US" sz="2400" dirty="0">
              <a:solidFill>
                <a:schemeClr val="bg1"/>
              </a:solidFill>
              <a:highlight>
                <a:srgbClr val="000000"/>
              </a:highlight>
              <a:latin typeface="Times New Roman" pitchFamily="18" charset="0"/>
              <a:ea typeface="Tahoma" panose="020B0604030504040204" pitchFamily="34" charset="0"/>
              <a:cs typeface="Times New Roman" pitchFamily="18" charset="0"/>
            </a:endParaRPr>
          </a:p>
        </p:txBody>
      </p:sp>
      <p:sp>
        <p:nvSpPr>
          <p:cNvPr id="28" name="TextBox 27">
            <a:extLst>
              <a:ext uri="{FF2B5EF4-FFF2-40B4-BE49-F238E27FC236}">
                <a16:creationId xmlns:a16="http://schemas.microsoft.com/office/drawing/2014/main" id="{B3935D0E-30F9-4500-BB0C-45938586AF33}"/>
              </a:ext>
            </a:extLst>
          </p:cNvPr>
          <p:cNvSpPr txBox="1"/>
          <p:nvPr/>
        </p:nvSpPr>
        <p:spPr>
          <a:xfrm>
            <a:off x="4880344" y="161249"/>
            <a:ext cx="3866512" cy="1200329"/>
          </a:xfrm>
          <a:prstGeom prst="rect">
            <a:avLst/>
          </a:prstGeom>
          <a:solidFill>
            <a:schemeClr val="tx1"/>
          </a:solidFill>
        </p:spPr>
        <p:txBody>
          <a:bodyPr wrap="square" rtlCol="0">
            <a:spAutoFit/>
          </a:bodyPr>
          <a:lstStyle/>
          <a:p>
            <a:r>
              <a:rPr lang="en-US" sz="2400" dirty="0" err="1">
                <a:solidFill>
                  <a:schemeClr val="bg1"/>
                </a:solidFill>
                <a:highlight>
                  <a:srgbClr val="000000"/>
                </a:highlight>
                <a:latin typeface="Times New Roman" pitchFamily="18" charset="0"/>
                <a:ea typeface="Tahoma" panose="020B0604030504040204" pitchFamily="34" charset="0"/>
                <a:cs typeface="Times New Roman" pitchFamily="18" charset="0"/>
              </a:rPr>
              <a:t>C</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ơn</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bão</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đã</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cuốn</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chú</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cá</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voi</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đi</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xa</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và</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sáng</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dậy</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chú</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bị</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mắc</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cạn</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trên</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bãi</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biển</a:t>
            </a:r>
            <a:endParaRPr lang="en-US" sz="2400" dirty="0">
              <a:solidFill>
                <a:schemeClr val="bg1"/>
              </a:solidFill>
              <a:highlight>
                <a:srgbClr val="000000"/>
              </a:highlight>
              <a:latin typeface="Times New Roman" pitchFamily="18" charset="0"/>
              <a:ea typeface="Tahoma" panose="020B0604030504040204" pitchFamily="34" charset="0"/>
              <a:cs typeface="Times New Roman" pitchFamily="18" charset="0"/>
            </a:endParaRPr>
          </a:p>
        </p:txBody>
      </p:sp>
      <p:sp>
        <p:nvSpPr>
          <p:cNvPr id="31" name="TextBox 30">
            <a:extLst>
              <a:ext uri="{FF2B5EF4-FFF2-40B4-BE49-F238E27FC236}">
                <a16:creationId xmlns:a16="http://schemas.microsoft.com/office/drawing/2014/main" id="{F68BF051-B132-4C33-B573-E012D46AEA8D}"/>
              </a:ext>
            </a:extLst>
          </p:cNvPr>
          <p:cNvSpPr txBox="1"/>
          <p:nvPr/>
        </p:nvSpPr>
        <p:spPr>
          <a:xfrm>
            <a:off x="151822" y="3465604"/>
            <a:ext cx="3890900" cy="1200329"/>
          </a:xfrm>
          <a:prstGeom prst="rect">
            <a:avLst/>
          </a:prstGeom>
          <a:solidFill>
            <a:schemeClr val="tx1"/>
          </a:solidFill>
        </p:spPr>
        <p:txBody>
          <a:bodyPr wrap="square" rtlCol="0">
            <a:spAutoFit/>
          </a:bodyPr>
          <a:lstStyle/>
          <a:p>
            <a:r>
              <a:rPr lang="en-US" sz="2400" dirty="0" err="1">
                <a:solidFill>
                  <a:schemeClr val="bg1"/>
                </a:solidFill>
                <a:highlight>
                  <a:srgbClr val="000000"/>
                </a:highlight>
                <a:latin typeface="Times New Roman" pitchFamily="18" charset="0"/>
                <a:ea typeface="Tahoma" panose="020B0604030504040204" pitchFamily="34" charset="0"/>
                <a:cs typeface="Times New Roman" pitchFamily="18" charset="0"/>
              </a:rPr>
              <a:t>M</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ột</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đám</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mây</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mưa</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hứa</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sẽ</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giúp</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chú</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nếu</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có</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người</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giải</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được</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câu</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đố</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của</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mây</a:t>
            </a:r>
            <a:r>
              <a:rPr lang="en-US" sz="2400" dirty="0" smtClean="0">
                <a:solidFill>
                  <a:schemeClr val="bg1"/>
                </a:solidFill>
                <a:highlight>
                  <a:srgbClr val="000000"/>
                </a:highlight>
                <a:latin typeface="Times New Roman" pitchFamily="18" charset="0"/>
                <a:ea typeface="Tahoma" panose="020B0604030504040204" pitchFamily="34" charset="0"/>
                <a:cs typeface="Times New Roman" pitchFamily="18" charset="0"/>
              </a:rPr>
              <a:t> </a:t>
            </a:r>
            <a:r>
              <a:rPr lang="en-US" sz="2400" dirty="0" err="1" smtClean="0">
                <a:solidFill>
                  <a:schemeClr val="bg1"/>
                </a:solidFill>
                <a:highlight>
                  <a:srgbClr val="000000"/>
                </a:highlight>
                <a:latin typeface="Times New Roman" pitchFamily="18" charset="0"/>
                <a:ea typeface="Tahoma" panose="020B0604030504040204" pitchFamily="34" charset="0"/>
                <a:cs typeface="Times New Roman" pitchFamily="18" charset="0"/>
              </a:rPr>
              <a:t>mưa</a:t>
            </a:r>
            <a:endParaRPr lang="en-US" sz="2400" dirty="0">
              <a:solidFill>
                <a:schemeClr val="bg1"/>
              </a:solidFill>
              <a:highlight>
                <a:srgbClr val="000000"/>
              </a:highlight>
              <a:latin typeface="Times New Roman" pitchFamily="18" charset="0"/>
              <a:ea typeface="Tahoma" panose="020B0604030504040204" pitchFamily="34" charset="0"/>
              <a:cs typeface="Times New Roman" pitchFamily="18" charset="0"/>
            </a:endParaRPr>
          </a:p>
        </p:txBody>
      </p:sp>
      <p:sp>
        <p:nvSpPr>
          <p:cNvPr id="14" name="Rectangle 13">
            <a:extLst>
              <a:ext uri="{FF2B5EF4-FFF2-40B4-BE49-F238E27FC236}">
                <a16:creationId xmlns:a16="http://schemas.microsoft.com/office/drawing/2014/main" id="{18CA658F-60A8-47E0-BE57-AFDB22CB9A79}"/>
              </a:ext>
            </a:extLst>
          </p:cNvPr>
          <p:cNvSpPr/>
          <p:nvPr/>
        </p:nvSpPr>
        <p:spPr>
          <a:xfrm rot="20914512">
            <a:off x="4579855" y="4088739"/>
            <a:ext cx="3055717" cy="2088107"/>
          </a:xfrm>
          <a:prstGeom prst="rect">
            <a:avLst/>
          </a:prstGeom>
          <a:solidFill>
            <a:schemeClr val="accent5">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itchFamily="18" charset="0"/>
                <a:ea typeface="Tahoma" panose="020B0604030504040204" pitchFamily="34" charset="0"/>
                <a:cs typeface="Times New Roman" pitchFamily="18" charset="0"/>
              </a:rPr>
              <a:t>C</a:t>
            </a:r>
            <a:r>
              <a:rPr lang="en-US" sz="2400" dirty="0" err="1" smtClean="0">
                <a:latin typeface="Times New Roman" pitchFamily="18" charset="0"/>
                <a:ea typeface="Tahoma" panose="020B0604030504040204" pitchFamily="34" charset="0"/>
                <a:cs typeface="Times New Roman" pitchFamily="18" charset="0"/>
              </a:rPr>
              <a:t>ác</a:t>
            </a:r>
            <a:r>
              <a:rPr lang="en-US" sz="2400" dirty="0" smtClean="0">
                <a:latin typeface="Times New Roman" pitchFamily="18" charset="0"/>
                <a:ea typeface="Tahoma" panose="020B0604030504040204" pitchFamily="34" charset="0"/>
                <a:cs typeface="Times New Roman" pitchFamily="18" charset="0"/>
              </a:rPr>
              <a:t> </a:t>
            </a:r>
            <a:r>
              <a:rPr lang="en-US" sz="2400" dirty="0" err="1" smtClean="0">
                <a:latin typeface="Times New Roman" pitchFamily="18" charset="0"/>
                <a:ea typeface="Tahoma" panose="020B0604030504040204" pitchFamily="34" charset="0"/>
                <a:cs typeface="Times New Roman" pitchFamily="18" charset="0"/>
              </a:rPr>
              <a:t>em</a:t>
            </a:r>
            <a:r>
              <a:rPr lang="en-US" sz="2400" dirty="0" smtClean="0">
                <a:latin typeface="Times New Roman" pitchFamily="18" charset="0"/>
                <a:ea typeface="Tahoma" panose="020B0604030504040204" pitchFamily="34" charset="0"/>
                <a:cs typeface="Times New Roman" pitchFamily="18" charset="0"/>
              </a:rPr>
              <a:t> </a:t>
            </a:r>
            <a:r>
              <a:rPr lang="en-US" sz="2400" dirty="0" err="1" smtClean="0">
                <a:latin typeface="Times New Roman" pitchFamily="18" charset="0"/>
                <a:ea typeface="Tahoma" panose="020B0604030504040204" pitchFamily="34" charset="0"/>
                <a:cs typeface="Times New Roman" pitchFamily="18" charset="0"/>
              </a:rPr>
              <a:t>trả</a:t>
            </a:r>
            <a:r>
              <a:rPr lang="en-US" sz="2400" dirty="0" smtClean="0">
                <a:latin typeface="Times New Roman" pitchFamily="18" charset="0"/>
                <a:ea typeface="Tahoma" panose="020B0604030504040204" pitchFamily="34" charset="0"/>
                <a:cs typeface="Times New Roman" pitchFamily="18" charset="0"/>
              </a:rPr>
              <a:t> </a:t>
            </a:r>
            <a:r>
              <a:rPr lang="en-US" sz="2400" dirty="0" err="1" smtClean="0">
                <a:latin typeface="Times New Roman" pitchFamily="18" charset="0"/>
                <a:ea typeface="Tahoma" panose="020B0604030504040204" pitchFamily="34" charset="0"/>
                <a:cs typeface="Times New Roman" pitchFamily="18" charset="0"/>
              </a:rPr>
              <a:t>lời</a:t>
            </a:r>
            <a:r>
              <a:rPr lang="en-US" sz="2400" dirty="0" smtClean="0">
                <a:latin typeface="Times New Roman" pitchFamily="18" charset="0"/>
                <a:ea typeface="Tahoma" panose="020B0604030504040204" pitchFamily="34" charset="0"/>
                <a:cs typeface="Times New Roman" pitchFamily="18" charset="0"/>
              </a:rPr>
              <a:t> </a:t>
            </a:r>
            <a:r>
              <a:rPr lang="en-US" sz="2400" dirty="0" err="1" smtClean="0">
                <a:latin typeface="Times New Roman" pitchFamily="18" charset="0"/>
                <a:ea typeface="Tahoma" panose="020B0604030504040204" pitchFamily="34" charset="0"/>
                <a:cs typeface="Times New Roman" pitchFamily="18" charset="0"/>
              </a:rPr>
              <a:t>thật</a:t>
            </a:r>
            <a:r>
              <a:rPr lang="en-US" sz="2400" dirty="0" smtClean="0">
                <a:latin typeface="Times New Roman" pitchFamily="18" charset="0"/>
                <a:ea typeface="Tahoma" panose="020B0604030504040204" pitchFamily="34" charset="0"/>
                <a:cs typeface="Times New Roman" pitchFamily="18" charset="0"/>
              </a:rPr>
              <a:t> </a:t>
            </a:r>
            <a:r>
              <a:rPr lang="en-US" sz="2400" dirty="0" err="1" smtClean="0">
                <a:latin typeface="Times New Roman" pitchFamily="18" charset="0"/>
                <a:ea typeface="Tahoma" panose="020B0604030504040204" pitchFamily="34" charset="0"/>
                <a:cs typeface="Times New Roman" pitchFamily="18" charset="0"/>
              </a:rPr>
              <a:t>đúng</a:t>
            </a:r>
            <a:r>
              <a:rPr lang="en-US" sz="2400" dirty="0" smtClean="0">
                <a:latin typeface="Times New Roman" pitchFamily="18" charset="0"/>
                <a:ea typeface="Tahoma" panose="020B0604030504040204" pitchFamily="34" charset="0"/>
                <a:cs typeface="Times New Roman" pitchFamily="18" charset="0"/>
              </a:rPr>
              <a:t> </a:t>
            </a:r>
            <a:r>
              <a:rPr lang="en-US" sz="2400" dirty="0" err="1" smtClean="0">
                <a:latin typeface="Times New Roman" pitchFamily="18" charset="0"/>
                <a:ea typeface="Tahoma" panose="020B0604030504040204" pitchFamily="34" charset="0"/>
                <a:cs typeface="Times New Roman" pitchFamily="18" charset="0"/>
              </a:rPr>
              <a:t>để</a:t>
            </a:r>
            <a:r>
              <a:rPr lang="en-US" sz="2400" dirty="0" smtClean="0">
                <a:latin typeface="Times New Roman" pitchFamily="18" charset="0"/>
                <a:ea typeface="Tahoma" panose="020B0604030504040204" pitchFamily="34" charset="0"/>
                <a:cs typeface="Times New Roman" pitchFamily="18" charset="0"/>
              </a:rPr>
              <a:t> </a:t>
            </a:r>
            <a:r>
              <a:rPr lang="en-US" sz="2400" dirty="0" err="1" smtClean="0">
                <a:latin typeface="Times New Roman" pitchFamily="18" charset="0"/>
                <a:ea typeface="Tahoma" panose="020B0604030504040204" pitchFamily="34" charset="0"/>
                <a:cs typeface="Times New Roman" pitchFamily="18" charset="0"/>
              </a:rPr>
              <a:t>giúp</a:t>
            </a:r>
            <a:r>
              <a:rPr lang="en-US" sz="2400" dirty="0" smtClean="0">
                <a:latin typeface="Times New Roman" pitchFamily="18" charset="0"/>
                <a:ea typeface="Tahoma" panose="020B0604030504040204" pitchFamily="34" charset="0"/>
                <a:cs typeface="Times New Roman" pitchFamily="18" charset="0"/>
              </a:rPr>
              <a:t> </a:t>
            </a:r>
            <a:r>
              <a:rPr lang="en-US" sz="2400" dirty="0" err="1" smtClean="0">
                <a:latin typeface="Times New Roman" pitchFamily="18" charset="0"/>
                <a:ea typeface="Tahoma" panose="020B0604030504040204" pitchFamily="34" charset="0"/>
                <a:cs typeface="Times New Roman" pitchFamily="18" charset="0"/>
              </a:rPr>
              <a:t>chú</a:t>
            </a:r>
            <a:r>
              <a:rPr lang="en-US" sz="2400" dirty="0" smtClean="0">
                <a:latin typeface="Times New Roman" pitchFamily="18" charset="0"/>
                <a:ea typeface="Tahoma" panose="020B0604030504040204" pitchFamily="34" charset="0"/>
                <a:cs typeface="Times New Roman" pitchFamily="18" charset="0"/>
              </a:rPr>
              <a:t> </a:t>
            </a:r>
            <a:r>
              <a:rPr lang="en-US" sz="2400" dirty="0" err="1" smtClean="0">
                <a:latin typeface="Times New Roman" pitchFamily="18" charset="0"/>
                <a:ea typeface="Tahoma" panose="020B0604030504040204" pitchFamily="34" charset="0"/>
                <a:cs typeface="Times New Roman" pitchFamily="18" charset="0"/>
              </a:rPr>
              <a:t>cá</a:t>
            </a:r>
            <a:r>
              <a:rPr lang="en-US" sz="2400" dirty="0" smtClean="0">
                <a:latin typeface="Times New Roman" pitchFamily="18" charset="0"/>
                <a:ea typeface="Tahoma" panose="020B0604030504040204" pitchFamily="34" charset="0"/>
                <a:cs typeface="Times New Roman" pitchFamily="18" charset="0"/>
              </a:rPr>
              <a:t> </a:t>
            </a:r>
            <a:r>
              <a:rPr lang="en-US" sz="2400" dirty="0" err="1" smtClean="0">
                <a:latin typeface="Times New Roman" pitchFamily="18" charset="0"/>
                <a:ea typeface="Tahoma" panose="020B0604030504040204" pitchFamily="34" charset="0"/>
                <a:cs typeface="Times New Roman" pitchFamily="18" charset="0"/>
              </a:rPr>
              <a:t>voi</a:t>
            </a:r>
            <a:r>
              <a:rPr lang="en-US" sz="2400" dirty="0" smtClean="0">
                <a:latin typeface="Times New Roman" pitchFamily="18" charset="0"/>
                <a:ea typeface="Tahoma" panose="020B0604030504040204" pitchFamily="34" charset="0"/>
                <a:cs typeface="Times New Roman" pitchFamily="18" charset="0"/>
              </a:rPr>
              <a:t> </a:t>
            </a:r>
            <a:r>
              <a:rPr lang="en-US" sz="2400" dirty="0" err="1" smtClean="0">
                <a:latin typeface="Times New Roman" pitchFamily="18" charset="0"/>
                <a:ea typeface="Tahoma" panose="020B0604030504040204" pitchFamily="34" charset="0"/>
                <a:cs typeface="Times New Roman" pitchFamily="18" charset="0"/>
              </a:rPr>
              <a:t>tội</a:t>
            </a:r>
            <a:r>
              <a:rPr lang="en-US" sz="2400" dirty="0" smtClean="0">
                <a:latin typeface="Times New Roman" pitchFamily="18" charset="0"/>
                <a:ea typeface="Tahoma" panose="020B0604030504040204" pitchFamily="34" charset="0"/>
                <a:cs typeface="Times New Roman" pitchFamily="18" charset="0"/>
              </a:rPr>
              <a:t> </a:t>
            </a:r>
            <a:r>
              <a:rPr lang="en-US" sz="2400" dirty="0" err="1" smtClean="0">
                <a:latin typeface="Times New Roman" pitchFamily="18" charset="0"/>
                <a:ea typeface="Tahoma" panose="020B0604030504040204" pitchFamily="34" charset="0"/>
                <a:cs typeface="Times New Roman" pitchFamily="18" charset="0"/>
              </a:rPr>
              <a:t>nghiệp</a:t>
            </a:r>
            <a:r>
              <a:rPr lang="en-US" sz="2400" dirty="0" smtClean="0">
                <a:latin typeface="Times New Roman" pitchFamily="18" charset="0"/>
                <a:ea typeface="Tahoma" panose="020B0604030504040204" pitchFamily="34" charset="0"/>
                <a:cs typeface="Times New Roman" pitchFamily="18" charset="0"/>
              </a:rPr>
              <a:t> </a:t>
            </a:r>
            <a:r>
              <a:rPr lang="en-US" sz="2400" dirty="0" err="1" smtClean="0">
                <a:latin typeface="Times New Roman" pitchFamily="18" charset="0"/>
                <a:ea typeface="Tahoma" panose="020B0604030504040204" pitchFamily="34" charset="0"/>
                <a:cs typeface="Times New Roman" pitchFamily="18" charset="0"/>
              </a:rPr>
              <a:t>về</a:t>
            </a:r>
            <a:r>
              <a:rPr lang="en-US" sz="2400" dirty="0" smtClean="0">
                <a:latin typeface="Times New Roman" pitchFamily="18" charset="0"/>
                <a:ea typeface="Tahoma" panose="020B0604030504040204" pitchFamily="34" charset="0"/>
                <a:cs typeface="Times New Roman" pitchFamily="18" charset="0"/>
              </a:rPr>
              <a:t> </a:t>
            </a:r>
            <a:r>
              <a:rPr lang="en-US" sz="2400" dirty="0" err="1" smtClean="0">
                <a:latin typeface="Times New Roman" pitchFamily="18" charset="0"/>
                <a:ea typeface="Tahoma" panose="020B0604030504040204" pitchFamily="34" charset="0"/>
                <a:cs typeface="Times New Roman" pitchFamily="18" charset="0"/>
              </a:rPr>
              <a:t>nhà</a:t>
            </a:r>
            <a:r>
              <a:rPr lang="en-US" sz="2400" dirty="0" smtClean="0">
                <a:latin typeface="Times New Roman" pitchFamily="18" charset="0"/>
                <a:ea typeface="Tahoma" panose="020B0604030504040204" pitchFamily="34" charset="0"/>
                <a:cs typeface="Times New Roman" pitchFamily="18" charset="0"/>
              </a:rPr>
              <a:t> </a:t>
            </a:r>
            <a:r>
              <a:rPr lang="en-US" sz="2400" dirty="0" err="1" smtClean="0">
                <a:latin typeface="Times New Roman" pitchFamily="18" charset="0"/>
                <a:ea typeface="Tahoma" panose="020B0604030504040204" pitchFamily="34" charset="0"/>
                <a:cs typeface="Times New Roman" pitchFamily="18" charset="0"/>
              </a:rPr>
              <a:t>nhé</a:t>
            </a:r>
            <a:r>
              <a:rPr lang="en-US" sz="2400" dirty="0" smtClean="0">
                <a:latin typeface="Times New Roman" pitchFamily="18" charset="0"/>
                <a:ea typeface="Tahoma" panose="020B0604030504040204" pitchFamily="34" charset="0"/>
                <a:cs typeface="Times New Roman" pitchFamily="18" charset="0"/>
              </a:rPr>
              <a:t> !</a:t>
            </a:r>
            <a:endParaRPr lang="en-US" sz="2400" dirty="0">
              <a:latin typeface="Times New Roman" pitchFamily="18" charset="0"/>
              <a:ea typeface="Tahoma" panose="020B0604030504040204" pitchFamily="34" charset="0"/>
              <a:cs typeface="Times New Roman" pitchFamily="18" charset="0"/>
            </a:endParaRPr>
          </a:p>
        </p:txBody>
      </p:sp>
      <p:sp>
        <p:nvSpPr>
          <p:cNvPr id="15" name="Heart 14">
            <a:extLst>
              <a:ext uri="{FF2B5EF4-FFF2-40B4-BE49-F238E27FC236}">
                <a16:creationId xmlns:a16="http://schemas.microsoft.com/office/drawing/2014/main" id="{9A30F12C-D688-4088-ACDE-BEF73795F0F3}"/>
              </a:ext>
            </a:extLst>
          </p:cNvPr>
          <p:cNvSpPr/>
          <p:nvPr/>
        </p:nvSpPr>
        <p:spPr>
          <a:xfrm>
            <a:off x="7784791" y="4653909"/>
            <a:ext cx="718325" cy="957766"/>
          </a:xfrm>
          <a:prstGeom prst="hear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pic>
        <p:nvPicPr>
          <p:cNvPr id="16" name="Slow_Times_Over_Here">
            <a:hlinkClick r:id="" action="ppaction://media"/>
            <a:extLst>
              <a:ext uri="{FF2B5EF4-FFF2-40B4-BE49-F238E27FC236}">
                <a16:creationId xmlns:a16="http://schemas.microsoft.com/office/drawing/2014/main" id="{F5204339-7B0F-4C2B-A1D9-10F6FDF7DE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42192" y="-573415"/>
            <a:ext cx="365522" cy="487363"/>
          </a:xfrm>
          <a:prstGeom prst="rect">
            <a:avLst/>
          </a:prstGeom>
        </p:spPr>
      </p:pic>
      <p:sp>
        <p:nvSpPr>
          <p:cNvPr id="3" name="Rectangle 2">
            <a:extLst>
              <a:ext uri="{FF2B5EF4-FFF2-40B4-BE49-F238E27FC236}">
                <a16:creationId xmlns:a16="http://schemas.microsoft.com/office/drawing/2014/main" id="{EFA74375-9126-4385-A90B-67F746C92750}"/>
              </a:ext>
            </a:extLst>
          </p:cNvPr>
          <p:cNvSpPr/>
          <p:nvPr/>
        </p:nvSpPr>
        <p:spPr>
          <a:xfrm>
            <a:off x="4112196" y="3388658"/>
            <a:ext cx="3718518" cy="461665"/>
          </a:xfrm>
          <a:prstGeom prst="rect">
            <a:avLst/>
          </a:prstGeom>
        </p:spPr>
        <p:txBody>
          <a:bodyPr wrap="none">
            <a:spAutoFit/>
          </a:bodyPr>
          <a:lstStyle/>
          <a:p>
            <a:r>
              <a:rPr lang="en-US" sz="2400" dirty="0" smtClean="0">
                <a:solidFill>
                  <a:schemeClr val="bg1"/>
                </a:solidFill>
                <a:latin typeface="Times New Roman" pitchFamily="18" charset="0"/>
                <a:cs typeface="Times New Roman" pitchFamily="18" charset="0"/>
              </a:rPr>
              <a:t>SUBTITLE : TURN ON CC</a:t>
            </a:r>
            <a:endParaRPr lang="en-US" sz="24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82821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8522" fill="hold"/>
                                        <p:tgtEl>
                                          <p:spTgt spid="16"/>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750"/>
                                        <p:tgtEl>
                                          <p:spTgt spid="5"/>
                                        </p:tgtEl>
                                      </p:cBhvr>
                                    </p:animEffect>
                                    <p:anim calcmode="lin" valueType="num">
                                      <p:cBhvr>
                                        <p:cTn id="10" dur="2750" fill="hold"/>
                                        <p:tgtEl>
                                          <p:spTgt spid="5"/>
                                        </p:tgtEl>
                                        <p:attrNameLst>
                                          <p:attrName>ppt_x</p:attrName>
                                        </p:attrNameLst>
                                      </p:cBhvr>
                                      <p:tavLst>
                                        <p:tav tm="0">
                                          <p:val>
                                            <p:strVal val="#ppt_x"/>
                                          </p:val>
                                        </p:tav>
                                        <p:tav tm="100000">
                                          <p:val>
                                            <p:strVal val="#ppt_x"/>
                                          </p:val>
                                        </p:tav>
                                      </p:tavLst>
                                    </p:anim>
                                    <p:anim calcmode="lin" valueType="num">
                                      <p:cBhvr>
                                        <p:cTn id="11" dur="275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275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par>
                          <p:cTn id="16" fill="hold">
                            <p:stCondLst>
                              <p:cond delay="4750"/>
                            </p:stCondLst>
                            <p:childTnLst>
                              <p:par>
                                <p:cTn id="17" presetID="47"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750"/>
                                        <p:tgtEl>
                                          <p:spTgt spid="10"/>
                                        </p:tgtEl>
                                      </p:cBhvr>
                                    </p:animEffect>
                                    <p:anim calcmode="lin" valueType="num">
                                      <p:cBhvr>
                                        <p:cTn id="20" dur="2750" fill="hold"/>
                                        <p:tgtEl>
                                          <p:spTgt spid="10"/>
                                        </p:tgtEl>
                                        <p:attrNameLst>
                                          <p:attrName>ppt_x</p:attrName>
                                        </p:attrNameLst>
                                      </p:cBhvr>
                                      <p:tavLst>
                                        <p:tav tm="0">
                                          <p:val>
                                            <p:strVal val="#ppt_x"/>
                                          </p:val>
                                        </p:tav>
                                        <p:tav tm="100000">
                                          <p:val>
                                            <p:strVal val="#ppt_x"/>
                                          </p:val>
                                        </p:tav>
                                      </p:tavLst>
                                    </p:anim>
                                    <p:anim calcmode="lin" valueType="num">
                                      <p:cBhvr>
                                        <p:cTn id="21" dur="275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7500"/>
                            </p:stCondLst>
                            <p:childTnLst>
                              <p:par>
                                <p:cTn id="23" presetID="10" presetClass="entr" presetSubtype="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2000"/>
                                        <p:tgtEl>
                                          <p:spTgt spid="28"/>
                                        </p:tgtEl>
                                      </p:cBhvr>
                                    </p:animEffect>
                                  </p:childTnLst>
                                </p:cTn>
                              </p:par>
                            </p:childTnLst>
                          </p:cTn>
                        </p:par>
                        <p:par>
                          <p:cTn id="26" fill="hold">
                            <p:stCondLst>
                              <p:cond delay="9500"/>
                            </p:stCondLst>
                            <p:childTnLst>
                              <p:par>
                                <p:cTn id="27" presetID="42"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750"/>
                                        <p:tgtEl>
                                          <p:spTgt spid="12"/>
                                        </p:tgtEl>
                                      </p:cBhvr>
                                    </p:animEffect>
                                    <p:anim calcmode="lin" valueType="num">
                                      <p:cBhvr>
                                        <p:cTn id="30" dur="2750" fill="hold"/>
                                        <p:tgtEl>
                                          <p:spTgt spid="12"/>
                                        </p:tgtEl>
                                        <p:attrNameLst>
                                          <p:attrName>ppt_x</p:attrName>
                                        </p:attrNameLst>
                                      </p:cBhvr>
                                      <p:tavLst>
                                        <p:tav tm="0">
                                          <p:val>
                                            <p:strVal val="#ppt_x"/>
                                          </p:val>
                                        </p:tav>
                                        <p:tav tm="100000">
                                          <p:val>
                                            <p:strVal val="#ppt_x"/>
                                          </p:val>
                                        </p:tav>
                                      </p:tavLst>
                                    </p:anim>
                                    <p:anim calcmode="lin" valueType="num">
                                      <p:cBhvr>
                                        <p:cTn id="31" dur="2750" fill="hold"/>
                                        <p:tgtEl>
                                          <p:spTgt spid="12"/>
                                        </p:tgtEl>
                                        <p:attrNameLst>
                                          <p:attrName>ppt_y</p:attrName>
                                        </p:attrNameLst>
                                      </p:cBhvr>
                                      <p:tavLst>
                                        <p:tav tm="0">
                                          <p:val>
                                            <p:strVal val="#ppt_y+.1"/>
                                          </p:val>
                                        </p:tav>
                                        <p:tav tm="100000">
                                          <p:val>
                                            <p:strVal val="#ppt_y"/>
                                          </p:val>
                                        </p:tav>
                                      </p:tavLst>
                                    </p:anim>
                                  </p:childTnLst>
                                </p:cTn>
                              </p:par>
                            </p:childTnLst>
                          </p:cTn>
                        </p:par>
                        <p:par>
                          <p:cTn id="32" fill="hold">
                            <p:stCondLst>
                              <p:cond delay="12250"/>
                            </p:stCondLst>
                            <p:childTnLst>
                              <p:par>
                                <p:cTn id="33" presetID="10" presetClass="entr" presetSubtype="0"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2000"/>
                                        <p:tgtEl>
                                          <p:spTgt spid="31"/>
                                        </p:tgtEl>
                                      </p:cBhvr>
                                    </p:animEffect>
                                  </p:childTnLst>
                                </p:cTn>
                              </p:par>
                            </p:childTnLst>
                          </p:cTn>
                        </p:par>
                        <p:par>
                          <p:cTn id="36" fill="hold">
                            <p:stCondLst>
                              <p:cond delay="14250"/>
                            </p:stCondLst>
                            <p:childTnLst>
                              <p:par>
                                <p:cTn id="37" presetID="42"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750"/>
                                        <p:tgtEl>
                                          <p:spTgt spid="14"/>
                                        </p:tgtEl>
                                      </p:cBhvr>
                                    </p:animEffect>
                                    <p:anim calcmode="lin" valueType="num">
                                      <p:cBhvr>
                                        <p:cTn id="40" dur="2750" fill="hold"/>
                                        <p:tgtEl>
                                          <p:spTgt spid="14"/>
                                        </p:tgtEl>
                                        <p:attrNameLst>
                                          <p:attrName>ppt_x</p:attrName>
                                        </p:attrNameLst>
                                      </p:cBhvr>
                                      <p:tavLst>
                                        <p:tav tm="0">
                                          <p:val>
                                            <p:strVal val="#ppt_x"/>
                                          </p:val>
                                        </p:tav>
                                        <p:tav tm="100000">
                                          <p:val>
                                            <p:strVal val="#ppt_x"/>
                                          </p:val>
                                        </p:tav>
                                      </p:tavLst>
                                    </p:anim>
                                    <p:anim calcmode="lin" valueType="num">
                                      <p:cBhvr>
                                        <p:cTn id="41" dur="2750" fill="hold"/>
                                        <p:tgtEl>
                                          <p:spTgt spid="14"/>
                                        </p:tgtEl>
                                        <p:attrNameLst>
                                          <p:attrName>ppt_y</p:attrName>
                                        </p:attrNameLst>
                                      </p:cBhvr>
                                      <p:tavLst>
                                        <p:tav tm="0">
                                          <p:val>
                                            <p:strVal val="#ppt_y+.1"/>
                                          </p:val>
                                        </p:tav>
                                        <p:tav tm="100000">
                                          <p:val>
                                            <p:strVal val="#ppt_y"/>
                                          </p:val>
                                        </p:tav>
                                      </p:tavLst>
                                    </p:anim>
                                  </p:childTnLst>
                                </p:cTn>
                              </p:par>
                            </p:childTnLst>
                          </p:cTn>
                        </p:par>
                        <p:par>
                          <p:cTn id="42" fill="hold">
                            <p:stCondLst>
                              <p:cond delay="17000"/>
                            </p:stCondLst>
                            <p:childTnLst>
                              <p:par>
                                <p:cTn id="43" presetID="10"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2000"/>
                                        <p:tgtEl>
                                          <p:spTgt spid="15"/>
                                        </p:tgtEl>
                                      </p:cBhvr>
                                    </p:animEffect>
                                  </p:childTnLst>
                                </p:cTn>
                              </p:par>
                              <p:par>
                                <p:cTn id="46" presetID="26" presetClass="emph" presetSubtype="0" repeatCount="indefinite" fill="hold" grpId="1" nodeType="withEffect">
                                  <p:stCondLst>
                                    <p:cond delay="0"/>
                                  </p:stCondLst>
                                  <p:childTnLst>
                                    <p:animEffect transition="out" filter="fade">
                                      <p:cBhvr>
                                        <p:cTn id="47" dur="500" tmFilter="0, 0; .2, .5; .8, .5; 1, 0"/>
                                        <p:tgtEl>
                                          <p:spTgt spid="15"/>
                                        </p:tgtEl>
                                      </p:cBhvr>
                                    </p:animEffect>
                                    <p:animScale>
                                      <p:cBhvr>
                                        <p:cTn id="48" dur="250" autoRev="1" fill="hold"/>
                                        <p:tgtEl>
                                          <p:spTgt spid="15"/>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3" presetClass="mediacall" presetSubtype="0" fill="hold" nodeType="clickEffect">
                                  <p:stCondLst>
                                    <p:cond delay="0"/>
                                  </p:stCondLst>
                                  <p:childTnLst>
                                    <p:cmd type="call" cmd="stop">
                                      <p:cBhvr>
                                        <p:cTn id="52"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53" fill="hold" display="0">
                  <p:stCondLst>
                    <p:cond delay="indefinite"/>
                  </p:stCondLst>
                  <p:endCondLst>
                    <p:cond evt="onStopAudio" delay="0">
                      <p:tgtEl>
                        <p:sldTgt/>
                      </p:tgtEl>
                    </p:cond>
                  </p:endCondLst>
                </p:cTn>
                <p:tgtEl>
                  <p:spTgt spid="16"/>
                </p:tgtEl>
              </p:cMediaNode>
            </p:audio>
          </p:childTnLst>
        </p:cTn>
      </p:par>
    </p:tnLst>
    <p:bldLst>
      <p:bldP spid="11" grpId="0" animBg="1"/>
      <p:bldP spid="28" grpId="0" animBg="1"/>
      <p:bldP spid="31" grpId="0" animBg="1"/>
      <p:bldP spid="14" grpId="0" animBg="1"/>
      <p:bldP spid="15" grpId="0" animBg="1"/>
      <p:bldP spid="15"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á Voi Xanh Hình ảnh | Định dạng hình ảnh PSD 400077472| vn.lovepik.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41" y="0"/>
            <a:ext cx="918544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E31A861F-B62F-421B-8D36-A0151824A73D}"/>
              </a:ext>
            </a:extLst>
          </p:cNvPr>
          <p:cNvSpPr/>
          <p:nvPr/>
        </p:nvSpPr>
        <p:spPr>
          <a:xfrm>
            <a:off x="791420" y="1056190"/>
            <a:ext cx="7561162" cy="474562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8AD5B86B-5198-4004-8512-8F742795031F}"/>
              </a:ext>
            </a:extLst>
          </p:cNvPr>
          <p:cNvSpPr txBox="1"/>
          <p:nvPr/>
        </p:nvSpPr>
        <p:spPr>
          <a:xfrm>
            <a:off x="1129979" y="1659285"/>
            <a:ext cx="6884043" cy="3970318"/>
          </a:xfrm>
          <a:prstGeom prst="rect">
            <a:avLst/>
          </a:prstGeom>
          <a:noFill/>
        </p:spPr>
        <p:txBody>
          <a:bodyPr wrap="square" rtlCol="0">
            <a:spAutoFit/>
          </a:bodyPr>
          <a:lstStyle/>
          <a:p>
            <a:pPr algn="just"/>
            <a:r>
              <a:rPr lang="en-US" sz="2800" b="1">
                <a:latin typeface="Times New Roman" pitchFamily="18" charset="0"/>
                <a:ea typeface="Tahoma" panose="020B0604030504040204" pitchFamily="34" charset="0"/>
                <a:cs typeface="Times New Roman" pitchFamily="18" charset="0"/>
              </a:rPr>
              <a:t>Có 5 câu hỏi, mỗi câu trả lời đúng thì m</a:t>
            </a:r>
            <a:r>
              <a:rPr lang="vi-VN" sz="2800" b="1">
                <a:latin typeface="Times New Roman" pitchFamily="18" charset="0"/>
                <a:ea typeface="Tahoma" panose="020B0604030504040204" pitchFamily="34" charset="0"/>
                <a:cs typeface="Times New Roman" pitchFamily="18" charset="0"/>
              </a:rPr>
              <a:t>ư</a:t>
            </a:r>
            <a:r>
              <a:rPr lang="en-US" sz="2800" b="1">
                <a:latin typeface="Times New Roman" pitchFamily="18" charset="0"/>
                <a:ea typeface="Tahoma" panose="020B0604030504040204" pitchFamily="34" charset="0"/>
                <a:cs typeface="Times New Roman" pitchFamily="18" charset="0"/>
              </a:rPr>
              <a:t>a sẽ đổ xuống và n</a:t>
            </a:r>
            <a:r>
              <a:rPr lang="vi-VN" sz="2800" b="1">
                <a:latin typeface="Times New Roman" pitchFamily="18" charset="0"/>
                <a:ea typeface="Tahoma" panose="020B0604030504040204" pitchFamily="34" charset="0"/>
                <a:cs typeface="Times New Roman" pitchFamily="18" charset="0"/>
              </a:rPr>
              <a:t>ư</a:t>
            </a:r>
            <a:r>
              <a:rPr lang="en-US" sz="2800" b="1">
                <a:latin typeface="Times New Roman" pitchFamily="18" charset="0"/>
                <a:ea typeface="Tahoma" panose="020B0604030504040204" pitchFamily="34" charset="0"/>
                <a:cs typeface="Times New Roman" pitchFamily="18" charset="0"/>
              </a:rPr>
              <a:t>ớc biển dâng lên, hoàn thành xong 5 câu sẽ cứu đ</a:t>
            </a:r>
            <a:r>
              <a:rPr lang="vi-VN" sz="2800" b="1">
                <a:latin typeface="Times New Roman" pitchFamily="18" charset="0"/>
                <a:ea typeface="Tahoma" panose="020B0604030504040204" pitchFamily="34" charset="0"/>
                <a:cs typeface="Times New Roman" pitchFamily="18" charset="0"/>
              </a:rPr>
              <a:t>ư</a:t>
            </a:r>
            <a:r>
              <a:rPr lang="en-US" sz="2800" b="1">
                <a:latin typeface="Times New Roman" pitchFamily="18" charset="0"/>
                <a:ea typeface="Tahoma" panose="020B0604030504040204" pitchFamily="34" charset="0"/>
                <a:cs typeface="Times New Roman" pitchFamily="18" charset="0"/>
              </a:rPr>
              <a:t>ợc cá voi.</a:t>
            </a:r>
          </a:p>
          <a:p>
            <a:pPr algn="just"/>
            <a:r>
              <a:rPr lang="en-US" sz="2800" b="1">
                <a:latin typeface="Times New Roman" pitchFamily="18" charset="0"/>
                <a:ea typeface="Tahoma" panose="020B0604030504040204" pitchFamily="34" charset="0"/>
                <a:cs typeface="Times New Roman" pitchFamily="18" charset="0"/>
              </a:rPr>
              <a:t>Chú ý vì đây là trò ch</a:t>
            </a:r>
            <a:r>
              <a:rPr lang="vi-VN" sz="2800" b="1">
                <a:latin typeface="Times New Roman" pitchFamily="18" charset="0"/>
                <a:ea typeface="Tahoma" panose="020B0604030504040204" pitchFamily="34" charset="0"/>
                <a:cs typeface="Times New Roman" pitchFamily="18" charset="0"/>
              </a:rPr>
              <a:t>ơ</a:t>
            </a:r>
            <a:r>
              <a:rPr lang="en-US" sz="2800" b="1">
                <a:latin typeface="Times New Roman" pitchFamily="18" charset="0"/>
                <a:ea typeface="Tahoma" panose="020B0604030504040204" pitchFamily="34" charset="0"/>
                <a:cs typeface="Times New Roman" pitchFamily="18" charset="0"/>
              </a:rPr>
              <a:t>i nhân văn nên học sinh không trả lời đ</a:t>
            </a:r>
            <a:r>
              <a:rPr lang="vi-VN" sz="2800" b="1">
                <a:latin typeface="Times New Roman" pitchFamily="18" charset="0"/>
                <a:ea typeface="Tahoma" panose="020B0604030504040204" pitchFamily="34" charset="0"/>
                <a:cs typeface="Times New Roman" pitchFamily="18" charset="0"/>
              </a:rPr>
              <a:t>ư</a:t>
            </a:r>
            <a:r>
              <a:rPr lang="en-US" sz="2800" b="1">
                <a:latin typeface="Times New Roman" pitchFamily="18" charset="0"/>
                <a:ea typeface="Tahoma" panose="020B0604030504040204" pitchFamily="34" charset="0"/>
                <a:cs typeface="Times New Roman" pitchFamily="18" charset="0"/>
              </a:rPr>
              <a:t>ợc thì mời bạn học sinh khác trả lời cho đến khi có đáp án đúng. Vì nhiệm vụ là cùng giúp nhau giải cứu cá voi nên việc bỏ qua câu hỏi thì ý nghĩa giáo dục không tốt.</a:t>
            </a:r>
          </a:p>
        </p:txBody>
      </p:sp>
      <p:sp>
        <p:nvSpPr>
          <p:cNvPr id="6" name="Rectangle 5">
            <a:extLst>
              <a:ext uri="{FF2B5EF4-FFF2-40B4-BE49-F238E27FC236}">
                <a16:creationId xmlns:a16="http://schemas.microsoft.com/office/drawing/2014/main" id="{5DA5407F-4AC5-45CA-8E1A-2A121AE59319}"/>
              </a:ext>
            </a:extLst>
          </p:cNvPr>
          <p:cNvSpPr/>
          <p:nvPr/>
        </p:nvSpPr>
        <p:spPr>
          <a:xfrm>
            <a:off x="6160915" y="656080"/>
            <a:ext cx="2318263" cy="400110"/>
          </a:xfrm>
          <a:prstGeom prst="rect">
            <a:avLst/>
          </a:prstGeom>
        </p:spPr>
        <p:txBody>
          <a:bodyPr wrap="none">
            <a:spAutoFit/>
          </a:bodyPr>
          <a:lstStyle/>
          <a:p>
            <a:r>
              <a:rPr lang="en-US" sz="2000">
                <a:solidFill>
                  <a:schemeClr val="bg1"/>
                </a:solidFill>
                <a:latin typeface="Times New Roman" pitchFamily="18" charset="0"/>
                <a:cs typeface="Times New Roman" pitchFamily="18" charset="0"/>
              </a:rPr>
              <a:t>Subtitle : turn on CC</a:t>
            </a:r>
          </a:p>
        </p:txBody>
      </p:sp>
    </p:spTree>
    <p:extLst>
      <p:ext uri="{BB962C8B-B14F-4D97-AF65-F5344CB8AC3E}">
        <p14:creationId xmlns:p14="http://schemas.microsoft.com/office/powerpoint/2010/main" val="42656222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FC2282E4-00D5-4DE9-9C9A-2EAB447A1A45}"/>
              </a:ext>
            </a:extLst>
          </p:cNvPr>
          <p:cNvGrpSpPr/>
          <p:nvPr/>
        </p:nvGrpSpPr>
        <p:grpSpPr>
          <a:xfrm>
            <a:off x="0" y="41007"/>
            <a:ext cx="3888210" cy="1570765"/>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4"/>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91707" y="718364"/>
              <a:ext cx="6184655" cy="1315925"/>
            </a:xfrm>
            <a:prstGeom prst="rect">
              <a:avLst/>
            </a:prstGeom>
            <a:noFill/>
          </p:spPr>
          <p:txBody>
            <a:bodyPr wrap="square" rtlCol="0">
              <a:spAutoFit/>
            </a:bodyPr>
            <a:lstStyle/>
            <a:p>
              <a:pPr algn="ctr" eaLnBrk="1" hangingPunct="1"/>
              <a:r>
                <a:rPr lang="en-US" sz="2400" b="1" dirty="0" err="1" smtClean="0">
                  <a:latin typeface="Times New Roman" pitchFamily="18" charset="0"/>
                  <a:cs typeface="Times New Roman" pitchFamily="18" charset="0"/>
                </a:rPr>
                <a:t>Thực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hiện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phép</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tính</a:t>
              </a:r>
              <a:r>
                <a:rPr lang="en-US" sz="2400" b="1" dirty="0" smtClean="0">
                  <a:latin typeface="Times New Roman" pitchFamily="18" charset="0"/>
                  <a:cs typeface="Times New Roman" pitchFamily="18" charset="0"/>
                </a:rPr>
                <a:t>: </a:t>
              </a:r>
            </a:p>
            <a:p>
              <a:pPr algn="ctr" eaLnBrk="1" hangingPunct="1"/>
              <a:r>
                <a:rPr lang="en-US" sz="2400" b="1" dirty="0" smtClean="0">
                  <a:latin typeface="Times New Roman" pitchFamily="18" charset="0"/>
                  <a:cs typeface="Times New Roman" pitchFamily="18" charset="0"/>
                </a:rPr>
                <a:t>6 </a:t>
              </a:r>
              <a:r>
                <a:rPr lang="en-US" sz="2400" b="1" dirty="0">
                  <a:latin typeface="Times New Roman" pitchFamily="18" charset="0"/>
                  <a:cs typeface="Times New Roman" pitchFamily="18" charset="0"/>
                </a:rPr>
                <a:t>– </a:t>
              </a:r>
              <a:r>
                <a:rPr lang="en-US" sz="2400" b="1" dirty="0" smtClean="0">
                  <a:latin typeface="Times New Roman" pitchFamily="18" charset="0"/>
                  <a:cs typeface="Times New Roman" pitchFamily="18" charset="0"/>
                </a:rPr>
                <a:t>9 = ? </a:t>
              </a:r>
              <a:endParaRPr lang="en-US" sz="2400" b="1" dirty="0">
                <a:latin typeface="Times New Roman" pitchFamily="18" charset="0"/>
                <a:cs typeface="Times New Roman" pitchFamily="18"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412058" y="2328413"/>
            <a:ext cx="142875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3835" y="2096048"/>
            <a:ext cx="142875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28411">
            <a:off x="8523875" y="4662990"/>
            <a:ext cx="399054"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3840" y="3876985"/>
            <a:ext cx="562650" cy="520972"/>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52039" y="4515774"/>
            <a:ext cx="2392464" cy="2196449"/>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9">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359971" y="1582966"/>
            <a:ext cx="2525906"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4495801" y="51759"/>
            <a:ext cx="4610986" cy="2792843"/>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251258" y="898706"/>
              <a:ext cx="3750825" cy="1096889"/>
            </a:xfrm>
            <a:prstGeom prst="rect">
              <a:avLst/>
            </a:prstGeom>
            <a:noFill/>
          </p:spPr>
          <p:txBody>
            <a:bodyPr wrap="square" rtlCol="0">
              <a:spAutoFit/>
            </a:bodyPr>
            <a:lstStyle/>
            <a:p>
              <a:pPr algn="ctr" eaLnBrk="1" hangingPunct="1"/>
              <a:r>
                <a:rPr lang="en-US" sz="2800" b="1" dirty="0" smtClean="0">
                  <a:latin typeface="Times New Roman" pitchFamily="18" charset="0"/>
                  <a:cs typeface="Times New Roman" pitchFamily="18" charset="0"/>
                </a:rPr>
                <a:t>6 - 9 = </a:t>
              </a:r>
              <a:r>
                <a:rPr lang="en-US" sz="2800" b="1" dirty="0">
                  <a:latin typeface="Times New Roman" pitchFamily="18" charset="0"/>
                  <a:cs typeface="Times New Roman" pitchFamily="18" charset="0"/>
                </a:rPr>
                <a:t>6 + (-9</a:t>
              </a:r>
              <a:r>
                <a:rPr lang="en-US" sz="2800" b="1" dirty="0" smtClean="0">
                  <a:latin typeface="Times New Roman" pitchFamily="18" charset="0"/>
                  <a:cs typeface="Times New Roman" pitchFamily="18" charset="0"/>
                </a:rPr>
                <a:t>) </a:t>
              </a:r>
            </a:p>
            <a:p>
              <a:pPr algn="ctr" eaLnBrk="1" hangingPunct="1"/>
              <a:r>
                <a:rPr lang="en-US" sz="2800" b="1" dirty="0" smtClean="0">
                  <a:latin typeface="Times New Roman" pitchFamily="18" charset="0"/>
                  <a:cs typeface="Times New Roman" pitchFamily="18" charset="0"/>
                </a:rPr>
                <a:t>= - (9 – 6) = -3 </a:t>
              </a:r>
              <a:endParaRPr lang="en-US" sz="2800" b="1" dirty="0">
                <a:latin typeface="Times New Roman" pitchFamily="18" charset="0"/>
                <a:cs typeface="Times New Roman" pitchFamily="18" charset="0"/>
              </a:endParaRPr>
            </a:p>
          </p:txBody>
        </p:sp>
      </p:grpSp>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91200" y="4420994"/>
            <a:ext cx="7757210" cy="2818832"/>
          </a:xfrm>
          <a:prstGeom prst="rect">
            <a:avLst/>
          </a:prstGeom>
        </p:spPr>
      </p:pic>
      <p:sp>
        <p:nvSpPr>
          <p:cNvPr id="46" name="Rectangle: Rounded Corners 45">
            <a:extLst>
              <a:ext uri="{FF2B5EF4-FFF2-40B4-BE49-F238E27FC236}">
                <a16:creationId xmlns:a16="http://schemas.microsoft.com/office/drawing/2014/main" id="{0AD75860-9F81-4165-A3C2-829D5EEFD74A}"/>
              </a:ext>
            </a:extLst>
          </p:cNvPr>
          <p:cNvSpPr/>
          <p:nvPr/>
        </p:nvSpPr>
        <p:spPr>
          <a:xfrm>
            <a:off x="164940" y="6157732"/>
            <a:ext cx="2092124"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imes New Roman" pitchFamily="18" charset="0"/>
                <a:ea typeface="Tahoma" panose="020B0604030504040204" pitchFamily="34" charset="0"/>
                <a:cs typeface="Times New Roman" pitchFamily="18" charset="0"/>
              </a:rPr>
              <a:t>CƠN M</a:t>
            </a:r>
            <a:r>
              <a:rPr lang="vi-VN">
                <a:solidFill>
                  <a:schemeClr val="tx1"/>
                </a:solidFill>
                <a:latin typeface="Times New Roman" pitchFamily="18" charset="0"/>
                <a:ea typeface="Tahoma" panose="020B0604030504040204" pitchFamily="34" charset="0"/>
                <a:cs typeface="Times New Roman" pitchFamily="18" charset="0"/>
              </a:rPr>
              <a:t>Ư</a:t>
            </a:r>
            <a:r>
              <a:rPr lang="en-US">
                <a:solidFill>
                  <a:schemeClr val="tx1"/>
                </a:solidFill>
                <a:latin typeface="Times New Roman" pitchFamily="18" charset="0"/>
                <a:ea typeface="Tahoma" panose="020B0604030504040204" pitchFamily="34" charset="0"/>
                <a:cs typeface="Times New Roman" pitchFamily="18" charset="0"/>
              </a:rPr>
              <a:t>A SỐ 1 …</a:t>
            </a:r>
          </a:p>
        </p:txBody>
      </p:sp>
    </p:spTree>
    <p:extLst>
      <p:ext uri="{BB962C8B-B14F-4D97-AF65-F5344CB8AC3E}">
        <p14:creationId xmlns:p14="http://schemas.microsoft.com/office/powerpoint/2010/main" val="195864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46"/>
                                        </p:tgtEl>
                                      </p:cBhvr>
                                    </p:animEffect>
                                    <p:animScale>
                                      <p:cBhvr>
                                        <p:cTn id="9" dur="1000" autoRev="1" fill="hold"/>
                                        <p:tgtEl>
                                          <p:spTgt spid="46"/>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4.79167E-6 7.40741E-7 L -0.03723 7.40741E-7 " pathEditMode="relative" rAng="0" ptsTypes="AA">
                                      <p:cBhvr>
                                        <p:cTn id="26" dur="5000" fill="hold"/>
                                        <p:tgtEl>
                                          <p:spTgt spid="21"/>
                                        </p:tgtEl>
                                        <p:attrNameLst>
                                          <p:attrName>ppt_x</p:attrName>
                                          <p:attrName>ppt_y</p:attrName>
                                        </p:attrNameLst>
                                      </p:cBhvr>
                                      <p:rCtr x="-1862"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1608" y="4446027"/>
            <a:ext cx="7757210" cy="2818832"/>
          </a:xfrm>
          <a:prstGeom prst="rect">
            <a:avLst/>
          </a:prstGeom>
        </p:spPr>
      </p:pic>
      <p:grpSp>
        <p:nvGrpSpPr>
          <p:cNvPr id="36" name="Group 35">
            <a:extLst>
              <a:ext uri="{FF2B5EF4-FFF2-40B4-BE49-F238E27FC236}">
                <a16:creationId xmlns:a16="http://schemas.microsoft.com/office/drawing/2014/main" id="{FC2282E4-00D5-4DE9-9C9A-2EAB447A1A45}"/>
              </a:ext>
            </a:extLst>
          </p:cNvPr>
          <p:cNvGrpSpPr/>
          <p:nvPr/>
        </p:nvGrpSpPr>
        <p:grpSpPr>
          <a:xfrm>
            <a:off x="0" y="41007"/>
            <a:ext cx="3888210" cy="1787793"/>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5"/>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72048" y="377047"/>
              <a:ext cx="6184654" cy="830997"/>
            </a:xfrm>
            <a:prstGeom prst="rect">
              <a:avLst/>
            </a:prstGeom>
            <a:noFill/>
          </p:spPr>
          <p:txBody>
            <a:bodyPr wrap="square" rtlCol="0">
              <a:spAutoFit/>
            </a:bodyPr>
            <a:lstStyle/>
            <a:p>
              <a:pPr algn="ctr"/>
              <a:r>
                <a:rPr lang="en-US" sz="2400" b="1" dirty="0" err="1">
                  <a:latin typeface="Times New Roman" pitchFamily="18" charset="0"/>
                  <a:cs typeface="Times New Roman" pitchFamily="18" charset="0"/>
                </a:rPr>
                <a:t>Thực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hiện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phép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tính</a:t>
              </a:r>
              <a:r>
                <a:rPr lang="en-US" sz="2400" b="1" dirty="0">
                  <a:latin typeface="Times New Roman" pitchFamily="18" charset="0"/>
                  <a:cs typeface="Times New Roman" pitchFamily="18" charset="0"/>
                </a:rPr>
                <a:t>: </a:t>
              </a:r>
            </a:p>
            <a:p>
              <a:pPr algn="ctr" eaLnBrk="1" hangingPunct="1"/>
              <a:r>
                <a:rPr lang="en-US" sz="2400" b="1" dirty="0" smtClean="0">
                  <a:latin typeface="Times New Roman" pitchFamily="18" charset="0"/>
                  <a:cs typeface="Times New Roman" pitchFamily="18" charset="0"/>
                </a:rPr>
                <a:t>23 </a:t>
              </a:r>
              <a:r>
                <a:rPr lang="en-US" sz="2400" b="1" dirty="0">
                  <a:latin typeface="Times New Roman" pitchFamily="18" charset="0"/>
                  <a:cs typeface="Times New Roman" pitchFamily="18" charset="0"/>
                </a:rPr>
                <a:t>– (-12</a:t>
              </a:r>
              <a:r>
                <a:rPr lang="en-US" sz="2400" b="1" dirty="0" smtClean="0">
                  <a:latin typeface="Times New Roman" pitchFamily="18" charset="0"/>
                  <a:cs typeface="Times New Roman" pitchFamily="18" charset="0"/>
                </a:rPr>
                <a:t>) = ? </a:t>
              </a: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412058" y="2328413"/>
            <a:ext cx="142875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3835" y="2096048"/>
            <a:ext cx="142875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8523875" y="4662990"/>
            <a:ext cx="399054"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3840" y="3876985"/>
            <a:ext cx="562650" cy="520972"/>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52039" y="4515774"/>
            <a:ext cx="2392464" cy="2196449"/>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174307" y="1489802"/>
            <a:ext cx="2525906"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3888210" y="0"/>
            <a:ext cx="5199501" cy="2744388"/>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251258" y="898706"/>
              <a:ext cx="3750825" cy="1116255"/>
            </a:xfrm>
            <a:prstGeom prst="rect">
              <a:avLst/>
            </a:prstGeom>
            <a:noFill/>
          </p:spPr>
          <p:txBody>
            <a:bodyPr wrap="square" rtlCol="0">
              <a:spAutoFit/>
            </a:bodyPr>
            <a:lstStyle/>
            <a:p>
              <a:pPr algn="ctr" eaLnBrk="1" hangingPunct="1"/>
              <a:r>
                <a:rPr lang="en-US" sz="2800" b="1" dirty="0" smtClean="0">
                  <a:latin typeface="Times New Roman" pitchFamily="18" charset="0"/>
                  <a:cs typeface="Times New Roman" pitchFamily="18" charset="0"/>
                </a:rPr>
                <a:t>23 – (- 12) </a:t>
              </a:r>
            </a:p>
            <a:p>
              <a:pPr algn="ctr" eaLnBrk="1" hangingPunct="1"/>
              <a:r>
                <a:rPr lang="en-US" sz="2800" b="1" dirty="0" smtClean="0">
                  <a:latin typeface="Times New Roman" pitchFamily="18" charset="0"/>
                  <a:cs typeface="Times New Roman" pitchFamily="18" charset="0"/>
                </a:rPr>
                <a:t>= </a:t>
              </a:r>
              <a:r>
                <a:rPr lang="en-US" sz="2800" b="1" dirty="0">
                  <a:latin typeface="Times New Roman" pitchFamily="18" charset="0"/>
                  <a:cs typeface="Times New Roman" pitchFamily="18" charset="0"/>
                </a:rPr>
                <a:t>23 + 12 = 35</a:t>
              </a:r>
            </a:p>
          </p:txBody>
        </p:sp>
      </p:grpSp>
      <p:sp>
        <p:nvSpPr>
          <p:cNvPr id="17" name="Rectangle: Rounded Corners 16">
            <a:extLst>
              <a:ext uri="{FF2B5EF4-FFF2-40B4-BE49-F238E27FC236}">
                <a16:creationId xmlns:a16="http://schemas.microsoft.com/office/drawing/2014/main" id="{90F92439-966E-4604-B29A-CA37D30E35D7}"/>
              </a:ext>
            </a:extLst>
          </p:cNvPr>
          <p:cNvSpPr/>
          <p:nvPr/>
        </p:nvSpPr>
        <p:spPr>
          <a:xfrm>
            <a:off x="164940" y="6157732"/>
            <a:ext cx="2092124"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imes New Roman" pitchFamily="18" charset="0"/>
                <a:ea typeface="Tahoma" panose="020B0604030504040204" pitchFamily="34" charset="0"/>
                <a:cs typeface="Times New Roman" pitchFamily="18" charset="0"/>
              </a:rPr>
              <a:t>CƠN M</a:t>
            </a:r>
            <a:r>
              <a:rPr lang="vi-VN">
                <a:solidFill>
                  <a:schemeClr val="tx1"/>
                </a:solidFill>
                <a:latin typeface="Times New Roman" pitchFamily="18" charset="0"/>
                <a:ea typeface="Tahoma" panose="020B0604030504040204" pitchFamily="34" charset="0"/>
                <a:cs typeface="Times New Roman" pitchFamily="18" charset="0"/>
              </a:rPr>
              <a:t>Ư</a:t>
            </a:r>
            <a:r>
              <a:rPr lang="en-US">
                <a:solidFill>
                  <a:schemeClr val="tx1"/>
                </a:solidFill>
                <a:latin typeface="Times New Roman" pitchFamily="18" charset="0"/>
                <a:ea typeface="Tahoma" panose="020B0604030504040204" pitchFamily="34" charset="0"/>
                <a:cs typeface="Times New Roman" pitchFamily="18" charset="0"/>
              </a:rPr>
              <a:t>A SỐ 2 …</a:t>
            </a:r>
          </a:p>
        </p:txBody>
      </p:sp>
    </p:spTree>
    <p:extLst>
      <p:ext uri="{BB962C8B-B14F-4D97-AF65-F5344CB8AC3E}">
        <p14:creationId xmlns:p14="http://schemas.microsoft.com/office/powerpoint/2010/main" val="119125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3.95833E-6 7.40741E-7 L -0.02578 7.40741E-7 " pathEditMode="relative" rAng="0" ptsTypes="AA">
                                      <p:cBhvr>
                                        <p:cTn id="26" dur="5000" fill="hold"/>
                                        <p:tgtEl>
                                          <p:spTgt spid="21"/>
                                        </p:tgtEl>
                                        <p:attrNameLst>
                                          <p:attrName>ppt_x</p:attrName>
                                          <p:attrName>ppt_y</p:attrName>
                                        </p:attrNameLst>
                                      </p:cBhvr>
                                      <p:rCtr x="-1289"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400" y="4383680"/>
            <a:ext cx="7757210" cy="2818832"/>
          </a:xfrm>
          <a:prstGeom prst="rect">
            <a:avLst/>
          </a:prstGeom>
        </p:spPr>
      </p:pic>
      <p:grpSp>
        <p:nvGrpSpPr>
          <p:cNvPr id="36" name="Group 35">
            <a:extLst>
              <a:ext uri="{FF2B5EF4-FFF2-40B4-BE49-F238E27FC236}">
                <a16:creationId xmlns:a16="http://schemas.microsoft.com/office/drawing/2014/main" id="{FC2282E4-00D5-4DE9-9C9A-2EAB447A1A45}"/>
              </a:ext>
            </a:extLst>
          </p:cNvPr>
          <p:cNvGrpSpPr/>
          <p:nvPr/>
        </p:nvGrpSpPr>
        <p:grpSpPr>
          <a:xfrm>
            <a:off x="0" y="41007"/>
            <a:ext cx="4191000" cy="2055041"/>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5"/>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72048" y="377047"/>
              <a:ext cx="6184654" cy="830997"/>
            </a:xfrm>
            <a:prstGeom prst="rect">
              <a:avLst/>
            </a:prstGeom>
            <a:noFill/>
          </p:spPr>
          <p:txBody>
            <a:bodyPr wrap="square" rtlCol="0">
              <a:spAutoFit/>
            </a:bodyPr>
            <a:lstStyle/>
            <a:p>
              <a:pPr algn="ctr"/>
              <a:r>
                <a:rPr lang="en-US" sz="2400" b="1" dirty="0" err="1">
                  <a:latin typeface="Times New Roman" pitchFamily="18" charset="0"/>
                  <a:cs typeface="Times New Roman" pitchFamily="18" charset="0"/>
                </a:rPr>
                <a:t>Thực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hiện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phép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tính</a:t>
              </a:r>
              <a:r>
                <a:rPr lang="en-US" sz="2400" b="1" dirty="0">
                  <a:latin typeface="Times New Roman" pitchFamily="18" charset="0"/>
                  <a:cs typeface="Times New Roman" pitchFamily="18" charset="0"/>
                </a:rPr>
                <a:t>: </a:t>
              </a:r>
            </a:p>
            <a:p>
              <a:pPr algn="ctr" eaLnBrk="1" hangingPunct="1"/>
              <a:r>
                <a:rPr lang="en-US" sz="2400" b="1" dirty="0" smtClean="0">
                  <a:latin typeface="Times New Roman" pitchFamily="18" charset="0"/>
                  <a:cs typeface="Times New Roman" pitchFamily="18" charset="0"/>
                </a:rPr>
                <a:t>(-</a:t>
              </a:r>
              <a:r>
                <a:rPr lang="en-US" sz="2400" b="1" dirty="0">
                  <a:latin typeface="Times New Roman" pitchFamily="18" charset="0"/>
                  <a:cs typeface="Times New Roman" pitchFamily="18" charset="0"/>
                </a:rPr>
                <a:t>35) – (-60</a:t>
              </a:r>
              <a:r>
                <a:rPr lang="en-US" sz="2400" b="1" dirty="0" smtClean="0">
                  <a:latin typeface="Times New Roman" pitchFamily="18" charset="0"/>
                  <a:cs typeface="Times New Roman" pitchFamily="18" charset="0"/>
                </a:rPr>
                <a:t>) = ?</a:t>
              </a: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412058" y="2328413"/>
            <a:ext cx="142875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3835" y="2096048"/>
            <a:ext cx="142875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8523875" y="4662990"/>
            <a:ext cx="399054"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3840" y="3876985"/>
            <a:ext cx="562650" cy="520972"/>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52039" y="4515774"/>
            <a:ext cx="2392464" cy="2196449"/>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485165" y="1582966"/>
            <a:ext cx="2525906"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3888211" y="51759"/>
            <a:ext cx="5199500" cy="2792843"/>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610830" y="640311"/>
              <a:ext cx="3750825" cy="1592259"/>
            </a:xfrm>
            <a:prstGeom prst="rect">
              <a:avLst/>
            </a:prstGeom>
            <a:noFill/>
          </p:spPr>
          <p:txBody>
            <a:bodyPr wrap="square" rtlCol="0">
              <a:spAutoFit/>
            </a:bodyPr>
            <a:lstStyle/>
            <a:p>
              <a:pPr algn="just" eaLnBrk="1" hangingPunct="1"/>
              <a:r>
                <a:rPr lang="en-US" sz="2800" b="1" dirty="0" smtClean="0">
                  <a:latin typeface="Times New Roman" pitchFamily="18" charset="0"/>
                  <a:cs typeface="Times New Roman" pitchFamily="18" charset="0"/>
                </a:rPr>
                <a:t>(- 35) – (- 60) </a:t>
              </a:r>
            </a:p>
            <a:p>
              <a:pPr algn="just" eaLnBrk="1" hangingPunct="1"/>
              <a:r>
                <a:rPr lang="en-US" sz="2800" b="1" dirty="0" smtClean="0">
                  <a:latin typeface="Times New Roman" pitchFamily="18" charset="0"/>
                  <a:cs typeface="Times New Roman" pitchFamily="18" charset="0"/>
                </a:rPr>
                <a:t>= </a:t>
              </a:r>
              <a:r>
                <a:rPr lang="en-US" sz="2800" b="1" dirty="0">
                  <a:latin typeface="Times New Roman" pitchFamily="18" charset="0"/>
                  <a:cs typeface="Times New Roman" pitchFamily="18" charset="0"/>
                </a:rPr>
                <a:t>(-35) + </a:t>
              </a:r>
              <a:r>
                <a:rPr lang="en-US" sz="2800" b="1" dirty="0" smtClean="0">
                  <a:latin typeface="Times New Roman" pitchFamily="18" charset="0"/>
                  <a:cs typeface="Times New Roman" pitchFamily="18" charset="0"/>
                </a:rPr>
                <a:t>60 </a:t>
              </a:r>
            </a:p>
            <a:p>
              <a:pPr algn="just" eaLnBrk="1" hangingPunct="1"/>
              <a:r>
                <a:rPr lang="en-US" sz="2800" b="1" dirty="0" smtClean="0">
                  <a:latin typeface="Times New Roman" pitchFamily="18" charset="0"/>
                  <a:cs typeface="Times New Roman" pitchFamily="18" charset="0"/>
                </a:rPr>
                <a:t>= 60 – 35 = 25</a:t>
              </a:r>
              <a:endParaRPr lang="en-US" sz="2800" b="1" dirty="0">
                <a:latin typeface="Times New Roman" pitchFamily="18" charset="0"/>
                <a:cs typeface="Times New Roman" pitchFamily="18" charset="0"/>
              </a:endParaRPr>
            </a:p>
          </p:txBody>
        </p:sp>
      </p:grpSp>
      <p:sp>
        <p:nvSpPr>
          <p:cNvPr id="17" name="Rectangle: Rounded Corners 16">
            <a:extLst>
              <a:ext uri="{FF2B5EF4-FFF2-40B4-BE49-F238E27FC236}">
                <a16:creationId xmlns:a16="http://schemas.microsoft.com/office/drawing/2014/main" id="{22E6EF1A-9C01-4C75-A034-B3BC57B74AB1}"/>
              </a:ext>
            </a:extLst>
          </p:cNvPr>
          <p:cNvSpPr/>
          <p:nvPr/>
        </p:nvSpPr>
        <p:spPr>
          <a:xfrm>
            <a:off x="164940" y="6157732"/>
            <a:ext cx="2092124"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imes New Roman" pitchFamily="18" charset="0"/>
                <a:ea typeface="Tahoma" panose="020B0604030504040204" pitchFamily="34" charset="0"/>
                <a:cs typeface="Times New Roman" pitchFamily="18" charset="0"/>
              </a:rPr>
              <a:t>CƠN M</a:t>
            </a:r>
            <a:r>
              <a:rPr lang="vi-VN">
                <a:solidFill>
                  <a:schemeClr val="tx1"/>
                </a:solidFill>
                <a:latin typeface="Times New Roman" pitchFamily="18" charset="0"/>
                <a:ea typeface="Tahoma" panose="020B0604030504040204" pitchFamily="34" charset="0"/>
                <a:cs typeface="Times New Roman" pitchFamily="18" charset="0"/>
              </a:rPr>
              <a:t>Ư</a:t>
            </a:r>
            <a:r>
              <a:rPr lang="en-US">
                <a:solidFill>
                  <a:schemeClr val="tx1"/>
                </a:solidFill>
                <a:latin typeface="Times New Roman" pitchFamily="18" charset="0"/>
                <a:ea typeface="Tahoma" panose="020B0604030504040204" pitchFamily="34" charset="0"/>
                <a:cs typeface="Times New Roman" pitchFamily="18" charset="0"/>
              </a:rPr>
              <a:t>A SỐ 3 …</a:t>
            </a:r>
          </a:p>
        </p:txBody>
      </p:sp>
    </p:spTree>
    <p:extLst>
      <p:ext uri="{BB962C8B-B14F-4D97-AF65-F5344CB8AC3E}">
        <p14:creationId xmlns:p14="http://schemas.microsoft.com/office/powerpoint/2010/main" val="116923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2.5E-6 7.40741E-7 L -0.05039 7.40741E-7 " pathEditMode="relative" rAng="0" ptsTypes="AA">
                                      <p:cBhvr>
                                        <p:cTn id="26" dur="5000" fill="hold"/>
                                        <p:tgtEl>
                                          <p:spTgt spid="21"/>
                                        </p:tgtEl>
                                        <p:attrNameLst>
                                          <p:attrName>ppt_x</p:attrName>
                                          <p:attrName>ppt_y</p:attrName>
                                        </p:attrNameLst>
                                      </p:cBhvr>
                                      <p:rCtr x="-2526"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203" y="4351607"/>
            <a:ext cx="7757210" cy="2818832"/>
          </a:xfrm>
          <a:prstGeom prst="rect">
            <a:avLst/>
          </a:prstGeom>
        </p:spPr>
      </p:pic>
      <p:grpSp>
        <p:nvGrpSpPr>
          <p:cNvPr id="36" name="Group 35">
            <a:extLst>
              <a:ext uri="{FF2B5EF4-FFF2-40B4-BE49-F238E27FC236}">
                <a16:creationId xmlns:a16="http://schemas.microsoft.com/office/drawing/2014/main" id="{FC2282E4-00D5-4DE9-9C9A-2EAB447A1A45}"/>
              </a:ext>
            </a:extLst>
          </p:cNvPr>
          <p:cNvGrpSpPr/>
          <p:nvPr/>
        </p:nvGrpSpPr>
        <p:grpSpPr>
          <a:xfrm>
            <a:off x="0" y="41007"/>
            <a:ext cx="3505200" cy="1541959"/>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5"/>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72048" y="377047"/>
              <a:ext cx="6184653" cy="1340508"/>
            </a:xfrm>
            <a:prstGeom prst="rect">
              <a:avLst/>
            </a:prstGeom>
            <a:noFill/>
          </p:spPr>
          <p:txBody>
            <a:bodyPr wrap="square" rtlCol="0">
              <a:spAutoFit/>
            </a:bodyPr>
            <a:lstStyle/>
            <a:p>
              <a:pPr lvl="0" algn="ctr" fontAlgn="auto">
                <a:spcBef>
                  <a:spcPts val="0"/>
                </a:spcBef>
                <a:spcAft>
                  <a:spcPts val="0"/>
                </a:spcAft>
                <a:defRPr/>
              </a:pPr>
              <a:r>
                <a:rPr lang="en-US" sz="2400" b="1" dirty="0" err="1" smtClean="0">
                  <a:latin typeface="Times New Roman" pitchFamily="18" charset="0"/>
                  <a:cs typeface="Times New Roman" pitchFamily="18" charset="0"/>
                </a:rPr>
                <a:t>Thực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hiện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phép</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tính</a:t>
              </a:r>
              <a:r>
                <a:rPr lang="en-US" sz="2400" b="1" dirty="0">
                  <a:latin typeface="Times New Roman" pitchFamily="18" charset="0"/>
                  <a:cs typeface="Times New Roman" pitchFamily="18" charset="0"/>
                </a:rPr>
                <a:t>:</a:t>
              </a:r>
              <a:endParaRPr lang="en-US" sz="2400" b="1" dirty="0" smtClean="0">
                <a:latin typeface="Times New Roman" pitchFamily="18" charset="0"/>
                <a:cs typeface="Times New Roman" pitchFamily="18" charset="0"/>
              </a:endParaRPr>
            </a:p>
            <a:p>
              <a:pPr lvl="0" algn="ctr" fontAlgn="auto">
                <a:spcBef>
                  <a:spcPts val="0"/>
                </a:spcBef>
                <a:spcAft>
                  <a:spcPts val="0"/>
                </a:spcAft>
                <a:defRPr/>
              </a:pPr>
              <a:r>
                <a:rPr lang="en-US" sz="2400" b="1" dirty="0" smtClean="0">
                  <a:latin typeface="Times New Roman" pitchFamily="18" charset="0"/>
                  <a:cs typeface="Times New Roman" pitchFamily="18" charset="0"/>
                </a:rPr>
                <a:t>(- 47</a:t>
              </a:r>
              <a:r>
                <a:rPr lang="en-US" sz="2400" b="1" dirty="0">
                  <a:latin typeface="Times New Roman" pitchFamily="18" charset="0"/>
                  <a:cs typeface="Times New Roman" pitchFamily="18" charset="0"/>
                </a:rPr>
                <a:t>) – </a:t>
              </a:r>
              <a:r>
                <a:rPr lang="en-US" sz="2400" b="1" dirty="0" smtClean="0">
                  <a:latin typeface="Times New Roman" pitchFamily="18" charset="0"/>
                  <a:cs typeface="Times New Roman" pitchFamily="18" charset="0"/>
                </a:rPr>
                <a:t>53 = ?</a:t>
              </a: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412058" y="2328413"/>
            <a:ext cx="142875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3835" y="2096048"/>
            <a:ext cx="142875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8523875" y="4662990"/>
            <a:ext cx="399054"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3840" y="3876985"/>
            <a:ext cx="562650" cy="520972"/>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52039" y="4515774"/>
            <a:ext cx="2392464" cy="2196449"/>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197496" y="1489801"/>
            <a:ext cx="2525906"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3581400" y="51759"/>
            <a:ext cx="5506311" cy="3301041"/>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251258" y="898706"/>
              <a:ext cx="3750825" cy="1347129"/>
            </a:xfrm>
            <a:prstGeom prst="rect">
              <a:avLst/>
            </a:prstGeom>
            <a:noFill/>
          </p:spPr>
          <p:txBody>
            <a:bodyPr wrap="square" rtlCol="0">
              <a:spAutoFit/>
            </a:bodyPr>
            <a:lstStyle/>
            <a:p>
              <a:pPr fontAlgn="auto">
                <a:spcBef>
                  <a:spcPts val="0"/>
                </a:spcBef>
                <a:spcAft>
                  <a:spcPts val="0"/>
                </a:spcAft>
                <a:defRPr/>
              </a:pPr>
              <a:r>
                <a:rPr kumimoji="0" lang="en-US" sz="2800" b="1" i="0" u="none" strike="noStrike" kern="1200" cap="none" spc="0" normalizeH="0" baseline="0" noProof="0" dirty="0" smtClean="0">
                  <a:ln>
                    <a:noFill/>
                  </a:ln>
                  <a:effectLst/>
                  <a:uLnTx/>
                  <a:uFillTx/>
                  <a:latin typeface="Times New Roman" pitchFamily="18" charset="0"/>
                  <a:ea typeface="Tahoma" panose="020B0604030504040204" pitchFamily="34" charset="0"/>
                  <a:cs typeface="Times New Roman" pitchFamily="18" charset="0"/>
                </a:rPr>
                <a:t>(- 47) – 53 </a:t>
              </a:r>
              <a:r>
                <a:rPr lang="en-US" sz="2800" b="1" dirty="0" smtClean="0">
                  <a:latin typeface="Times New Roman" pitchFamily="18" charset="0"/>
                  <a:cs typeface="Times New Roman" pitchFamily="18" charset="0"/>
                </a:rPr>
                <a:t>= </a:t>
              </a:r>
              <a:r>
                <a:rPr lang="en-US" sz="2800" b="1" dirty="0">
                  <a:latin typeface="Times New Roman" pitchFamily="18" charset="0"/>
                  <a:cs typeface="Times New Roman" pitchFamily="18" charset="0"/>
                </a:rPr>
                <a:t>(-47) + (-53</a:t>
              </a:r>
              <a:r>
                <a:rPr lang="en-US" sz="2800" b="1" dirty="0" smtClean="0">
                  <a:latin typeface="Times New Roman" pitchFamily="18" charset="0"/>
                  <a:cs typeface="Times New Roman" pitchFamily="18" charset="0"/>
                </a:rPr>
                <a:t>) = - (47 + 53) = - 100</a:t>
              </a:r>
              <a:endParaRPr lang="en-US" sz="2800" b="1" dirty="0">
                <a:latin typeface="Times New Roman"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effectLst/>
                  <a:uLnTx/>
                  <a:uFillTx/>
                  <a:latin typeface="Times New Roman" pitchFamily="18" charset="0"/>
                  <a:ea typeface="Tahoma" panose="020B0604030504040204" pitchFamily="34" charset="0"/>
                  <a:cs typeface="Times New Roman" pitchFamily="18" charset="0"/>
                </a:rPr>
                <a:t> </a:t>
              </a:r>
              <a:endParaRPr kumimoji="0" lang="en-US" sz="2800" b="1" i="0" u="none" strike="noStrike" kern="1200" cap="none" spc="0" normalizeH="0" baseline="0" noProof="0" dirty="0">
                <a:ln>
                  <a:noFill/>
                </a:ln>
                <a:effectLst/>
                <a:uLnTx/>
                <a:uFillTx/>
                <a:latin typeface="Times New Roman" pitchFamily="18" charset="0"/>
                <a:ea typeface="Tahoma" panose="020B0604030504040204" pitchFamily="34" charset="0"/>
                <a:cs typeface="Times New Roman" pitchFamily="18" charset="0"/>
              </a:endParaRPr>
            </a:p>
          </p:txBody>
        </p:sp>
      </p:grpSp>
      <p:pic>
        <p:nvPicPr>
          <p:cNvPr id="17" name="Picture 16">
            <a:extLst>
              <a:ext uri="{FF2B5EF4-FFF2-40B4-BE49-F238E27FC236}">
                <a16:creationId xmlns:a16="http://schemas.microsoft.com/office/drawing/2014/main" id="{B27D932A-3F36-49B3-8E85-179DB38343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52039" y="4515774"/>
            <a:ext cx="2392464" cy="2196448"/>
          </a:xfrm>
          <a:prstGeom prst="rect">
            <a:avLst/>
          </a:prstGeom>
        </p:spPr>
      </p:pic>
      <p:sp>
        <p:nvSpPr>
          <p:cNvPr id="18" name="Rectangle: Rounded Corners 17">
            <a:extLst>
              <a:ext uri="{FF2B5EF4-FFF2-40B4-BE49-F238E27FC236}">
                <a16:creationId xmlns:a16="http://schemas.microsoft.com/office/drawing/2014/main" id="{A2AA5FC8-73F2-45D5-86F3-18AA4C38D830}"/>
              </a:ext>
            </a:extLst>
          </p:cNvPr>
          <p:cNvSpPr/>
          <p:nvPr/>
        </p:nvSpPr>
        <p:spPr>
          <a:xfrm>
            <a:off x="164940" y="6157732"/>
            <a:ext cx="2092124"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imes New Roman" pitchFamily="18" charset="0"/>
                <a:ea typeface="Tahoma" panose="020B0604030504040204" pitchFamily="34" charset="0"/>
                <a:cs typeface="Times New Roman" pitchFamily="18" charset="0"/>
              </a:rPr>
              <a:t>CƠN M</a:t>
            </a:r>
            <a:r>
              <a:rPr lang="vi-VN">
                <a:solidFill>
                  <a:schemeClr val="tx1"/>
                </a:solidFill>
                <a:latin typeface="Times New Roman" pitchFamily="18" charset="0"/>
                <a:ea typeface="Tahoma" panose="020B0604030504040204" pitchFamily="34" charset="0"/>
                <a:cs typeface="Times New Roman" pitchFamily="18" charset="0"/>
              </a:rPr>
              <a:t>Ư</a:t>
            </a:r>
            <a:r>
              <a:rPr lang="en-US">
                <a:solidFill>
                  <a:schemeClr val="tx1"/>
                </a:solidFill>
                <a:latin typeface="Times New Roman" pitchFamily="18" charset="0"/>
                <a:ea typeface="Tahoma" panose="020B0604030504040204" pitchFamily="34" charset="0"/>
                <a:cs typeface="Times New Roman" pitchFamily="18" charset="0"/>
              </a:rPr>
              <a:t>A SỐ 4 …</a:t>
            </a:r>
          </a:p>
        </p:txBody>
      </p:sp>
    </p:spTree>
    <p:extLst>
      <p:ext uri="{BB962C8B-B14F-4D97-AF65-F5344CB8AC3E}">
        <p14:creationId xmlns:p14="http://schemas.microsoft.com/office/powerpoint/2010/main" val="191164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8"/>
                                        </p:tgtEl>
                                      </p:cBhvr>
                                    </p:animEffect>
                                    <p:animScale>
                                      <p:cBhvr>
                                        <p:cTn id="9" dur="1000" autoRev="1" fill="hold"/>
                                        <p:tgtEl>
                                          <p:spTgt spid="18"/>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4.79167E-6 7.40741E-7 L -0.1082 7.40741E-7 " pathEditMode="relative" rAng="0" ptsTypes="AA">
                                      <p:cBhvr>
                                        <p:cTn id="26" dur="5000" fill="hold"/>
                                        <p:tgtEl>
                                          <p:spTgt spid="21"/>
                                        </p:tgtEl>
                                        <p:attrNameLst>
                                          <p:attrName>ppt_x</p:attrName>
                                          <p:attrName>ppt_y</p:attrName>
                                        </p:attrNameLst>
                                      </p:cBhvr>
                                      <p:rCtr x="-5417"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yay.wav"/>
                                        </p:tgtEl>
                                      </p:cMediaNode>
                                    </p:audio>
                                  </p:subTnLst>
                                </p:cTn>
                              </p:par>
                              <p:par>
                                <p:cTn id="30" presetID="1" presetClass="exit" presetSubtype="0" fill="hold" nodeType="withEffect">
                                  <p:stCondLst>
                                    <p:cond delay="5500"/>
                                  </p:stCondLst>
                                  <p:childTnLst>
                                    <p:set>
                                      <p:cBhvr>
                                        <p:cTn id="31" dur="1" fill="hold">
                                          <p:stCondLst>
                                            <p:cond delay="0"/>
                                          </p:stCondLst>
                                        </p:cTn>
                                        <p:tgtEl>
                                          <p:spTgt spid="3"/>
                                        </p:tgtEl>
                                        <p:attrNameLst>
                                          <p:attrName>style.visibility</p:attrName>
                                        </p:attrNameLst>
                                      </p:cBhvr>
                                      <p:to>
                                        <p:strVal val="hidden"/>
                                      </p:to>
                                    </p:set>
                                  </p:childTnLst>
                                </p:cTn>
                              </p:par>
                              <p:par>
                                <p:cTn id="32" presetID="1" presetClass="entr" presetSubtype="0" fill="hold" nodeType="withEffect">
                                  <p:stCondLst>
                                    <p:cond delay="5500"/>
                                  </p:stCondLst>
                                  <p:childTnLst>
                                    <p:set>
                                      <p:cBhvr>
                                        <p:cTn id="3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6560" y="4431336"/>
            <a:ext cx="7757210" cy="2818832"/>
          </a:xfrm>
          <a:prstGeom prst="rect">
            <a:avLst/>
          </a:prstGeom>
        </p:spPr>
      </p:pic>
      <p:grpSp>
        <p:nvGrpSpPr>
          <p:cNvPr id="36" name="Group 35">
            <a:extLst>
              <a:ext uri="{FF2B5EF4-FFF2-40B4-BE49-F238E27FC236}">
                <a16:creationId xmlns:a16="http://schemas.microsoft.com/office/drawing/2014/main" id="{FC2282E4-00D5-4DE9-9C9A-2EAB447A1A45}"/>
              </a:ext>
            </a:extLst>
          </p:cNvPr>
          <p:cNvGrpSpPr/>
          <p:nvPr/>
        </p:nvGrpSpPr>
        <p:grpSpPr>
          <a:xfrm>
            <a:off x="0" y="41007"/>
            <a:ext cx="3429000" cy="1940193"/>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7"/>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72048" y="377047"/>
              <a:ext cx="6184654" cy="10653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prstClr val="black"/>
                  </a:solidFill>
                  <a:effectLst/>
                  <a:uLnTx/>
                  <a:uFillTx/>
                  <a:latin typeface="Times New Roman" pitchFamily="18" charset="0"/>
                  <a:ea typeface="Tahoma" panose="020B0604030504040204" pitchFamily="34" charset="0"/>
                  <a:cs typeface="Times New Roman" pitchFamily="18" charset="0"/>
                </a:rPr>
                <a:t>Thực</a:t>
              </a:r>
              <a:r>
                <a:rPr kumimoji="0" lang="en-US" sz="2400" b="1" i="0" u="none" strike="noStrike" kern="1200" cap="none" spc="0" normalizeH="0" noProof="0" dirty="0" smtClean="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2400" b="1" i="0" u="none" strike="noStrike" kern="1200" cap="none" spc="0" normalizeH="0" noProof="0" dirty="0" err="1" smtClean="0">
                  <a:ln>
                    <a:noFill/>
                  </a:ln>
                  <a:solidFill>
                    <a:prstClr val="black"/>
                  </a:solidFill>
                  <a:effectLst/>
                  <a:uLnTx/>
                  <a:uFillTx/>
                  <a:latin typeface="Times New Roman" pitchFamily="18" charset="0"/>
                  <a:ea typeface="Tahoma" panose="020B0604030504040204" pitchFamily="34" charset="0"/>
                  <a:cs typeface="Times New Roman" pitchFamily="18" charset="0"/>
                </a:rPr>
                <a:t>hiện</a:t>
              </a:r>
              <a:r>
                <a:rPr kumimoji="0" lang="en-US" sz="2400" b="1" i="0" u="none" strike="noStrike" kern="1200" cap="none" spc="0" normalizeH="0" noProof="0" dirty="0" smtClean="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2400" b="1" i="0" u="none" strike="noStrike" kern="1200" cap="none" spc="0" normalizeH="0" noProof="0" dirty="0" err="1" smtClean="0">
                  <a:ln>
                    <a:noFill/>
                  </a:ln>
                  <a:solidFill>
                    <a:prstClr val="black"/>
                  </a:solidFill>
                  <a:effectLst/>
                  <a:uLnTx/>
                  <a:uFillTx/>
                  <a:latin typeface="Times New Roman" pitchFamily="18" charset="0"/>
                  <a:ea typeface="Tahoma" panose="020B0604030504040204" pitchFamily="34" charset="0"/>
                  <a:cs typeface="Times New Roman" pitchFamily="18" charset="0"/>
                </a:rPr>
                <a:t>phép</a:t>
              </a:r>
              <a:r>
                <a:rPr kumimoji="0" lang="en-US" sz="2400" b="1" i="0" u="none" strike="noStrike" kern="1200" cap="none" spc="0" normalizeH="0" noProof="0" dirty="0" smtClean="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2400" b="1" i="0" u="none" strike="noStrike" kern="1200" cap="none" spc="0" normalizeH="0" noProof="0" dirty="0" err="1" smtClean="0">
                  <a:ln>
                    <a:noFill/>
                  </a:ln>
                  <a:solidFill>
                    <a:prstClr val="black"/>
                  </a:solidFill>
                  <a:effectLst/>
                  <a:uLnTx/>
                  <a:uFillTx/>
                  <a:latin typeface="Times New Roman" pitchFamily="18" charset="0"/>
                  <a:ea typeface="Tahoma" panose="020B0604030504040204" pitchFamily="34" charset="0"/>
                  <a:cs typeface="Times New Roman" pitchFamily="18" charset="0"/>
                </a:rPr>
                <a:t>tính</a:t>
              </a:r>
              <a:r>
                <a:rPr kumimoji="0" lang="en-US" sz="2400" b="1" i="0" u="none" strike="noStrike" kern="1200" cap="none" spc="0" normalizeH="0" noProof="0" dirty="0" smtClean="0">
                  <a:ln>
                    <a:noFill/>
                  </a:ln>
                  <a:solidFill>
                    <a:prstClr val="black"/>
                  </a:solidFill>
                  <a:effectLst/>
                  <a:uLnTx/>
                  <a:uFillTx/>
                  <a:latin typeface="Times New Roman" pitchFamily="18" charset="0"/>
                  <a:ea typeface="Tahoma" panose="020B0604030504040204" pitchFamily="34" charset="0"/>
                  <a:cs typeface="Times New Roman" pitchFamily="18" charset="0"/>
                </a:rPr>
                <a:t>:</a:t>
              </a:r>
              <a:endParaRPr kumimoji="0" lang="en-US" sz="24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Tahoma" panose="020B0604030504040204" pitchFamily="34" charset="0"/>
                  <a:cs typeface="Times New Roman" pitchFamily="18" charset="0"/>
                </a:rPr>
                <a:t>(- 43)</a:t>
              </a:r>
              <a:r>
                <a:rPr kumimoji="0" lang="en-US" sz="2400" b="1" i="0" u="none" strike="noStrike" kern="1200" cap="none" spc="0" normalizeH="0" noProof="0" dirty="0" smtClean="0">
                  <a:ln>
                    <a:noFill/>
                  </a:ln>
                  <a:solidFill>
                    <a:prstClr val="black"/>
                  </a:solidFill>
                  <a:effectLst/>
                  <a:uLnTx/>
                  <a:uFillTx/>
                  <a:latin typeface="Times New Roman" pitchFamily="18" charset="0"/>
                  <a:ea typeface="Tahoma" panose="020B0604030504040204" pitchFamily="34" charset="0"/>
                  <a:cs typeface="Times New Roman" pitchFamily="18" charset="0"/>
                </a:rPr>
                <a:t> – (- 43) = ?</a:t>
              </a:r>
              <a:endParaRPr kumimoji="0" lang="en-US" sz="24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412058" y="2328413"/>
            <a:ext cx="142875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3835" y="2096048"/>
            <a:ext cx="142875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728411">
            <a:off x="8523875" y="4662990"/>
            <a:ext cx="399054"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03840" y="3876985"/>
            <a:ext cx="562650" cy="520972"/>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485165" y="1635803"/>
            <a:ext cx="2525906"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3429001" y="51760"/>
            <a:ext cx="5816494" cy="2843840"/>
            <a:chOff x="7367240" y="-61157"/>
            <a:chExt cx="5147716"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764131" y="868450"/>
              <a:ext cx="3750825" cy="1077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effectLst/>
                  <a:uLnTx/>
                  <a:uFillTx/>
                  <a:latin typeface="Times New Roman" pitchFamily="18" charset="0"/>
                  <a:ea typeface="Tahoma" panose="020B0604030504040204" pitchFamily="34" charset="0"/>
                  <a:cs typeface="Times New Roman" pitchFamily="18" charset="0"/>
                </a:rPr>
                <a:t>(-</a:t>
              </a:r>
              <a:r>
                <a:rPr kumimoji="0" lang="en-US" sz="2800" b="1" i="0" u="none" strike="noStrike" kern="1200" cap="none" spc="0" normalizeH="0" noProof="0" dirty="0" smtClean="0">
                  <a:ln>
                    <a:noFill/>
                  </a:ln>
                  <a:effectLst/>
                  <a:uLnTx/>
                  <a:uFillTx/>
                  <a:latin typeface="Times New Roman" pitchFamily="18" charset="0"/>
                  <a:ea typeface="Tahoma" panose="020B0604030504040204" pitchFamily="34" charset="0"/>
                  <a:cs typeface="Times New Roman" pitchFamily="18" charset="0"/>
                </a:rPr>
                <a:t> 43) – (- 43)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noProof="0" dirty="0" smtClean="0">
                  <a:ln>
                    <a:noFill/>
                  </a:ln>
                  <a:effectLst/>
                  <a:uLnTx/>
                  <a:uFillTx/>
                  <a:latin typeface="Times New Roman" pitchFamily="18" charset="0"/>
                  <a:ea typeface="Tahoma" panose="020B0604030504040204" pitchFamily="34" charset="0"/>
                  <a:cs typeface="Times New Roman" pitchFamily="18" charset="0"/>
                </a:rPr>
                <a:t>= (- 43) + 43 = 0</a:t>
              </a:r>
              <a:endParaRPr kumimoji="0" lang="en-US" sz="2800" b="1" i="0" u="none" strike="noStrike" kern="1200" cap="none" spc="0" normalizeH="0" baseline="0" noProof="0" dirty="0">
                <a:ln>
                  <a:noFill/>
                </a:ln>
                <a:effectLst/>
                <a:uLnTx/>
                <a:uFillTx/>
                <a:latin typeface="Times New Roman" pitchFamily="18" charset="0"/>
                <a:ea typeface="Tahoma" panose="020B0604030504040204" pitchFamily="34" charset="0"/>
                <a:cs typeface="Times New Roman" pitchFamily="18" charset="0"/>
              </a:endParaRPr>
            </a:p>
          </p:txBody>
        </p:sp>
      </p:grpSp>
      <p:pic>
        <p:nvPicPr>
          <p:cNvPr id="17" name="Picture 16">
            <a:extLst>
              <a:ext uri="{FF2B5EF4-FFF2-40B4-BE49-F238E27FC236}">
                <a16:creationId xmlns:a16="http://schemas.microsoft.com/office/drawing/2014/main" id="{DB6BABD7-C97B-476E-BC82-77B03B2A0FB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52039" y="4515774"/>
            <a:ext cx="2392464" cy="2196448"/>
          </a:xfrm>
          <a:prstGeom prst="rect">
            <a:avLst/>
          </a:prstGeom>
        </p:spPr>
      </p:pic>
      <p:sp>
        <p:nvSpPr>
          <p:cNvPr id="18" name="Rectangle: Rounded Corners 17">
            <a:extLst>
              <a:ext uri="{FF2B5EF4-FFF2-40B4-BE49-F238E27FC236}">
                <a16:creationId xmlns:a16="http://schemas.microsoft.com/office/drawing/2014/main" id="{C9F2C735-DF35-44E5-B811-F98B80E135E0}"/>
              </a:ext>
            </a:extLst>
          </p:cNvPr>
          <p:cNvSpPr/>
          <p:nvPr/>
        </p:nvSpPr>
        <p:spPr>
          <a:xfrm>
            <a:off x="164940" y="6157732"/>
            <a:ext cx="2092124"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imes New Roman" pitchFamily="18" charset="0"/>
                <a:ea typeface="Tahoma" panose="020B0604030504040204" pitchFamily="34" charset="0"/>
                <a:cs typeface="Times New Roman" pitchFamily="18" charset="0"/>
              </a:rPr>
              <a:t>CƠN M</a:t>
            </a:r>
            <a:r>
              <a:rPr lang="vi-VN">
                <a:solidFill>
                  <a:schemeClr val="tx1"/>
                </a:solidFill>
                <a:latin typeface="Times New Roman" pitchFamily="18" charset="0"/>
                <a:ea typeface="Tahoma" panose="020B0604030504040204" pitchFamily="34" charset="0"/>
                <a:cs typeface="Times New Roman" pitchFamily="18" charset="0"/>
              </a:rPr>
              <a:t>Ư</a:t>
            </a:r>
            <a:r>
              <a:rPr lang="en-US">
                <a:solidFill>
                  <a:schemeClr val="tx1"/>
                </a:solidFill>
                <a:latin typeface="Times New Roman" pitchFamily="18" charset="0"/>
                <a:ea typeface="Tahoma" panose="020B0604030504040204" pitchFamily="34" charset="0"/>
                <a:cs typeface="Times New Roman" pitchFamily="18" charset="0"/>
              </a:rPr>
              <a:t>A CUỐI …</a:t>
            </a:r>
          </a:p>
        </p:txBody>
      </p:sp>
      <p:pic>
        <p:nvPicPr>
          <p:cNvPr id="2" name="Skip_To_My_Lou">
            <a:hlinkClick r:id="" action="ppaction://media"/>
            <a:extLst>
              <a:ext uri="{FF2B5EF4-FFF2-40B4-BE49-F238E27FC236}">
                <a16:creationId xmlns:a16="http://schemas.microsoft.com/office/drawing/2014/main" id="{09F0C201-987D-44AB-8BA4-8AE7C4C1CDC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144001" y="4029623"/>
            <a:ext cx="365522" cy="487363"/>
          </a:xfrm>
          <a:prstGeom prst="rect">
            <a:avLst/>
          </a:prstGeom>
        </p:spPr>
      </p:pic>
    </p:spTree>
    <p:extLst>
      <p:ext uri="{BB962C8B-B14F-4D97-AF65-F5344CB8AC3E}">
        <p14:creationId xmlns:p14="http://schemas.microsoft.com/office/powerpoint/2010/main" val="161729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8"/>
                                        </p:tgtEl>
                                      </p:cBhvr>
                                    </p:animEffect>
                                    <p:animScale>
                                      <p:cBhvr>
                                        <p:cTn id="9" dur="1000" autoRev="1" fill="hold"/>
                                        <p:tgtEl>
                                          <p:spTgt spid="18"/>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4" name="rain sound.wav"/>
                                        </p:tgtEl>
                                      </p:cMediaNode>
                                    </p:audio>
                                  </p:subTnLst>
                                </p:cTn>
                              </p:par>
                              <p:par>
                                <p:cTn id="25" presetID="35" presetClass="path" presetSubtype="0" accel="50000" decel="50000" fill="hold" nodeType="withEffect">
                                  <p:stCondLst>
                                    <p:cond delay="750"/>
                                  </p:stCondLst>
                                  <p:childTnLst>
                                    <p:animMotion origin="layout" path="M -4.16667E-7 7.40741E-7 L -0.1138 7.40741E-7 " pathEditMode="relative" rAng="0" ptsTypes="AA">
                                      <p:cBhvr>
                                        <p:cTn id="26" dur="5000" fill="hold"/>
                                        <p:tgtEl>
                                          <p:spTgt spid="21"/>
                                        </p:tgtEl>
                                        <p:attrNameLst>
                                          <p:attrName>ppt_x</p:attrName>
                                          <p:attrName>ppt_y</p:attrName>
                                        </p:attrNameLst>
                                      </p:cBhvr>
                                      <p:rCtr x="-5690"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cTn>
                              </p:par>
                              <p:par>
                                <p:cTn id="30" presetID="44" presetClass="path" presetSubtype="0" accel="50000" decel="50000" fill="hold" nodeType="withEffect">
                                  <p:stCondLst>
                                    <p:cond delay="5500"/>
                                  </p:stCondLst>
                                  <p:childTnLst>
                                    <p:animMotion origin="layout" path="M 1.66667E-6 1.48148E-6 C 0.02461 -0.08102 0.07812 -0.24931 0.14232 -0.24977 C 0.20039 -0.24375 0.24427 -0.06065 0.25 1.48148E-6 " pathEditMode="relative" rAng="0" ptsTypes="AAA">
                                      <p:cBhvr>
                                        <p:cTn id="31" dur="1000" fill="hold"/>
                                        <p:tgtEl>
                                          <p:spTgt spid="17"/>
                                        </p:tgtEl>
                                        <p:attrNameLst>
                                          <p:attrName>ppt_x</p:attrName>
                                          <p:attrName>ppt_y</p:attrName>
                                        </p:attrNameLst>
                                      </p:cBhvr>
                                      <p:rCtr x="12500" y="-12500"/>
                                    </p:animMotion>
                                  </p:childTnLst>
                                  <p:subTnLst>
                                    <p:audio>
                                      <p:cMediaNode>
                                        <p:cTn display="0" masterRel="sameClick">
                                          <p:stCondLst>
                                            <p:cond evt="begin" delay="0">
                                              <p:tn val="30"/>
                                            </p:cond>
                                          </p:stCondLst>
                                          <p:endCondLst>
                                            <p:cond evt="onStopAudio" delay="0">
                                              <p:tgtEl>
                                                <p:sldTgt/>
                                              </p:tgtEl>
                                            </p:cond>
                                          </p:endCondLst>
                                        </p:cTn>
                                        <p:tgtEl>
                                          <p:sndTgt r:embed="rId5" name="splash sound.wav"/>
                                        </p:tgtEl>
                                      </p:cMediaNode>
                                    </p:audio>
                                  </p:subTnLst>
                                </p:cTn>
                              </p:par>
                              <p:par>
                                <p:cTn id="32" presetID="8" presetClass="emph" presetSubtype="0" autoRev="1" fill="hold" nodeType="withEffect">
                                  <p:stCondLst>
                                    <p:cond delay="5500"/>
                                  </p:stCondLst>
                                  <p:childTnLst>
                                    <p:animRot by="-1800000">
                                      <p:cBhvr>
                                        <p:cTn id="33" dur="500" fill="hold"/>
                                        <p:tgtEl>
                                          <p:spTgt spid="17"/>
                                        </p:tgtEl>
                                        <p:attrNameLst>
                                          <p:attrName>r</p:attrName>
                                        </p:attrNameLst>
                                      </p:cBhvr>
                                    </p:animRot>
                                  </p:childTnLst>
                                </p:cTn>
                              </p:par>
                              <p:par>
                                <p:cTn id="34" presetID="32" presetClass="emph" presetSubtype="0" repeatCount="indefinite" fill="hold" nodeType="withEffect">
                                  <p:stCondLst>
                                    <p:cond delay="5500"/>
                                  </p:stCondLst>
                                  <p:childTnLst>
                                    <p:animRot by="120000">
                                      <p:cBhvr>
                                        <p:cTn id="35" dur="100" fill="hold">
                                          <p:stCondLst>
                                            <p:cond delay="0"/>
                                          </p:stCondLst>
                                        </p:cTn>
                                        <p:tgtEl>
                                          <p:spTgt spid="17"/>
                                        </p:tgtEl>
                                        <p:attrNameLst>
                                          <p:attrName>r</p:attrName>
                                        </p:attrNameLst>
                                      </p:cBhvr>
                                    </p:animRot>
                                    <p:animRot by="-240000">
                                      <p:cBhvr>
                                        <p:cTn id="36" dur="200" fill="hold">
                                          <p:stCondLst>
                                            <p:cond delay="200"/>
                                          </p:stCondLst>
                                        </p:cTn>
                                        <p:tgtEl>
                                          <p:spTgt spid="17"/>
                                        </p:tgtEl>
                                        <p:attrNameLst>
                                          <p:attrName>r</p:attrName>
                                        </p:attrNameLst>
                                      </p:cBhvr>
                                    </p:animRot>
                                    <p:animRot by="240000">
                                      <p:cBhvr>
                                        <p:cTn id="37" dur="200" fill="hold">
                                          <p:stCondLst>
                                            <p:cond delay="400"/>
                                          </p:stCondLst>
                                        </p:cTn>
                                        <p:tgtEl>
                                          <p:spTgt spid="17"/>
                                        </p:tgtEl>
                                        <p:attrNameLst>
                                          <p:attrName>r</p:attrName>
                                        </p:attrNameLst>
                                      </p:cBhvr>
                                    </p:animRot>
                                    <p:animRot by="-240000">
                                      <p:cBhvr>
                                        <p:cTn id="38" dur="200" fill="hold">
                                          <p:stCondLst>
                                            <p:cond delay="600"/>
                                          </p:stCondLst>
                                        </p:cTn>
                                        <p:tgtEl>
                                          <p:spTgt spid="17"/>
                                        </p:tgtEl>
                                        <p:attrNameLst>
                                          <p:attrName>r</p:attrName>
                                        </p:attrNameLst>
                                      </p:cBhvr>
                                    </p:animRot>
                                    <p:animRot by="120000">
                                      <p:cBhvr>
                                        <p:cTn id="39" dur="200" fill="hold">
                                          <p:stCondLst>
                                            <p:cond delay="800"/>
                                          </p:stCondLst>
                                        </p:cTn>
                                        <p:tgtEl>
                                          <p:spTgt spid="17"/>
                                        </p:tgtEl>
                                        <p:attrNameLst>
                                          <p:attrName>r</p:attrName>
                                        </p:attrNameLst>
                                      </p:cBhvr>
                                    </p:animRot>
                                  </p:childTnLst>
                                </p:cTn>
                              </p:par>
                              <p:par>
                                <p:cTn id="40" presetID="2" presetClass="exit" presetSubtype="2" fill="hold" nodeType="withEffect">
                                  <p:stCondLst>
                                    <p:cond delay="9500"/>
                                  </p:stCondLst>
                                  <p:childTnLst>
                                    <p:anim calcmode="lin" valueType="num">
                                      <p:cBhvr additive="base">
                                        <p:cTn id="41" dur="5000"/>
                                        <p:tgtEl>
                                          <p:spTgt spid="17"/>
                                        </p:tgtEl>
                                        <p:attrNameLst>
                                          <p:attrName>ppt_x</p:attrName>
                                        </p:attrNameLst>
                                      </p:cBhvr>
                                      <p:tavLst>
                                        <p:tav tm="0">
                                          <p:val>
                                            <p:strVal val="ppt_x"/>
                                          </p:val>
                                        </p:tav>
                                        <p:tav tm="100000">
                                          <p:val>
                                            <p:strVal val="1+ppt_w/2"/>
                                          </p:val>
                                        </p:tav>
                                      </p:tavLst>
                                    </p:anim>
                                    <p:anim calcmode="lin" valueType="num">
                                      <p:cBhvr additive="base">
                                        <p:cTn id="42" dur="5000"/>
                                        <p:tgtEl>
                                          <p:spTgt spid="17"/>
                                        </p:tgtEl>
                                        <p:attrNameLst>
                                          <p:attrName>ppt_y</p:attrName>
                                        </p:attrNameLst>
                                      </p:cBhvr>
                                      <p:tavLst>
                                        <p:tav tm="0">
                                          <p:val>
                                            <p:strVal val="ppt_y"/>
                                          </p:val>
                                        </p:tav>
                                        <p:tav tm="100000">
                                          <p:val>
                                            <p:strVal val="ppt_y"/>
                                          </p:val>
                                        </p:tav>
                                      </p:tavLst>
                                    </p:anim>
                                    <p:set>
                                      <p:cBhvr>
                                        <p:cTn id="43" dur="1" fill="hold">
                                          <p:stCondLst>
                                            <p:cond delay="4999"/>
                                          </p:stCondLst>
                                        </p:cTn>
                                        <p:tgtEl>
                                          <p:spTgt spid="17"/>
                                        </p:tgtEl>
                                        <p:attrNameLst>
                                          <p:attrName>style.visibility</p:attrName>
                                        </p:attrNameLst>
                                      </p:cBhvr>
                                      <p:to>
                                        <p:strVal val="hidden"/>
                                      </p:to>
                                    </p:set>
                                  </p:childTnLst>
                                </p:cTn>
                              </p:par>
                              <p:par>
                                <p:cTn id="44" presetID="1" presetClass="mediacall" presetSubtype="0" fill="hold" nodeType="withEffect">
                                  <p:stCondLst>
                                    <p:cond delay="5500"/>
                                  </p:stCondLst>
                                  <p:childTnLst>
                                    <p:cmd type="call" cmd="playFrom(0.0)">
                                      <p:cBhvr>
                                        <p:cTn id="4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46" fill="hold" display="0">
                  <p:stCondLst>
                    <p:cond delay="indefinite"/>
                  </p:stCondLst>
                  <p:endCondLst>
                    <p:cond evt="onStopAudio" delay="0">
                      <p:tgtEl>
                        <p:sldTgt/>
                      </p:tgtEl>
                    </p:cond>
                  </p:endCondLst>
                </p:cTn>
                <p:tgtEl>
                  <p:spTgt spid="2"/>
                </p:tgtEl>
              </p:cMediaNode>
            </p:audio>
          </p:childTnLst>
        </p:cTn>
      </p:par>
    </p:tnLst>
    <p:bldLst>
      <p:bldP spid="1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8CE3A617-C20A-4477-960D-1728A7D9DA44}"/>
              </a:ext>
            </a:extLst>
          </p:cNvPr>
          <p:cNvSpPr/>
          <p:nvPr/>
        </p:nvSpPr>
        <p:spPr>
          <a:xfrm>
            <a:off x="-29337" y="5090325"/>
            <a:ext cx="9164322" cy="1767675"/>
          </a:xfrm>
          <a:custGeom>
            <a:avLst/>
            <a:gdLst>
              <a:gd name="connsiteX0" fmla="*/ 0 w 12219096"/>
              <a:gd name="connsiteY0" fmla="*/ 0 h 1154358"/>
              <a:gd name="connsiteX1" fmla="*/ 12219096 w 12219096"/>
              <a:gd name="connsiteY1" fmla="*/ 0 h 1154358"/>
              <a:gd name="connsiteX2" fmla="*/ 12219096 w 12219096"/>
              <a:gd name="connsiteY2" fmla="*/ 1154358 h 1154358"/>
              <a:gd name="connsiteX3" fmla="*/ 0 w 12219096"/>
              <a:gd name="connsiteY3" fmla="*/ 1154358 h 1154358"/>
              <a:gd name="connsiteX4" fmla="*/ 0 w 12219096"/>
              <a:gd name="connsiteY4" fmla="*/ 0 h 1154358"/>
              <a:gd name="connsiteX0" fmla="*/ 0 w 12219096"/>
              <a:gd name="connsiteY0" fmla="*/ 217242 h 1371600"/>
              <a:gd name="connsiteX1" fmla="*/ 5641263 w 12219096"/>
              <a:gd name="connsiteY1" fmla="*/ 0 h 1371600"/>
              <a:gd name="connsiteX2" fmla="*/ 12219096 w 12219096"/>
              <a:gd name="connsiteY2" fmla="*/ 217242 h 1371600"/>
              <a:gd name="connsiteX3" fmla="*/ 12219096 w 12219096"/>
              <a:gd name="connsiteY3" fmla="*/ 1371600 h 1371600"/>
              <a:gd name="connsiteX4" fmla="*/ 0 w 12219096"/>
              <a:gd name="connsiteY4" fmla="*/ 1371600 h 1371600"/>
              <a:gd name="connsiteX5" fmla="*/ 0 w 12219096"/>
              <a:gd name="connsiteY5" fmla="*/ 217242 h 1371600"/>
              <a:gd name="connsiteX0" fmla="*/ 0 w 12219096"/>
              <a:gd name="connsiteY0" fmla="*/ 566926 h 1721284"/>
              <a:gd name="connsiteX1" fmla="*/ 1034539 w 12219096"/>
              <a:gd name="connsiteY1" fmla="*/ 2443 h 1721284"/>
              <a:gd name="connsiteX2" fmla="*/ 5641263 w 12219096"/>
              <a:gd name="connsiteY2" fmla="*/ 349684 h 1721284"/>
              <a:gd name="connsiteX3" fmla="*/ 12219096 w 12219096"/>
              <a:gd name="connsiteY3" fmla="*/ 566926 h 1721284"/>
              <a:gd name="connsiteX4" fmla="*/ 12219096 w 12219096"/>
              <a:gd name="connsiteY4" fmla="*/ 1721284 h 1721284"/>
              <a:gd name="connsiteX5" fmla="*/ 0 w 12219096"/>
              <a:gd name="connsiteY5" fmla="*/ 1721284 h 1721284"/>
              <a:gd name="connsiteX6" fmla="*/ 0 w 12219096"/>
              <a:gd name="connsiteY6" fmla="*/ 566926 h 1721284"/>
              <a:gd name="connsiteX0" fmla="*/ 0 w 12219096"/>
              <a:gd name="connsiteY0" fmla="*/ 590023 h 1744381"/>
              <a:gd name="connsiteX1" fmla="*/ 1034539 w 12219096"/>
              <a:gd name="connsiteY1" fmla="*/ 25540 h 1744381"/>
              <a:gd name="connsiteX2" fmla="*/ 3326326 w 12219096"/>
              <a:gd name="connsiteY2" fmla="*/ 71839 h 1744381"/>
              <a:gd name="connsiteX3" fmla="*/ 5641263 w 12219096"/>
              <a:gd name="connsiteY3" fmla="*/ 372781 h 1744381"/>
              <a:gd name="connsiteX4" fmla="*/ 12219096 w 12219096"/>
              <a:gd name="connsiteY4" fmla="*/ 590023 h 1744381"/>
              <a:gd name="connsiteX5" fmla="*/ 12219096 w 12219096"/>
              <a:gd name="connsiteY5" fmla="*/ 1744381 h 1744381"/>
              <a:gd name="connsiteX6" fmla="*/ 0 w 12219096"/>
              <a:gd name="connsiteY6" fmla="*/ 1744381 h 1744381"/>
              <a:gd name="connsiteX7" fmla="*/ 0 w 12219096"/>
              <a:gd name="connsiteY7" fmla="*/ 590023 h 1744381"/>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9096" h="1767675">
                <a:moveTo>
                  <a:pt x="0" y="613317"/>
                </a:moveTo>
                <a:cubicBezTo>
                  <a:pt x="155061" y="415583"/>
                  <a:pt x="476292" y="247087"/>
                  <a:pt x="1034539" y="48834"/>
                </a:cubicBezTo>
                <a:cubicBezTo>
                  <a:pt x="1604360" y="-6664"/>
                  <a:pt x="2419643" y="-20613"/>
                  <a:pt x="3187430" y="37260"/>
                </a:cubicBezTo>
                <a:cubicBezTo>
                  <a:pt x="3955217" y="95133"/>
                  <a:pt x="4174568" y="340577"/>
                  <a:pt x="5641263" y="396075"/>
                </a:cubicBezTo>
                <a:lnTo>
                  <a:pt x="12219096" y="613317"/>
                </a:lnTo>
                <a:lnTo>
                  <a:pt x="12219096" y="1767675"/>
                </a:lnTo>
                <a:lnTo>
                  <a:pt x="0" y="1767675"/>
                </a:lnTo>
                <a:lnTo>
                  <a:pt x="0" y="613317"/>
                </a:lnTo>
                <a:close/>
              </a:path>
            </a:pathLst>
          </a:cu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close up of a logo&#10;&#10;Description automatically generated">
            <a:extLst>
              <a:ext uri="{FF2B5EF4-FFF2-40B4-BE49-F238E27FC236}">
                <a16:creationId xmlns:a16="http://schemas.microsoft.com/office/drawing/2014/main" id="{7FD97F5E-3F30-446F-A547-4BAE9DDDEB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21403" y="2443687"/>
            <a:ext cx="253292" cy="3167604"/>
          </a:xfrm>
          <a:prstGeom prst="rect">
            <a:avLst/>
          </a:prstGeom>
        </p:spPr>
      </p:pic>
      <p:pic>
        <p:nvPicPr>
          <p:cNvPr id="5" name="Picture 4" descr="A close up of a logo&#10;&#10;Description automatically generated">
            <a:extLst>
              <a:ext uri="{FF2B5EF4-FFF2-40B4-BE49-F238E27FC236}">
                <a16:creationId xmlns:a16="http://schemas.microsoft.com/office/drawing/2014/main" id="{369B747D-C279-4573-A3FE-8EBB501F3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3787" y="1860274"/>
            <a:ext cx="229996" cy="2876263"/>
          </a:xfrm>
          <a:prstGeom prst="rect">
            <a:avLst/>
          </a:prstGeom>
        </p:spPr>
      </p:pic>
      <p:pic>
        <p:nvPicPr>
          <p:cNvPr id="7" name="Picture 6">
            <a:extLst>
              <a:ext uri="{FF2B5EF4-FFF2-40B4-BE49-F238E27FC236}">
                <a16:creationId xmlns:a16="http://schemas.microsoft.com/office/drawing/2014/main" id="{A8E75CF2-6AB7-4EA9-9057-6D9B3B92DF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3827" y="1455771"/>
            <a:ext cx="1686773" cy="809004"/>
          </a:xfrm>
          <a:prstGeom prst="rect">
            <a:avLst/>
          </a:prstGeom>
        </p:spPr>
      </p:pic>
      <p:pic>
        <p:nvPicPr>
          <p:cNvPr id="9" name="Picture 8" descr="A picture containing bowed instrument, music&#10;&#10;Description automatically generated">
            <a:extLst>
              <a:ext uri="{FF2B5EF4-FFF2-40B4-BE49-F238E27FC236}">
                <a16:creationId xmlns:a16="http://schemas.microsoft.com/office/drawing/2014/main" id="{2DFBF69B-BED2-4CFB-A4C1-37D2C58A65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4738" y="1313622"/>
            <a:ext cx="1574091" cy="511276"/>
          </a:xfrm>
          <a:prstGeom prst="rect">
            <a:avLst/>
          </a:prstGeom>
        </p:spPr>
      </p:pic>
      <p:pic>
        <p:nvPicPr>
          <p:cNvPr id="22" name="Picture 21" descr="A picture containing animal, invertebrate, mollusk, indoor&#10;&#10;Description automatically generated">
            <a:extLst>
              <a:ext uri="{FF2B5EF4-FFF2-40B4-BE49-F238E27FC236}">
                <a16:creationId xmlns:a16="http://schemas.microsoft.com/office/drawing/2014/main" id="{2BE40F8A-2F96-498F-B986-7AF06EFE5C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485" y="1926374"/>
            <a:ext cx="421215" cy="948396"/>
          </a:xfrm>
          <a:prstGeom prst="rect">
            <a:avLst/>
          </a:prstGeom>
        </p:spPr>
      </p:pic>
      <p:pic>
        <p:nvPicPr>
          <p:cNvPr id="29" name="Picture 28" descr="A close up of an animal&#10;&#10;Description automatically generated">
            <a:extLst>
              <a:ext uri="{FF2B5EF4-FFF2-40B4-BE49-F238E27FC236}">
                <a16:creationId xmlns:a16="http://schemas.microsoft.com/office/drawing/2014/main" id="{C6D0AAA8-2DB6-400E-9FB2-8C75AD4F1F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42332" y="3298405"/>
            <a:ext cx="928463" cy="832803"/>
          </a:xfrm>
          <a:prstGeom prst="rect">
            <a:avLst/>
          </a:prstGeom>
        </p:spPr>
      </p:pic>
      <p:sp>
        <p:nvSpPr>
          <p:cNvPr id="38" name="Speech Bubble: Oval 37">
            <a:extLst>
              <a:ext uri="{FF2B5EF4-FFF2-40B4-BE49-F238E27FC236}">
                <a16:creationId xmlns:a16="http://schemas.microsoft.com/office/drawing/2014/main" id="{8E55607B-92BC-4CC0-BFBA-F5799450DC82}"/>
              </a:ext>
            </a:extLst>
          </p:cNvPr>
          <p:cNvSpPr/>
          <p:nvPr/>
        </p:nvSpPr>
        <p:spPr>
          <a:xfrm>
            <a:off x="2895600" y="137596"/>
            <a:ext cx="5903229" cy="2093848"/>
          </a:xfrm>
          <a:prstGeom prst="wedgeEllipseCallout">
            <a:avLst/>
          </a:prstGeom>
          <a:solidFill>
            <a:schemeClr val="bg1">
              <a:alpha val="42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33CC"/>
                </a:solidFill>
                <a:latin typeface="Times New Roman" pitchFamily="18" charset="0"/>
                <a:ea typeface="Tahoma" panose="020B0604030504040204" pitchFamily="34" charset="0"/>
                <a:cs typeface="Times New Roman" pitchFamily="18" charset="0"/>
              </a:rPr>
              <a:t>C</a:t>
            </a:r>
            <a:r>
              <a:rPr lang="en-US" sz="2800" dirty="0" err="1" smtClean="0">
                <a:solidFill>
                  <a:srgbClr val="FF33CC"/>
                </a:solidFill>
                <a:latin typeface="Times New Roman" pitchFamily="18" charset="0"/>
                <a:ea typeface="Tahoma" panose="020B0604030504040204" pitchFamily="34" charset="0"/>
                <a:cs typeface="Times New Roman" pitchFamily="18" charset="0"/>
              </a:rPr>
              <a:t>ảm</a:t>
            </a:r>
            <a:r>
              <a:rPr lang="en-US" sz="2800" dirty="0" smtClean="0">
                <a:solidFill>
                  <a:srgbClr val="FF33CC"/>
                </a:solidFill>
                <a:latin typeface="Times New Roman" pitchFamily="18" charset="0"/>
                <a:ea typeface="Tahoma" panose="020B0604030504040204" pitchFamily="34" charset="0"/>
                <a:cs typeface="Times New Roman" pitchFamily="18" charset="0"/>
              </a:rPr>
              <a:t> </a:t>
            </a:r>
            <a:r>
              <a:rPr lang="vi-VN" sz="2800" dirty="0" smtClean="0">
                <a:solidFill>
                  <a:srgbClr val="FF33CC"/>
                </a:solidFill>
                <a:latin typeface="Times New Roman" pitchFamily="18" charset="0"/>
                <a:ea typeface="Tahoma" panose="020B0604030504040204" pitchFamily="34" charset="0"/>
                <a:cs typeface="Times New Roman" pitchFamily="18" charset="0"/>
              </a:rPr>
              <a:t>ơ</a:t>
            </a:r>
            <a:r>
              <a:rPr lang="en-US" sz="2800" dirty="0" smtClean="0">
                <a:solidFill>
                  <a:srgbClr val="FF33CC"/>
                </a:solidFill>
                <a:latin typeface="Times New Roman" pitchFamily="18" charset="0"/>
                <a:ea typeface="Tahoma" panose="020B0604030504040204" pitchFamily="34" charset="0"/>
                <a:cs typeface="Times New Roman" pitchFamily="18" charset="0"/>
              </a:rPr>
              <a:t>n </a:t>
            </a:r>
            <a:r>
              <a:rPr lang="en-US" sz="2800" dirty="0" err="1" smtClean="0">
                <a:solidFill>
                  <a:srgbClr val="FF33CC"/>
                </a:solidFill>
                <a:latin typeface="Times New Roman" pitchFamily="18" charset="0"/>
                <a:ea typeface="Tahoma" panose="020B0604030504040204" pitchFamily="34" charset="0"/>
                <a:cs typeface="Times New Roman" pitchFamily="18" charset="0"/>
              </a:rPr>
              <a:t>các</a:t>
            </a:r>
            <a:r>
              <a:rPr lang="en-US" sz="2800" dirty="0" smtClean="0">
                <a:solidFill>
                  <a:srgbClr val="FF33CC"/>
                </a:solidFill>
                <a:latin typeface="Times New Roman" pitchFamily="18" charset="0"/>
                <a:ea typeface="Tahoma" panose="020B0604030504040204" pitchFamily="34" charset="0"/>
                <a:cs typeface="Times New Roman" pitchFamily="18" charset="0"/>
              </a:rPr>
              <a:t> </a:t>
            </a:r>
            <a:r>
              <a:rPr lang="en-US" sz="2800" dirty="0" err="1" smtClean="0">
                <a:solidFill>
                  <a:srgbClr val="FF33CC"/>
                </a:solidFill>
                <a:latin typeface="Times New Roman" pitchFamily="18" charset="0"/>
                <a:ea typeface="Tahoma" panose="020B0604030504040204" pitchFamily="34" charset="0"/>
                <a:cs typeface="Times New Roman" pitchFamily="18" charset="0"/>
              </a:rPr>
              <a:t>bạn</a:t>
            </a:r>
            <a:r>
              <a:rPr lang="en-US" sz="2800" dirty="0" smtClean="0">
                <a:solidFill>
                  <a:srgbClr val="FF33CC"/>
                </a:solidFill>
                <a:latin typeface="Times New Roman" pitchFamily="18" charset="0"/>
                <a:ea typeface="Tahoma" panose="020B0604030504040204" pitchFamily="34" charset="0"/>
                <a:cs typeface="Times New Roman" pitchFamily="18" charset="0"/>
              </a:rPr>
              <a:t> </a:t>
            </a:r>
            <a:r>
              <a:rPr lang="en-US" sz="2800" dirty="0" err="1" smtClean="0">
                <a:solidFill>
                  <a:srgbClr val="FF33CC"/>
                </a:solidFill>
                <a:latin typeface="Times New Roman" pitchFamily="18" charset="0"/>
                <a:ea typeface="Tahoma" panose="020B0604030504040204" pitchFamily="34" charset="0"/>
                <a:cs typeface="Times New Roman" pitchFamily="18" charset="0"/>
              </a:rPr>
              <a:t>thật</a:t>
            </a:r>
            <a:r>
              <a:rPr lang="en-US" sz="2800" dirty="0" smtClean="0">
                <a:solidFill>
                  <a:srgbClr val="FF33CC"/>
                </a:solidFill>
                <a:latin typeface="Times New Roman" pitchFamily="18" charset="0"/>
                <a:ea typeface="Tahoma" panose="020B0604030504040204" pitchFamily="34" charset="0"/>
                <a:cs typeface="Times New Roman" pitchFamily="18" charset="0"/>
              </a:rPr>
              <a:t> </a:t>
            </a:r>
            <a:r>
              <a:rPr lang="en-US" sz="2800" dirty="0" err="1" smtClean="0">
                <a:solidFill>
                  <a:srgbClr val="FF33CC"/>
                </a:solidFill>
                <a:latin typeface="Times New Roman" pitchFamily="18" charset="0"/>
                <a:ea typeface="Tahoma" panose="020B0604030504040204" pitchFamily="34" charset="0"/>
                <a:cs typeface="Times New Roman" pitchFamily="18" charset="0"/>
              </a:rPr>
              <a:t>nhiều</a:t>
            </a:r>
            <a:r>
              <a:rPr lang="en-US" sz="2800" dirty="0">
                <a:solidFill>
                  <a:srgbClr val="FF33CC"/>
                </a:solidFill>
                <a:latin typeface="Times New Roman" pitchFamily="18" charset="0"/>
                <a:ea typeface="Tahoma" panose="020B0604030504040204" pitchFamily="34" charset="0"/>
                <a:cs typeface="Times New Roman" pitchFamily="18" charset="0"/>
              </a:rPr>
              <a:t>!</a:t>
            </a:r>
            <a:endParaRPr lang="en-US" sz="2800" dirty="0" smtClean="0">
              <a:solidFill>
                <a:srgbClr val="FF33CC"/>
              </a:solidFill>
              <a:latin typeface="Times New Roman" pitchFamily="18" charset="0"/>
              <a:ea typeface="Tahoma" panose="020B0604030504040204" pitchFamily="34" charset="0"/>
              <a:cs typeface="Times New Roman" pitchFamily="18" charset="0"/>
            </a:endParaRPr>
          </a:p>
          <a:p>
            <a:pPr algn="ctr"/>
            <a:r>
              <a:rPr lang="en-US" sz="2800" dirty="0" err="1">
                <a:solidFill>
                  <a:srgbClr val="FF33CC"/>
                </a:solidFill>
                <a:latin typeface="Times New Roman" pitchFamily="18" charset="0"/>
                <a:ea typeface="Tahoma" panose="020B0604030504040204" pitchFamily="34" charset="0"/>
                <a:cs typeface="Times New Roman" pitchFamily="18" charset="0"/>
              </a:rPr>
              <a:t>C</a:t>
            </a:r>
            <a:r>
              <a:rPr lang="en-US" sz="2800" dirty="0" err="1" smtClean="0">
                <a:solidFill>
                  <a:srgbClr val="FF33CC"/>
                </a:solidFill>
                <a:latin typeface="Times New Roman" pitchFamily="18" charset="0"/>
                <a:ea typeface="Tahoma" panose="020B0604030504040204" pitchFamily="34" charset="0"/>
                <a:cs typeface="Times New Roman" pitchFamily="18" charset="0"/>
              </a:rPr>
              <a:t>ác</a:t>
            </a:r>
            <a:r>
              <a:rPr lang="en-US" sz="2800" dirty="0" smtClean="0">
                <a:solidFill>
                  <a:srgbClr val="FF33CC"/>
                </a:solidFill>
                <a:latin typeface="Times New Roman" pitchFamily="18" charset="0"/>
                <a:ea typeface="Tahoma" panose="020B0604030504040204" pitchFamily="34" charset="0"/>
                <a:cs typeface="Times New Roman" pitchFamily="18" charset="0"/>
              </a:rPr>
              <a:t> </a:t>
            </a:r>
            <a:r>
              <a:rPr lang="en-US" sz="2800" dirty="0" err="1" smtClean="0">
                <a:solidFill>
                  <a:srgbClr val="FF33CC"/>
                </a:solidFill>
                <a:latin typeface="Times New Roman" pitchFamily="18" charset="0"/>
                <a:ea typeface="Tahoma" panose="020B0604030504040204" pitchFamily="34" charset="0"/>
                <a:cs typeface="Times New Roman" pitchFamily="18" charset="0"/>
              </a:rPr>
              <a:t>bạn</a:t>
            </a:r>
            <a:r>
              <a:rPr lang="en-US" sz="2800" dirty="0" smtClean="0">
                <a:solidFill>
                  <a:srgbClr val="FF33CC"/>
                </a:solidFill>
                <a:latin typeface="Times New Roman" pitchFamily="18" charset="0"/>
                <a:ea typeface="Tahoma" panose="020B0604030504040204" pitchFamily="34" charset="0"/>
                <a:cs typeface="Times New Roman" pitchFamily="18" charset="0"/>
              </a:rPr>
              <a:t> </a:t>
            </a:r>
            <a:r>
              <a:rPr lang="en-US" sz="2800" dirty="0" err="1" smtClean="0">
                <a:solidFill>
                  <a:srgbClr val="FF33CC"/>
                </a:solidFill>
                <a:latin typeface="Times New Roman" pitchFamily="18" charset="0"/>
                <a:ea typeface="Tahoma" panose="020B0604030504040204" pitchFamily="34" charset="0"/>
                <a:cs typeface="Times New Roman" pitchFamily="18" charset="0"/>
              </a:rPr>
              <a:t>giỏi</a:t>
            </a:r>
            <a:r>
              <a:rPr lang="en-US" sz="2800" dirty="0" smtClean="0">
                <a:solidFill>
                  <a:srgbClr val="FF33CC"/>
                </a:solidFill>
                <a:latin typeface="Times New Roman" pitchFamily="18" charset="0"/>
                <a:ea typeface="Tahoma" panose="020B0604030504040204" pitchFamily="34" charset="0"/>
                <a:cs typeface="Times New Roman" pitchFamily="18" charset="0"/>
              </a:rPr>
              <a:t> </a:t>
            </a:r>
            <a:r>
              <a:rPr lang="en-US" sz="2800" dirty="0" err="1" smtClean="0">
                <a:solidFill>
                  <a:srgbClr val="FF33CC"/>
                </a:solidFill>
                <a:latin typeface="Times New Roman" pitchFamily="18" charset="0"/>
                <a:ea typeface="Tahoma" panose="020B0604030504040204" pitchFamily="34" charset="0"/>
                <a:cs typeface="Times New Roman" pitchFamily="18" charset="0"/>
              </a:rPr>
              <a:t>quá</a:t>
            </a:r>
            <a:r>
              <a:rPr lang="en-US" sz="2800" dirty="0" smtClean="0">
                <a:solidFill>
                  <a:srgbClr val="FF33CC"/>
                </a:solidFill>
                <a:latin typeface="Times New Roman" pitchFamily="18" charset="0"/>
                <a:ea typeface="Tahoma" panose="020B0604030504040204" pitchFamily="34" charset="0"/>
                <a:cs typeface="Times New Roman" pitchFamily="18" charset="0"/>
              </a:rPr>
              <a:t> </a:t>
            </a:r>
            <a:r>
              <a:rPr lang="en-US" sz="2800" dirty="0" err="1" smtClean="0">
                <a:solidFill>
                  <a:srgbClr val="FF33CC"/>
                </a:solidFill>
                <a:latin typeface="Times New Roman" pitchFamily="18" charset="0"/>
                <a:ea typeface="Tahoma" panose="020B0604030504040204" pitchFamily="34" charset="0"/>
                <a:cs typeface="Times New Roman" pitchFamily="18" charset="0"/>
              </a:rPr>
              <a:t>đi</a:t>
            </a:r>
            <a:r>
              <a:rPr lang="en-US" sz="2800" dirty="0" smtClean="0">
                <a:solidFill>
                  <a:srgbClr val="FF33CC"/>
                </a:solidFill>
                <a:latin typeface="Times New Roman" pitchFamily="18" charset="0"/>
                <a:ea typeface="Tahoma" panose="020B0604030504040204" pitchFamily="34" charset="0"/>
                <a:cs typeface="Times New Roman" pitchFamily="18" charset="0"/>
              </a:rPr>
              <a:t>! </a:t>
            </a:r>
            <a:endParaRPr lang="en-US" sz="2800" dirty="0">
              <a:solidFill>
                <a:srgbClr val="FF33CC"/>
              </a:solidFill>
              <a:latin typeface="Times New Roman" pitchFamily="18" charset="0"/>
              <a:ea typeface="Tahoma" panose="020B0604030504040204" pitchFamily="34" charset="0"/>
              <a:cs typeface="Times New Roman" pitchFamily="18" charset="0"/>
            </a:endParaRPr>
          </a:p>
        </p:txBody>
      </p:sp>
      <p:pic>
        <p:nvPicPr>
          <p:cNvPr id="25" name="Picture 24" descr="A picture containing animal, invertebrate, arthropod&#10;&#10;Description automatically generated">
            <a:extLst>
              <a:ext uri="{FF2B5EF4-FFF2-40B4-BE49-F238E27FC236}">
                <a16:creationId xmlns:a16="http://schemas.microsoft.com/office/drawing/2014/main" id="{E617995A-FBE9-4F3F-A9A5-F9481D3533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0340" y="5325839"/>
            <a:ext cx="1219647" cy="755606"/>
          </a:xfrm>
          <a:prstGeom prst="rect">
            <a:avLst/>
          </a:prstGeom>
        </p:spPr>
      </p:pic>
      <p:pic>
        <p:nvPicPr>
          <p:cNvPr id="45" name="Picture 44" descr="A close up of a logo&#10;&#10;Description automatically generated">
            <a:extLst>
              <a:ext uri="{FF2B5EF4-FFF2-40B4-BE49-F238E27FC236}">
                <a16:creationId xmlns:a16="http://schemas.microsoft.com/office/drawing/2014/main" id="{CF4B5D40-890B-4F16-B67E-16B453C759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73505" y="2591934"/>
            <a:ext cx="2840644" cy="3067071"/>
          </a:xfrm>
          <a:prstGeom prst="rect">
            <a:avLst/>
          </a:prstGeom>
        </p:spPr>
      </p:pic>
      <p:pic>
        <p:nvPicPr>
          <p:cNvPr id="17" name="Picture 16">
            <a:extLst>
              <a:ext uri="{FF2B5EF4-FFF2-40B4-BE49-F238E27FC236}">
                <a16:creationId xmlns:a16="http://schemas.microsoft.com/office/drawing/2014/main" id="{DB6BABD7-C97B-476E-BC82-77B03B2A0F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87526" y="2795760"/>
            <a:ext cx="3456260" cy="3173086"/>
          </a:xfrm>
          <a:prstGeom prst="rect">
            <a:avLst/>
          </a:prstGeom>
        </p:spPr>
      </p:pic>
      <p:pic>
        <p:nvPicPr>
          <p:cNvPr id="33" name="Picture 32" descr="A close up of a logo&#10;&#10;Description automatically generated">
            <a:extLst>
              <a:ext uri="{FF2B5EF4-FFF2-40B4-BE49-F238E27FC236}">
                <a16:creationId xmlns:a16="http://schemas.microsoft.com/office/drawing/2014/main" id="{FE7A1902-699E-4C1C-9564-2C94E158F0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43400" y="1516284"/>
            <a:ext cx="4947362" cy="5341716"/>
          </a:xfrm>
          <a:prstGeom prst="rect">
            <a:avLst/>
          </a:prstGeom>
        </p:spPr>
      </p:pic>
      <p:pic>
        <p:nvPicPr>
          <p:cNvPr id="31" name="Picture 30" descr="A picture containing object&#10;&#10;Description automatically generated">
            <a:extLst>
              <a:ext uri="{FF2B5EF4-FFF2-40B4-BE49-F238E27FC236}">
                <a16:creationId xmlns:a16="http://schemas.microsoft.com/office/drawing/2014/main" id="{93721ED2-52CF-42A7-ACFB-0E164608DB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00594" y="5109895"/>
            <a:ext cx="957263" cy="971550"/>
          </a:xfrm>
          <a:prstGeom prst="rect">
            <a:avLst/>
          </a:prstGeom>
        </p:spPr>
      </p:pic>
    </p:spTree>
    <p:extLst>
      <p:ext uri="{BB962C8B-B14F-4D97-AF65-F5344CB8AC3E}">
        <p14:creationId xmlns:p14="http://schemas.microsoft.com/office/powerpoint/2010/main" val="413685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4"/>
          <p:cNvSpPr txBox="1">
            <a:spLocks noChangeArrowheads="1"/>
          </p:cNvSpPr>
          <p:nvPr/>
        </p:nvSpPr>
        <p:spPr bwMode="auto">
          <a:xfrm>
            <a:off x="268288" y="1230919"/>
            <a:ext cx="6781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u="sng" dirty="0" err="1">
                <a:latin typeface="Times New Roman" pitchFamily="18" charset="0"/>
                <a:cs typeface="Times New Roman" pitchFamily="18" charset="0"/>
              </a:rPr>
              <a:t>Chú</a:t>
            </a:r>
            <a:r>
              <a:rPr lang="en-US" sz="2400" u="sng" dirty="0">
                <a:latin typeface="Times New Roman" pitchFamily="18" charset="0"/>
                <a:cs typeface="Times New Roman" pitchFamily="18" charset="0"/>
              </a:rPr>
              <a:t> </a:t>
            </a:r>
            <a:r>
              <a:rPr lang="en-US" sz="2400" u="sng" dirty="0" smtClean="0">
                <a:latin typeface="Times New Roman" pitchFamily="18" charset="0"/>
                <a:cs typeface="Times New Roman" pitchFamily="18" charset="0"/>
              </a:rPr>
              <a:t>ý</a:t>
            </a:r>
            <a:r>
              <a:rPr lang="en-US" sz="2400" dirty="0" smtClean="0">
                <a:latin typeface="Times New Roman" pitchFamily="18" charset="0"/>
                <a:cs typeface="Times New Roman" pitchFamily="18" charset="0"/>
              </a:rPr>
              <a:t>: Cho </a:t>
            </a:r>
            <a:r>
              <a:rPr lang="en-US" sz="2400" dirty="0">
                <a:latin typeface="Times New Roman" pitchFamily="18" charset="0"/>
                <a:cs typeface="Times New Roman" pitchFamily="18" charset="0"/>
              </a:rPr>
              <a:t>a, b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nguyên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dương</a:t>
            </a:r>
            <a:r>
              <a:rPr lang="en-US" sz="2400" dirty="0">
                <a:latin typeface="Times New Roman" pitchFamily="18" charset="0"/>
                <a:cs typeface="Times New Roman" pitchFamily="18" charset="0"/>
              </a:rPr>
              <a:t>, ta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a:t>
            </a:r>
          </a:p>
          <a:p>
            <a:pPr eaLnBrk="1" hangingPunct="1"/>
            <a:r>
              <a:rPr lang="en-US" sz="2400" dirty="0">
                <a:latin typeface="Times New Roman" pitchFamily="18" charset="0"/>
                <a:cs typeface="Times New Roman" pitchFamily="18" charset="0"/>
              </a:rPr>
              <a:t>(+a) + (+b) = a + b</a:t>
            </a:r>
          </a:p>
          <a:p>
            <a:pPr eaLnBrk="1" hangingPunct="1"/>
            <a:r>
              <a:rPr lang="en-US" sz="2400" dirty="0">
                <a:latin typeface="Times New Roman" pitchFamily="18" charset="0"/>
                <a:cs typeface="Times New Roman" pitchFamily="18" charset="0"/>
              </a:rPr>
              <a:t>(-a) + (-b) = -(</a:t>
            </a:r>
            <a:r>
              <a:rPr lang="en-US" sz="2400" dirty="0" err="1">
                <a:latin typeface="Times New Roman" pitchFamily="18" charset="0"/>
                <a:cs typeface="Times New Roman" pitchFamily="18" charset="0"/>
              </a:rPr>
              <a:t>a+b</a:t>
            </a:r>
            <a:r>
              <a:rPr lang="en-US" sz="2400" dirty="0">
                <a:latin typeface="Times New Roman" pitchFamily="18" charset="0"/>
                <a:cs typeface="Times New Roman" pitchFamily="18" charset="0"/>
              </a:rPr>
              <a:t>)</a:t>
            </a:r>
          </a:p>
        </p:txBody>
      </p:sp>
      <p:pic>
        <p:nvPicPr>
          <p:cNvPr id="38914" name="Picture 2"/>
          <p:cNvPicPr>
            <a:picLocks noChangeAspect="1" noChangeArrowheads="1"/>
          </p:cNvPicPr>
          <p:nvPr/>
        </p:nvPicPr>
        <p:blipFill>
          <a:blip r:embed="rId2"/>
          <a:srcRect/>
          <a:stretch>
            <a:fillRect/>
          </a:stretch>
        </p:blipFill>
        <p:spPr bwMode="auto">
          <a:xfrm>
            <a:off x="6308651" y="1170709"/>
            <a:ext cx="2738437" cy="174307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98" name="TextBox 4"/>
          <p:cNvSpPr txBox="1">
            <a:spLocks noChangeArrowheads="1"/>
          </p:cNvSpPr>
          <p:nvPr/>
        </p:nvSpPr>
        <p:spPr bwMode="auto">
          <a:xfrm>
            <a:off x="25400" y="498475"/>
            <a:ext cx="67818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latin typeface="Times New Roman" pitchFamily="18" charset="0"/>
                <a:cs typeface="Times New Roman" pitchFamily="18" charset="0"/>
              </a:rPr>
              <a:t>1. </a:t>
            </a:r>
            <a:r>
              <a:rPr lang="en-US" sz="2800" b="1" dirty="0" err="1">
                <a:latin typeface="Times New Roman" pitchFamily="18" charset="0"/>
                <a:cs typeface="Times New Roman" pitchFamily="18" charset="0"/>
              </a:rPr>
              <a:t>Cộng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cùng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dấu</a:t>
            </a:r>
            <a:endParaRPr lang="en-US" sz="2800" b="1" dirty="0">
              <a:latin typeface="Times New Roman" pitchFamily="18" charset="0"/>
              <a:cs typeface="Times New Roman" pitchFamily="18" charset="0"/>
            </a:endParaRPr>
          </a:p>
        </p:txBody>
      </p:sp>
      <p:sp>
        <p:nvSpPr>
          <p:cNvPr id="7" name="TextBox 3"/>
          <p:cNvSpPr txBox="1">
            <a:spLocks noChangeArrowheads="1"/>
          </p:cNvSpPr>
          <p:nvPr/>
        </p:nvSpPr>
        <p:spPr bwMode="auto">
          <a:xfrm>
            <a:off x="-50006" y="-1"/>
            <a:ext cx="9220200" cy="538609"/>
          </a:xfrm>
          <a:prstGeom prst="rect">
            <a:avLst/>
          </a:prstGeom>
          <a:solidFill>
            <a:srgbClr val="996633"/>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900" b="1" dirty="0">
                <a:solidFill>
                  <a:schemeClr val="bg1"/>
                </a:solidFill>
                <a:latin typeface="Times New Roman" pitchFamily="18" charset="0"/>
                <a:cs typeface="Times New Roman" pitchFamily="18" charset="0"/>
              </a:rPr>
              <a:t>BÀI 3:  PHÉP CỘNG VÀ PHÉP TRỪ HAI SỐ NGUYÊN</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31" y="5513203"/>
            <a:ext cx="188753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loud Callout 8"/>
          <p:cNvSpPr/>
          <p:nvPr/>
        </p:nvSpPr>
        <p:spPr>
          <a:xfrm>
            <a:off x="1584251" y="2398860"/>
            <a:ext cx="4724400" cy="2620667"/>
          </a:xfrm>
          <a:prstGeom prst="cloudCallout">
            <a:avLst>
              <a:gd name="adj1" fmla="val -60893"/>
              <a:gd name="adj2" fmla="val 68992"/>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en-US" sz="2800" dirty="0" err="1">
                <a:latin typeface="Times New Roman" pitchFamily="18" charset="0"/>
                <a:cs typeface="Times New Roman" pitchFamily="18" charset="0"/>
              </a:rPr>
              <a:t>Muốn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nguyên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dương</a:t>
            </a:r>
            <a:r>
              <a:rPr lang="en-US" sz="2800" dirty="0">
                <a:latin typeface="Times New Roman" pitchFamily="18" charset="0"/>
                <a:cs typeface="Times New Roman" pitchFamily="18" charset="0"/>
              </a:rPr>
              <a:t>, ta </a:t>
            </a:r>
            <a:r>
              <a:rPr lang="en-US" sz="2800" dirty="0" err="1">
                <a:latin typeface="Times New Roman" pitchFamily="18" charset="0"/>
                <a:cs typeface="Times New Roman" pitchFamily="18" charset="0"/>
              </a:rPr>
              <a:t>cộng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a:t>
            </a:r>
            <a:r>
              <a:rPr lang="en-US" sz="2800" dirty="0">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cộng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hai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số</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tự</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nhiên</a:t>
            </a:r>
            <a:endParaRPr lang="en-US" sz="2800" b="1" dirty="0">
              <a:solidFill>
                <a:schemeClr val="tx1"/>
              </a:solidFill>
              <a:latin typeface="Times New Roman" pitchFamily="18" charset="0"/>
              <a:cs typeface="Times New Roman" pitchFamily="18" charset="0"/>
            </a:endParaRPr>
          </a:p>
        </p:txBody>
      </p:sp>
      <p:sp>
        <p:nvSpPr>
          <p:cNvPr id="10" name="Cloud Callout 9"/>
          <p:cNvSpPr/>
          <p:nvPr/>
        </p:nvSpPr>
        <p:spPr>
          <a:xfrm>
            <a:off x="1447800" y="1905000"/>
            <a:ext cx="5121349" cy="3217258"/>
          </a:xfrm>
          <a:prstGeom prst="cloudCallout">
            <a:avLst>
              <a:gd name="adj1" fmla="val -60893"/>
              <a:gd name="adj2" fmla="val 68992"/>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en-US" sz="2800" dirty="0" err="1">
                <a:solidFill>
                  <a:schemeClr val="tx1"/>
                </a:solidFill>
                <a:latin typeface="Times New Roman" pitchFamily="18" charset="0"/>
                <a:cs typeface="Times New Roman" pitchFamily="18" charset="0"/>
              </a:rPr>
              <a:t>Muốn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cộng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hai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số</a:t>
            </a:r>
            <a:r>
              <a:rPr lang="en-US" sz="2800"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nguyên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âm</a:t>
            </a:r>
            <a:r>
              <a:rPr lang="en-US" sz="2800" dirty="0">
                <a:solidFill>
                  <a:schemeClr val="tx1"/>
                </a:solidFill>
                <a:latin typeface="Times New Roman" pitchFamily="18" charset="0"/>
                <a:cs typeface="Times New Roman" pitchFamily="18" charset="0"/>
              </a:rPr>
              <a:t>, ta </a:t>
            </a:r>
            <a:r>
              <a:rPr lang="en-US" sz="2800" b="1" dirty="0" err="1">
                <a:solidFill>
                  <a:schemeClr val="tx1"/>
                </a:solidFill>
                <a:latin typeface="Times New Roman" pitchFamily="18" charset="0"/>
                <a:cs typeface="Times New Roman" pitchFamily="18" charset="0"/>
              </a:rPr>
              <a:t>cộng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hai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số</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đối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của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rồi</a:t>
            </a:r>
            <a:r>
              <a:rPr lang="en-US" sz="2800"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thêm</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dấu</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trừ</a:t>
            </a:r>
            <a:r>
              <a:rPr lang="en-US" sz="2800" b="1"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đằng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trước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kết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quả</a:t>
            </a:r>
            <a:endParaRPr lang="en-US" sz="2800" dirty="0">
              <a:solidFill>
                <a:schemeClr val="tx1"/>
              </a:solidFill>
              <a:latin typeface="Times New Roman" pitchFamily="18" charset="0"/>
              <a:cs typeface="Times New Roman" pitchFamily="18" charset="0"/>
            </a:endParaRPr>
          </a:p>
        </p:txBody>
      </p:sp>
      <p:sp>
        <p:nvSpPr>
          <p:cNvPr id="11" name="Cloud Callout 10"/>
          <p:cNvSpPr/>
          <p:nvPr/>
        </p:nvSpPr>
        <p:spPr>
          <a:xfrm>
            <a:off x="1385776" y="1991702"/>
            <a:ext cx="5121349" cy="3217258"/>
          </a:xfrm>
          <a:prstGeom prst="cloudCallout">
            <a:avLst>
              <a:gd name="adj1" fmla="val -60893"/>
              <a:gd name="adj2" fmla="val 68992"/>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sz="2800" dirty="0" err="1" smtClean="0">
                <a:solidFill>
                  <a:schemeClr val="tx1"/>
                </a:solidFill>
                <a:latin typeface="Times New Roman" pitchFamily="18" charset="0"/>
                <a:cs typeface="Times New Roman" pitchFamily="18" charset="0"/>
              </a:rPr>
              <a:t>Tổng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của</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hai</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số</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nguyên</a:t>
            </a:r>
            <a:r>
              <a:rPr lang="en-US" sz="2800"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cùng</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dấu</a:t>
            </a:r>
            <a:r>
              <a:rPr lang="en-US" sz="2800" b="1"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luôn</a:t>
            </a:r>
            <a:r>
              <a:rPr lang="en-US" sz="2800"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cùng</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dấu</a:t>
            </a:r>
            <a:r>
              <a:rPr lang="en-US" sz="2800" b="1"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với</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hai</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số</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nguyên</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đó</a:t>
            </a:r>
            <a:r>
              <a:rPr lang="en-US" sz="2800" dirty="0" smtClean="0">
                <a:solidFill>
                  <a:schemeClr val="tx1"/>
                </a:solidFill>
                <a:latin typeface="Times New Roman" pitchFamily="18" charset="0"/>
                <a:cs typeface="Times New Roman" pitchFamily="18" charset="0"/>
              </a:rPr>
              <a:t>.</a:t>
            </a:r>
            <a:endParaRPr lang="en-US" sz="2800"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1" nodeType="clickEffect">
                                  <p:stCondLst>
                                    <p:cond delay="0"/>
                                  </p:stCondLst>
                                  <p:childTnLst>
                                    <p:animEffect transition="out" filter="blinds(horizontal)">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xit" presetSubtype="10" fill="hold" grpId="1" nodeType="clickEffect">
                                  <p:stCondLst>
                                    <p:cond delay="0"/>
                                  </p:stCondLst>
                                  <p:childTnLst>
                                    <p:animEffect transition="out" filter="blinds(horizontal)">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xit" presetSubtype="10" fill="hold" grpId="1" nodeType="clickEffect">
                                  <p:stCondLst>
                                    <p:cond delay="0"/>
                                  </p:stCondLst>
                                  <p:childTnLst>
                                    <p:animEffect transition="out" filter="blinds(horizontal)">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5362"/>
                                        </p:tgtEl>
                                        <p:attrNameLst>
                                          <p:attrName>style.visibility</p:attrName>
                                        </p:attrNameLst>
                                      </p:cBhvr>
                                      <p:to>
                                        <p:strVal val="visible"/>
                                      </p:to>
                                    </p:set>
                                    <p:animEffect transition="in" filter="barn(inVertical)">
                                      <p:cBhvr>
                                        <p:cTn id="44" dur="500"/>
                                        <p:tgtEl>
                                          <p:spTgt spid="1536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8914"/>
                                        </p:tgtEl>
                                        <p:attrNameLst>
                                          <p:attrName>style.visibility</p:attrName>
                                        </p:attrNameLst>
                                      </p:cBhvr>
                                      <p:to>
                                        <p:strVal val="visible"/>
                                      </p:to>
                                    </p:set>
                                    <p:animEffect transition="in" filter="barn(inVertical)">
                                      <p:cBhvr>
                                        <p:cTn id="49" dur="500"/>
                                        <p:tgtEl>
                                          <p:spTgt spid="38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9" grpId="0" animBg="1"/>
      <p:bldP spid="9" grpId="1" animBg="1"/>
      <p:bldP spid="10" grpId="0" animBg="1"/>
      <p:bldP spid="10" grpId="1" animBg="1"/>
      <p:bldP spid="11" grpId="0" animBg="1"/>
      <p:bldP spid="11"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B6BABD7-C97B-476E-BC82-77B03B2A0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991" y="5105400"/>
            <a:ext cx="2057400" cy="1888836"/>
          </a:xfrm>
          <a:prstGeom prst="rect">
            <a:avLst/>
          </a:prstGeom>
        </p:spPr>
      </p:pic>
      <p:sp>
        <p:nvSpPr>
          <p:cNvPr id="2" name="Cloud Callout 1"/>
          <p:cNvSpPr/>
          <p:nvPr/>
        </p:nvSpPr>
        <p:spPr>
          <a:xfrm>
            <a:off x="1752600" y="0"/>
            <a:ext cx="6629400" cy="4419600"/>
          </a:xfrm>
          <a:prstGeom prst="cloudCallout">
            <a:avLst>
              <a:gd name="adj1" fmla="val -45532"/>
              <a:gd name="adj2" fmla="val 70920"/>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Times New Roman" pitchFamily="18" charset="0"/>
                <a:cs typeface="Times New Roman" pitchFamily="18" charset="0"/>
              </a:rPr>
              <a:t>(219 – 42) – 219 = ? </a:t>
            </a:r>
          </a:p>
          <a:p>
            <a:pPr algn="ctr"/>
            <a:r>
              <a:rPr lang="en-US" sz="3200" dirty="0" err="1" smtClean="0">
                <a:solidFill>
                  <a:schemeClr val="tx1"/>
                </a:solidFill>
                <a:latin typeface="Times New Roman" pitchFamily="18" charset="0"/>
                <a:cs typeface="Times New Roman" pitchFamily="18" charset="0"/>
              </a:rPr>
              <a:t>Đố</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các</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bạn</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tính</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nhanh</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trong</a:t>
            </a:r>
            <a:r>
              <a:rPr lang="en-US" sz="3200" dirty="0" smtClean="0">
                <a:solidFill>
                  <a:schemeClr val="tx1"/>
                </a:solidFill>
                <a:latin typeface="Times New Roman" pitchFamily="18" charset="0"/>
                <a:cs typeface="Times New Roman" pitchFamily="18" charset="0"/>
              </a:rPr>
              <a:t> 30 </a:t>
            </a:r>
            <a:r>
              <a:rPr lang="en-US" sz="3200" dirty="0" err="1" smtClean="0">
                <a:solidFill>
                  <a:schemeClr val="tx1"/>
                </a:solidFill>
                <a:latin typeface="Times New Roman" pitchFamily="18" charset="0"/>
                <a:cs typeface="Times New Roman" pitchFamily="18" charset="0"/>
              </a:rPr>
              <a:t>giây</a:t>
            </a:r>
            <a:endParaRPr lang="en-US" sz="3200"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4"/>
          <p:cNvSpPr txBox="1">
            <a:spLocks noChangeArrowheads="1"/>
          </p:cNvSpPr>
          <p:nvPr/>
        </p:nvSpPr>
        <p:spPr bwMode="auto">
          <a:xfrm>
            <a:off x="25400" y="498475"/>
            <a:ext cx="4318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latin typeface="Times New Roman" pitchFamily="18" charset="0"/>
                <a:cs typeface="Times New Roman" pitchFamily="18" charset="0"/>
              </a:rPr>
              <a:t>5. </a:t>
            </a:r>
            <a:r>
              <a:rPr lang="en-US" sz="2800" b="1" dirty="0" err="1">
                <a:latin typeface="Times New Roman" pitchFamily="18" charset="0"/>
                <a:cs typeface="Times New Roman" pitchFamily="18" charset="0"/>
              </a:rPr>
              <a:t>Quy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tắc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dấu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ngoặc</a:t>
            </a:r>
            <a:endParaRPr lang="en-US" sz="2800" b="1" dirty="0">
              <a:latin typeface="Times New Roman" pitchFamily="18" charset="0"/>
              <a:cs typeface="Times New Roman" pitchFamily="18" charset="0"/>
            </a:endParaRPr>
          </a:p>
        </p:txBody>
      </p:sp>
      <p:sp>
        <p:nvSpPr>
          <p:cNvPr id="5" name="TextBox 3"/>
          <p:cNvSpPr txBox="1">
            <a:spLocks noChangeArrowheads="1"/>
          </p:cNvSpPr>
          <p:nvPr/>
        </p:nvSpPr>
        <p:spPr bwMode="auto">
          <a:xfrm>
            <a:off x="-50006" y="-1"/>
            <a:ext cx="9220200" cy="538609"/>
          </a:xfrm>
          <a:prstGeom prst="rect">
            <a:avLst/>
          </a:prstGeom>
          <a:solidFill>
            <a:srgbClr val="996633"/>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900" b="1" dirty="0">
                <a:solidFill>
                  <a:schemeClr val="bg1"/>
                </a:solidFill>
                <a:latin typeface="Times New Roman" pitchFamily="18" charset="0"/>
                <a:cs typeface="Times New Roman" pitchFamily="18" charset="0"/>
              </a:rPr>
              <a:t>BÀI 3:  PHÉP CỘNG VÀ PHÉP TRỪ HAI SỐ NGUYÊN</a:t>
            </a:r>
          </a:p>
        </p:txBody>
      </p:sp>
      <p:pic>
        <p:nvPicPr>
          <p:cNvPr id="6" name="Picture 5">
            <a:extLst>
              <a:ext uri="{FF2B5EF4-FFF2-40B4-BE49-F238E27FC236}">
                <a16:creationId xmlns:a16="http://schemas.microsoft.com/office/drawing/2014/main" id="{DB6BABD7-C97B-476E-BC82-77B03B2A0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991" y="5105400"/>
            <a:ext cx="2057400" cy="1888836"/>
          </a:xfrm>
          <a:prstGeom prst="rect">
            <a:avLst/>
          </a:prstGeom>
        </p:spPr>
      </p:pic>
      <p:sp>
        <p:nvSpPr>
          <p:cNvPr id="7" name="Cloud Callout 6"/>
          <p:cNvSpPr/>
          <p:nvPr/>
        </p:nvSpPr>
        <p:spPr>
          <a:xfrm>
            <a:off x="838200" y="1020762"/>
            <a:ext cx="7467600" cy="3944533"/>
          </a:xfrm>
          <a:prstGeom prst="cloudCallout">
            <a:avLst>
              <a:gd name="adj1" fmla="val -28327"/>
              <a:gd name="adj2" fmla="val 70198"/>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en-US" sz="3200" b="1" dirty="0" err="1">
                <a:solidFill>
                  <a:schemeClr val="tx1"/>
                </a:solidFill>
                <a:latin typeface="Times New Roman" pitchFamily="18" charset="0"/>
                <a:cs typeface="Times New Roman" pitchFamily="18" charset="0"/>
              </a:rPr>
              <a:t>Tính</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rồi</a:t>
            </a:r>
            <a:r>
              <a:rPr lang="en-US" sz="3200" b="1" dirty="0">
                <a:solidFill>
                  <a:schemeClr val="tx1"/>
                </a:solidFill>
                <a:latin typeface="Times New Roman" pitchFamily="18" charset="0"/>
                <a:cs typeface="Times New Roman" pitchFamily="18" charset="0"/>
              </a:rPr>
              <a:t> so </a:t>
            </a:r>
            <a:r>
              <a:rPr lang="en-US" sz="3200" b="1" dirty="0" err="1">
                <a:solidFill>
                  <a:schemeClr val="tx1"/>
                </a:solidFill>
                <a:latin typeface="Times New Roman" pitchFamily="18" charset="0"/>
                <a:cs typeface="Times New Roman" pitchFamily="18" charset="0"/>
              </a:rPr>
              <a:t>sánh</a:t>
            </a:r>
            <a:r>
              <a:rPr lang="en-US" sz="3200" b="1" dirty="0">
                <a:solidFill>
                  <a:schemeClr val="tx1"/>
                </a:solidFill>
                <a:latin typeface="Times New Roman" pitchFamily="18" charset="0"/>
                <a:cs typeface="Times New Roman" pitchFamily="18" charset="0"/>
              </a:rPr>
              <a:t>:</a:t>
            </a:r>
          </a:p>
          <a:p>
            <a:pPr marL="457200" indent="-457200" eaLnBrk="1" hangingPunct="1">
              <a:buFontTx/>
              <a:buAutoNum type="alphaLcParenR"/>
              <a:defRPr/>
            </a:pPr>
            <a:r>
              <a:rPr lang="en-US" sz="3200" b="1" dirty="0">
                <a:solidFill>
                  <a:schemeClr val="tx1"/>
                </a:solidFill>
                <a:latin typeface="Times New Roman" pitchFamily="18" charset="0"/>
                <a:cs typeface="Times New Roman" pitchFamily="18" charset="0"/>
              </a:rPr>
              <a:t>– (4 + 7) </a:t>
            </a:r>
            <a:r>
              <a:rPr lang="en-US" sz="3200" b="1" dirty="0" err="1">
                <a:solidFill>
                  <a:schemeClr val="tx1"/>
                </a:solidFill>
                <a:latin typeface="Times New Roman" pitchFamily="18" charset="0"/>
                <a:cs typeface="Times New Roman" pitchFamily="18" charset="0"/>
              </a:rPr>
              <a:t>và</a:t>
            </a:r>
            <a:r>
              <a:rPr lang="en-US" sz="3200" b="1" dirty="0">
                <a:solidFill>
                  <a:schemeClr val="tx1"/>
                </a:solidFill>
                <a:latin typeface="Times New Roman" pitchFamily="18" charset="0"/>
                <a:cs typeface="Times New Roman" pitchFamily="18" charset="0"/>
              </a:rPr>
              <a:t> (-4 – 7)</a:t>
            </a:r>
          </a:p>
          <a:p>
            <a:pPr marL="457200" indent="-457200" eaLnBrk="1" hangingPunct="1">
              <a:buFontTx/>
              <a:buAutoNum type="alphaLcParenR"/>
              <a:defRPr/>
            </a:pPr>
            <a:r>
              <a:rPr lang="en-US" sz="3200" b="1" dirty="0">
                <a:solidFill>
                  <a:schemeClr val="tx1"/>
                </a:solidFill>
                <a:latin typeface="Times New Roman" pitchFamily="18" charset="0"/>
                <a:cs typeface="Times New Roman" pitchFamily="18" charset="0"/>
              </a:rPr>
              <a:t> - (12 – 25) </a:t>
            </a:r>
            <a:r>
              <a:rPr lang="en-US" sz="3200" b="1" dirty="0" err="1">
                <a:solidFill>
                  <a:schemeClr val="tx1"/>
                </a:solidFill>
                <a:latin typeface="Times New Roman" pitchFamily="18" charset="0"/>
                <a:cs typeface="Times New Roman" pitchFamily="18" charset="0"/>
              </a:rPr>
              <a:t>và</a:t>
            </a:r>
            <a:r>
              <a:rPr lang="en-US" sz="3200" b="1" dirty="0">
                <a:solidFill>
                  <a:schemeClr val="tx1"/>
                </a:solidFill>
                <a:latin typeface="Times New Roman" pitchFamily="18" charset="0"/>
                <a:cs typeface="Times New Roman" pitchFamily="18" charset="0"/>
              </a:rPr>
              <a:t> (-12 + 25)</a:t>
            </a:r>
          </a:p>
        </p:txBody>
      </p:sp>
      <p:pic>
        <p:nvPicPr>
          <p:cNvPr id="8" name="Picture 7" descr="A picture containing animal, invertebrate, mollusk, indoor&#10;&#10;Description automatically generated">
            <a:extLst>
              <a:ext uri="{FF2B5EF4-FFF2-40B4-BE49-F238E27FC236}">
                <a16:creationId xmlns:a16="http://schemas.microsoft.com/office/drawing/2014/main" id="{2BE40F8A-2F96-498F-B986-7AF06EFE5C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4932" flipH="1">
            <a:off x="7476705" y="5137411"/>
            <a:ext cx="1447451" cy="1448949"/>
          </a:xfrm>
          <a:prstGeom prst="rect">
            <a:avLst/>
          </a:prstGeom>
        </p:spPr>
      </p:pic>
      <p:sp>
        <p:nvSpPr>
          <p:cNvPr id="10" name="Cloud Callout 9"/>
          <p:cNvSpPr/>
          <p:nvPr/>
        </p:nvSpPr>
        <p:spPr>
          <a:xfrm>
            <a:off x="556437" y="1146479"/>
            <a:ext cx="7772400" cy="3693097"/>
          </a:xfrm>
          <a:prstGeom prst="cloudCallout">
            <a:avLst>
              <a:gd name="adj1" fmla="val 43430"/>
              <a:gd name="adj2" fmla="val 59171"/>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defRPr/>
            </a:pPr>
            <a:r>
              <a:rPr lang="en-US" sz="3200" b="1" dirty="0">
                <a:solidFill>
                  <a:schemeClr val="tx1"/>
                </a:solidFill>
                <a:latin typeface="Times New Roman" pitchFamily="18" charset="0"/>
                <a:cs typeface="Times New Roman" pitchFamily="18" charset="0"/>
              </a:rPr>
              <a:t>– (4 + 7) </a:t>
            </a:r>
            <a:r>
              <a:rPr lang="en-US" sz="3200" b="1" dirty="0" smtClean="0">
                <a:solidFill>
                  <a:schemeClr val="tx1"/>
                </a:solidFill>
                <a:latin typeface="Times New Roman" pitchFamily="18" charset="0"/>
                <a:cs typeface="Times New Roman" pitchFamily="18" charset="0"/>
              </a:rPr>
              <a:t>= (- 4 </a:t>
            </a:r>
            <a:r>
              <a:rPr lang="en-US" sz="3200" b="1" dirty="0">
                <a:solidFill>
                  <a:schemeClr val="tx1"/>
                </a:solidFill>
                <a:latin typeface="Times New Roman" pitchFamily="18" charset="0"/>
                <a:cs typeface="Times New Roman" pitchFamily="18" charset="0"/>
              </a:rPr>
              <a:t>– 7</a:t>
            </a:r>
            <a:r>
              <a:rPr lang="en-US" sz="3200" b="1" dirty="0" smtClean="0">
                <a:solidFill>
                  <a:schemeClr val="tx1"/>
                </a:solidFill>
                <a:latin typeface="Times New Roman" pitchFamily="18" charset="0"/>
                <a:cs typeface="Times New Roman" pitchFamily="18" charset="0"/>
              </a:rPr>
              <a:t>) = - 11</a:t>
            </a:r>
            <a:endParaRPr lang="en-US" sz="3200" b="1" dirty="0">
              <a:solidFill>
                <a:schemeClr val="tx1"/>
              </a:solidFill>
              <a:latin typeface="Times New Roman" pitchFamily="18" charset="0"/>
              <a:cs typeface="Times New Roman" pitchFamily="18" charset="0"/>
            </a:endParaRPr>
          </a:p>
          <a:p>
            <a:pPr eaLnBrk="1" hangingPunct="1">
              <a:defRPr/>
            </a:pPr>
            <a:r>
              <a:rPr lang="en-US" sz="3200" b="1" dirty="0" smtClean="0">
                <a:solidFill>
                  <a:schemeClr val="tx1"/>
                </a:solidFill>
                <a:latin typeface="Times New Roman" pitchFamily="18" charset="0"/>
                <a:cs typeface="Times New Roman" pitchFamily="18" charset="0"/>
              </a:rPr>
              <a:t>- </a:t>
            </a:r>
            <a:r>
              <a:rPr lang="en-US" sz="3200" b="1" dirty="0">
                <a:solidFill>
                  <a:schemeClr val="tx1"/>
                </a:solidFill>
                <a:latin typeface="Times New Roman" pitchFamily="18" charset="0"/>
                <a:cs typeface="Times New Roman" pitchFamily="18" charset="0"/>
              </a:rPr>
              <a:t>(12 – 25) </a:t>
            </a:r>
            <a:r>
              <a:rPr lang="en-US" sz="3200" b="1" dirty="0" smtClean="0">
                <a:solidFill>
                  <a:schemeClr val="tx1"/>
                </a:solidFill>
                <a:latin typeface="Times New Roman" pitchFamily="18" charset="0"/>
                <a:cs typeface="Times New Roman" pitchFamily="18" charset="0"/>
              </a:rPr>
              <a:t>= </a:t>
            </a:r>
            <a:r>
              <a:rPr lang="en-US" sz="3200" b="1" dirty="0">
                <a:solidFill>
                  <a:schemeClr val="tx1"/>
                </a:solidFill>
                <a:latin typeface="Times New Roman" pitchFamily="18" charset="0"/>
                <a:cs typeface="Times New Roman" pitchFamily="18" charset="0"/>
              </a:rPr>
              <a:t>(-12 + 25</a:t>
            </a:r>
            <a:r>
              <a:rPr lang="en-US" sz="3200" b="1" dirty="0" smtClean="0">
                <a:solidFill>
                  <a:schemeClr val="tx1"/>
                </a:solidFill>
                <a:latin typeface="Times New Roman" pitchFamily="18" charset="0"/>
                <a:cs typeface="Times New Roman" pitchFamily="18" charset="0"/>
              </a:rPr>
              <a:t>) = 13</a:t>
            </a:r>
            <a:endParaRPr lang="en-US" sz="32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62979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grpId="1" nodeType="clickEffect">
                                  <p:stCondLst>
                                    <p:cond delay="0"/>
                                  </p:stCondLst>
                                  <p:childTnLst>
                                    <p:animEffect transition="out" filter="blinds(horizontal)">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 presetClass="exit" presetSubtype="10" fill="hold" nodeType="clickEffect">
                                  <p:stCondLst>
                                    <p:cond delay="0"/>
                                  </p:stCondLst>
                                  <p:childTnLst>
                                    <p:animEffect transition="out" filter="blinds(horizontal)">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4"/>
          <p:cNvSpPr txBox="1">
            <a:spLocks noChangeArrowheads="1"/>
          </p:cNvSpPr>
          <p:nvPr/>
        </p:nvSpPr>
        <p:spPr bwMode="auto">
          <a:xfrm>
            <a:off x="25400" y="498475"/>
            <a:ext cx="4318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latin typeface="Times New Roman" pitchFamily="18" charset="0"/>
                <a:cs typeface="Times New Roman" pitchFamily="18" charset="0"/>
              </a:rPr>
              <a:t>5. </a:t>
            </a:r>
            <a:r>
              <a:rPr lang="en-US" sz="2800" b="1" dirty="0" err="1">
                <a:latin typeface="Times New Roman" pitchFamily="18" charset="0"/>
                <a:cs typeface="Times New Roman" pitchFamily="18" charset="0"/>
              </a:rPr>
              <a:t>Quy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tắc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dấu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ngoặc</a:t>
            </a:r>
            <a:endParaRPr lang="en-US" sz="2800" b="1" dirty="0">
              <a:latin typeface="Times New Roman" pitchFamily="18" charset="0"/>
              <a:cs typeface="Times New Roman" pitchFamily="18" charset="0"/>
            </a:endParaRPr>
          </a:p>
        </p:txBody>
      </p:sp>
      <p:sp>
        <p:nvSpPr>
          <p:cNvPr id="5" name="TextBox 3"/>
          <p:cNvSpPr txBox="1">
            <a:spLocks noChangeArrowheads="1"/>
          </p:cNvSpPr>
          <p:nvPr/>
        </p:nvSpPr>
        <p:spPr bwMode="auto">
          <a:xfrm>
            <a:off x="-50006" y="-1"/>
            <a:ext cx="9220200" cy="538609"/>
          </a:xfrm>
          <a:prstGeom prst="rect">
            <a:avLst/>
          </a:prstGeom>
          <a:solidFill>
            <a:srgbClr val="996633"/>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900" b="1" dirty="0">
                <a:solidFill>
                  <a:schemeClr val="bg1"/>
                </a:solidFill>
                <a:latin typeface="Times New Roman" pitchFamily="18" charset="0"/>
                <a:cs typeface="Times New Roman" pitchFamily="18" charset="0"/>
              </a:rPr>
              <a:t>BÀI 3:  PHÉP CỘNG VÀ PHÉP TRỪ HAI SỐ NGUYÊN</a:t>
            </a:r>
          </a:p>
        </p:txBody>
      </p:sp>
      <p:pic>
        <p:nvPicPr>
          <p:cNvPr id="6" name="Picture 5">
            <a:extLst>
              <a:ext uri="{FF2B5EF4-FFF2-40B4-BE49-F238E27FC236}">
                <a16:creationId xmlns:a16="http://schemas.microsoft.com/office/drawing/2014/main" id="{DB6BABD7-C97B-476E-BC82-77B03B2A0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991" y="5105400"/>
            <a:ext cx="2057400" cy="1888836"/>
          </a:xfrm>
          <a:prstGeom prst="rect">
            <a:avLst/>
          </a:prstGeom>
        </p:spPr>
      </p:pic>
      <p:sp>
        <p:nvSpPr>
          <p:cNvPr id="7" name="Cloud Callout 6"/>
          <p:cNvSpPr/>
          <p:nvPr/>
        </p:nvSpPr>
        <p:spPr>
          <a:xfrm>
            <a:off x="838200" y="1020762"/>
            <a:ext cx="7467600" cy="3944533"/>
          </a:xfrm>
          <a:prstGeom prst="cloudCallout">
            <a:avLst>
              <a:gd name="adj1" fmla="val -28327"/>
              <a:gd name="adj2" fmla="val 70198"/>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en-US" sz="3200" b="1" dirty="0" err="1" smtClean="0">
                <a:solidFill>
                  <a:schemeClr val="tx1"/>
                </a:solidFill>
                <a:latin typeface="Times New Roman" pitchFamily="18" charset="0"/>
                <a:cs typeface="Times New Roman" pitchFamily="18" charset="0"/>
              </a:rPr>
              <a:t>Khi</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bỏ</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dấu</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ngoặc</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nếu</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đằng</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trước</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dấu</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ngoặc</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có</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dấu</a:t>
            </a:r>
            <a:r>
              <a:rPr lang="en-US" sz="3200" b="1" dirty="0" smtClean="0">
                <a:solidFill>
                  <a:schemeClr val="tx1"/>
                </a:solidFill>
                <a:latin typeface="Times New Roman" pitchFamily="18" charset="0"/>
                <a:cs typeface="Times New Roman" pitchFamily="18" charset="0"/>
              </a:rPr>
              <a:t> “+” </a:t>
            </a:r>
            <a:r>
              <a:rPr lang="en-US" sz="3200" b="1" dirty="0" err="1" smtClean="0">
                <a:solidFill>
                  <a:schemeClr val="tx1"/>
                </a:solidFill>
                <a:latin typeface="Times New Roman" pitchFamily="18" charset="0"/>
                <a:cs typeface="Times New Roman" pitchFamily="18" charset="0"/>
              </a:rPr>
              <a:t>thì</a:t>
            </a:r>
            <a:r>
              <a:rPr lang="en-US" sz="3200" b="1" dirty="0" smtClean="0">
                <a:solidFill>
                  <a:schemeClr val="tx1"/>
                </a:solidFill>
                <a:latin typeface="Times New Roman" pitchFamily="18" charset="0"/>
                <a:cs typeface="Times New Roman" pitchFamily="18" charset="0"/>
              </a:rPr>
              <a:t> ta </a:t>
            </a:r>
            <a:r>
              <a:rPr lang="en-US" sz="3200" b="1" dirty="0" err="1" smtClean="0">
                <a:solidFill>
                  <a:schemeClr val="tx1"/>
                </a:solidFill>
                <a:latin typeface="Times New Roman" pitchFamily="18" charset="0"/>
                <a:cs typeface="Times New Roman" pitchFamily="18" charset="0"/>
              </a:rPr>
              <a:t>làm</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như</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thế</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nào</a:t>
            </a:r>
            <a:r>
              <a:rPr lang="en-US" sz="3200" b="1" dirty="0" smtClean="0">
                <a:solidFill>
                  <a:schemeClr val="tx1"/>
                </a:solidFill>
                <a:latin typeface="Times New Roman" pitchFamily="18" charset="0"/>
                <a:cs typeface="Times New Roman" pitchFamily="18" charset="0"/>
              </a:rPr>
              <a:t>?</a:t>
            </a:r>
            <a:endParaRPr lang="en-US" sz="3200" b="1" dirty="0">
              <a:solidFill>
                <a:schemeClr val="tx1"/>
              </a:solidFill>
              <a:latin typeface="Times New Roman" pitchFamily="18" charset="0"/>
              <a:cs typeface="Times New Roman" pitchFamily="18" charset="0"/>
            </a:endParaRPr>
          </a:p>
        </p:txBody>
      </p:sp>
      <p:pic>
        <p:nvPicPr>
          <p:cNvPr id="8" name="Picture 7" descr="A picture containing animal, invertebrate, mollusk, indoor&#10;&#10;Description automatically generated">
            <a:extLst>
              <a:ext uri="{FF2B5EF4-FFF2-40B4-BE49-F238E27FC236}">
                <a16:creationId xmlns:a16="http://schemas.microsoft.com/office/drawing/2014/main" id="{2BE40F8A-2F96-498F-B986-7AF06EFE5C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4932" flipH="1">
            <a:off x="7476705" y="5137411"/>
            <a:ext cx="1447451" cy="1448949"/>
          </a:xfrm>
          <a:prstGeom prst="rect">
            <a:avLst/>
          </a:prstGeom>
        </p:spPr>
      </p:pic>
      <p:sp>
        <p:nvSpPr>
          <p:cNvPr id="10" name="Cloud Callout 9"/>
          <p:cNvSpPr/>
          <p:nvPr/>
        </p:nvSpPr>
        <p:spPr>
          <a:xfrm>
            <a:off x="428030" y="1245644"/>
            <a:ext cx="7772400" cy="3693097"/>
          </a:xfrm>
          <a:prstGeom prst="cloudCallout">
            <a:avLst>
              <a:gd name="adj1" fmla="val 43430"/>
              <a:gd name="adj2" fmla="val 59171"/>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err="1">
                <a:solidFill>
                  <a:schemeClr val="tx1"/>
                </a:solidFill>
                <a:latin typeface="Times New Roman" pitchFamily="18" charset="0"/>
                <a:cs typeface="Times New Roman" pitchFamily="18" charset="0"/>
              </a:rPr>
              <a:t>Khi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bỏ</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dấu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ngoặc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nếu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đằng</a:t>
            </a:r>
            <a:r>
              <a:rPr lang="en-US" sz="3200"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trước</a:t>
            </a:r>
            <a:r>
              <a:rPr lang="en-US" sz="3200" b="1"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dấu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ngoặc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có</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dấu</a:t>
            </a:r>
            <a:r>
              <a:rPr lang="en-US" sz="3200" dirty="0">
                <a:solidFill>
                  <a:schemeClr val="tx1"/>
                </a:solidFill>
                <a:latin typeface="Times New Roman" pitchFamily="18" charset="0"/>
                <a:cs typeface="Times New Roman" pitchFamily="18" charset="0"/>
              </a:rPr>
              <a:t> </a:t>
            </a:r>
            <a:r>
              <a:rPr lang="en-US" sz="3200" b="1" dirty="0">
                <a:solidFill>
                  <a:srgbClr val="FF33CC"/>
                </a:solidFill>
                <a:latin typeface="Times New Roman" pitchFamily="18" charset="0"/>
                <a:cs typeface="Times New Roman" pitchFamily="18" charset="0"/>
              </a:rPr>
              <a:t>“+”</a:t>
            </a:r>
            <a:r>
              <a:rPr lang="en-US" sz="3200" b="1"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thì</a:t>
            </a:r>
            <a:r>
              <a:rPr lang="en-US" sz="3200" dirty="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vẫn</a:t>
            </a:r>
            <a:r>
              <a:rPr lang="en-US" sz="3200" dirty="0" smtClean="0">
                <a:solidFill>
                  <a:schemeClr val="tx1"/>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giữ</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nguyên</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dấu</a:t>
            </a:r>
            <a:r>
              <a:rPr lang="en-US" sz="3200" b="1" dirty="0" smtClean="0">
                <a:solidFill>
                  <a:srgbClr val="0000FF"/>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của</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các</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số</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hạng</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trong</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ngoặc</a:t>
            </a:r>
            <a:r>
              <a:rPr lang="en-US" sz="3200" dirty="0" smtClean="0">
                <a:solidFill>
                  <a:schemeClr val="tx1"/>
                </a:solidFill>
                <a:latin typeface="Times New Roman" pitchFamily="18" charset="0"/>
                <a:cs typeface="Times New Roman" pitchFamily="18" charset="0"/>
              </a:rPr>
              <a:t> </a:t>
            </a:r>
          </a:p>
          <a:p>
            <a:pPr algn="ctr">
              <a:defRPr/>
            </a:pPr>
            <a:r>
              <a:rPr lang="en-US" sz="3200" b="1" dirty="0" smtClean="0">
                <a:solidFill>
                  <a:srgbClr val="0000FF"/>
                </a:solidFill>
                <a:latin typeface="Times New Roman" pitchFamily="18" charset="0"/>
                <a:cs typeface="Times New Roman" pitchFamily="18" charset="0"/>
              </a:rPr>
              <a:t>+(</a:t>
            </a:r>
            <a:r>
              <a:rPr lang="en-US" sz="3200" b="1" dirty="0">
                <a:solidFill>
                  <a:srgbClr val="0000FF"/>
                </a:solidFill>
                <a:latin typeface="Times New Roman" pitchFamily="18" charset="0"/>
                <a:cs typeface="Times New Roman" pitchFamily="18" charset="0"/>
              </a:rPr>
              <a:t>a + b – c) = a + b – c </a:t>
            </a:r>
          </a:p>
        </p:txBody>
      </p:sp>
    </p:spTree>
    <p:extLst>
      <p:ext uri="{BB962C8B-B14F-4D97-AF65-F5344CB8AC3E}">
        <p14:creationId xmlns:p14="http://schemas.microsoft.com/office/powerpoint/2010/main" val="189695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grpId="1" nodeType="clickEffect">
                                  <p:stCondLst>
                                    <p:cond delay="0"/>
                                  </p:stCondLst>
                                  <p:childTnLst>
                                    <p:animEffect transition="out" filter="blinds(horizontal)">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 presetClass="exit" presetSubtype="10" fill="hold" nodeType="clickEffect">
                                  <p:stCondLst>
                                    <p:cond delay="0"/>
                                  </p:stCondLst>
                                  <p:childTnLst>
                                    <p:animEffect transition="out" filter="blinds(horizontal)">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4"/>
          <p:cNvSpPr txBox="1">
            <a:spLocks noChangeArrowheads="1"/>
          </p:cNvSpPr>
          <p:nvPr/>
        </p:nvSpPr>
        <p:spPr bwMode="auto">
          <a:xfrm>
            <a:off x="25400" y="498475"/>
            <a:ext cx="4318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latin typeface="Times New Roman" pitchFamily="18" charset="0"/>
                <a:cs typeface="Times New Roman" pitchFamily="18" charset="0"/>
              </a:rPr>
              <a:t>5. </a:t>
            </a:r>
            <a:r>
              <a:rPr lang="en-US" sz="2800" b="1" dirty="0" err="1">
                <a:latin typeface="Times New Roman" pitchFamily="18" charset="0"/>
                <a:cs typeface="Times New Roman" pitchFamily="18" charset="0"/>
              </a:rPr>
              <a:t>Quy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tắc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dấu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ngoặc</a:t>
            </a:r>
            <a:endParaRPr lang="en-US" sz="2800" b="1" dirty="0">
              <a:latin typeface="Times New Roman" pitchFamily="18" charset="0"/>
              <a:cs typeface="Times New Roman" pitchFamily="18" charset="0"/>
            </a:endParaRPr>
          </a:p>
        </p:txBody>
      </p:sp>
      <p:sp>
        <p:nvSpPr>
          <p:cNvPr id="5" name="TextBox 3"/>
          <p:cNvSpPr txBox="1">
            <a:spLocks noChangeArrowheads="1"/>
          </p:cNvSpPr>
          <p:nvPr/>
        </p:nvSpPr>
        <p:spPr bwMode="auto">
          <a:xfrm>
            <a:off x="-50006" y="-1"/>
            <a:ext cx="9220200" cy="538609"/>
          </a:xfrm>
          <a:prstGeom prst="rect">
            <a:avLst/>
          </a:prstGeom>
          <a:solidFill>
            <a:srgbClr val="996633"/>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900" b="1" dirty="0">
                <a:solidFill>
                  <a:schemeClr val="bg1"/>
                </a:solidFill>
                <a:latin typeface="Times New Roman" pitchFamily="18" charset="0"/>
                <a:cs typeface="Times New Roman" pitchFamily="18" charset="0"/>
              </a:rPr>
              <a:t>BÀI 3:  PHÉP CỘNG VÀ PHÉP TRỪ HAI SỐ NGUYÊN</a:t>
            </a:r>
          </a:p>
        </p:txBody>
      </p:sp>
      <p:pic>
        <p:nvPicPr>
          <p:cNvPr id="6" name="Picture 5">
            <a:extLst>
              <a:ext uri="{FF2B5EF4-FFF2-40B4-BE49-F238E27FC236}">
                <a16:creationId xmlns:a16="http://schemas.microsoft.com/office/drawing/2014/main" id="{DB6BABD7-C97B-476E-BC82-77B03B2A0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991" y="5105400"/>
            <a:ext cx="2057400" cy="1888836"/>
          </a:xfrm>
          <a:prstGeom prst="rect">
            <a:avLst/>
          </a:prstGeom>
        </p:spPr>
      </p:pic>
      <p:sp>
        <p:nvSpPr>
          <p:cNvPr id="7" name="Cloud Callout 6"/>
          <p:cNvSpPr/>
          <p:nvPr/>
        </p:nvSpPr>
        <p:spPr>
          <a:xfrm>
            <a:off x="838200" y="1020762"/>
            <a:ext cx="7467600" cy="3944533"/>
          </a:xfrm>
          <a:prstGeom prst="cloudCallout">
            <a:avLst>
              <a:gd name="adj1" fmla="val -28327"/>
              <a:gd name="adj2" fmla="val 70198"/>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en-US" sz="3200" b="1" dirty="0" err="1" smtClean="0">
                <a:solidFill>
                  <a:schemeClr val="tx1"/>
                </a:solidFill>
                <a:latin typeface="Times New Roman" pitchFamily="18" charset="0"/>
                <a:cs typeface="Times New Roman" pitchFamily="18" charset="0"/>
              </a:rPr>
              <a:t>Khi</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bỏ</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dấu</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ngoặc</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nếu</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đằng</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trước</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dấu</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ngoặc</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có</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dấu</a:t>
            </a:r>
            <a:r>
              <a:rPr lang="en-US" sz="3200" b="1" dirty="0" smtClean="0">
                <a:solidFill>
                  <a:schemeClr val="tx1"/>
                </a:solidFill>
                <a:latin typeface="Times New Roman" pitchFamily="18" charset="0"/>
                <a:cs typeface="Times New Roman" pitchFamily="18" charset="0"/>
              </a:rPr>
              <a:t> “-” </a:t>
            </a:r>
            <a:r>
              <a:rPr lang="en-US" sz="3200" b="1" dirty="0" err="1" smtClean="0">
                <a:solidFill>
                  <a:schemeClr val="tx1"/>
                </a:solidFill>
                <a:latin typeface="Times New Roman" pitchFamily="18" charset="0"/>
                <a:cs typeface="Times New Roman" pitchFamily="18" charset="0"/>
              </a:rPr>
              <a:t>thì</a:t>
            </a:r>
            <a:r>
              <a:rPr lang="en-US" sz="3200" b="1" dirty="0" smtClean="0">
                <a:solidFill>
                  <a:schemeClr val="tx1"/>
                </a:solidFill>
                <a:latin typeface="Times New Roman" pitchFamily="18" charset="0"/>
                <a:cs typeface="Times New Roman" pitchFamily="18" charset="0"/>
              </a:rPr>
              <a:t> ta </a:t>
            </a:r>
            <a:r>
              <a:rPr lang="en-US" sz="3200" b="1" dirty="0" err="1" smtClean="0">
                <a:solidFill>
                  <a:schemeClr val="tx1"/>
                </a:solidFill>
                <a:latin typeface="Times New Roman" pitchFamily="18" charset="0"/>
                <a:cs typeface="Times New Roman" pitchFamily="18" charset="0"/>
              </a:rPr>
              <a:t>làm</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như</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thế</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nào</a:t>
            </a:r>
            <a:r>
              <a:rPr lang="en-US" sz="3200" b="1" dirty="0" smtClean="0">
                <a:solidFill>
                  <a:schemeClr val="tx1"/>
                </a:solidFill>
                <a:latin typeface="Times New Roman" pitchFamily="18" charset="0"/>
                <a:cs typeface="Times New Roman" pitchFamily="18" charset="0"/>
              </a:rPr>
              <a:t>?</a:t>
            </a:r>
            <a:endParaRPr lang="en-US" sz="3200" b="1" dirty="0">
              <a:solidFill>
                <a:schemeClr val="tx1"/>
              </a:solidFill>
              <a:latin typeface="Times New Roman" pitchFamily="18" charset="0"/>
              <a:cs typeface="Times New Roman" pitchFamily="18" charset="0"/>
            </a:endParaRPr>
          </a:p>
        </p:txBody>
      </p:sp>
      <p:pic>
        <p:nvPicPr>
          <p:cNvPr id="8" name="Picture 7" descr="A picture containing animal, invertebrate, mollusk, indoor&#10;&#10;Description automatically generated">
            <a:extLst>
              <a:ext uri="{FF2B5EF4-FFF2-40B4-BE49-F238E27FC236}">
                <a16:creationId xmlns:a16="http://schemas.microsoft.com/office/drawing/2014/main" id="{2BE40F8A-2F96-498F-B986-7AF06EFE5C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4932" flipH="1">
            <a:off x="7476705" y="5137411"/>
            <a:ext cx="1447451" cy="1448949"/>
          </a:xfrm>
          <a:prstGeom prst="rect">
            <a:avLst/>
          </a:prstGeom>
        </p:spPr>
      </p:pic>
      <p:sp>
        <p:nvSpPr>
          <p:cNvPr id="10" name="Cloud Callout 9"/>
          <p:cNvSpPr/>
          <p:nvPr/>
        </p:nvSpPr>
        <p:spPr>
          <a:xfrm>
            <a:off x="685800" y="1050889"/>
            <a:ext cx="7772400" cy="3693097"/>
          </a:xfrm>
          <a:prstGeom prst="cloudCallout">
            <a:avLst>
              <a:gd name="adj1" fmla="val 43430"/>
              <a:gd name="adj2" fmla="val 59171"/>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1" hangingPunct="1">
              <a:defRPr/>
            </a:pPr>
            <a:r>
              <a:rPr lang="en-US" sz="3200" dirty="0" err="1">
                <a:solidFill>
                  <a:schemeClr val="tx1"/>
                </a:solidFill>
                <a:latin typeface="Times New Roman" pitchFamily="18" charset="0"/>
                <a:cs typeface="Times New Roman" pitchFamily="18" charset="0"/>
              </a:rPr>
              <a:t>Khi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bỏ</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dấu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ngoặc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nếu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đằng</a:t>
            </a:r>
            <a:r>
              <a:rPr lang="en-US" sz="3200"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trước</a:t>
            </a:r>
            <a:r>
              <a:rPr lang="en-US" sz="3200" b="1"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dấu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ngoặc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có</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dấu</a:t>
            </a:r>
            <a:r>
              <a:rPr lang="en-US" sz="3200" dirty="0">
                <a:solidFill>
                  <a:schemeClr val="tx1"/>
                </a:solidFill>
                <a:latin typeface="Times New Roman" pitchFamily="18" charset="0"/>
                <a:cs typeface="Times New Roman" pitchFamily="18" charset="0"/>
              </a:rPr>
              <a:t> </a:t>
            </a:r>
            <a:r>
              <a:rPr lang="en-US" sz="3200" b="1" dirty="0" smtClean="0">
                <a:solidFill>
                  <a:srgbClr val="FF33CC"/>
                </a:solidFill>
                <a:latin typeface="Times New Roman" pitchFamily="18" charset="0"/>
                <a:cs typeface="Times New Roman" pitchFamily="18" charset="0"/>
              </a:rPr>
              <a:t>“-”</a:t>
            </a:r>
            <a:r>
              <a:rPr lang="en-US" sz="3200" b="1"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thì</a:t>
            </a:r>
            <a:r>
              <a:rPr lang="en-US" sz="3200" b="1" dirty="0" smtClean="0">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phải</a:t>
            </a:r>
            <a:r>
              <a:rPr lang="en-US" sz="3200" dirty="0">
                <a:solidFill>
                  <a:schemeClr val="tx1"/>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đổi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dấu</a:t>
            </a:r>
            <a:r>
              <a:rPr lang="en-US" sz="3200" b="1" dirty="0">
                <a:solidFill>
                  <a:srgbClr val="0000FF"/>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tất</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cả</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các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số</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hạng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trong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ngoặc</a:t>
            </a:r>
            <a:r>
              <a:rPr lang="en-US" sz="3200" dirty="0">
                <a:solidFill>
                  <a:schemeClr val="tx1"/>
                </a:solidFill>
                <a:latin typeface="Times New Roman" pitchFamily="18" charset="0"/>
                <a:cs typeface="Times New Roman" pitchFamily="18" charset="0"/>
              </a:rPr>
              <a:t>.</a:t>
            </a:r>
          </a:p>
          <a:p>
            <a:pPr algn="just" eaLnBrk="1" hangingPunct="1">
              <a:defRPr/>
            </a:pPr>
            <a:r>
              <a:rPr lang="en-US" sz="3200" b="1" dirty="0">
                <a:solidFill>
                  <a:srgbClr val="0000FF"/>
                </a:solidFill>
                <a:latin typeface="Times New Roman" pitchFamily="18" charset="0"/>
                <a:cs typeface="Times New Roman" pitchFamily="18" charset="0"/>
              </a:rPr>
              <a:t>  </a:t>
            </a:r>
            <a:r>
              <a:rPr lang="en-US" sz="3200" b="1" dirty="0" smtClean="0">
                <a:solidFill>
                  <a:srgbClr val="0000FF"/>
                </a:solidFill>
                <a:latin typeface="Times New Roman" pitchFamily="18" charset="0"/>
                <a:cs typeface="Times New Roman" pitchFamily="18" charset="0"/>
              </a:rPr>
              <a:t> - (</a:t>
            </a:r>
            <a:r>
              <a:rPr lang="en-US" sz="3200" b="1" dirty="0">
                <a:solidFill>
                  <a:srgbClr val="0000FF"/>
                </a:solidFill>
                <a:latin typeface="Times New Roman" pitchFamily="18" charset="0"/>
                <a:cs typeface="Times New Roman" pitchFamily="18" charset="0"/>
              </a:rPr>
              <a:t>a + b – c) = </a:t>
            </a:r>
            <a:r>
              <a:rPr lang="en-US" sz="3200" b="1" dirty="0" smtClean="0">
                <a:solidFill>
                  <a:srgbClr val="0000FF"/>
                </a:solidFill>
                <a:latin typeface="Times New Roman" pitchFamily="18" charset="0"/>
                <a:cs typeface="Times New Roman" pitchFamily="18" charset="0"/>
              </a:rPr>
              <a:t>- a </a:t>
            </a:r>
            <a:r>
              <a:rPr lang="en-US" sz="3200" b="1" dirty="0">
                <a:solidFill>
                  <a:srgbClr val="0000FF"/>
                </a:solidFill>
                <a:latin typeface="Times New Roman" pitchFamily="18" charset="0"/>
                <a:cs typeface="Times New Roman" pitchFamily="18" charset="0"/>
              </a:rPr>
              <a:t>– b + c</a:t>
            </a:r>
          </a:p>
        </p:txBody>
      </p:sp>
    </p:spTree>
    <p:extLst>
      <p:ext uri="{BB962C8B-B14F-4D97-AF65-F5344CB8AC3E}">
        <p14:creationId xmlns:p14="http://schemas.microsoft.com/office/powerpoint/2010/main" val="322941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grpId="1" nodeType="clickEffect">
                                  <p:stCondLst>
                                    <p:cond delay="0"/>
                                  </p:stCondLst>
                                  <p:childTnLst>
                                    <p:animEffect transition="out" filter="blinds(horizontal)">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 presetClass="exit" presetSubtype="10" fill="hold" nodeType="clickEffect">
                                  <p:stCondLst>
                                    <p:cond delay="0"/>
                                  </p:stCondLst>
                                  <p:childTnLst>
                                    <p:animEffect transition="out" filter="blinds(horizontal)">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0242" name="Picture 2" descr="Download Nông trại vui vẻ - Game trồng rau, hoa quả trên mobile -taimi"/>
          <p:cNvPicPr>
            <a:picLocks noChangeAspect="1" noChangeArrowheads="1"/>
          </p:cNvPicPr>
          <p:nvPr/>
        </p:nvPicPr>
        <p:blipFill rotWithShape="1">
          <a:blip r:embed="rId3">
            <a:extLst>
              <a:ext uri="{28A0092B-C50C-407E-A947-70E740481C1C}">
                <a14:useLocalDpi xmlns:a14="http://schemas.microsoft.com/office/drawing/2010/main" val="0"/>
              </a:ext>
            </a:extLst>
          </a:blip>
          <a:srcRect b="12599"/>
          <a:stretch/>
        </p:blipFill>
        <p:spPr bwMode="auto">
          <a:xfrm>
            <a:off x="12404" y="0"/>
            <a:ext cx="9274199" cy="6934200"/>
          </a:xfrm>
          <a:prstGeom prst="rect">
            <a:avLst/>
          </a:prstGeom>
          <a:noFill/>
          <a:extLst>
            <a:ext uri="{909E8E84-426E-40DD-AFC4-6F175D3DCCD1}">
              <a14:hiddenFill xmlns:a14="http://schemas.microsoft.com/office/drawing/2010/main">
                <a:solidFill>
                  <a:srgbClr val="FFFFFF"/>
                </a:solidFill>
              </a14:hiddenFill>
            </a:ext>
          </a:extLst>
        </p:spPr>
      </p:pic>
      <p:sp>
        <p:nvSpPr>
          <p:cNvPr id="84" name="Google Shape;84;p1"/>
          <p:cNvSpPr/>
          <p:nvPr/>
        </p:nvSpPr>
        <p:spPr>
          <a:xfrm>
            <a:off x="762000" y="0"/>
            <a:ext cx="6533200" cy="1107955"/>
          </a:xfrm>
          <a:prstGeom prst="rect">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i="0" u="none" strike="noStrike" cap="none" dirty="0" err="1">
                <a:solidFill>
                  <a:srgbClr val="DF322D"/>
                </a:solidFill>
                <a:latin typeface="Times New Roman" pitchFamily="18" charset="0"/>
                <a:ea typeface="Calibri"/>
                <a:cs typeface="Times New Roman" pitchFamily="18" charset="0"/>
                <a:sym typeface="Calibri"/>
              </a:rPr>
              <a:t>Trò</a:t>
            </a:r>
            <a:r>
              <a:rPr lang="en-US" sz="6600" b="1" i="0" u="none" strike="noStrike" cap="none" dirty="0">
                <a:solidFill>
                  <a:srgbClr val="DF322D"/>
                </a:solidFill>
                <a:latin typeface="Times New Roman" pitchFamily="18" charset="0"/>
                <a:ea typeface="Calibri"/>
                <a:cs typeface="Times New Roman" pitchFamily="18" charset="0"/>
                <a:sym typeface="Calibri"/>
              </a:rPr>
              <a:t> </a:t>
            </a:r>
            <a:r>
              <a:rPr lang="en-US" sz="6600" b="1" i="0" u="none" strike="noStrike" cap="none" dirty="0" err="1">
                <a:solidFill>
                  <a:srgbClr val="DF322D"/>
                </a:solidFill>
                <a:latin typeface="Times New Roman" pitchFamily="18" charset="0"/>
                <a:ea typeface="Calibri"/>
                <a:cs typeface="Times New Roman" pitchFamily="18" charset="0"/>
                <a:sym typeface="Calibri"/>
              </a:rPr>
              <a:t>chơi</a:t>
            </a:r>
            <a:r>
              <a:rPr lang="en-US" sz="6600" b="1" i="0" u="none" strike="noStrike" cap="none" dirty="0">
                <a:solidFill>
                  <a:srgbClr val="DF322D"/>
                </a:solidFill>
                <a:latin typeface="Times New Roman" pitchFamily="18" charset="0"/>
                <a:ea typeface="Calibri"/>
                <a:cs typeface="Times New Roman" pitchFamily="18" charset="0"/>
                <a:sym typeface="Calibri"/>
              </a:rPr>
              <a:t> </a:t>
            </a:r>
            <a:r>
              <a:rPr lang="en-US" sz="6600" b="1" dirty="0" err="1">
                <a:solidFill>
                  <a:srgbClr val="DF322D"/>
                </a:solidFill>
                <a:latin typeface="Times New Roman" pitchFamily="18" charset="0"/>
                <a:ea typeface="Calibri"/>
                <a:cs typeface="Times New Roman" pitchFamily="18" charset="0"/>
                <a:sym typeface="Calibri"/>
              </a:rPr>
              <a:t>t</a:t>
            </a:r>
            <a:r>
              <a:rPr lang="en-US" sz="6600" b="1" i="0" u="none" strike="noStrike" cap="none" dirty="0" err="1" smtClean="0">
                <a:solidFill>
                  <a:srgbClr val="DF322D"/>
                </a:solidFill>
                <a:latin typeface="Times New Roman" pitchFamily="18" charset="0"/>
                <a:ea typeface="Calibri"/>
                <a:cs typeface="Times New Roman" pitchFamily="18" charset="0"/>
                <a:sym typeface="Calibri"/>
              </a:rPr>
              <a:t>ưới</a:t>
            </a:r>
            <a:r>
              <a:rPr lang="en-US" sz="6600" b="1" i="0" u="none" strike="noStrike" cap="none" dirty="0" smtClean="0">
                <a:solidFill>
                  <a:srgbClr val="DF322D"/>
                </a:solidFill>
                <a:latin typeface="Times New Roman" pitchFamily="18" charset="0"/>
                <a:ea typeface="Calibri"/>
                <a:cs typeface="Times New Roman" pitchFamily="18" charset="0"/>
                <a:sym typeface="Calibri"/>
              </a:rPr>
              <a:t> </a:t>
            </a:r>
            <a:r>
              <a:rPr lang="en-US" sz="6600" b="1" i="0" u="none" strike="noStrike" cap="none" dirty="0" err="1">
                <a:solidFill>
                  <a:srgbClr val="DF322D"/>
                </a:solidFill>
                <a:latin typeface="Times New Roman" pitchFamily="18" charset="0"/>
                <a:ea typeface="Calibri"/>
                <a:cs typeface="Times New Roman" pitchFamily="18" charset="0"/>
                <a:sym typeface="Calibri"/>
              </a:rPr>
              <a:t>hoa</a:t>
            </a:r>
            <a:endParaRPr sz="6600" b="1" i="0" u="none" strike="noStrike" cap="none" dirty="0">
              <a:solidFill>
                <a:srgbClr val="DF322D"/>
              </a:solidFill>
              <a:latin typeface="Times New Roman" pitchFamily="18" charset="0"/>
              <a:ea typeface="Calibri"/>
              <a:cs typeface="Times New Roman" pitchFamily="18" charset="0"/>
              <a:sym typeface="Calibri"/>
            </a:endParaRPr>
          </a:p>
        </p:txBody>
      </p:sp>
      <p:pic>
        <p:nvPicPr>
          <p:cNvPr id="85" name="Google Shape;85;p1">
            <a:hlinkClick r:id="rId4" action="ppaction://hlinksldjump"/>
          </p:cNvPr>
          <p:cNvPicPr preferRelativeResize="0"/>
          <p:nvPr/>
        </p:nvPicPr>
        <p:blipFill rotWithShape="1">
          <a:blip r:embed="rId5">
            <a:alphaModFix/>
          </a:blip>
          <a:srcRect l="43329" t="19446"/>
          <a:stretch/>
        </p:blipFill>
        <p:spPr>
          <a:xfrm>
            <a:off x="3276600" y="2667000"/>
            <a:ext cx="2357024" cy="3350350"/>
          </a:xfrm>
          <a:prstGeom prst="roundRect">
            <a:avLst>
              <a:gd name="adj" fmla="val 16667"/>
            </a:avLst>
          </a:prstGeom>
          <a:noFill/>
          <a:ln>
            <a:noFill/>
          </a:ln>
        </p:spPr>
      </p:pic>
    </p:spTree>
    <p:extLst>
      <p:ext uri="{BB962C8B-B14F-4D97-AF65-F5344CB8AC3E}">
        <p14:creationId xmlns:p14="http://schemas.microsoft.com/office/powerpoint/2010/main" val="105850079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2"/>
          <p:cNvPicPr preferRelativeResize="0"/>
          <p:nvPr/>
        </p:nvPicPr>
        <p:blipFill rotWithShape="1">
          <a:blip r:embed="rId3">
            <a:alphaModFix/>
          </a:blip>
          <a:srcRect/>
          <a:stretch/>
        </p:blipFill>
        <p:spPr>
          <a:xfrm>
            <a:off x="0" y="20749"/>
            <a:ext cx="9144000" cy="6858000"/>
          </a:xfrm>
          <a:prstGeom prst="rect">
            <a:avLst/>
          </a:prstGeom>
          <a:noFill/>
          <a:ln>
            <a:noFill/>
          </a:ln>
        </p:spPr>
      </p:pic>
      <p:pic>
        <p:nvPicPr>
          <p:cNvPr id="95" name="Google Shape;95;p2"/>
          <p:cNvPicPr preferRelativeResize="0"/>
          <p:nvPr/>
        </p:nvPicPr>
        <p:blipFill rotWithShape="1">
          <a:blip r:embed="rId4">
            <a:alphaModFix/>
          </a:blip>
          <a:srcRect/>
          <a:stretch/>
        </p:blipFill>
        <p:spPr>
          <a:xfrm>
            <a:off x="215884" y="3449749"/>
            <a:ext cx="1000125" cy="2157413"/>
          </a:xfrm>
          <a:prstGeom prst="rect">
            <a:avLst/>
          </a:prstGeom>
          <a:noFill/>
          <a:ln>
            <a:noFill/>
          </a:ln>
        </p:spPr>
      </p:pic>
      <p:pic>
        <p:nvPicPr>
          <p:cNvPr id="96" name="Google Shape;96;p2"/>
          <p:cNvPicPr preferRelativeResize="0"/>
          <p:nvPr/>
        </p:nvPicPr>
        <p:blipFill rotWithShape="1">
          <a:blip r:embed="rId5">
            <a:alphaModFix/>
          </a:blip>
          <a:srcRect/>
          <a:stretch/>
        </p:blipFill>
        <p:spPr>
          <a:xfrm>
            <a:off x="2620226" y="3587491"/>
            <a:ext cx="1030287" cy="2182813"/>
          </a:xfrm>
          <a:prstGeom prst="rect">
            <a:avLst/>
          </a:prstGeom>
          <a:noFill/>
          <a:ln>
            <a:noFill/>
          </a:ln>
        </p:spPr>
      </p:pic>
      <p:pic>
        <p:nvPicPr>
          <p:cNvPr id="97" name="Google Shape;97;p2"/>
          <p:cNvPicPr preferRelativeResize="0"/>
          <p:nvPr/>
        </p:nvPicPr>
        <p:blipFill rotWithShape="1">
          <a:blip r:embed="rId6">
            <a:alphaModFix/>
          </a:blip>
          <a:srcRect/>
          <a:stretch/>
        </p:blipFill>
        <p:spPr>
          <a:xfrm>
            <a:off x="4781562" y="3018496"/>
            <a:ext cx="1700213" cy="2352675"/>
          </a:xfrm>
          <a:prstGeom prst="rect">
            <a:avLst/>
          </a:prstGeom>
          <a:noFill/>
          <a:ln>
            <a:noFill/>
          </a:ln>
        </p:spPr>
      </p:pic>
      <p:pic>
        <p:nvPicPr>
          <p:cNvPr id="98" name="Google Shape;98;p2"/>
          <p:cNvPicPr preferRelativeResize="0"/>
          <p:nvPr/>
        </p:nvPicPr>
        <p:blipFill rotWithShape="1">
          <a:blip r:embed="rId7">
            <a:alphaModFix/>
          </a:blip>
          <a:srcRect/>
          <a:stretch/>
        </p:blipFill>
        <p:spPr>
          <a:xfrm>
            <a:off x="1468098" y="5013601"/>
            <a:ext cx="1000125" cy="2084387"/>
          </a:xfrm>
          <a:prstGeom prst="rect">
            <a:avLst/>
          </a:prstGeom>
          <a:noFill/>
          <a:ln>
            <a:noFill/>
          </a:ln>
        </p:spPr>
      </p:pic>
      <p:pic>
        <p:nvPicPr>
          <p:cNvPr id="101" name="Google Shape;101;p2">
            <a:hlinkClick r:id="rId8" action="ppaction://hlinksldjump"/>
          </p:cNvPr>
          <p:cNvPicPr preferRelativeResize="0"/>
          <p:nvPr/>
        </p:nvPicPr>
        <p:blipFill rotWithShape="1">
          <a:blip r:embed="rId9">
            <a:alphaModFix/>
          </a:blip>
          <a:srcRect l="43329" t="19446"/>
          <a:stretch/>
        </p:blipFill>
        <p:spPr>
          <a:xfrm>
            <a:off x="6096000" y="3276600"/>
            <a:ext cx="2357024" cy="3350350"/>
          </a:xfrm>
          <a:prstGeom prst="roundRect">
            <a:avLst>
              <a:gd name="adj" fmla="val 16667"/>
            </a:avLst>
          </a:prstGeom>
          <a:noFill/>
          <a:ln>
            <a:noFill/>
          </a:ln>
        </p:spPr>
      </p:pic>
      <p:pic>
        <p:nvPicPr>
          <p:cNvPr id="102" name="Google Shape;102;p2">
            <a:hlinkClick r:id="rId10" action="ppaction://hlinksldjump"/>
          </p:cNvPr>
          <p:cNvPicPr preferRelativeResize="0"/>
          <p:nvPr/>
        </p:nvPicPr>
        <p:blipFill rotWithShape="1">
          <a:blip r:embed="rId11">
            <a:alphaModFix/>
          </a:blip>
          <a:srcRect/>
          <a:stretch/>
        </p:blipFill>
        <p:spPr>
          <a:xfrm>
            <a:off x="215884" y="3458275"/>
            <a:ext cx="1000125" cy="2157413"/>
          </a:xfrm>
          <a:prstGeom prst="rect">
            <a:avLst/>
          </a:prstGeom>
          <a:noFill/>
          <a:ln>
            <a:noFill/>
          </a:ln>
        </p:spPr>
      </p:pic>
      <p:pic>
        <p:nvPicPr>
          <p:cNvPr id="103" name="Google Shape;103;p2">
            <a:hlinkClick r:id="rId12" action="ppaction://hlinksldjump"/>
          </p:cNvPr>
          <p:cNvPicPr preferRelativeResize="0"/>
          <p:nvPr/>
        </p:nvPicPr>
        <p:blipFill rotWithShape="1">
          <a:blip r:embed="rId13">
            <a:alphaModFix/>
          </a:blip>
          <a:srcRect/>
          <a:stretch/>
        </p:blipFill>
        <p:spPr>
          <a:xfrm>
            <a:off x="2620226" y="3596017"/>
            <a:ext cx="1030287" cy="2182813"/>
          </a:xfrm>
          <a:prstGeom prst="rect">
            <a:avLst/>
          </a:prstGeom>
          <a:noFill/>
          <a:ln>
            <a:noFill/>
          </a:ln>
        </p:spPr>
      </p:pic>
      <p:pic>
        <p:nvPicPr>
          <p:cNvPr id="104" name="Google Shape;104;p2">
            <a:hlinkClick r:id="rId14" action="ppaction://hlinksldjump"/>
          </p:cNvPr>
          <p:cNvPicPr preferRelativeResize="0"/>
          <p:nvPr/>
        </p:nvPicPr>
        <p:blipFill rotWithShape="1">
          <a:blip r:embed="rId15">
            <a:alphaModFix/>
          </a:blip>
          <a:srcRect/>
          <a:stretch/>
        </p:blipFill>
        <p:spPr>
          <a:xfrm>
            <a:off x="4781562" y="3027022"/>
            <a:ext cx="1700213" cy="2352675"/>
          </a:xfrm>
          <a:prstGeom prst="rect">
            <a:avLst/>
          </a:prstGeom>
          <a:noFill/>
          <a:ln>
            <a:noFill/>
          </a:ln>
        </p:spPr>
      </p:pic>
      <p:pic>
        <p:nvPicPr>
          <p:cNvPr id="105" name="Google Shape;105;p2">
            <a:hlinkClick r:id="rId16" action="ppaction://hlinksldjump"/>
          </p:cNvPr>
          <p:cNvPicPr preferRelativeResize="0"/>
          <p:nvPr/>
        </p:nvPicPr>
        <p:blipFill rotWithShape="1">
          <a:blip r:embed="rId17">
            <a:alphaModFix/>
          </a:blip>
          <a:srcRect/>
          <a:stretch/>
        </p:blipFill>
        <p:spPr>
          <a:xfrm>
            <a:off x="1468097" y="5038410"/>
            <a:ext cx="1000125" cy="2084387"/>
          </a:xfrm>
          <a:prstGeom prst="rect">
            <a:avLst/>
          </a:prstGeom>
          <a:noFill/>
          <a:ln>
            <a:noFill/>
          </a:ln>
        </p:spPr>
      </p:pic>
      <p:sp>
        <p:nvSpPr>
          <p:cNvPr id="108" name="Google Shape;108;p2"/>
          <p:cNvSpPr/>
          <p:nvPr/>
        </p:nvSpPr>
        <p:spPr>
          <a:xfrm>
            <a:off x="3899564" y="42778"/>
            <a:ext cx="5164422" cy="2090078"/>
          </a:xfrm>
          <a:prstGeom prst="cloudCallout">
            <a:avLst>
              <a:gd name="adj1" fmla="val 20213"/>
              <a:gd name="adj2" fmla="val 90850"/>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1"/>
                </a:solidFill>
                <a:latin typeface="Times New Roman" pitchFamily="18" charset="0"/>
                <a:ea typeface="Calibri"/>
                <a:cs typeface="Times New Roman" pitchFamily="18" charset="0"/>
                <a:sym typeface="Calibri"/>
              </a:rPr>
              <a:t>Mình tưới chậu hoa nào đây? </a:t>
            </a:r>
            <a:endParaRPr sz="4000" b="0" i="0" u="none" strike="noStrike" cap="none">
              <a:solidFill>
                <a:schemeClr val="dk1"/>
              </a:solidFill>
              <a:latin typeface="Times New Roman" pitchFamily="18" charset="0"/>
              <a:ea typeface="Calibri"/>
              <a:cs typeface="Times New Roman" pitchFamily="18" charset="0"/>
              <a:sym typeface="Calibri"/>
            </a:endParaRPr>
          </a:p>
        </p:txBody>
      </p:sp>
    </p:spTree>
    <p:extLst>
      <p:ext uri="{BB962C8B-B14F-4D97-AF65-F5344CB8AC3E}">
        <p14:creationId xmlns:p14="http://schemas.microsoft.com/office/powerpoint/2010/main" val="348853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02"/>
                                        </p:tgtEl>
                                      </p:cBhvr>
                                    </p:animEffect>
                                    <p:set>
                                      <p:cBhvr>
                                        <p:cTn id="7" dur="1" fill="hold">
                                          <p:stCondLst>
                                            <p:cond delay="2000"/>
                                          </p:stCondLst>
                                        </p:cTn>
                                        <p:tgtEl>
                                          <p:spTgt spid="102"/>
                                        </p:tgtEl>
                                        <p:attrNameLst>
                                          <p:attrName>style.visibility</p:attrName>
                                        </p:attrNameLst>
                                      </p:cBhvr>
                                      <p:to>
                                        <p:strVal val="hidden"/>
                                      </p:to>
                                    </p:se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95"/>
                                        </p:tgtEl>
                                        <p:attrNameLst>
                                          <p:attrName>style.visibility</p:attrName>
                                        </p:attrNameLst>
                                      </p:cBhvr>
                                      <p:to>
                                        <p:strVal val="visible"/>
                                      </p:to>
                                    </p:set>
                                    <p:animEffect transition="in" filter="fade">
                                      <p:cBhvr>
                                        <p:cTn id="11" dur="2000"/>
                                        <p:tgtEl>
                                          <p:spTgt spid="9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2000"/>
                                        <p:tgtEl>
                                          <p:spTgt spid="103"/>
                                        </p:tgtEl>
                                      </p:cBhvr>
                                    </p:animEffect>
                                    <p:set>
                                      <p:cBhvr>
                                        <p:cTn id="16" dur="1" fill="hold">
                                          <p:stCondLst>
                                            <p:cond delay="2000"/>
                                          </p:stCondLst>
                                        </p:cTn>
                                        <p:tgtEl>
                                          <p:spTgt spid="103"/>
                                        </p:tgtEl>
                                        <p:attrNameLst>
                                          <p:attrName>style.visibility</p:attrName>
                                        </p:attrNameLst>
                                      </p:cBhvr>
                                      <p:to>
                                        <p:strVal val="hidden"/>
                                      </p:to>
                                    </p:se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96"/>
                                        </p:tgtEl>
                                        <p:attrNameLst>
                                          <p:attrName>style.visibility</p:attrName>
                                        </p:attrNameLst>
                                      </p:cBhvr>
                                      <p:to>
                                        <p:strVal val="visible"/>
                                      </p:to>
                                    </p:set>
                                    <p:animEffect transition="in" filter="fade">
                                      <p:cBhvr>
                                        <p:cTn id="20" dur="2000"/>
                                        <p:tgtEl>
                                          <p:spTgt spid="9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2000"/>
                                        <p:tgtEl>
                                          <p:spTgt spid="104"/>
                                        </p:tgtEl>
                                      </p:cBhvr>
                                    </p:animEffect>
                                    <p:set>
                                      <p:cBhvr>
                                        <p:cTn id="25" dur="1" fill="hold">
                                          <p:stCondLst>
                                            <p:cond delay="2000"/>
                                          </p:stCondLst>
                                        </p:cTn>
                                        <p:tgtEl>
                                          <p:spTgt spid="104"/>
                                        </p:tgtEl>
                                        <p:attrNameLst>
                                          <p:attrName>style.visibility</p:attrName>
                                        </p:attrNameLst>
                                      </p:cBhvr>
                                      <p:to>
                                        <p:strVal val="hidden"/>
                                      </p:to>
                                    </p:se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97"/>
                                        </p:tgtEl>
                                        <p:attrNameLst>
                                          <p:attrName>style.visibility</p:attrName>
                                        </p:attrNameLst>
                                      </p:cBhvr>
                                      <p:to>
                                        <p:strVal val="visible"/>
                                      </p:to>
                                    </p:set>
                                    <p:animEffect transition="in" filter="fade">
                                      <p:cBhvr>
                                        <p:cTn id="29" dur="2000"/>
                                        <p:tgtEl>
                                          <p:spTgt spid="9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2000"/>
                                        <p:tgtEl>
                                          <p:spTgt spid="105"/>
                                        </p:tgtEl>
                                      </p:cBhvr>
                                    </p:animEffect>
                                    <p:set>
                                      <p:cBhvr>
                                        <p:cTn id="34" dur="1" fill="hold">
                                          <p:stCondLst>
                                            <p:cond delay="2000"/>
                                          </p:stCondLst>
                                        </p:cTn>
                                        <p:tgtEl>
                                          <p:spTgt spid="105"/>
                                        </p:tgtEl>
                                        <p:attrNameLst>
                                          <p:attrName>style.visibility</p:attrName>
                                        </p:attrNameLst>
                                      </p:cBhvr>
                                      <p:to>
                                        <p:strVal val="hidden"/>
                                      </p:to>
                                    </p:se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98"/>
                                        </p:tgtEl>
                                        <p:attrNameLst>
                                          <p:attrName>style.visibility</p:attrName>
                                        </p:attrNameLst>
                                      </p:cBhvr>
                                      <p:to>
                                        <p:strVal val="visible"/>
                                      </p:to>
                                    </p:set>
                                    <p:animEffect transition="in" filter="fade">
                                      <p:cBhvr>
                                        <p:cTn id="38" dur="20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2290" name="Picture 2" descr="Nông Trại H5 - Game tái hiện một thời &amp;quot;trộm hoa hái quả&amp;quot; cập bến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t="13668" b="13423"/>
          <a:stretch/>
        </p:blipFill>
        <p:spPr bwMode="auto">
          <a:xfrm>
            <a:off x="12339" y="19492"/>
            <a:ext cx="9136841" cy="6838508"/>
          </a:xfrm>
          <a:prstGeom prst="rect">
            <a:avLst/>
          </a:prstGeom>
          <a:noFill/>
          <a:extLst>
            <a:ext uri="{909E8E84-426E-40DD-AFC4-6F175D3DCCD1}">
              <a14:hiddenFill xmlns:a14="http://schemas.microsoft.com/office/drawing/2010/main">
                <a:solidFill>
                  <a:srgbClr val="FFFFFF"/>
                </a:solidFill>
              </a14:hiddenFill>
            </a:ext>
          </a:extLst>
        </p:spPr>
      </p:pic>
      <p:sp>
        <p:nvSpPr>
          <p:cNvPr id="114" name="Google Shape;114;p3"/>
          <p:cNvSpPr/>
          <p:nvPr/>
        </p:nvSpPr>
        <p:spPr>
          <a:xfrm>
            <a:off x="931856" y="533400"/>
            <a:ext cx="7632848" cy="1080120"/>
          </a:xfrm>
          <a:prstGeom prst="round2DiagRect">
            <a:avLst>
              <a:gd name="adj1" fmla="val 16667"/>
              <a:gd name="adj2" fmla="val 0"/>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algn="ctr" eaLnBrk="1" hangingPunct="1"/>
            <a:r>
              <a:rPr lang="en-US" sz="3200" b="1" dirty="0" err="1" smtClean="0">
                <a:latin typeface="Times New Roman" pitchFamily="18" charset="0"/>
                <a:cs typeface="Times New Roman" pitchFamily="18" charset="0"/>
              </a:rPr>
              <a:t>Bỏ</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dấu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ngoặc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rồi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tính</a:t>
            </a:r>
            <a:r>
              <a:rPr lang="en-US" sz="3200" b="1" dirty="0" smtClean="0">
                <a:latin typeface="Times New Roman" pitchFamily="18" charset="0"/>
                <a:cs typeface="Times New Roman" pitchFamily="18" charset="0"/>
              </a:rPr>
              <a:t>:</a:t>
            </a:r>
          </a:p>
          <a:p>
            <a:pPr algn="ctr" eaLnBrk="1" hangingPunct="1"/>
            <a:r>
              <a:rPr lang="en-US" sz="3200" b="1" dirty="0" smtClean="0">
                <a:latin typeface="Times New Roman" pitchFamily="18" charset="0"/>
                <a:cs typeface="Times New Roman" pitchFamily="18" charset="0"/>
              </a:rPr>
              <a:t>(36 + </a:t>
            </a:r>
            <a:r>
              <a:rPr lang="en-US" sz="3200" b="1" dirty="0">
                <a:latin typeface="Times New Roman" pitchFamily="18" charset="0"/>
                <a:cs typeface="Times New Roman" pitchFamily="18" charset="0"/>
              </a:rPr>
              <a:t>6) + (10 – 36 – 6)</a:t>
            </a:r>
          </a:p>
        </p:txBody>
      </p:sp>
      <p:sp>
        <p:nvSpPr>
          <p:cNvPr id="115" name="Google Shape;115;p3"/>
          <p:cNvSpPr/>
          <p:nvPr/>
        </p:nvSpPr>
        <p:spPr>
          <a:xfrm>
            <a:off x="1154237" y="3962400"/>
            <a:ext cx="7188085" cy="1944216"/>
          </a:xfrm>
          <a:prstGeom prst="round2DiagRect">
            <a:avLst>
              <a:gd name="adj1" fmla="val 16667"/>
              <a:gd name="adj2" fmla="val 0"/>
            </a:avLst>
          </a:prstGeom>
          <a:gradFill>
            <a:gsLst>
              <a:gs pos="0">
                <a:srgbClr val="FFA09D"/>
              </a:gs>
              <a:gs pos="35000">
                <a:srgbClr val="FFBCBC"/>
              </a:gs>
              <a:gs pos="100000">
                <a:srgbClr val="FFE2E2"/>
              </a:gs>
            </a:gsLst>
            <a:lin ang="16200000" scaled="0"/>
          </a:gradFill>
          <a:ln w="9525" cap="flat" cmpd="sng">
            <a:solidFill>
              <a:srgbClr val="BD4B4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eaLnBrk="1" hangingPunct="1"/>
            <a:r>
              <a:rPr lang="en-US" sz="4000" b="1" dirty="0" smtClean="0">
                <a:latin typeface="Times New Roman" pitchFamily="18" charset="0"/>
                <a:cs typeface="Times New Roman" pitchFamily="18" charset="0"/>
              </a:rPr>
              <a:t>(36 + </a:t>
            </a:r>
            <a:r>
              <a:rPr lang="en-US" sz="4000" b="1" dirty="0">
                <a:latin typeface="Times New Roman" pitchFamily="18" charset="0"/>
                <a:cs typeface="Times New Roman" pitchFamily="18" charset="0"/>
              </a:rPr>
              <a:t>6) + (10 – 36 – 6</a:t>
            </a:r>
            <a:r>
              <a:rPr lang="en-US" sz="4000" b="1" dirty="0" smtClean="0">
                <a:latin typeface="Times New Roman" pitchFamily="18" charset="0"/>
                <a:cs typeface="Times New Roman" pitchFamily="18" charset="0"/>
              </a:rPr>
              <a:t>)</a:t>
            </a:r>
          </a:p>
          <a:p>
            <a:pPr eaLnBrk="1" hangingPunct="1"/>
            <a:r>
              <a:rPr lang="en-US" sz="4000" b="1" dirty="0" smtClean="0">
                <a:latin typeface="Times New Roman" pitchFamily="18" charset="0"/>
                <a:cs typeface="Times New Roman" pitchFamily="18" charset="0"/>
              </a:rPr>
              <a:t>= 36 + 6 + 10 – 36 – 6 </a:t>
            </a:r>
          </a:p>
          <a:p>
            <a:pPr eaLnBrk="1" hangingPunct="1"/>
            <a:r>
              <a:rPr lang="en-US" sz="4000" b="1" dirty="0" smtClean="0">
                <a:latin typeface="Times New Roman" pitchFamily="18" charset="0"/>
                <a:cs typeface="Times New Roman" pitchFamily="18" charset="0"/>
              </a:rPr>
              <a:t>= 36 – 36 + 6 – 6 + 10 = 10</a:t>
            </a:r>
            <a:endParaRPr lang="en-US" sz="4000" b="1" dirty="0">
              <a:latin typeface="Times New Roman" pitchFamily="18" charset="0"/>
              <a:cs typeface="Times New Roman" pitchFamily="18" charset="0"/>
            </a:endParaRPr>
          </a:p>
        </p:txBody>
      </p:sp>
      <p:sp>
        <p:nvSpPr>
          <p:cNvPr id="2" name="Heart 1">
            <a:hlinkClick r:id="rId4" action="ppaction://hlinksldjump"/>
          </p:cNvPr>
          <p:cNvSpPr/>
          <p:nvPr/>
        </p:nvSpPr>
        <p:spPr>
          <a:xfrm>
            <a:off x="8069404" y="6172200"/>
            <a:ext cx="990600" cy="685800"/>
          </a:xfrm>
          <a:prstGeom prst="hear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170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1000"/>
                                        <p:tgtEl>
                                          <p:spTgt spid="1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5"/>
                                        </p:tgtEl>
                                        <p:attrNameLst>
                                          <p:attrName>style.visibility</p:attrName>
                                        </p:attrNameLst>
                                      </p:cBhvr>
                                      <p:to>
                                        <p:strVal val="visible"/>
                                      </p:to>
                                    </p:set>
                                    <p:animEffect transition="in" filter="fade">
                                      <p:cBhvr>
                                        <p:cTn id="12"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2290" name="Picture 2" descr="Nông Trại H5 - Game tái hiện một thời &amp;quot;trộm hoa hái quả&amp;quot; cập bến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t="13668" b="13423"/>
          <a:stretch/>
        </p:blipFill>
        <p:spPr bwMode="auto">
          <a:xfrm>
            <a:off x="12339" y="19492"/>
            <a:ext cx="9136841" cy="6838508"/>
          </a:xfrm>
          <a:prstGeom prst="rect">
            <a:avLst/>
          </a:prstGeom>
          <a:noFill/>
          <a:extLst>
            <a:ext uri="{909E8E84-426E-40DD-AFC4-6F175D3DCCD1}">
              <a14:hiddenFill xmlns:a14="http://schemas.microsoft.com/office/drawing/2010/main">
                <a:solidFill>
                  <a:srgbClr val="FFFFFF"/>
                </a:solidFill>
              </a14:hiddenFill>
            </a:ext>
          </a:extLst>
        </p:spPr>
      </p:pic>
      <p:sp>
        <p:nvSpPr>
          <p:cNvPr id="114" name="Google Shape;114;p3"/>
          <p:cNvSpPr/>
          <p:nvPr/>
        </p:nvSpPr>
        <p:spPr>
          <a:xfrm>
            <a:off x="931856" y="533400"/>
            <a:ext cx="7632848" cy="1080120"/>
          </a:xfrm>
          <a:prstGeom prst="round2DiagRect">
            <a:avLst>
              <a:gd name="adj1" fmla="val 16667"/>
              <a:gd name="adj2" fmla="val 0"/>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algn="ctr" eaLnBrk="1" hangingPunct="1"/>
            <a:r>
              <a:rPr lang="en-US" sz="3200" b="1" dirty="0" err="1" smtClean="0">
                <a:latin typeface="Times New Roman" pitchFamily="18" charset="0"/>
                <a:cs typeface="Times New Roman" pitchFamily="18" charset="0"/>
              </a:rPr>
              <a:t>Bỏ</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dấu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ngoặc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rồi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tính</a:t>
            </a:r>
            <a:r>
              <a:rPr lang="en-US" sz="3200" b="1" dirty="0" smtClean="0">
                <a:latin typeface="Times New Roman" pitchFamily="18" charset="0"/>
                <a:cs typeface="Times New Roman" pitchFamily="18" charset="0"/>
              </a:rPr>
              <a:t>:</a:t>
            </a:r>
          </a:p>
          <a:p>
            <a:pPr algn="ctr" eaLnBrk="1" hangingPunct="1"/>
            <a:r>
              <a:rPr lang="en-US" sz="3200" b="1" dirty="0">
                <a:latin typeface="Times New Roman" pitchFamily="18" charset="0"/>
                <a:cs typeface="Times New Roman" pitchFamily="18" charset="0"/>
              </a:rPr>
              <a:t>(219 – 42) – 219 </a:t>
            </a:r>
            <a:r>
              <a:rPr lang="en-US" sz="3200" b="1" dirty="0" smtClean="0">
                <a:latin typeface="Times New Roman" pitchFamily="18" charset="0"/>
                <a:cs typeface="Times New Roman" pitchFamily="18" charset="0"/>
              </a:rPr>
              <a:t>= ?</a:t>
            </a:r>
            <a:endParaRPr lang="en-US" sz="3200" b="1" dirty="0">
              <a:latin typeface="Times New Roman" pitchFamily="18" charset="0"/>
              <a:cs typeface="Times New Roman" pitchFamily="18" charset="0"/>
            </a:endParaRPr>
          </a:p>
        </p:txBody>
      </p:sp>
      <p:sp>
        <p:nvSpPr>
          <p:cNvPr id="115" name="Google Shape;115;p3"/>
          <p:cNvSpPr/>
          <p:nvPr/>
        </p:nvSpPr>
        <p:spPr>
          <a:xfrm>
            <a:off x="1154237" y="3988981"/>
            <a:ext cx="7188085" cy="1944216"/>
          </a:xfrm>
          <a:prstGeom prst="round2DiagRect">
            <a:avLst>
              <a:gd name="adj1" fmla="val 16667"/>
              <a:gd name="adj2" fmla="val 0"/>
            </a:avLst>
          </a:prstGeom>
          <a:gradFill>
            <a:gsLst>
              <a:gs pos="0">
                <a:srgbClr val="FFA09D"/>
              </a:gs>
              <a:gs pos="35000">
                <a:srgbClr val="FFBCBC"/>
              </a:gs>
              <a:gs pos="100000">
                <a:srgbClr val="FFE2E2"/>
              </a:gs>
            </a:gsLst>
            <a:lin ang="16200000" scaled="0"/>
          </a:gradFill>
          <a:ln w="9525" cap="flat" cmpd="sng">
            <a:solidFill>
              <a:srgbClr val="BD4B4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eaLnBrk="1" hangingPunct="1"/>
            <a:r>
              <a:rPr lang="en-US" sz="4000" b="1" dirty="0" smtClean="0">
                <a:latin typeface="Times New Roman" pitchFamily="18" charset="0"/>
                <a:cs typeface="Times New Roman" pitchFamily="18" charset="0"/>
              </a:rPr>
              <a:t>(</a:t>
            </a:r>
            <a:r>
              <a:rPr lang="en-US" sz="4000" b="1" dirty="0">
                <a:latin typeface="Times New Roman" pitchFamily="18" charset="0"/>
                <a:cs typeface="Times New Roman" pitchFamily="18" charset="0"/>
              </a:rPr>
              <a:t>219 – 42) – 219 </a:t>
            </a:r>
            <a:endParaRPr lang="en-US" sz="4000" b="1" dirty="0" smtClean="0">
              <a:latin typeface="Times New Roman" pitchFamily="18" charset="0"/>
              <a:cs typeface="Times New Roman" pitchFamily="18" charset="0"/>
            </a:endParaRPr>
          </a:p>
          <a:p>
            <a:pPr eaLnBrk="1" hangingPunct="1"/>
            <a:r>
              <a:rPr lang="en-US" sz="4000" b="1" dirty="0" smtClean="0">
                <a:latin typeface="Times New Roman" pitchFamily="18" charset="0"/>
                <a:cs typeface="Times New Roman" pitchFamily="18" charset="0"/>
              </a:rPr>
              <a:t>= 219 – 219 – 42 = - 42 </a:t>
            </a:r>
          </a:p>
        </p:txBody>
      </p:sp>
      <p:sp>
        <p:nvSpPr>
          <p:cNvPr id="2" name="Heart 1">
            <a:hlinkClick r:id="rId4" action="ppaction://hlinksldjump"/>
          </p:cNvPr>
          <p:cNvSpPr/>
          <p:nvPr/>
        </p:nvSpPr>
        <p:spPr>
          <a:xfrm>
            <a:off x="8069404" y="6172200"/>
            <a:ext cx="990600" cy="685800"/>
          </a:xfrm>
          <a:prstGeom prst="hear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69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1000"/>
                                        <p:tgtEl>
                                          <p:spTgt spid="1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5"/>
                                        </p:tgtEl>
                                        <p:attrNameLst>
                                          <p:attrName>style.visibility</p:attrName>
                                        </p:attrNameLst>
                                      </p:cBhvr>
                                      <p:to>
                                        <p:strVal val="visible"/>
                                      </p:to>
                                    </p:set>
                                    <p:animEffect transition="in" filter="fade">
                                      <p:cBhvr>
                                        <p:cTn id="12"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2290" name="Picture 2" descr="Nông Trại H5 - Game tái hiện một thời &amp;quot;trộm hoa hái quả&amp;quot; cập bến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t="13668" b="13423"/>
          <a:stretch/>
        </p:blipFill>
        <p:spPr bwMode="auto">
          <a:xfrm>
            <a:off x="12339" y="19492"/>
            <a:ext cx="9136841" cy="6838508"/>
          </a:xfrm>
          <a:prstGeom prst="rect">
            <a:avLst/>
          </a:prstGeom>
          <a:noFill/>
          <a:extLst>
            <a:ext uri="{909E8E84-426E-40DD-AFC4-6F175D3DCCD1}">
              <a14:hiddenFill xmlns:a14="http://schemas.microsoft.com/office/drawing/2010/main">
                <a:solidFill>
                  <a:srgbClr val="FFFFFF"/>
                </a:solidFill>
              </a14:hiddenFill>
            </a:ext>
          </a:extLst>
        </p:spPr>
      </p:pic>
      <p:sp>
        <p:nvSpPr>
          <p:cNvPr id="114" name="Google Shape;114;p3"/>
          <p:cNvSpPr/>
          <p:nvPr/>
        </p:nvSpPr>
        <p:spPr>
          <a:xfrm>
            <a:off x="931856" y="533400"/>
            <a:ext cx="7632848" cy="1080120"/>
          </a:xfrm>
          <a:prstGeom prst="round2DiagRect">
            <a:avLst>
              <a:gd name="adj1" fmla="val 16667"/>
              <a:gd name="adj2" fmla="val 0"/>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algn="ctr" eaLnBrk="1" hangingPunct="1"/>
            <a:r>
              <a:rPr lang="en-US" sz="3200" b="1" dirty="0" err="1" smtClean="0">
                <a:latin typeface="Times New Roman" pitchFamily="18" charset="0"/>
                <a:cs typeface="Times New Roman" pitchFamily="18" charset="0"/>
              </a:rPr>
              <a:t>Bỏ</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dấu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ngoặc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rồi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tính</a:t>
            </a:r>
            <a:r>
              <a:rPr lang="en-US" sz="3200" b="1" dirty="0" smtClean="0">
                <a:latin typeface="Times New Roman" pitchFamily="18" charset="0"/>
                <a:cs typeface="Times New Roman" pitchFamily="18" charset="0"/>
              </a:rPr>
              <a:t>:</a:t>
            </a:r>
          </a:p>
          <a:p>
            <a:pPr algn="ctr" eaLnBrk="1" hangingPunct="1"/>
            <a:r>
              <a:rPr lang="en-US" sz="3200" b="1" dirty="0">
                <a:latin typeface="Times New Roman" pitchFamily="18" charset="0"/>
                <a:cs typeface="Times New Roman" pitchFamily="18" charset="0"/>
              </a:rPr>
              <a:t>(77 + 22 – 65) – (67 + 12 – 75)</a:t>
            </a:r>
          </a:p>
        </p:txBody>
      </p:sp>
      <p:sp>
        <p:nvSpPr>
          <p:cNvPr id="115" name="Google Shape;115;p3"/>
          <p:cNvSpPr/>
          <p:nvPr/>
        </p:nvSpPr>
        <p:spPr>
          <a:xfrm>
            <a:off x="1154237" y="3988981"/>
            <a:ext cx="7188085" cy="1944216"/>
          </a:xfrm>
          <a:prstGeom prst="round2DiagRect">
            <a:avLst>
              <a:gd name="adj1" fmla="val 16667"/>
              <a:gd name="adj2" fmla="val 0"/>
            </a:avLst>
          </a:prstGeom>
          <a:gradFill>
            <a:gsLst>
              <a:gs pos="0">
                <a:srgbClr val="FFA09D"/>
              </a:gs>
              <a:gs pos="35000">
                <a:srgbClr val="FFBCBC"/>
              </a:gs>
              <a:gs pos="100000">
                <a:srgbClr val="FFE2E2"/>
              </a:gs>
            </a:gsLst>
            <a:lin ang="16200000" scaled="0"/>
          </a:gradFill>
          <a:ln w="9525" cap="flat" cmpd="sng">
            <a:solidFill>
              <a:srgbClr val="BD4B4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eaLnBrk="1" hangingPunct="1"/>
            <a:r>
              <a:rPr lang="en-US" sz="4000" b="1" dirty="0" smtClean="0">
                <a:latin typeface="Times New Roman" pitchFamily="18" charset="0"/>
                <a:cs typeface="Times New Roman" pitchFamily="18" charset="0"/>
              </a:rPr>
              <a:t>= 77 </a:t>
            </a:r>
            <a:r>
              <a:rPr lang="en-US" sz="4000" b="1" dirty="0">
                <a:latin typeface="Times New Roman" pitchFamily="18" charset="0"/>
                <a:cs typeface="Times New Roman" pitchFamily="18" charset="0"/>
              </a:rPr>
              <a:t>+ 22 – 65 – 67 –  12 + </a:t>
            </a:r>
            <a:r>
              <a:rPr lang="en-US" sz="4000" b="1" dirty="0" smtClean="0">
                <a:latin typeface="Times New Roman" pitchFamily="18" charset="0"/>
                <a:cs typeface="Times New Roman" pitchFamily="18" charset="0"/>
              </a:rPr>
              <a:t>75</a:t>
            </a:r>
          </a:p>
          <a:p>
            <a:r>
              <a:rPr lang="en-US" sz="4000" b="1" dirty="0" smtClean="0">
                <a:latin typeface="Times New Roman" pitchFamily="18" charset="0"/>
                <a:cs typeface="Times New Roman" pitchFamily="18" charset="0"/>
              </a:rPr>
              <a:t>= </a:t>
            </a:r>
            <a:r>
              <a:rPr lang="en-US" sz="4000" b="1" dirty="0">
                <a:latin typeface="Times New Roman" pitchFamily="18" charset="0"/>
                <a:cs typeface="Times New Roman" pitchFamily="18" charset="0"/>
              </a:rPr>
              <a:t>77 – 67 + 22 – 12 – 65  + </a:t>
            </a:r>
            <a:r>
              <a:rPr lang="en-US" sz="4000" b="1" dirty="0" smtClean="0">
                <a:latin typeface="Times New Roman" pitchFamily="18" charset="0"/>
                <a:cs typeface="Times New Roman" pitchFamily="18" charset="0"/>
              </a:rPr>
              <a:t>75</a:t>
            </a:r>
          </a:p>
          <a:p>
            <a:r>
              <a:rPr lang="en-US" sz="4000" b="1" dirty="0" smtClean="0">
                <a:latin typeface="Times New Roman" pitchFamily="18" charset="0"/>
                <a:cs typeface="Times New Roman" pitchFamily="18" charset="0"/>
              </a:rPr>
              <a:t>= </a:t>
            </a:r>
            <a:r>
              <a:rPr lang="en-US" sz="4000" b="1" dirty="0">
                <a:latin typeface="Times New Roman" pitchFamily="18" charset="0"/>
                <a:cs typeface="Times New Roman" pitchFamily="18" charset="0"/>
              </a:rPr>
              <a:t>10 + 10 + 10 = </a:t>
            </a:r>
            <a:r>
              <a:rPr lang="en-US" sz="4000" b="1" dirty="0" smtClean="0">
                <a:latin typeface="Times New Roman" pitchFamily="18" charset="0"/>
                <a:cs typeface="Times New Roman" pitchFamily="18" charset="0"/>
              </a:rPr>
              <a:t>30</a:t>
            </a:r>
            <a:endParaRPr lang="en-US" sz="4000" b="1" dirty="0">
              <a:latin typeface="Times New Roman" pitchFamily="18" charset="0"/>
              <a:cs typeface="Times New Roman" pitchFamily="18" charset="0"/>
            </a:endParaRPr>
          </a:p>
        </p:txBody>
      </p:sp>
      <p:sp>
        <p:nvSpPr>
          <p:cNvPr id="2" name="Heart 1">
            <a:hlinkClick r:id="rId4" action="ppaction://hlinksldjump"/>
          </p:cNvPr>
          <p:cNvSpPr/>
          <p:nvPr/>
        </p:nvSpPr>
        <p:spPr>
          <a:xfrm>
            <a:off x="8069404" y="6172200"/>
            <a:ext cx="990600" cy="685800"/>
          </a:xfrm>
          <a:prstGeom prst="hear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421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1000"/>
                                        <p:tgtEl>
                                          <p:spTgt spid="1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5"/>
                                        </p:tgtEl>
                                        <p:attrNameLst>
                                          <p:attrName>style.visibility</p:attrName>
                                        </p:attrNameLst>
                                      </p:cBhvr>
                                      <p:to>
                                        <p:strVal val="visible"/>
                                      </p:to>
                                    </p:set>
                                    <p:animEffect transition="in" filter="fade">
                                      <p:cBhvr>
                                        <p:cTn id="12"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2290" name="Picture 2" descr="Nông Trại H5 - Game tái hiện một thời &amp;quot;trộm hoa hái quả&amp;quot; cập bến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t="13668" b="13423"/>
          <a:stretch/>
        </p:blipFill>
        <p:spPr bwMode="auto">
          <a:xfrm>
            <a:off x="12339" y="19492"/>
            <a:ext cx="9136841" cy="6838508"/>
          </a:xfrm>
          <a:prstGeom prst="rect">
            <a:avLst/>
          </a:prstGeom>
          <a:noFill/>
          <a:extLst>
            <a:ext uri="{909E8E84-426E-40DD-AFC4-6F175D3DCCD1}">
              <a14:hiddenFill xmlns:a14="http://schemas.microsoft.com/office/drawing/2010/main">
                <a:solidFill>
                  <a:srgbClr val="FFFFFF"/>
                </a:solidFill>
              </a14:hiddenFill>
            </a:ext>
          </a:extLst>
        </p:spPr>
      </p:pic>
      <p:sp>
        <p:nvSpPr>
          <p:cNvPr id="114" name="Google Shape;114;p3"/>
          <p:cNvSpPr/>
          <p:nvPr/>
        </p:nvSpPr>
        <p:spPr>
          <a:xfrm>
            <a:off x="931856" y="533400"/>
            <a:ext cx="7632848" cy="1080120"/>
          </a:xfrm>
          <a:prstGeom prst="round2DiagRect">
            <a:avLst>
              <a:gd name="adj1" fmla="val 16667"/>
              <a:gd name="adj2" fmla="val 0"/>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algn="ctr" eaLnBrk="1" hangingPunct="1"/>
            <a:r>
              <a:rPr lang="en-US" sz="3200" b="1" dirty="0" err="1" smtClean="0">
                <a:latin typeface="Times New Roman" pitchFamily="18" charset="0"/>
                <a:cs typeface="Times New Roman" pitchFamily="18" charset="0"/>
              </a:rPr>
              <a:t>Bỏ</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dấu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ngoặc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rồi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tính</a:t>
            </a:r>
            <a:r>
              <a:rPr lang="en-US" sz="3200" b="1" dirty="0" smtClean="0">
                <a:latin typeface="Times New Roman" pitchFamily="18" charset="0"/>
                <a:cs typeface="Times New Roman" pitchFamily="18" charset="0"/>
              </a:rPr>
              <a:t>:</a:t>
            </a:r>
          </a:p>
          <a:p>
            <a:pPr algn="ctr" eaLnBrk="1" hangingPunct="1"/>
            <a:r>
              <a:rPr lang="en-US" sz="3200" b="1" dirty="0">
                <a:latin typeface="Times New Roman" pitchFamily="18" charset="0"/>
                <a:cs typeface="Times New Roman" pitchFamily="18" charset="0"/>
              </a:rPr>
              <a:t>–(-21 + 43 + 7) – (11 – 53 – 17)</a:t>
            </a:r>
          </a:p>
        </p:txBody>
      </p:sp>
      <p:sp>
        <p:nvSpPr>
          <p:cNvPr id="115" name="Google Shape;115;p3"/>
          <p:cNvSpPr/>
          <p:nvPr/>
        </p:nvSpPr>
        <p:spPr>
          <a:xfrm>
            <a:off x="1154237" y="3988981"/>
            <a:ext cx="7188085" cy="1944216"/>
          </a:xfrm>
          <a:prstGeom prst="round2DiagRect">
            <a:avLst>
              <a:gd name="adj1" fmla="val 16667"/>
              <a:gd name="adj2" fmla="val 0"/>
            </a:avLst>
          </a:prstGeom>
          <a:gradFill>
            <a:gsLst>
              <a:gs pos="0">
                <a:srgbClr val="FFA09D"/>
              </a:gs>
              <a:gs pos="35000">
                <a:srgbClr val="FFBCBC"/>
              </a:gs>
              <a:gs pos="100000">
                <a:srgbClr val="FFE2E2"/>
              </a:gs>
            </a:gsLst>
            <a:lin ang="16200000" scaled="0"/>
          </a:gradFill>
          <a:ln w="9525" cap="flat" cmpd="sng">
            <a:solidFill>
              <a:srgbClr val="BD4B4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eaLnBrk="1" hangingPunct="1"/>
            <a:r>
              <a:rPr lang="en-US" sz="4000" b="1" dirty="0">
                <a:latin typeface="Times New Roman" pitchFamily="18" charset="0"/>
                <a:cs typeface="Times New Roman" pitchFamily="18" charset="0"/>
              </a:rPr>
              <a:t>= 21 –  43 –  7 – 11 + 53 + 17</a:t>
            </a:r>
          </a:p>
          <a:p>
            <a:pPr eaLnBrk="1" hangingPunct="1"/>
            <a:r>
              <a:rPr lang="en-US" sz="4000" b="1" dirty="0">
                <a:latin typeface="Times New Roman" pitchFamily="18" charset="0"/>
                <a:cs typeface="Times New Roman" pitchFamily="18" charset="0"/>
              </a:rPr>
              <a:t>= 21 – 11 – 43 + 53 – 7 + 17</a:t>
            </a:r>
          </a:p>
          <a:p>
            <a:pPr eaLnBrk="1" hangingPunct="1"/>
            <a:r>
              <a:rPr lang="en-US" sz="4000" b="1" dirty="0">
                <a:latin typeface="Times New Roman" pitchFamily="18" charset="0"/>
                <a:cs typeface="Times New Roman" pitchFamily="18" charset="0"/>
              </a:rPr>
              <a:t>= 10 + 10 + 10 = 30</a:t>
            </a:r>
          </a:p>
        </p:txBody>
      </p:sp>
      <p:sp>
        <p:nvSpPr>
          <p:cNvPr id="2" name="Heart 1">
            <a:hlinkClick r:id="rId4" action="ppaction://hlinksldjump"/>
          </p:cNvPr>
          <p:cNvSpPr/>
          <p:nvPr/>
        </p:nvSpPr>
        <p:spPr>
          <a:xfrm>
            <a:off x="8069404" y="6172200"/>
            <a:ext cx="990600" cy="685800"/>
          </a:xfrm>
          <a:prstGeom prst="hear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366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1000"/>
                                        <p:tgtEl>
                                          <p:spTgt spid="1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5"/>
                                        </p:tgtEl>
                                        <p:attrNameLst>
                                          <p:attrName>style.visibility</p:attrName>
                                        </p:attrNameLst>
                                      </p:cBhvr>
                                      <p:to>
                                        <p:strVal val="visible"/>
                                      </p:to>
                                    </p:set>
                                    <p:animEffect transition="in" filter="fade">
                                      <p:cBhvr>
                                        <p:cTn id="12"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6146" name="Picture 2" descr="Share top 30 hình nền bầu trời đêm buồn cho điện thoại Vivo Y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00" y="19624"/>
            <a:ext cx="9168199" cy="6824090"/>
          </a:xfrm>
          <a:prstGeom prst="rect">
            <a:avLst/>
          </a:prstGeom>
          <a:noFill/>
          <a:extLst>
            <a:ext uri="{909E8E84-426E-40DD-AFC4-6F175D3DCCD1}">
              <a14:hiddenFill xmlns:a14="http://schemas.microsoft.com/office/drawing/2010/main">
                <a:solidFill>
                  <a:srgbClr val="FFFFFF"/>
                </a:solidFill>
              </a14:hiddenFill>
            </a:ext>
          </a:extLst>
        </p:spPr>
      </p:pic>
      <p:sp>
        <p:nvSpPr>
          <p:cNvPr id="49" name="Isosceles Triangle 48"/>
          <p:cNvSpPr/>
          <p:nvPr/>
        </p:nvSpPr>
        <p:spPr>
          <a:xfrm>
            <a:off x="2797969" y="4992689"/>
            <a:ext cx="2925366" cy="1851025"/>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itchFamily="18" charset="0"/>
              <a:cs typeface="Times New Roman" pitchFamily="18" charset="0"/>
            </a:endParaRPr>
          </a:p>
        </p:txBody>
      </p:sp>
      <p:sp>
        <p:nvSpPr>
          <p:cNvPr id="29" name="TextBox 28"/>
          <p:cNvSpPr txBox="1">
            <a:spLocks noChangeArrowheads="1"/>
          </p:cNvSpPr>
          <p:nvPr/>
        </p:nvSpPr>
        <p:spPr bwMode="auto">
          <a:xfrm>
            <a:off x="1093416" y="158109"/>
            <a:ext cx="53091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Narrow" pitchFamily="34" charset="0"/>
                <a:cs typeface="Arial" charset="0"/>
              </a:defRPr>
            </a:lvl1pPr>
            <a:lvl2pPr marL="742950" indent="-285750" eaLnBrk="0" hangingPunct="0">
              <a:defRPr>
                <a:solidFill>
                  <a:schemeClr val="tx1"/>
                </a:solidFill>
                <a:latin typeface="Arial Narrow" pitchFamily="34" charset="0"/>
                <a:cs typeface="Arial" charset="0"/>
              </a:defRPr>
            </a:lvl2pPr>
            <a:lvl3pPr marL="1143000" indent="-228600" eaLnBrk="0" hangingPunct="0">
              <a:defRPr>
                <a:solidFill>
                  <a:schemeClr val="tx1"/>
                </a:solidFill>
                <a:latin typeface="Arial Narrow" pitchFamily="34" charset="0"/>
                <a:cs typeface="Arial" charset="0"/>
              </a:defRPr>
            </a:lvl3pPr>
            <a:lvl4pPr marL="1600200" indent="-228600" eaLnBrk="0" hangingPunct="0">
              <a:defRPr>
                <a:solidFill>
                  <a:schemeClr val="tx1"/>
                </a:solidFill>
                <a:latin typeface="Arial Narrow" pitchFamily="34" charset="0"/>
                <a:cs typeface="Arial" charset="0"/>
              </a:defRPr>
            </a:lvl4pPr>
            <a:lvl5pPr marL="2057400" indent="-228600" eaLnBrk="0" hangingPunct="0">
              <a:defRPr>
                <a:solidFill>
                  <a:schemeClr val="tx1"/>
                </a:solidFill>
                <a:latin typeface="Arial Narrow" pitchFamily="34" charset="0"/>
                <a:cs typeface="Arial" charset="0"/>
              </a:defRPr>
            </a:lvl5pPr>
            <a:lvl6pPr marL="2514600" indent="-228600" eaLnBrk="0" fontAlgn="base" hangingPunct="0">
              <a:spcBef>
                <a:spcPct val="0"/>
              </a:spcBef>
              <a:spcAft>
                <a:spcPct val="0"/>
              </a:spcAft>
              <a:defRPr>
                <a:solidFill>
                  <a:schemeClr val="tx1"/>
                </a:solidFill>
                <a:latin typeface="Arial Narrow" pitchFamily="34" charset="0"/>
                <a:cs typeface="Arial" charset="0"/>
              </a:defRPr>
            </a:lvl6pPr>
            <a:lvl7pPr marL="2971800" indent="-228600" eaLnBrk="0" fontAlgn="base" hangingPunct="0">
              <a:spcBef>
                <a:spcPct val="0"/>
              </a:spcBef>
              <a:spcAft>
                <a:spcPct val="0"/>
              </a:spcAft>
              <a:defRPr>
                <a:solidFill>
                  <a:schemeClr val="tx1"/>
                </a:solidFill>
                <a:latin typeface="Arial Narrow" pitchFamily="34" charset="0"/>
                <a:cs typeface="Arial" charset="0"/>
              </a:defRPr>
            </a:lvl7pPr>
            <a:lvl8pPr marL="3429000" indent="-228600" eaLnBrk="0" fontAlgn="base" hangingPunct="0">
              <a:spcBef>
                <a:spcPct val="0"/>
              </a:spcBef>
              <a:spcAft>
                <a:spcPct val="0"/>
              </a:spcAft>
              <a:defRPr>
                <a:solidFill>
                  <a:schemeClr val="tx1"/>
                </a:solidFill>
                <a:latin typeface="Arial Narrow" pitchFamily="34" charset="0"/>
                <a:cs typeface="Arial" charset="0"/>
              </a:defRPr>
            </a:lvl8pPr>
            <a:lvl9pPr marL="3886200" indent="-228600" eaLnBrk="0" fontAlgn="base" hangingPunct="0">
              <a:spcBef>
                <a:spcPct val="0"/>
              </a:spcBef>
              <a:spcAft>
                <a:spcPct val="0"/>
              </a:spcAft>
              <a:defRPr>
                <a:solidFill>
                  <a:schemeClr val="tx1"/>
                </a:solidFill>
                <a:latin typeface="Arial Narrow" pitchFamily="34" charset="0"/>
                <a:cs typeface="Arial" charset="0"/>
              </a:defRPr>
            </a:lvl9pPr>
          </a:lstStyle>
          <a:p>
            <a:pPr eaLnBrk="1" hangingPunct="1"/>
            <a:r>
              <a:rPr lang="en-US" sz="5400" b="1" dirty="0">
                <a:solidFill>
                  <a:schemeClr val="bg1"/>
                </a:solidFill>
                <a:latin typeface="Times New Roman" pitchFamily="18" charset="0"/>
                <a:cs typeface="Times New Roman" pitchFamily="18" charset="0"/>
              </a:rPr>
              <a:t>1</a:t>
            </a:r>
          </a:p>
        </p:txBody>
      </p:sp>
      <p:sp>
        <p:nvSpPr>
          <p:cNvPr id="48" name="Isosceles Triangle 47"/>
          <p:cNvSpPr/>
          <p:nvPr/>
        </p:nvSpPr>
        <p:spPr>
          <a:xfrm>
            <a:off x="2382" y="4319588"/>
            <a:ext cx="4012406" cy="2538412"/>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itchFamily="18" charset="0"/>
              <a:cs typeface="Times New Roman" pitchFamily="18" charset="0"/>
            </a:endParaRPr>
          </a:p>
        </p:txBody>
      </p:sp>
      <p:sp>
        <p:nvSpPr>
          <p:cNvPr id="51" name="5-Point Star 50">
            <a:hlinkClick r:id="rId4" action="ppaction://hlinksldjump"/>
          </p:cNvPr>
          <p:cNvSpPr/>
          <p:nvPr/>
        </p:nvSpPr>
        <p:spPr>
          <a:xfrm>
            <a:off x="1283494" y="962026"/>
            <a:ext cx="459581" cy="612775"/>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400" b="1">
              <a:solidFill>
                <a:schemeClr val="bg1"/>
              </a:solidFill>
              <a:latin typeface="Times New Roman" pitchFamily="18" charset="0"/>
              <a:cs typeface="Times New Roman" pitchFamily="18" charset="0"/>
            </a:endParaRPr>
          </a:p>
        </p:txBody>
      </p:sp>
      <p:sp>
        <p:nvSpPr>
          <p:cNvPr id="52" name="TextBox 51"/>
          <p:cNvSpPr txBox="1">
            <a:spLocks noChangeArrowheads="1"/>
          </p:cNvSpPr>
          <p:nvPr/>
        </p:nvSpPr>
        <p:spPr bwMode="auto">
          <a:xfrm>
            <a:off x="2532511" y="988715"/>
            <a:ext cx="53091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Narrow" pitchFamily="34" charset="0"/>
                <a:cs typeface="Arial" charset="0"/>
              </a:defRPr>
            </a:lvl1pPr>
            <a:lvl2pPr marL="742950" indent="-285750" eaLnBrk="0" hangingPunct="0">
              <a:defRPr>
                <a:solidFill>
                  <a:schemeClr val="tx1"/>
                </a:solidFill>
                <a:latin typeface="Arial Narrow" pitchFamily="34" charset="0"/>
                <a:cs typeface="Arial" charset="0"/>
              </a:defRPr>
            </a:lvl2pPr>
            <a:lvl3pPr marL="1143000" indent="-228600" eaLnBrk="0" hangingPunct="0">
              <a:defRPr>
                <a:solidFill>
                  <a:schemeClr val="tx1"/>
                </a:solidFill>
                <a:latin typeface="Arial Narrow" pitchFamily="34" charset="0"/>
                <a:cs typeface="Arial" charset="0"/>
              </a:defRPr>
            </a:lvl3pPr>
            <a:lvl4pPr marL="1600200" indent="-228600" eaLnBrk="0" hangingPunct="0">
              <a:defRPr>
                <a:solidFill>
                  <a:schemeClr val="tx1"/>
                </a:solidFill>
                <a:latin typeface="Arial Narrow" pitchFamily="34" charset="0"/>
                <a:cs typeface="Arial" charset="0"/>
              </a:defRPr>
            </a:lvl4pPr>
            <a:lvl5pPr marL="2057400" indent="-228600" eaLnBrk="0" hangingPunct="0">
              <a:defRPr>
                <a:solidFill>
                  <a:schemeClr val="tx1"/>
                </a:solidFill>
                <a:latin typeface="Arial Narrow" pitchFamily="34" charset="0"/>
                <a:cs typeface="Arial" charset="0"/>
              </a:defRPr>
            </a:lvl5pPr>
            <a:lvl6pPr marL="2514600" indent="-228600" eaLnBrk="0" fontAlgn="base" hangingPunct="0">
              <a:spcBef>
                <a:spcPct val="0"/>
              </a:spcBef>
              <a:spcAft>
                <a:spcPct val="0"/>
              </a:spcAft>
              <a:defRPr>
                <a:solidFill>
                  <a:schemeClr val="tx1"/>
                </a:solidFill>
                <a:latin typeface="Arial Narrow" pitchFamily="34" charset="0"/>
                <a:cs typeface="Arial" charset="0"/>
              </a:defRPr>
            </a:lvl6pPr>
            <a:lvl7pPr marL="2971800" indent="-228600" eaLnBrk="0" fontAlgn="base" hangingPunct="0">
              <a:spcBef>
                <a:spcPct val="0"/>
              </a:spcBef>
              <a:spcAft>
                <a:spcPct val="0"/>
              </a:spcAft>
              <a:defRPr>
                <a:solidFill>
                  <a:schemeClr val="tx1"/>
                </a:solidFill>
                <a:latin typeface="Arial Narrow" pitchFamily="34" charset="0"/>
                <a:cs typeface="Arial" charset="0"/>
              </a:defRPr>
            </a:lvl7pPr>
            <a:lvl8pPr marL="3429000" indent="-228600" eaLnBrk="0" fontAlgn="base" hangingPunct="0">
              <a:spcBef>
                <a:spcPct val="0"/>
              </a:spcBef>
              <a:spcAft>
                <a:spcPct val="0"/>
              </a:spcAft>
              <a:defRPr>
                <a:solidFill>
                  <a:schemeClr val="tx1"/>
                </a:solidFill>
                <a:latin typeface="Arial Narrow" pitchFamily="34" charset="0"/>
                <a:cs typeface="Arial" charset="0"/>
              </a:defRPr>
            </a:lvl8pPr>
            <a:lvl9pPr marL="3886200" indent="-228600" eaLnBrk="0" fontAlgn="base" hangingPunct="0">
              <a:spcBef>
                <a:spcPct val="0"/>
              </a:spcBef>
              <a:spcAft>
                <a:spcPct val="0"/>
              </a:spcAft>
              <a:defRPr>
                <a:solidFill>
                  <a:schemeClr val="tx1"/>
                </a:solidFill>
                <a:latin typeface="Arial Narrow" pitchFamily="34" charset="0"/>
                <a:cs typeface="Arial" charset="0"/>
              </a:defRPr>
            </a:lvl9pPr>
          </a:lstStyle>
          <a:p>
            <a:pPr eaLnBrk="1" hangingPunct="1"/>
            <a:r>
              <a:rPr lang="en-US" sz="5400" b="1" dirty="0">
                <a:solidFill>
                  <a:schemeClr val="bg1"/>
                </a:solidFill>
                <a:latin typeface="Times New Roman" pitchFamily="18" charset="0"/>
                <a:cs typeface="Times New Roman" pitchFamily="18" charset="0"/>
              </a:rPr>
              <a:t>2</a:t>
            </a:r>
          </a:p>
        </p:txBody>
      </p:sp>
      <p:sp>
        <p:nvSpPr>
          <p:cNvPr id="53" name="5-Point Star 52">
            <a:hlinkClick r:id="rId5" action="ppaction://hlinksldjump"/>
          </p:cNvPr>
          <p:cNvSpPr/>
          <p:nvPr/>
        </p:nvSpPr>
        <p:spPr>
          <a:xfrm>
            <a:off x="2475310" y="1820864"/>
            <a:ext cx="644128" cy="858837"/>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400" b="1">
              <a:solidFill>
                <a:schemeClr val="bg1"/>
              </a:solidFill>
              <a:latin typeface="Times New Roman" pitchFamily="18" charset="0"/>
              <a:cs typeface="Times New Roman" pitchFamily="18" charset="0"/>
            </a:endParaRPr>
          </a:p>
        </p:txBody>
      </p:sp>
      <p:sp>
        <p:nvSpPr>
          <p:cNvPr id="54" name="TextBox 53"/>
          <p:cNvSpPr txBox="1">
            <a:spLocks noChangeArrowheads="1"/>
          </p:cNvSpPr>
          <p:nvPr/>
        </p:nvSpPr>
        <p:spPr bwMode="auto">
          <a:xfrm>
            <a:off x="4414838" y="234454"/>
            <a:ext cx="53091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Narrow" pitchFamily="34" charset="0"/>
                <a:cs typeface="Arial" charset="0"/>
              </a:defRPr>
            </a:lvl1pPr>
            <a:lvl2pPr marL="742950" indent="-285750" eaLnBrk="0" hangingPunct="0">
              <a:defRPr>
                <a:solidFill>
                  <a:schemeClr val="tx1"/>
                </a:solidFill>
                <a:latin typeface="Arial Narrow" pitchFamily="34" charset="0"/>
                <a:cs typeface="Arial" charset="0"/>
              </a:defRPr>
            </a:lvl2pPr>
            <a:lvl3pPr marL="1143000" indent="-228600" eaLnBrk="0" hangingPunct="0">
              <a:defRPr>
                <a:solidFill>
                  <a:schemeClr val="tx1"/>
                </a:solidFill>
                <a:latin typeface="Arial Narrow" pitchFamily="34" charset="0"/>
                <a:cs typeface="Arial" charset="0"/>
              </a:defRPr>
            </a:lvl3pPr>
            <a:lvl4pPr marL="1600200" indent="-228600" eaLnBrk="0" hangingPunct="0">
              <a:defRPr>
                <a:solidFill>
                  <a:schemeClr val="tx1"/>
                </a:solidFill>
                <a:latin typeface="Arial Narrow" pitchFamily="34" charset="0"/>
                <a:cs typeface="Arial" charset="0"/>
              </a:defRPr>
            </a:lvl4pPr>
            <a:lvl5pPr marL="2057400" indent="-228600" eaLnBrk="0" hangingPunct="0">
              <a:defRPr>
                <a:solidFill>
                  <a:schemeClr val="tx1"/>
                </a:solidFill>
                <a:latin typeface="Arial Narrow" pitchFamily="34" charset="0"/>
                <a:cs typeface="Arial" charset="0"/>
              </a:defRPr>
            </a:lvl5pPr>
            <a:lvl6pPr marL="2514600" indent="-228600" eaLnBrk="0" fontAlgn="base" hangingPunct="0">
              <a:spcBef>
                <a:spcPct val="0"/>
              </a:spcBef>
              <a:spcAft>
                <a:spcPct val="0"/>
              </a:spcAft>
              <a:defRPr>
                <a:solidFill>
                  <a:schemeClr val="tx1"/>
                </a:solidFill>
                <a:latin typeface="Arial Narrow" pitchFamily="34" charset="0"/>
                <a:cs typeface="Arial" charset="0"/>
              </a:defRPr>
            </a:lvl6pPr>
            <a:lvl7pPr marL="2971800" indent="-228600" eaLnBrk="0" fontAlgn="base" hangingPunct="0">
              <a:spcBef>
                <a:spcPct val="0"/>
              </a:spcBef>
              <a:spcAft>
                <a:spcPct val="0"/>
              </a:spcAft>
              <a:defRPr>
                <a:solidFill>
                  <a:schemeClr val="tx1"/>
                </a:solidFill>
                <a:latin typeface="Arial Narrow" pitchFamily="34" charset="0"/>
                <a:cs typeface="Arial" charset="0"/>
              </a:defRPr>
            </a:lvl7pPr>
            <a:lvl8pPr marL="3429000" indent="-228600" eaLnBrk="0" fontAlgn="base" hangingPunct="0">
              <a:spcBef>
                <a:spcPct val="0"/>
              </a:spcBef>
              <a:spcAft>
                <a:spcPct val="0"/>
              </a:spcAft>
              <a:defRPr>
                <a:solidFill>
                  <a:schemeClr val="tx1"/>
                </a:solidFill>
                <a:latin typeface="Arial Narrow" pitchFamily="34" charset="0"/>
                <a:cs typeface="Arial" charset="0"/>
              </a:defRPr>
            </a:lvl8pPr>
            <a:lvl9pPr marL="3886200" indent="-228600" eaLnBrk="0" fontAlgn="base" hangingPunct="0">
              <a:spcBef>
                <a:spcPct val="0"/>
              </a:spcBef>
              <a:spcAft>
                <a:spcPct val="0"/>
              </a:spcAft>
              <a:defRPr>
                <a:solidFill>
                  <a:schemeClr val="tx1"/>
                </a:solidFill>
                <a:latin typeface="Arial Narrow" pitchFamily="34" charset="0"/>
                <a:cs typeface="Arial" charset="0"/>
              </a:defRPr>
            </a:lvl9pPr>
          </a:lstStyle>
          <a:p>
            <a:pPr eaLnBrk="1" hangingPunct="1"/>
            <a:r>
              <a:rPr lang="en-US" sz="5400" b="1" dirty="0">
                <a:solidFill>
                  <a:schemeClr val="bg1"/>
                </a:solidFill>
                <a:latin typeface="Times New Roman" pitchFamily="18" charset="0"/>
                <a:cs typeface="Times New Roman" pitchFamily="18" charset="0"/>
              </a:rPr>
              <a:t>5</a:t>
            </a:r>
          </a:p>
        </p:txBody>
      </p:sp>
      <p:sp>
        <p:nvSpPr>
          <p:cNvPr id="55" name="5-Point Star 54">
            <a:hlinkClick r:id="rId6" action="ppaction://hlinksldjump"/>
          </p:cNvPr>
          <p:cNvSpPr/>
          <p:nvPr/>
        </p:nvSpPr>
        <p:spPr>
          <a:xfrm>
            <a:off x="4585098" y="957264"/>
            <a:ext cx="644128" cy="858837"/>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400" b="1">
              <a:solidFill>
                <a:schemeClr val="bg1"/>
              </a:solidFill>
              <a:latin typeface="Times New Roman" pitchFamily="18" charset="0"/>
              <a:cs typeface="Times New Roman" pitchFamily="18" charset="0"/>
            </a:endParaRPr>
          </a:p>
        </p:txBody>
      </p:sp>
      <p:sp>
        <p:nvSpPr>
          <p:cNvPr id="57" name="5-Point Star 56">
            <a:hlinkClick r:id="rId4" action="ppaction://hlinksldjump"/>
          </p:cNvPr>
          <p:cNvSpPr/>
          <p:nvPr/>
        </p:nvSpPr>
        <p:spPr>
          <a:xfrm>
            <a:off x="6694885" y="2249489"/>
            <a:ext cx="644128" cy="860425"/>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400" b="1">
              <a:solidFill>
                <a:schemeClr val="bg1"/>
              </a:solidFill>
              <a:latin typeface="Times New Roman" pitchFamily="18" charset="0"/>
              <a:cs typeface="Times New Roman" pitchFamily="18" charset="0"/>
            </a:endParaRPr>
          </a:p>
        </p:txBody>
      </p:sp>
      <p:sp>
        <p:nvSpPr>
          <p:cNvPr id="58" name="TextBox 57"/>
          <p:cNvSpPr txBox="1">
            <a:spLocks noChangeArrowheads="1"/>
          </p:cNvSpPr>
          <p:nvPr/>
        </p:nvSpPr>
        <p:spPr bwMode="auto">
          <a:xfrm>
            <a:off x="5192420" y="2414092"/>
            <a:ext cx="53091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Narrow" pitchFamily="34" charset="0"/>
                <a:cs typeface="Arial" charset="0"/>
              </a:defRPr>
            </a:lvl1pPr>
            <a:lvl2pPr marL="742950" indent="-285750" eaLnBrk="0" hangingPunct="0">
              <a:defRPr>
                <a:solidFill>
                  <a:schemeClr val="tx1"/>
                </a:solidFill>
                <a:latin typeface="Arial Narrow" pitchFamily="34" charset="0"/>
                <a:cs typeface="Arial" charset="0"/>
              </a:defRPr>
            </a:lvl2pPr>
            <a:lvl3pPr marL="1143000" indent="-228600" eaLnBrk="0" hangingPunct="0">
              <a:defRPr>
                <a:solidFill>
                  <a:schemeClr val="tx1"/>
                </a:solidFill>
                <a:latin typeface="Arial Narrow" pitchFamily="34" charset="0"/>
                <a:cs typeface="Arial" charset="0"/>
              </a:defRPr>
            </a:lvl3pPr>
            <a:lvl4pPr marL="1600200" indent="-228600" eaLnBrk="0" hangingPunct="0">
              <a:defRPr>
                <a:solidFill>
                  <a:schemeClr val="tx1"/>
                </a:solidFill>
                <a:latin typeface="Arial Narrow" pitchFamily="34" charset="0"/>
                <a:cs typeface="Arial" charset="0"/>
              </a:defRPr>
            </a:lvl4pPr>
            <a:lvl5pPr marL="2057400" indent="-228600" eaLnBrk="0" hangingPunct="0">
              <a:defRPr>
                <a:solidFill>
                  <a:schemeClr val="tx1"/>
                </a:solidFill>
                <a:latin typeface="Arial Narrow" pitchFamily="34" charset="0"/>
                <a:cs typeface="Arial" charset="0"/>
              </a:defRPr>
            </a:lvl5pPr>
            <a:lvl6pPr marL="2514600" indent="-228600" eaLnBrk="0" fontAlgn="base" hangingPunct="0">
              <a:spcBef>
                <a:spcPct val="0"/>
              </a:spcBef>
              <a:spcAft>
                <a:spcPct val="0"/>
              </a:spcAft>
              <a:defRPr>
                <a:solidFill>
                  <a:schemeClr val="tx1"/>
                </a:solidFill>
                <a:latin typeface="Arial Narrow" pitchFamily="34" charset="0"/>
                <a:cs typeface="Arial" charset="0"/>
              </a:defRPr>
            </a:lvl6pPr>
            <a:lvl7pPr marL="2971800" indent="-228600" eaLnBrk="0" fontAlgn="base" hangingPunct="0">
              <a:spcBef>
                <a:spcPct val="0"/>
              </a:spcBef>
              <a:spcAft>
                <a:spcPct val="0"/>
              </a:spcAft>
              <a:defRPr>
                <a:solidFill>
                  <a:schemeClr val="tx1"/>
                </a:solidFill>
                <a:latin typeface="Arial Narrow" pitchFamily="34" charset="0"/>
                <a:cs typeface="Arial" charset="0"/>
              </a:defRPr>
            </a:lvl7pPr>
            <a:lvl8pPr marL="3429000" indent="-228600" eaLnBrk="0" fontAlgn="base" hangingPunct="0">
              <a:spcBef>
                <a:spcPct val="0"/>
              </a:spcBef>
              <a:spcAft>
                <a:spcPct val="0"/>
              </a:spcAft>
              <a:defRPr>
                <a:solidFill>
                  <a:schemeClr val="tx1"/>
                </a:solidFill>
                <a:latin typeface="Arial Narrow" pitchFamily="34" charset="0"/>
                <a:cs typeface="Arial" charset="0"/>
              </a:defRPr>
            </a:lvl8pPr>
            <a:lvl9pPr marL="3886200" indent="-228600" eaLnBrk="0" fontAlgn="base" hangingPunct="0">
              <a:spcBef>
                <a:spcPct val="0"/>
              </a:spcBef>
              <a:spcAft>
                <a:spcPct val="0"/>
              </a:spcAft>
              <a:defRPr>
                <a:solidFill>
                  <a:schemeClr val="tx1"/>
                </a:solidFill>
                <a:latin typeface="Arial Narrow" pitchFamily="34" charset="0"/>
                <a:cs typeface="Arial" charset="0"/>
              </a:defRPr>
            </a:lvl9pPr>
          </a:lstStyle>
          <a:p>
            <a:pPr eaLnBrk="1" hangingPunct="1"/>
            <a:r>
              <a:rPr lang="en-US" sz="5400" b="1" dirty="0">
                <a:solidFill>
                  <a:schemeClr val="bg1"/>
                </a:solidFill>
                <a:latin typeface="Times New Roman" pitchFamily="18" charset="0"/>
                <a:cs typeface="Times New Roman" pitchFamily="18" charset="0"/>
              </a:rPr>
              <a:t>4</a:t>
            </a:r>
          </a:p>
        </p:txBody>
      </p:sp>
      <p:sp>
        <p:nvSpPr>
          <p:cNvPr id="59" name="5-Point Star 58">
            <a:hlinkClick r:id="rId7" action="ppaction://hlinksldjump"/>
          </p:cNvPr>
          <p:cNvSpPr/>
          <p:nvPr/>
        </p:nvSpPr>
        <p:spPr>
          <a:xfrm>
            <a:off x="5229226" y="3232151"/>
            <a:ext cx="469106" cy="625475"/>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400" b="1">
              <a:solidFill>
                <a:schemeClr val="bg1"/>
              </a:solidFill>
              <a:latin typeface="Times New Roman" pitchFamily="18" charset="0"/>
              <a:cs typeface="Times New Roman" pitchFamily="18" charset="0"/>
            </a:endParaRPr>
          </a:p>
        </p:txBody>
      </p:sp>
      <p:sp>
        <p:nvSpPr>
          <p:cNvPr id="61" name="5-Point Star 60">
            <a:hlinkClick r:id="rId5" action="ppaction://hlinksldjump"/>
          </p:cNvPr>
          <p:cNvSpPr/>
          <p:nvPr/>
        </p:nvSpPr>
        <p:spPr>
          <a:xfrm>
            <a:off x="7569994" y="677864"/>
            <a:ext cx="644129" cy="858837"/>
          </a:xfrm>
          <a:prstGeom prst="star5">
            <a:avLst>
              <a:gd name="adj" fmla="val 14119"/>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400" b="1">
              <a:solidFill>
                <a:schemeClr val="bg1"/>
              </a:solidFill>
              <a:latin typeface="Times New Roman" pitchFamily="18" charset="0"/>
              <a:cs typeface="Times New Roman" pitchFamily="18" charset="0"/>
            </a:endParaRPr>
          </a:p>
        </p:txBody>
      </p:sp>
      <p:sp>
        <p:nvSpPr>
          <p:cNvPr id="62" name="TextBox 61"/>
          <p:cNvSpPr txBox="1">
            <a:spLocks noChangeArrowheads="1"/>
          </p:cNvSpPr>
          <p:nvPr/>
        </p:nvSpPr>
        <p:spPr bwMode="auto">
          <a:xfrm>
            <a:off x="340623" y="1354436"/>
            <a:ext cx="53091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Narrow" pitchFamily="34" charset="0"/>
                <a:cs typeface="Arial" charset="0"/>
              </a:defRPr>
            </a:lvl1pPr>
            <a:lvl2pPr marL="742950" indent="-285750" eaLnBrk="0" hangingPunct="0">
              <a:defRPr>
                <a:solidFill>
                  <a:schemeClr val="tx1"/>
                </a:solidFill>
                <a:latin typeface="Arial Narrow" pitchFamily="34" charset="0"/>
                <a:cs typeface="Arial" charset="0"/>
              </a:defRPr>
            </a:lvl2pPr>
            <a:lvl3pPr marL="1143000" indent="-228600" eaLnBrk="0" hangingPunct="0">
              <a:defRPr>
                <a:solidFill>
                  <a:schemeClr val="tx1"/>
                </a:solidFill>
                <a:latin typeface="Arial Narrow" pitchFamily="34" charset="0"/>
                <a:cs typeface="Arial" charset="0"/>
              </a:defRPr>
            </a:lvl3pPr>
            <a:lvl4pPr marL="1600200" indent="-228600" eaLnBrk="0" hangingPunct="0">
              <a:defRPr>
                <a:solidFill>
                  <a:schemeClr val="tx1"/>
                </a:solidFill>
                <a:latin typeface="Arial Narrow" pitchFamily="34" charset="0"/>
                <a:cs typeface="Arial" charset="0"/>
              </a:defRPr>
            </a:lvl4pPr>
            <a:lvl5pPr marL="2057400" indent="-228600" eaLnBrk="0" hangingPunct="0">
              <a:defRPr>
                <a:solidFill>
                  <a:schemeClr val="tx1"/>
                </a:solidFill>
                <a:latin typeface="Arial Narrow" pitchFamily="34" charset="0"/>
                <a:cs typeface="Arial" charset="0"/>
              </a:defRPr>
            </a:lvl5pPr>
            <a:lvl6pPr marL="2514600" indent="-228600" eaLnBrk="0" fontAlgn="base" hangingPunct="0">
              <a:spcBef>
                <a:spcPct val="0"/>
              </a:spcBef>
              <a:spcAft>
                <a:spcPct val="0"/>
              </a:spcAft>
              <a:defRPr>
                <a:solidFill>
                  <a:schemeClr val="tx1"/>
                </a:solidFill>
                <a:latin typeface="Arial Narrow" pitchFamily="34" charset="0"/>
                <a:cs typeface="Arial" charset="0"/>
              </a:defRPr>
            </a:lvl6pPr>
            <a:lvl7pPr marL="2971800" indent="-228600" eaLnBrk="0" fontAlgn="base" hangingPunct="0">
              <a:spcBef>
                <a:spcPct val="0"/>
              </a:spcBef>
              <a:spcAft>
                <a:spcPct val="0"/>
              </a:spcAft>
              <a:defRPr>
                <a:solidFill>
                  <a:schemeClr val="tx1"/>
                </a:solidFill>
                <a:latin typeface="Arial Narrow" pitchFamily="34" charset="0"/>
                <a:cs typeface="Arial" charset="0"/>
              </a:defRPr>
            </a:lvl7pPr>
            <a:lvl8pPr marL="3429000" indent="-228600" eaLnBrk="0" fontAlgn="base" hangingPunct="0">
              <a:spcBef>
                <a:spcPct val="0"/>
              </a:spcBef>
              <a:spcAft>
                <a:spcPct val="0"/>
              </a:spcAft>
              <a:defRPr>
                <a:solidFill>
                  <a:schemeClr val="tx1"/>
                </a:solidFill>
                <a:latin typeface="Arial Narrow" pitchFamily="34" charset="0"/>
                <a:cs typeface="Arial" charset="0"/>
              </a:defRPr>
            </a:lvl8pPr>
            <a:lvl9pPr marL="3886200" indent="-228600" eaLnBrk="0" fontAlgn="base" hangingPunct="0">
              <a:spcBef>
                <a:spcPct val="0"/>
              </a:spcBef>
              <a:spcAft>
                <a:spcPct val="0"/>
              </a:spcAft>
              <a:defRPr>
                <a:solidFill>
                  <a:schemeClr val="tx1"/>
                </a:solidFill>
                <a:latin typeface="Arial Narrow" pitchFamily="34" charset="0"/>
                <a:cs typeface="Arial" charset="0"/>
              </a:defRPr>
            </a:lvl9pPr>
          </a:lstStyle>
          <a:p>
            <a:pPr eaLnBrk="1" hangingPunct="1"/>
            <a:r>
              <a:rPr lang="en-US" sz="5400" b="1" dirty="0">
                <a:solidFill>
                  <a:schemeClr val="bg1"/>
                </a:solidFill>
                <a:latin typeface="Times New Roman" pitchFamily="18" charset="0"/>
                <a:cs typeface="Times New Roman" pitchFamily="18" charset="0"/>
              </a:rPr>
              <a:t>3</a:t>
            </a:r>
          </a:p>
        </p:txBody>
      </p:sp>
      <p:sp>
        <p:nvSpPr>
          <p:cNvPr id="63" name="5-Point Star 62">
            <a:hlinkClick r:id="rId8" action="ppaction://hlinksldjump"/>
          </p:cNvPr>
          <p:cNvSpPr/>
          <p:nvPr/>
        </p:nvSpPr>
        <p:spPr>
          <a:xfrm>
            <a:off x="550069" y="2249488"/>
            <a:ext cx="321469" cy="430212"/>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400" b="1">
              <a:solidFill>
                <a:schemeClr val="bg1"/>
              </a:solidFill>
              <a:latin typeface="Times New Roman" pitchFamily="18" charset="0"/>
              <a:cs typeface="Times New Roman" pitchFamily="18" charset="0"/>
            </a:endParaRPr>
          </a:p>
        </p:txBody>
      </p:sp>
      <p:sp>
        <p:nvSpPr>
          <p:cNvPr id="65" name="5-Point Star 64">
            <a:hlinkClick r:id="rId8" action="ppaction://hlinksldjump"/>
          </p:cNvPr>
          <p:cNvSpPr/>
          <p:nvPr/>
        </p:nvSpPr>
        <p:spPr>
          <a:xfrm>
            <a:off x="3377804" y="434975"/>
            <a:ext cx="391715" cy="522288"/>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400" b="1">
              <a:solidFill>
                <a:schemeClr val="bg1"/>
              </a:solidFill>
              <a:latin typeface="Times New Roman" pitchFamily="18" charset="0"/>
              <a:cs typeface="Times New Roman" pitchFamily="18" charset="0"/>
            </a:endParaRPr>
          </a:p>
        </p:txBody>
      </p:sp>
      <p:sp>
        <p:nvSpPr>
          <p:cNvPr id="67" name="5-Point Star 66">
            <a:hlinkClick r:id="rId7" action="ppaction://hlinksldjump"/>
          </p:cNvPr>
          <p:cNvSpPr/>
          <p:nvPr/>
        </p:nvSpPr>
        <p:spPr>
          <a:xfrm>
            <a:off x="6015038" y="828676"/>
            <a:ext cx="419100" cy="557213"/>
          </a:xfrm>
          <a:prstGeom prst="star5">
            <a:avLst>
              <a:gd name="adj" fmla="val 293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400" b="1">
              <a:solidFill>
                <a:schemeClr val="bg1"/>
              </a:solidFill>
              <a:latin typeface="Times New Roman" pitchFamily="18" charset="0"/>
              <a:cs typeface="Times New Roman" pitchFamily="18" charset="0"/>
            </a:endParaRPr>
          </a:p>
        </p:txBody>
      </p:sp>
      <p:sp>
        <p:nvSpPr>
          <p:cNvPr id="69" name="5-Point Star 68">
            <a:hlinkClick r:id="rId6" action="ppaction://hlinksldjump"/>
          </p:cNvPr>
          <p:cNvSpPr/>
          <p:nvPr/>
        </p:nvSpPr>
        <p:spPr>
          <a:xfrm>
            <a:off x="3770710" y="2446339"/>
            <a:ext cx="644128" cy="858837"/>
          </a:xfrm>
          <a:prstGeom prst="star5">
            <a:avLst>
              <a:gd name="adj" fmla="val 2905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400" b="1">
              <a:solidFill>
                <a:schemeClr val="bg1"/>
              </a:solidFill>
              <a:latin typeface="Times New Roman" pitchFamily="18" charset="0"/>
              <a:cs typeface="Times New Roman" pitchFamily="18" charset="0"/>
            </a:endParaRPr>
          </a:p>
        </p:txBody>
      </p:sp>
      <p:sp>
        <p:nvSpPr>
          <p:cNvPr id="71" name="Rectangle 70"/>
          <p:cNvSpPr/>
          <p:nvPr/>
        </p:nvSpPr>
        <p:spPr>
          <a:xfrm>
            <a:off x="-1348302" y="4848027"/>
            <a:ext cx="7426457" cy="1446550"/>
          </a:xfrm>
          <a:prstGeom prst="rect">
            <a:avLst/>
          </a:prstGeom>
          <a:noFill/>
        </p:spPr>
        <p:txBody>
          <a:bodyPr wrap="none">
            <a:spAutoFit/>
          </a:bodyPr>
          <a:lstStyle/>
          <a:p>
            <a:pPr algn="ctr" fontAlgn="auto">
              <a:spcBef>
                <a:spcPts val="0"/>
              </a:spcBef>
              <a:spcAft>
                <a:spcPts val="0"/>
              </a:spcAft>
              <a:defRPr/>
            </a:pPr>
            <a:r>
              <a:rPr lang="en-US" sz="8800" b="1" dirty="0">
                <a:ln w="6600">
                  <a:solidFill>
                    <a:schemeClr val="accent2"/>
                  </a:solidFill>
                  <a:prstDash val="solid"/>
                </a:ln>
                <a:solidFill>
                  <a:srgbClr val="FFFFFF"/>
                </a:solidFill>
                <a:effectLst>
                  <a:outerShdw dist="38100" dir="2700000" algn="tl" rotWithShape="0">
                    <a:schemeClr val="accent2"/>
                  </a:outerShdw>
                </a:effectLst>
                <a:latin typeface="Times New Roman" pitchFamily="18" charset="0"/>
                <a:cs typeface="Times New Roman" pitchFamily="18" charset="0"/>
              </a:rPr>
              <a:t>LUCKY STAR</a:t>
            </a:r>
          </a:p>
        </p:txBody>
      </p:sp>
      <p:pic>
        <p:nvPicPr>
          <p:cNvPr id="7189" name="Picture 72"/>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29966" y="3081338"/>
            <a:ext cx="113109"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0" name="Picture 7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612356" y="1336676"/>
            <a:ext cx="185738"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1" name="Picture 76"/>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08182" y="1866901"/>
            <a:ext cx="154781"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2" name="Picture 78"/>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81675" y="1889125"/>
            <a:ext cx="130969"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5-Point Star 1">
            <a:hlinkClick r:id="rId10" action="ppaction://hlinksldjump"/>
          </p:cNvPr>
          <p:cNvSpPr/>
          <p:nvPr/>
        </p:nvSpPr>
        <p:spPr>
          <a:xfrm>
            <a:off x="8043863" y="5715000"/>
            <a:ext cx="838200" cy="914400"/>
          </a:xfrm>
          <a:prstGeom prst="star5">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408816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withEffect">
                                  <p:stCondLst>
                                    <p:cond delay="0"/>
                                  </p:stCondLst>
                                  <p:childTnLst>
                                    <p:animRot by="21600000">
                                      <p:cBhvr>
                                        <p:cTn id="6" dur="3000" fill="hold"/>
                                        <p:tgtEl>
                                          <p:spTgt spid="5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500" fill="hold"/>
                                        <p:tgtEl>
                                          <p:spTgt spid="53"/>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250" fill="hold"/>
                                        <p:tgtEl>
                                          <p:spTgt spid="5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1000" fill="hold"/>
                                        <p:tgtEl>
                                          <p:spTgt spid="57"/>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1250" fill="hold"/>
                                        <p:tgtEl>
                                          <p:spTgt spid="59"/>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1500" fill="hold"/>
                                        <p:tgtEl>
                                          <p:spTgt spid="61"/>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1750" fill="hold"/>
                                        <p:tgtEl>
                                          <p:spTgt spid="63"/>
                                        </p:tgtEl>
                                        <p:attrNameLst>
                                          <p:attrName>r</p:attrName>
                                        </p:attrNameLst>
                                      </p:cBhvr>
                                    </p:animRot>
                                  </p:childTnLst>
                                </p:cTn>
                              </p:par>
                              <p:par>
                                <p:cTn id="19" presetID="8" presetClass="emph" presetSubtype="0" repeatCount="indefinite" fill="hold" nodeType="withEffect">
                                  <p:stCondLst>
                                    <p:cond delay="0"/>
                                  </p:stCondLst>
                                  <p:childTnLst>
                                    <p:animRot by="21600000">
                                      <p:cBhvr>
                                        <p:cTn id="20" dur="2000" fill="hold"/>
                                        <p:tgtEl>
                                          <p:spTgt spid="65"/>
                                        </p:tgtEl>
                                        <p:attrNameLst>
                                          <p:attrName>r</p:attrName>
                                        </p:attrNameLst>
                                      </p:cBhvr>
                                    </p:animRot>
                                  </p:childTnLst>
                                </p:cTn>
                              </p:par>
                              <p:par>
                                <p:cTn id="21" presetID="8" presetClass="emph" presetSubtype="0" repeatCount="indefinite" fill="hold" nodeType="withEffect">
                                  <p:stCondLst>
                                    <p:cond delay="0"/>
                                  </p:stCondLst>
                                  <p:childTnLst>
                                    <p:animRot by="21600000">
                                      <p:cBhvr>
                                        <p:cTn id="22" dur="2250" fill="hold"/>
                                        <p:tgtEl>
                                          <p:spTgt spid="67"/>
                                        </p:tgtEl>
                                        <p:attrNameLst>
                                          <p:attrName>r</p:attrName>
                                        </p:attrNameLst>
                                      </p:cBhvr>
                                    </p:animRot>
                                  </p:childTnLst>
                                </p:cTn>
                              </p:par>
                              <p:par>
                                <p:cTn id="23" presetID="8" presetClass="emph" presetSubtype="0" repeatCount="indefinite" fill="hold" nodeType="withEffect">
                                  <p:stCondLst>
                                    <p:cond delay="0"/>
                                  </p:stCondLst>
                                  <p:childTnLst>
                                    <p:animRot by="21600000">
                                      <p:cBhvr>
                                        <p:cTn id="24" dur="2500" fill="hold"/>
                                        <p:tgtEl>
                                          <p:spTgt spid="6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1"/>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23" presetClass="exit" presetSubtype="544" fill="hold" nodeType="clickEffect">
                                  <p:stCondLst>
                                    <p:cond delay="0"/>
                                  </p:stCondLst>
                                  <p:childTnLst>
                                    <p:anim calcmode="lin" valueType="num">
                                      <p:cBhvr>
                                        <p:cTn id="29" dur="500"/>
                                        <p:tgtEl>
                                          <p:spTgt spid="51"/>
                                        </p:tgtEl>
                                        <p:attrNameLst>
                                          <p:attrName>ppt_w</p:attrName>
                                        </p:attrNameLst>
                                      </p:cBhvr>
                                      <p:tavLst>
                                        <p:tav tm="0">
                                          <p:val>
                                            <p:strVal val="ppt_w"/>
                                          </p:val>
                                        </p:tav>
                                        <p:tav tm="100000">
                                          <p:val>
                                            <p:fltVal val="0"/>
                                          </p:val>
                                        </p:tav>
                                      </p:tavLst>
                                    </p:anim>
                                    <p:anim calcmode="lin" valueType="num">
                                      <p:cBhvr>
                                        <p:cTn id="30" dur="500"/>
                                        <p:tgtEl>
                                          <p:spTgt spid="51"/>
                                        </p:tgtEl>
                                        <p:attrNameLst>
                                          <p:attrName>ppt_h</p:attrName>
                                        </p:attrNameLst>
                                      </p:cBhvr>
                                      <p:tavLst>
                                        <p:tav tm="0">
                                          <p:val>
                                            <p:strVal val="ppt_h"/>
                                          </p:val>
                                        </p:tav>
                                        <p:tav tm="100000">
                                          <p:val>
                                            <p:fltVal val="0"/>
                                          </p:val>
                                        </p:tav>
                                      </p:tavLst>
                                    </p:anim>
                                    <p:anim calcmode="lin" valueType="num">
                                      <p:cBhvr>
                                        <p:cTn id="31" dur="500"/>
                                        <p:tgtEl>
                                          <p:spTgt spid="51"/>
                                        </p:tgtEl>
                                        <p:attrNameLst>
                                          <p:attrName>ppt_x</p:attrName>
                                        </p:attrNameLst>
                                      </p:cBhvr>
                                      <p:tavLst>
                                        <p:tav tm="0">
                                          <p:val>
                                            <p:strVal val="ppt_x"/>
                                          </p:val>
                                        </p:tav>
                                        <p:tav tm="100000">
                                          <p:val>
                                            <p:fltVal val="0.5"/>
                                          </p:val>
                                        </p:tav>
                                      </p:tavLst>
                                    </p:anim>
                                    <p:anim calcmode="lin" valueType="num">
                                      <p:cBhvr>
                                        <p:cTn id="32" dur="500"/>
                                        <p:tgtEl>
                                          <p:spTgt spid="51"/>
                                        </p:tgtEl>
                                        <p:attrNameLst>
                                          <p:attrName>ppt_y</p:attrName>
                                        </p:attrNameLst>
                                      </p:cBhvr>
                                      <p:tavLst>
                                        <p:tav tm="0">
                                          <p:val>
                                            <p:strVal val="ppt_y"/>
                                          </p:val>
                                        </p:tav>
                                        <p:tav tm="100000">
                                          <p:val>
                                            <p:fltVal val="0.5"/>
                                          </p:val>
                                        </p:tav>
                                      </p:tavLst>
                                    </p:anim>
                                    <p:set>
                                      <p:cBhvr>
                                        <p:cTn id="33" dur="1" fill="hold">
                                          <p:stCondLst>
                                            <p:cond delay="499"/>
                                          </p:stCondLst>
                                        </p:cTn>
                                        <p:tgtEl>
                                          <p:spTgt spid="51"/>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10"/>
                                        <p:tgtEl>
                                          <p:spTgt spid="29"/>
                                        </p:tgtEl>
                                      </p:cBhvr>
                                    </p:animEffect>
                                    <p:set>
                                      <p:cBhvr>
                                        <p:cTn id="36"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7" restart="whenNotActive" fill="hold" evtFilter="cancelBubble" nodeType="interactiveSeq">
                <p:stCondLst>
                  <p:cond evt="onClick" delay="0">
                    <p:tgtEl>
                      <p:spTgt spid="53"/>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23" presetClass="exit" presetSubtype="544" fill="hold" nodeType="clickEffect">
                                  <p:stCondLst>
                                    <p:cond delay="0"/>
                                  </p:stCondLst>
                                  <p:childTnLst>
                                    <p:anim calcmode="lin" valueType="num">
                                      <p:cBhvr>
                                        <p:cTn id="41" dur="500"/>
                                        <p:tgtEl>
                                          <p:spTgt spid="53"/>
                                        </p:tgtEl>
                                        <p:attrNameLst>
                                          <p:attrName>ppt_w</p:attrName>
                                        </p:attrNameLst>
                                      </p:cBhvr>
                                      <p:tavLst>
                                        <p:tav tm="0">
                                          <p:val>
                                            <p:strVal val="ppt_w"/>
                                          </p:val>
                                        </p:tav>
                                        <p:tav tm="100000">
                                          <p:val>
                                            <p:fltVal val="0"/>
                                          </p:val>
                                        </p:tav>
                                      </p:tavLst>
                                    </p:anim>
                                    <p:anim calcmode="lin" valueType="num">
                                      <p:cBhvr>
                                        <p:cTn id="42" dur="500"/>
                                        <p:tgtEl>
                                          <p:spTgt spid="53"/>
                                        </p:tgtEl>
                                        <p:attrNameLst>
                                          <p:attrName>ppt_h</p:attrName>
                                        </p:attrNameLst>
                                      </p:cBhvr>
                                      <p:tavLst>
                                        <p:tav tm="0">
                                          <p:val>
                                            <p:strVal val="ppt_h"/>
                                          </p:val>
                                        </p:tav>
                                        <p:tav tm="100000">
                                          <p:val>
                                            <p:fltVal val="0"/>
                                          </p:val>
                                        </p:tav>
                                      </p:tavLst>
                                    </p:anim>
                                    <p:anim calcmode="lin" valueType="num">
                                      <p:cBhvr>
                                        <p:cTn id="43" dur="500"/>
                                        <p:tgtEl>
                                          <p:spTgt spid="53"/>
                                        </p:tgtEl>
                                        <p:attrNameLst>
                                          <p:attrName>ppt_x</p:attrName>
                                        </p:attrNameLst>
                                      </p:cBhvr>
                                      <p:tavLst>
                                        <p:tav tm="0">
                                          <p:val>
                                            <p:strVal val="ppt_x"/>
                                          </p:val>
                                        </p:tav>
                                        <p:tav tm="100000">
                                          <p:val>
                                            <p:fltVal val="0.5"/>
                                          </p:val>
                                        </p:tav>
                                      </p:tavLst>
                                    </p:anim>
                                    <p:anim calcmode="lin" valueType="num">
                                      <p:cBhvr>
                                        <p:cTn id="44" dur="500"/>
                                        <p:tgtEl>
                                          <p:spTgt spid="53"/>
                                        </p:tgtEl>
                                        <p:attrNameLst>
                                          <p:attrName>ppt_y</p:attrName>
                                        </p:attrNameLst>
                                      </p:cBhvr>
                                      <p:tavLst>
                                        <p:tav tm="0">
                                          <p:val>
                                            <p:strVal val="ppt_y"/>
                                          </p:val>
                                        </p:tav>
                                        <p:tav tm="100000">
                                          <p:val>
                                            <p:fltVal val="0.5"/>
                                          </p:val>
                                        </p:tav>
                                      </p:tavLst>
                                    </p:anim>
                                    <p:set>
                                      <p:cBhvr>
                                        <p:cTn id="45" dur="1" fill="hold">
                                          <p:stCondLst>
                                            <p:cond delay="499"/>
                                          </p:stCondLst>
                                        </p:cTn>
                                        <p:tgtEl>
                                          <p:spTgt spid="53"/>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10"/>
                                        <p:tgtEl>
                                          <p:spTgt spid="52"/>
                                        </p:tgtEl>
                                      </p:cBhvr>
                                    </p:animEffect>
                                    <p:set>
                                      <p:cBhvr>
                                        <p:cTn id="48"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49" restart="whenNotActive" fill="hold" evtFilter="cancelBubble" nodeType="interactiveSeq">
                <p:stCondLst>
                  <p:cond evt="onClick" delay="0">
                    <p:tgtEl>
                      <p:spTgt spid="55"/>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23" presetClass="exit" presetSubtype="544" fill="hold" nodeType="clickEffect">
                                  <p:stCondLst>
                                    <p:cond delay="0"/>
                                  </p:stCondLst>
                                  <p:childTnLst>
                                    <p:anim calcmode="lin" valueType="num">
                                      <p:cBhvr>
                                        <p:cTn id="53" dur="500"/>
                                        <p:tgtEl>
                                          <p:spTgt spid="55"/>
                                        </p:tgtEl>
                                        <p:attrNameLst>
                                          <p:attrName>ppt_w</p:attrName>
                                        </p:attrNameLst>
                                      </p:cBhvr>
                                      <p:tavLst>
                                        <p:tav tm="0">
                                          <p:val>
                                            <p:strVal val="ppt_w"/>
                                          </p:val>
                                        </p:tav>
                                        <p:tav tm="100000">
                                          <p:val>
                                            <p:fltVal val="0"/>
                                          </p:val>
                                        </p:tav>
                                      </p:tavLst>
                                    </p:anim>
                                    <p:anim calcmode="lin" valueType="num">
                                      <p:cBhvr>
                                        <p:cTn id="54" dur="500"/>
                                        <p:tgtEl>
                                          <p:spTgt spid="55"/>
                                        </p:tgtEl>
                                        <p:attrNameLst>
                                          <p:attrName>ppt_h</p:attrName>
                                        </p:attrNameLst>
                                      </p:cBhvr>
                                      <p:tavLst>
                                        <p:tav tm="0">
                                          <p:val>
                                            <p:strVal val="ppt_h"/>
                                          </p:val>
                                        </p:tav>
                                        <p:tav tm="100000">
                                          <p:val>
                                            <p:fltVal val="0"/>
                                          </p:val>
                                        </p:tav>
                                      </p:tavLst>
                                    </p:anim>
                                    <p:anim calcmode="lin" valueType="num">
                                      <p:cBhvr>
                                        <p:cTn id="55" dur="500"/>
                                        <p:tgtEl>
                                          <p:spTgt spid="55"/>
                                        </p:tgtEl>
                                        <p:attrNameLst>
                                          <p:attrName>ppt_x</p:attrName>
                                        </p:attrNameLst>
                                      </p:cBhvr>
                                      <p:tavLst>
                                        <p:tav tm="0">
                                          <p:val>
                                            <p:strVal val="ppt_x"/>
                                          </p:val>
                                        </p:tav>
                                        <p:tav tm="100000">
                                          <p:val>
                                            <p:fltVal val="0.5"/>
                                          </p:val>
                                        </p:tav>
                                      </p:tavLst>
                                    </p:anim>
                                    <p:anim calcmode="lin" valueType="num">
                                      <p:cBhvr>
                                        <p:cTn id="56" dur="500"/>
                                        <p:tgtEl>
                                          <p:spTgt spid="55"/>
                                        </p:tgtEl>
                                        <p:attrNameLst>
                                          <p:attrName>ppt_y</p:attrName>
                                        </p:attrNameLst>
                                      </p:cBhvr>
                                      <p:tavLst>
                                        <p:tav tm="0">
                                          <p:val>
                                            <p:strVal val="ppt_y"/>
                                          </p:val>
                                        </p:tav>
                                        <p:tav tm="100000">
                                          <p:val>
                                            <p:fltVal val="0.5"/>
                                          </p:val>
                                        </p:tav>
                                      </p:tavLst>
                                    </p:anim>
                                    <p:set>
                                      <p:cBhvr>
                                        <p:cTn id="57" dur="1" fill="hold">
                                          <p:stCondLst>
                                            <p:cond delay="499"/>
                                          </p:stCondLst>
                                        </p:cTn>
                                        <p:tgtEl>
                                          <p:spTgt spid="55"/>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10"/>
                                        <p:tgtEl>
                                          <p:spTgt spid="54"/>
                                        </p:tgtEl>
                                      </p:cBhvr>
                                    </p:animEffect>
                                    <p:set>
                                      <p:cBhvr>
                                        <p:cTn id="60"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1" restart="whenNotActive" fill="hold" evtFilter="cancelBubble" nodeType="interactiveSeq">
                <p:stCondLst>
                  <p:cond evt="onClick" delay="0">
                    <p:tgtEl>
                      <p:spTgt spid="57"/>
                    </p:tgtEl>
                  </p:cond>
                </p:stCondLst>
                <p:endSync evt="end" delay="0">
                  <p:rtn val="all"/>
                </p:endSync>
                <p:childTnLst>
                  <p:par>
                    <p:cTn id="62" fill="hold" nodeType="clickPar">
                      <p:stCondLst>
                        <p:cond delay="0"/>
                      </p:stCondLst>
                      <p:childTnLst>
                        <p:par>
                          <p:cTn id="63" fill="hold" nodeType="withGroup">
                            <p:stCondLst>
                              <p:cond delay="0"/>
                            </p:stCondLst>
                            <p:childTnLst>
                              <p:par>
                                <p:cTn id="64" presetID="23" presetClass="exit" presetSubtype="544" fill="hold" nodeType="clickEffect">
                                  <p:stCondLst>
                                    <p:cond delay="0"/>
                                  </p:stCondLst>
                                  <p:childTnLst>
                                    <p:anim calcmode="lin" valueType="num">
                                      <p:cBhvr>
                                        <p:cTn id="65" dur="500"/>
                                        <p:tgtEl>
                                          <p:spTgt spid="57"/>
                                        </p:tgtEl>
                                        <p:attrNameLst>
                                          <p:attrName>ppt_w</p:attrName>
                                        </p:attrNameLst>
                                      </p:cBhvr>
                                      <p:tavLst>
                                        <p:tav tm="0">
                                          <p:val>
                                            <p:strVal val="ppt_w"/>
                                          </p:val>
                                        </p:tav>
                                        <p:tav tm="100000">
                                          <p:val>
                                            <p:fltVal val="0"/>
                                          </p:val>
                                        </p:tav>
                                      </p:tavLst>
                                    </p:anim>
                                    <p:anim calcmode="lin" valueType="num">
                                      <p:cBhvr>
                                        <p:cTn id="66" dur="500"/>
                                        <p:tgtEl>
                                          <p:spTgt spid="57"/>
                                        </p:tgtEl>
                                        <p:attrNameLst>
                                          <p:attrName>ppt_h</p:attrName>
                                        </p:attrNameLst>
                                      </p:cBhvr>
                                      <p:tavLst>
                                        <p:tav tm="0">
                                          <p:val>
                                            <p:strVal val="ppt_h"/>
                                          </p:val>
                                        </p:tav>
                                        <p:tav tm="100000">
                                          <p:val>
                                            <p:fltVal val="0"/>
                                          </p:val>
                                        </p:tav>
                                      </p:tavLst>
                                    </p:anim>
                                    <p:anim calcmode="lin" valueType="num">
                                      <p:cBhvr>
                                        <p:cTn id="67" dur="500"/>
                                        <p:tgtEl>
                                          <p:spTgt spid="57"/>
                                        </p:tgtEl>
                                        <p:attrNameLst>
                                          <p:attrName>ppt_x</p:attrName>
                                        </p:attrNameLst>
                                      </p:cBhvr>
                                      <p:tavLst>
                                        <p:tav tm="0">
                                          <p:val>
                                            <p:strVal val="ppt_x"/>
                                          </p:val>
                                        </p:tav>
                                        <p:tav tm="100000">
                                          <p:val>
                                            <p:fltVal val="0.5"/>
                                          </p:val>
                                        </p:tav>
                                      </p:tavLst>
                                    </p:anim>
                                    <p:anim calcmode="lin" valueType="num">
                                      <p:cBhvr>
                                        <p:cTn id="68" dur="500"/>
                                        <p:tgtEl>
                                          <p:spTgt spid="57"/>
                                        </p:tgtEl>
                                        <p:attrNameLst>
                                          <p:attrName>ppt_y</p:attrName>
                                        </p:attrNameLst>
                                      </p:cBhvr>
                                      <p:tavLst>
                                        <p:tav tm="0">
                                          <p:val>
                                            <p:strVal val="ppt_y"/>
                                          </p:val>
                                        </p:tav>
                                        <p:tav tm="100000">
                                          <p:val>
                                            <p:fltVal val="0.5"/>
                                          </p:val>
                                        </p:tav>
                                      </p:tavLst>
                                    </p:anim>
                                    <p:set>
                                      <p:cBhvr>
                                        <p:cTn id="6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0" restart="whenNotActive" fill="hold" evtFilter="cancelBubble" nodeType="interactiveSeq">
                <p:stCondLst>
                  <p:cond evt="onClick" delay="0">
                    <p:tgtEl>
                      <p:spTgt spid="59"/>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23" presetClass="exit" presetSubtype="544" fill="hold" nodeType="clickEffect">
                                  <p:stCondLst>
                                    <p:cond delay="0"/>
                                  </p:stCondLst>
                                  <p:childTnLst>
                                    <p:anim calcmode="lin" valueType="num">
                                      <p:cBhvr>
                                        <p:cTn id="74" dur="500"/>
                                        <p:tgtEl>
                                          <p:spTgt spid="59"/>
                                        </p:tgtEl>
                                        <p:attrNameLst>
                                          <p:attrName>ppt_w</p:attrName>
                                        </p:attrNameLst>
                                      </p:cBhvr>
                                      <p:tavLst>
                                        <p:tav tm="0">
                                          <p:val>
                                            <p:strVal val="ppt_w"/>
                                          </p:val>
                                        </p:tav>
                                        <p:tav tm="100000">
                                          <p:val>
                                            <p:fltVal val="0"/>
                                          </p:val>
                                        </p:tav>
                                      </p:tavLst>
                                    </p:anim>
                                    <p:anim calcmode="lin" valueType="num">
                                      <p:cBhvr>
                                        <p:cTn id="75" dur="500"/>
                                        <p:tgtEl>
                                          <p:spTgt spid="59"/>
                                        </p:tgtEl>
                                        <p:attrNameLst>
                                          <p:attrName>ppt_h</p:attrName>
                                        </p:attrNameLst>
                                      </p:cBhvr>
                                      <p:tavLst>
                                        <p:tav tm="0">
                                          <p:val>
                                            <p:strVal val="ppt_h"/>
                                          </p:val>
                                        </p:tav>
                                        <p:tav tm="100000">
                                          <p:val>
                                            <p:fltVal val="0"/>
                                          </p:val>
                                        </p:tav>
                                      </p:tavLst>
                                    </p:anim>
                                    <p:anim calcmode="lin" valueType="num">
                                      <p:cBhvr>
                                        <p:cTn id="76" dur="500"/>
                                        <p:tgtEl>
                                          <p:spTgt spid="59"/>
                                        </p:tgtEl>
                                        <p:attrNameLst>
                                          <p:attrName>ppt_x</p:attrName>
                                        </p:attrNameLst>
                                      </p:cBhvr>
                                      <p:tavLst>
                                        <p:tav tm="0">
                                          <p:val>
                                            <p:strVal val="ppt_x"/>
                                          </p:val>
                                        </p:tav>
                                        <p:tav tm="100000">
                                          <p:val>
                                            <p:fltVal val="0.5"/>
                                          </p:val>
                                        </p:tav>
                                      </p:tavLst>
                                    </p:anim>
                                    <p:anim calcmode="lin" valueType="num">
                                      <p:cBhvr>
                                        <p:cTn id="77" dur="500"/>
                                        <p:tgtEl>
                                          <p:spTgt spid="59"/>
                                        </p:tgtEl>
                                        <p:attrNameLst>
                                          <p:attrName>ppt_y</p:attrName>
                                        </p:attrNameLst>
                                      </p:cBhvr>
                                      <p:tavLst>
                                        <p:tav tm="0">
                                          <p:val>
                                            <p:strVal val="ppt_y"/>
                                          </p:val>
                                        </p:tav>
                                        <p:tav tm="100000">
                                          <p:val>
                                            <p:fltVal val="0.5"/>
                                          </p:val>
                                        </p:tav>
                                      </p:tavLst>
                                    </p:anim>
                                    <p:set>
                                      <p:cBhvr>
                                        <p:cTn id="78" dur="1" fill="hold">
                                          <p:stCondLst>
                                            <p:cond delay="499"/>
                                          </p:stCondLst>
                                        </p:cTn>
                                        <p:tgtEl>
                                          <p:spTgt spid="59"/>
                                        </p:tgtEl>
                                        <p:attrNameLst>
                                          <p:attrName>style.visibility</p:attrName>
                                        </p:attrNameLst>
                                      </p:cBhvr>
                                      <p:to>
                                        <p:strVal val="hidden"/>
                                      </p:to>
                                    </p:set>
                                  </p:childTnLst>
                                </p:cTn>
                              </p:par>
                              <p:par>
                                <p:cTn id="79" presetID="10" presetClass="exit" presetSubtype="0" fill="hold" grpId="0" nodeType="withEffect">
                                  <p:stCondLst>
                                    <p:cond delay="0"/>
                                  </p:stCondLst>
                                  <p:childTnLst>
                                    <p:animEffect transition="out" filter="fade">
                                      <p:cBhvr>
                                        <p:cTn id="80" dur="10"/>
                                        <p:tgtEl>
                                          <p:spTgt spid="58"/>
                                        </p:tgtEl>
                                      </p:cBhvr>
                                    </p:animEffect>
                                    <p:set>
                                      <p:cBhvr>
                                        <p:cTn id="81"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82" restart="whenNotActive" fill="hold" evtFilter="cancelBubble" nodeType="interactiveSeq">
                <p:stCondLst>
                  <p:cond evt="onClick" delay="0">
                    <p:tgtEl>
                      <p:spTgt spid="61"/>
                    </p:tgtEl>
                  </p:cond>
                </p:stCondLst>
                <p:endSync evt="end" delay="0">
                  <p:rtn val="all"/>
                </p:endSync>
                <p:childTnLst>
                  <p:par>
                    <p:cTn id="83" fill="hold" nodeType="clickPar">
                      <p:stCondLst>
                        <p:cond delay="0"/>
                      </p:stCondLst>
                      <p:childTnLst>
                        <p:par>
                          <p:cTn id="84" fill="hold" nodeType="withGroup">
                            <p:stCondLst>
                              <p:cond delay="0"/>
                            </p:stCondLst>
                            <p:childTnLst>
                              <p:par>
                                <p:cTn id="85" presetID="23" presetClass="exit" presetSubtype="544" fill="hold" nodeType="clickEffect">
                                  <p:stCondLst>
                                    <p:cond delay="0"/>
                                  </p:stCondLst>
                                  <p:childTnLst>
                                    <p:anim calcmode="lin" valueType="num">
                                      <p:cBhvr>
                                        <p:cTn id="86" dur="500"/>
                                        <p:tgtEl>
                                          <p:spTgt spid="61"/>
                                        </p:tgtEl>
                                        <p:attrNameLst>
                                          <p:attrName>ppt_w</p:attrName>
                                        </p:attrNameLst>
                                      </p:cBhvr>
                                      <p:tavLst>
                                        <p:tav tm="0">
                                          <p:val>
                                            <p:strVal val="ppt_w"/>
                                          </p:val>
                                        </p:tav>
                                        <p:tav tm="100000">
                                          <p:val>
                                            <p:fltVal val="0"/>
                                          </p:val>
                                        </p:tav>
                                      </p:tavLst>
                                    </p:anim>
                                    <p:anim calcmode="lin" valueType="num">
                                      <p:cBhvr>
                                        <p:cTn id="87" dur="500"/>
                                        <p:tgtEl>
                                          <p:spTgt spid="61"/>
                                        </p:tgtEl>
                                        <p:attrNameLst>
                                          <p:attrName>ppt_h</p:attrName>
                                        </p:attrNameLst>
                                      </p:cBhvr>
                                      <p:tavLst>
                                        <p:tav tm="0">
                                          <p:val>
                                            <p:strVal val="ppt_h"/>
                                          </p:val>
                                        </p:tav>
                                        <p:tav tm="100000">
                                          <p:val>
                                            <p:fltVal val="0"/>
                                          </p:val>
                                        </p:tav>
                                      </p:tavLst>
                                    </p:anim>
                                    <p:anim calcmode="lin" valueType="num">
                                      <p:cBhvr>
                                        <p:cTn id="88" dur="500"/>
                                        <p:tgtEl>
                                          <p:spTgt spid="61"/>
                                        </p:tgtEl>
                                        <p:attrNameLst>
                                          <p:attrName>ppt_x</p:attrName>
                                        </p:attrNameLst>
                                      </p:cBhvr>
                                      <p:tavLst>
                                        <p:tav tm="0">
                                          <p:val>
                                            <p:strVal val="ppt_x"/>
                                          </p:val>
                                        </p:tav>
                                        <p:tav tm="100000">
                                          <p:val>
                                            <p:fltVal val="0.5"/>
                                          </p:val>
                                        </p:tav>
                                      </p:tavLst>
                                    </p:anim>
                                    <p:anim calcmode="lin" valueType="num">
                                      <p:cBhvr>
                                        <p:cTn id="89" dur="500"/>
                                        <p:tgtEl>
                                          <p:spTgt spid="61"/>
                                        </p:tgtEl>
                                        <p:attrNameLst>
                                          <p:attrName>ppt_y</p:attrName>
                                        </p:attrNameLst>
                                      </p:cBhvr>
                                      <p:tavLst>
                                        <p:tav tm="0">
                                          <p:val>
                                            <p:strVal val="ppt_y"/>
                                          </p:val>
                                        </p:tav>
                                        <p:tav tm="100000">
                                          <p:val>
                                            <p:fltVal val="0.5"/>
                                          </p:val>
                                        </p:tav>
                                      </p:tavLst>
                                    </p:anim>
                                    <p:set>
                                      <p:cBhvr>
                                        <p:cTn id="90"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91" restart="whenNotActive" fill="hold" evtFilter="cancelBubble" nodeType="interactiveSeq">
                <p:stCondLst>
                  <p:cond evt="onClick" delay="0">
                    <p:tgtEl>
                      <p:spTgt spid="63"/>
                    </p:tgtEl>
                  </p:cond>
                </p:stCondLst>
                <p:endSync evt="end" delay="0">
                  <p:rtn val="all"/>
                </p:endSync>
                <p:childTnLst>
                  <p:par>
                    <p:cTn id="92" fill="hold" nodeType="clickPar">
                      <p:stCondLst>
                        <p:cond delay="0"/>
                      </p:stCondLst>
                      <p:childTnLst>
                        <p:par>
                          <p:cTn id="93" fill="hold" nodeType="withGroup">
                            <p:stCondLst>
                              <p:cond delay="0"/>
                            </p:stCondLst>
                            <p:childTnLst>
                              <p:par>
                                <p:cTn id="94" presetID="23" presetClass="exit" presetSubtype="544" fill="hold" nodeType="clickEffect">
                                  <p:stCondLst>
                                    <p:cond delay="0"/>
                                  </p:stCondLst>
                                  <p:childTnLst>
                                    <p:anim calcmode="lin" valueType="num">
                                      <p:cBhvr>
                                        <p:cTn id="95" dur="500"/>
                                        <p:tgtEl>
                                          <p:spTgt spid="63"/>
                                        </p:tgtEl>
                                        <p:attrNameLst>
                                          <p:attrName>ppt_w</p:attrName>
                                        </p:attrNameLst>
                                      </p:cBhvr>
                                      <p:tavLst>
                                        <p:tav tm="0">
                                          <p:val>
                                            <p:strVal val="ppt_w"/>
                                          </p:val>
                                        </p:tav>
                                        <p:tav tm="100000">
                                          <p:val>
                                            <p:fltVal val="0"/>
                                          </p:val>
                                        </p:tav>
                                      </p:tavLst>
                                    </p:anim>
                                    <p:anim calcmode="lin" valueType="num">
                                      <p:cBhvr>
                                        <p:cTn id="96" dur="500"/>
                                        <p:tgtEl>
                                          <p:spTgt spid="63"/>
                                        </p:tgtEl>
                                        <p:attrNameLst>
                                          <p:attrName>ppt_h</p:attrName>
                                        </p:attrNameLst>
                                      </p:cBhvr>
                                      <p:tavLst>
                                        <p:tav tm="0">
                                          <p:val>
                                            <p:strVal val="ppt_h"/>
                                          </p:val>
                                        </p:tav>
                                        <p:tav tm="100000">
                                          <p:val>
                                            <p:fltVal val="0"/>
                                          </p:val>
                                        </p:tav>
                                      </p:tavLst>
                                    </p:anim>
                                    <p:anim calcmode="lin" valueType="num">
                                      <p:cBhvr>
                                        <p:cTn id="97" dur="500"/>
                                        <p:tgtEl>
                                          <p:spTgt spid="63"/>
                                        </p:tgtEl>
                                        <p:attrNameLst>
                                          <p:attrName>ppt_x</p:attrName>
                                        </p:attrNameLst>
                                      </p:cBhvr>
                                      <p:tavLst>
                                        <p:tav tm="0">
                                          <p:val>
                                            <p:strVal val="ppt_x"/>
                                          </p:val>
                                        </p:tav>
                                        <p:tav tm="100000">
                                          <p:val>
                                            <p:fltVal val="0.5"/>
                                          </p:val>
                                        </p:tav>
                                      </p:tavLst>
                                    </p:anim>
                                    <p:anim calcmode="lin" valueType="num">
                                      <p:cBhvr>
                                        <p:cTn id="98" dur="500"/>
                                        <p:tgtEl>
                                          <p:spTgt spid="63"/>
                                        </p:tgtEl>
                                        <p:attrNameLst>
                                          <p:attrName>ppt_y</p:attrName>
                                        </p:attrNameLst>
                                      </p:cBhvr>
                                      <p:tavLst>
                                        <p:tav tm="0">
                                          <p:val>
                                            <p:strVal val="ppt_y"/>
                                          </p:val>
                                        </p:tav>
                                        <p:tav tm="100000">
                                          <p:val>
                                            <p:fltVal val="0.5"/>
                                          </p:val>
                                        </p:tav>
                                      </p:tavLst>
                                    </p:anim>
                                    <p:set>
                                      <p:cBhvr>
                                        <p:cTn id="99" dur="1" fill="hold">
                                          <p:stCondLst>
                                            <p:cond delay="499"/>
                                          </p:stCondLst>
                                        </p:cTn>
                                        <p:tgtEl>
                                          <p:spTgt spid="63"/>
                                        </p:tgtEl>
                                        <p:attrNameLst>
                                          <p:attrName>style.visibility</p:attrName>
                                        </p:attrNameLst>
                                      </p:cBhvr>
                                      <p:to>
                                        <p:strVal val="hidden"/>
                                      </p:to>
                                    </p:set>
                                  </p:childTnLst>
                                </p:cTn>
                              </p:par>
                              <p:par>
                                <p:cTn id="100" presetID="10" presetClass="exit" presetSubtype="0" fill="hold" grpId="0" nodeType="withEffect">
                                  <p:stCondLst>
                                    <p:cond delay="0"/>
                                  </p:stCondLst>
                                  <p:childTnLst>
                                    <p:animEffect transition="out" filter="fade">
                                      <p:cBhvr>
                                        <p:cTn id="101" dur="10"/>
                                        <p:tgtEl>
                                          <p:spTgt spid="62"/>
                                        </p:tgtEl>
                                      </p:cBhvr>
                                    </p:animEffect>
                                    <p:set>
                                      <p:cBhvr>
                                        <p:cTn id="102"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03" restart="whenNotActive" fill="hold" evtFilter="cancelBubble" nodeType="interactiveSeq">
                <p:stCondLst>
                  <p:cond evt="onClick" delay="0">
                    <p:tgtEl>
                      <p:spTgt spid="65"/>
                    </p:tgtEl>
                  </p:cond>
                </p:stCondLst>
                <p:endSync evt="end" delay="0">
                  <p:rtn val="all"/>
                </p:endSync>
                <p:childTnLst>
                  <p:par>
                    <p:cTn id="104" fill="hold" nodeType="clickPar">
                      <p:stCondLst>
                        <p:cond delay="0"/>
                      </p:stCondLst>
                      <p:childTnLst>
                        <p:par>
                          <p:cTn id="105" fill="hold" nodeType="withGroup">
                            <p:stCondLst>
                              <p:cond delay="0"/>
                            </p:stCondLst>
                            <p:childTnLst>
                              <p:par>
                                <p:cTn id="106" presetID="23" presetClass="exit" presetSubtype="544" fill="hold" nodeType="clickEffect">
                                  <p:stCondLst>
                                    <p:cond delay="0"/>
                                  </p:stCondLst>
                                  <p:childTnLst>
                                    <p:anim calcmode="lin" valueType="num">
                                      <p:cBhvr>
                                        <p:cTn id="107" dur="500"/>
                                        <p:tgtEl>
                                          <p:spTgt spid="65"/>
                                        </p:tgtEl>
                                        <p:attrNameLst>
                                          <p:attrName>ppt_w</p:attrName>
                                        </p:attrNameLst>
                                      </p:cBhvr>
                                      <p:tavLst>
                                        <p:tav tm="0">
                                          <p:val>
                                            <p:strVal val="ppt_w"/>
                                          </p:val>
                                        </p:tav>
                                        <p:tav tm="100000">
                                          <p:val>
                                            <p:fltVal val="0"/>
                                          </p:val>
                                        </p:tav>
                                      </p:tavLst>
                                    </p:anim>
                                    <p:anim calcmode="lin" valueType="num">
                                      <p:cBhvr>
                                        <p:cTn id="108" dur="500"/>
                                        <p:tgtEl>
                                          <p:spTgt spid="65"/>
                                        </p:tgtEl>
                                        <p:attrNameLst>
                                          <p:attrName>ppt_h</p:attrName>
                                        </p:attrNameLst>
                                      </p:cBhvr>
                                      <p:tavLst>
                                        <p:tav tm="0">
                                          <p:val>
                                            <p:strVal val="ppt_h"/>
                                          </p:val>
                                        </p:tav>
                                        <p:tav tm="100000">
                                          <p:val>
                                            <p:fltVal val="0"/>
                                          </p:val>
                                        </p:tav>
                                      </p:tavLst>
                                    </p:anim>
                                    <p:anim calcmode="lin" valueType="num">
                                      <p:cBhvr>
                                        <p:cTn id="109" dur="500"/>
                                        <p:tgtEl>
                                          <p:spTgt spid="65"/>
                                        </p:tgtEl>
                                        <p:attrNameLst>
                                          <p:attrName>ppt_x</p:attrName>
                                        </p:attrNameLst>
                                      </p:cBhvr>
                                      <p:tavLst>
                                        <p:tav tm="0">
                                          <p:val>
                                            <p:strVal val="ppt_x"/>
                                          </p:val>
                                        </p:tav>
                                        <p:tav tm="100000">
                                          <p:val>
                                            <p:fltVal val="0.5"/>
                                          </p:val>
                                        </p:tav>
                                      </p:tavLst>
                                    </p:anim>
                                    <p:anim calcmode="lin" valueType="num">
                                      <p:cBhvr>
                                        <p:cTn id="110" dur="500"/>
                                        <p:tgtEl>
                                          <p:spTgt spid="65"/>
                                        </p:tgtEl>
                                        <p:attrNameLst>
                                          <p:attrName>ppt_y</p:attrName>
                                        </p:attrNameLst>
                                      </p:cBhvr>
                                      <p:tavLst>
                                        <p:tav tm="0">
                                          <p:val>
                                            <p:strVal val="ppt_y"/>
                                          </p:val>
                                        </p:tav>
                                        <p:tav tm="100000">
                                          <p:val>
                                            <p:fltVal val="0.5"/>
                                          </p:val>
                                        </p:tav>
                                      </p:tavLst>
                                    </p:anim>
                                    <p:set>
                                      <p:cBhvr>
                                        <p:cTn id="111"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12" restart="whenNotActive" fill="hold" evtFilter="cancelBubble" nodeType="interactiveSeq">
                <p:stCondLst>
                  <p:cond evt="onClick" delay="0">
                    <p:tgtEl>
                      <p:spTgt spid="67"/>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23" presetClass="exit" presetSubtype="544" fill="hold" nodeType="clickEffect">
                                  <p:stCondLst>
                                    <p:cond delay="0"/>
                                  </p:stCondLst>
                                  <p:childTnLst>
                                    <p:anim calcmode="lin" valueType="num">
                                      <p:cBhvr>
                                        <p:cTn id="116" dur="500"/>
                                        <p:tgtEl>
                                          <p:spTgt spid="67"/>
                                        </p:tgtEl>
                                        <p:attrNameLst>
                                          <p:attrName>ppt_w</p:attrName>
                                        </p:attrNameLst>
                                      </p:cBhvr>
                                      <p:tavLst>
                                        <p:tav tm="0">
                                          <p:val>
                                            <p:strVal val="ppt_w"/>
                                          </p:val>
                                        </p:tav>
                                        <p:tav tm="100000">
                                          <p:val>
                                            <p:fltVal val="0"/>
                                          </p:val>
                                        </p:tav>
                                      </p:tavLst>
                                    </p:anim>
                                    <p:anim calcmode="lin" valueType="num">
                                      <p:cBhvr>
                                        <p:cTn id="117" dur="500"/>
                                        <p:tgtEl>
                                          <p:spTgt spid="67"/>
                                        </p:tgtEl>
                                        <p:attrNameLst>
                                          <p:attrName>ppt_h</p:attrName>
                                        </p:attrNameLst>
                                      </p:cBhvr>
                                      <p:tavLst>
                                        <p:tav tm="0">
                                          <p:val>
                                            <p:strVal val="ppt_h"/>
                                          </p:val>
                                        </p:tav>
                                        <p:tav tm="100000">
                                          <p:val>
                                            <p:fltVal val="0"/>
                                          </p:val>
                                        </p:tav>
                                      </p:tavLst>
                                    </p:anim>
                                    <p:anim calcmode="lin" valueType="num">
                                      <p:cBhvr>
                                        <p:cTn id="118" dur="500"/>
                                        <p:tgtEl>
                                          <p:spTgt spid="67"/>
                                        </p:tgtEl>
                                        <p:attrNameLst>
                                          <p:attrName>ppt_x</p:attrName>
                                        </p:attrNameLst>
                                      </p:cBhvr>
                                      <p:tavLst>
                                        <p:tav tm="0">
                                          <p:val>
                                            <p:strVal val="ppt_x"/>
                                          </p:val>
                                        </p:tav>
                                        <p:tav tm="100000">
                                          <p:val>
                                            <p:fltVal val="0.5"/>
                                          </p:val>
                                        </p:tav>
                                      </p:tavLst>
                                    </p:anim>
                                    <p:anim calcmode="lin" valueType="num">
                                      <p:cBhvr>
                                        <p:cTn id="119" dur="500"/>
                                        <p:tgtEl>
                                          <p:spTgt spid="67"/>
                                        </p:tgtEl>
                                        <p:attrNameLst>
                                          <p:attrName>ppt_y</p:attrName>
                                        </p:attrNameLst>
                                      </p:cBhvr>
                                      <p:tavLst>
                                        <p:tav tm="0">
                                          <p:val>
                                            <p:strVal val="ppt_y"/>
                                          </p:val>
                                        </p:tav>
                                        <p:tav tm="100000">
                                          <p:val>
                                            <p:fltVal val="0.5"/>
                                          </p:val>
                                        </p:tav>
                                      </p:tavLst>
                                    </p:anim>
                                    <p:set>
                                      <p:cBhvr>
                                        <p:cTn id="120"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21" restart="whenNotActive" fill="hold" evtFilter="cancelBubble" nodeType="interactiveSeq">
                <p:stCondLst>
                  <p:cond evt="onClick" delay="0">
                    <p:tgtEl>
                      <p:spTgt spid="69"/>
                    </p:tgtEl>
                  </p:cond>
                </p:stCondLst>
                <p:endSync evt="end" delay="0">
                  <p:rtn val="all"/>
                </p:endSync>
                <p:childTnLst>
                  <p:par>
                    <p:cTn id="122" fill="hold" nodeType="clickPar">
                      <p:stCondLst>
                        <p:cond delay="0"/>
                      </p:stCondLst>
                      <p:childTnLst>
                        <p:par>
                          <p:cTn id="123" fill="hold" nodeType="withGroup">
                            <p:stCondLst>
                              <p:cond delay="0"/>
                            </p:stCondLst>
                            <p:childTnLst>
                              <p:par>
                                <p:cTn id="124" presetID="23" presetClass="exit" presetSubtype="544" fill="hold" nodeType="clickEffect">
                                  <p:stCondLst>
                                    <p:cond delay="0"/>
                                  </p:stCondLst>
                                  <p:childTnLst>
                                    <p:anim calcmode="lin" valueType="num">
                                      <p:cBhvr>
                                        <p:cTn id="125" dur="500"/>
                                        <p:tgtEl>
                                          <p:spTgt spid="69"/>
                                        </p:tgtEl>
                                        <p:attrNameLst>
                                          <p:attrName>ppt_w</p:attrName>
                                        </p:attrNameLst>
                                      </p:cBhvr>
                                      <p:tavLst>
                                        <p:tav tm="0">
                                          <p:val>
                                            <p:strVal val="ppt_w"/>
                                          </p:val>
                                        </p:tav>
                                        <p:tav tm="100000">
                                          <p:val>
                                            <p:fltVal val="0"/>
                                          </p:val>
                                        </p:tav>
                                      </p:tavLst>
                                    </p:anim>
                                    <p:anim calcmode="lin" valueType="num">
                                      <p:cBhvr>
                                        <p:cTn id="126" dur="500"/>
                                        <p:tgtEl>
                                          <p:spTgt spid="69"/>
                                        </p:tgtEl>
                                        <p:attrNameLst>
                                          <p:attrName>ppt_h</p:attrName>
                                        </p:attrNameLst>
                                      </p:cBhvr>
                                      <p:tavLst>
                                        <p:tav tm="0">
                                          <p:val>
                                            <p:strVal val="ppt_h"/>
                                          </p:val>
                                        </p:tav>
                                        <p:tav tm="100000">
                                          <p:val>
                                            <p:fltVal val="0"/>
                                          </p:val>
                                        </p:tav>
                                      </p:tavLst>
                                    </p:anim>
                                    <p:anim calcmode="lin" valueType="num">
                                      <p:cBhvr>
                                        <p:cTn id="127" dur="500"/>
                                        <p:tgtEl>
                                          <p:spTgt spid="69"/>
                                        </p:tgtEl>
                                        <p:attrNameLst>
                                          <p:attrName>ppt_x</p:attrName>
                                        </p:attrNameLst>
                                      </p:cBhvr>
                                      <p:tavLst>
                                        <p:tav tm="0">
                                          <p:val>
                                            <p:strVal val="ppt_x"/>
                                          </p:val>
                                        </p:tav>
                                        <p:tav tm="100000">
                                          <p:val>
                                            <p:fltVal val="0.5"/>
                                          </p:val>
                                        </p:tav>
                                      </p:tavLst>
                                    </p:anim>
                                    <p:anim calcmode="lin" valueType="num">
                                      <p:cBhvr>
                                        <p:cTn id="128" dur="500"/>
                                        <p:tgtEl>
                                          <p:spTgt spid="69"/>
                                        </p:tgtEl>
                                        <p:attrNameLst>
                                          <p:attrName>ppt_y</p:attrName>
                                        </p:attrNameLst>
                                      </p:cBhvr>
                                      <p:tavLst>
                                        <p:tav tm="0">
                                          <p:val>
                                            <p:strVal val="ppt_y"/>
                                          </p:val>
                                        </p:tav>
                                        <p:tav tm="100000">
                                          <p:val>
                                            <p:fltVal val="0.5"/>
                                          </p:val>
                                        </p:tav>
                                      </p:tavLst>
                                    </p:anim>
                                    <p:set>
                                      <p:cBhvr>
                                        <p:cTn id="129"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childTnLst>
        </p:cTn>
      </p:par>
    </p:tnLst>
    <p:bldLst>
      <p:bldP spid="29" grpId="0"/>
      <p:bldP spid="52" grpId="0"/>
      <p:bldP spid="54" grpId="0"/>
      <p:bldP spid="58" grpId="0"/>
      <p:bldP spid="6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10 loại cây cảnh trồng trong nhà vừa đẹp vừa giúp lọc không khí cực tốt -  VietNam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262582"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3429000" y="1828800"/>
            <a:ext cx="1828800" cy="144780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FF0000"/>
                </a:solidFill>
                <a:latin typeface="Times New Roman" pitchFamily="18" charset="0"/>
                <a:cs typeface="Times New Roman" pitchFamily="18" charset="0"/>
              </a:rPr>
              <a:t>Phép</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cộng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phép</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trừ</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số</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nguyên</a:t>
            </a:r>
            <a:endParaRPr lang="en-US" sz="2400" b="1" dirty="0">
              <a:solidFill>
                <a:srgbClr val="FF0000"/>
              </a:solidFill>
              <a:latin typeface="Times New Roman" pitchFamily="18" charset="0"/>
              <a:cs typeface="Times New Roman" pitchFamily="18" charset="0"/>
            </a:endParaRPr>
          </a:p>
        </p:txBody>
      </p:sp>
      <p:cxnSp>
        <p:nvCxnSpPr>
          <p:cNvPr id="38" name="Straight Arrow Connector 37"/>
          <p:cNvCxnSpPr>
            <a:stCxn id="3" idx="0"/>
          </p:cNvCxnSpPr>
          <p:nvPr/>
        </p:nvCxnSpPr>
        <p:spPr>
          <a:xfrm flipV="1">
            <a:off x="4343400" y="1143000"/>
            <a:ext cx="0" cy="685800"/>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39" name="Rounded Rectangle 38"/>
          <p:cNvSpPr/>
          <p:nvPr/>
        </p:nvSpPr>
        <p:spPr>
          <a:xfrm>
            <a:off x="3394445" y="421758"/>
            <a:ext cx="1752600" cy="685800"/>
          </a:xfrm>
          <a:prstGeom prst="round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0000FF"/>
                </a:solidFill>
                <a:latin typeface="Times New Roman" pitchFamily="18" charset="0"/>
                <a:cs typeface="Times New Roman" pitchFamily="18" charset="0"/>
              </a:rPr>
              <a:t>Tính</a:t>
            </a:r>
            <a:r>
              <a:rPr lang="en-US" b="1" dirty="0" smtClean="0">
                <a:solidFill>
                  <a:srgbClr val="0000FF"/>
                </a:solidFill>
                <a:latin typeface="Times New Roman" pitchFamily="18" charset="0"/>
                <a:cs typeface="Times New Roman" pitchFamily="18" charset="0"/>
              </a:rPr>
              <a:t> </a:t>
            </a:r>
            <a:r>
              <a:rPr lang="en-US" b="1" dirty="0" err="1" smtClean="0">
                <a:solidFill>
                  <a:srgbClr val="0000FF"/>
                </a:solidFill>
                <a:latin typeface="Times New Roman" pitchFamily="18" charset="0"/>
                <a:cs typeface="Times New Roman" pitchFamily="18" charset="0"/>
              </a:rPr>
              <a:t>chất</a:t>
            </a:r>
            <a:r>
              <a:rPr lang="en-US" b="1" dirty="0" smtClean="0">
                <a:solidFill>
                  <a:srgbClr val="0000FF"/>
                </a:solidFill>
                <a:latin typeface="Times New Roman" pitchFamily="18" charset="0"/>
                <a:cs typeface="Times New Roman" pitchFamily="18" charset="0"/>
              </a:rPr>
              <a:t> </a:t>
            </a:r>
            <a:r>
              <a:rPr lang="en-US" b="1" dirty="0" err="1" smtClean="0">
                <a:solidFill>
                  <a:srgbClr val="0000FF"/>
                </a:solidFill>
                <a:latin typeface="Times New Roman" pitchFamily="18" charset="0"/>
                <a:cs typeface="Times New Roman" pitchFamily="18" charset="0"/>
              </a:rPr>
              <a:t>của</a:t>
            </a:r>
            <a:r>
              <a:rPr lang="en-US" b="1" dirty="0" smtClean="0">
                <a:solidFill>
                  <a:srgbClr val="0000FF"/>
                </a:solidFill>
                <a:latin typeface="Times New Roman" pitchFamily="18" charset="0"/>
                <a:cs typeface="Times New Roman" pitchFamily="18" charset="0"/>
              </a:rPr>
              <a:t> </a:t>
            </a:r>
            <a:r>
              <a:rPr lang="en-US" b="1" dirty="0" err="1" smtClean="0">
                <a:solidFill>
                  <a:srgbClr val="0000FF"/>
                </a:solidFill>
                <a:latin typeface="Times New Roman" pitchFamily="18" charset="0"/>
                <a:cs typeface="Times New Roman" pitchFamily="18" charset="0"/>
              </a:rPr>
              <a:t>phép</a:t>
            </a:r>
            <a:r>
              <a:rPr lang="en-US" b="1" dirty="0" smtClean="0">
                <a:solidFill>
                  <a:srgbClr val="0000FF"/>
                </a:solidFill>
                <a:latin typeface="Times New Roman" pitchFamily="18" charset="0"/>
                <a:cs typeface="Times New Roman" pitchFamily="18" charset="0"/>
              </a:rPr>
              <a:t> </a:t>
            </a:r>
            <a:r>
              <a:rPr lang="en-US" b="1" dirty="0" err="1" smtClean="0">
                <a:solidFill>
                  <a:srgbClr val="0000FF"/>
                </a:solidFill>
                <a:latin typeface="Times New Roman" pitchFamily="18" charset="0"/>
                <a:cs typeface="Times New Roman" pitchFamily="18" charset="0"/>
              </a:rPr>
              <a:t>công</a:t>
            </a:r>
            <a:r>
              <a:rPr lang="en-US" b="1" dirty="0" smtClean="0">
                <a:solidFill>
                  <a:srgbClr val="0000FF"/>
                </a:solidFill>
                <a:latin typeface="Times New Roman" pitchFamily="18" charset="0"/>
                <a:cs typeface="Times New Roman" pitchFamily="18" charset="0"/>
              </a:rPr>
              <a:t> </a:t>
            </a:r>
            <a:endParaRPr lang="en-US" b="1" dirty="0">
              <a:solidFill>
                <a:srgbClr val="0000FF"/>
              </a:solidFill>
              <a:latin typeface="Times New Roman" pitchFamily="18" charset="0"/>
              <a:cs typeface="Times New Roman" pitchFamily="18" charset="0"/>
            </a:endParaRPr>
          </a:p>
        </p:txBody>
      </p:sp>
      <p:cxnSp>
        <p:nvCxnSpPr>
          <p:cNvPr id="41" name="Straight Arrow Connector 40"/>
          <p:cNvCxnSpPr>
            <a:stCxn id="39" idx="1"/>
          </p:cNvCxnSpPr>
          <p:nvPr/>
        </p:nvCxnSpPr>
        <p:spPr>
          <a:xfrm flipH="1">
            <a:off x="2590800" y="764658"/>
            <a:ext cx="803645"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Rounded Rectangle 43"/>
          <p:cNvSpPr/>
          <p:nvPr/>
        </p:nvSpPr>
        <p:spPr>
          <a:xfrm>
            <a:off x="533400" y="388974"/>
            <a:ext cx="2094614" cy="6858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latin typeface="Times New Roman" pitchFamily="18" charset="0"/>
                <a:cs typeface="Times New Roman" pitchFamily="18" charset="0"/>
              </a:rPr>
              <a:t>Tính</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chất</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giao</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hoán</a:t>
            </a:r>
            <a:r>
              <a:rPr lang="en-US" b="1" dirty="0" smtClean="0">
                <a:solidFill>
                  <a:schemeClr val="tx1"/>
                </a:solidFill>
                <a:latin typeface="Times New Roman" pitchFamily="18" charset="0"/>
                <a:cs typeface="Times New Roman" pitchFamily="18" charset="0"/>
              </a:rPr>
              <a:t>: a + b = b+ a</a:t>
            </a:r>
            <a:endParaRPr lang="en-US" b="1" dirty="0">
              <a:solidFill>
                <a:schemeClr val="tx1"/>
              </a:solidFill>
              <a:latin typeface="Times New Roman" pitchFamily="18" charset="0"/>
              <a:cs typeface="Times New Roman" pitchFamily="18" charset="0"/>
            </a:endParaRPr>
          </a:p>
        </p:txBody>
      </p:sp>
      <p:sp>
        <p:nvSpPr>
          <p:cNvPr id="45" name="Rounded Rectangle 44"/>
          <p:cNvSpPr/>
          <p:nvPr/>
        </p:nvSpPr>
        <p:spPr>
          <a:xfrm>
            <a:off x="519223" y="1523114"/>
            <a:ext cx="2362200" cy="6858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latin typeface="Times New Roman" pitchFamily="18" charset="0"/>
                <a:cs typeface="Times New Roman" pitchFamily="18" charset="0"/>
              </a:rPr>
              <a:t>Tính</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chất</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kết</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hợp</a:t>
            </a:r>
            <a:r>
              <a:rPr lang="en-US" b="1" dirty="0" smtClean="0">
                <a:solidFill>
                  <a:schemeClr val="tx1"/>
                </a:solidFill>
                <a:latin typeface="Times New Roman" pitchFamily="18" charset="0"/>
                <a:cs typeface="Times New Roman" pitchFamily="18" charset="0"/>
              </a:rPr>
              <a:t>:</a:t>
            </a:r>
          </a:p>
          <a:p>
            <a:pPr algn="ctr"/>
            <a:r>
              <a:rPr lang="en-US" b="1" dirty="0" smtClean="0">
                <a:solidFill>
                  <a:schemeClr val="tx1"/>
                </a:solidFill>
                <a:latin typeface="Times New Roman" pitchFamily="18" charset="0"/>
                <a:cs typeface="Times New Roman" pitchFamily="18" charset="0"/>
              </a:rPr>
              <a:t> (a + b) +c = a + (</a:t>
            </a:r>
            <a:r>
              <a:rPr lang="en-US" b="1" dirty="0" err="1" smtClean="0">
                <a:solidFill>
                  <a:schemeClr val="tx1"/>
                </a:solidFill>
                <a:latin typeface="Times New Roman" pitchFamily="18" charset="0"/>
                <a:cs typeface="Times New Roman" pitchFamily="18" charset="0"/>
              </a:rPr>
              <a:t>b+c</a:t>
            </a:r>
            <a:r>
              <a:rPr lang="en-US" b="1" dirty="0" smtClean="0">
                <a:solidFill>
                  <a:schemeClr val="tx1"/>
                </a:solidFill>
                <a:latin typeface="Times New Roman" pitchFamily="18" charset="0"/>
                <a:cs typeface="Times New Roman" pitchFamily="18" charset="0"/>
              </a:rPr>
              <a:t>)</a:t>
            </a:r>
            <a:endParaRPr lang="en-US" b="1" dirty="0">
              <a:solidFill>
                <a:schemeClr val="tx1"/>
              </a:solidFill>
              <a:latin typeface="Times New Roman" pitchFamily="18" charset="0"/>
              <a:cs typeface="Times New Roman" pitchFamily="18" charset="0"/>
            </a:endParaRPr>
          </a:p>
        </p:txBody>
      </p:sp>
      <p:cxnSp>
        <p:nvCxnSpPr>
          <p:cNvPr id="43" name="Straight Arrow Connector 42"/>
          <p:cNvCxnSpPr/>
          <p:nvPr/>
        </p:nvCxnSpPr>
        <p:spPr>
          <a:xfrm flipH="1">
            <a:off x="2860159" y="1107558"/>
            <a:ext cx="873641" cy="72124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5257800" y="1874874"/>
            <a:ext cx="533400" cy="677826"/>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51" name="Rounded Rectangle 50"/>
          <p:cNvSpPr/>
          <p:nvPr/>
        </p:nvSpPr>
        <p:spPr>
          <a:xfrm>
            <a:off x="5181600" y="1189074"/>
            <a:ext cx="1990281" cy="685800"/>
          </a:xfrm>
          <a:prstGeom prst="round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0000FF"/>
                </a:solidFill>
                <a:latin typeface="Times New Roman" pitchFamily="18" charset="0"/>
                <a:cs typeface="Times New Roman" pitchFamily="18" charset="0"/>
              </a:rPr>
              <a:t>Cộng</a:t>
            </a:r>
            <a:r>
              <a:rPr lang="en-US" b="1" dirty="0" smtClean="0">
                <a:solidFill>
                  <a:srgbClr val="0000FF"/>
                </a:solidFill>
                <a:latin typeface="Times New Roman" pitchFamily="18" charset="0"/>
                <a:cs typeface="Times New Roman" pitchFamily="18" charset="0"/>
              </a:rPr>
              <a:t> </a:t>
            </a:r>
            <a:r>
              <a:rPr lang="en-US" b="1" dirty="0" err="1" smtClean="0">
                <a:solidFill>
                  <a:srgbClr val="0000FF"/>
                </a:solidFill>
                <a:latin typeface="Times New Roman" pitchFamily="18" charset="0"/>
                <a:cs typeface="Times New Roman" pitchFamily="18" charset="0"/>
              </a:rPr>
              <a:t>hai</a:t>
            </a:r>
            <a:r>
              <a:rPr lang="en-US" b="1" dirty="0" smtClean="0">
                <a:solidFill>
                  <a:srgbClr val="0000FF"/>
                </a:solidFill>
                <a:latin typeface="Times New Roman" pitchFamily="18" charset="0"/>
                <a:cs typeface="Times New Roman" pitchFamily="18" charset="0"/>
              </a:rPr>
              <a:t> </a:t>
            </a:r>
            <a:r>
              <a:rPr lang="en-US" b="1" dirty="0" err="1" smtClean="0">
                <a:solidFill>
                  <a:srgbClr val="0000FF"/>
                </a:solidFill>
                <a:latin typeface="Times New Roman" pitchFamily="18" charset="0"/>
                <a:cs typeface="Times New Roman" pitchFamily="18" charset="0"/>
              </a:rPr>
              <a:t>số</a:t>
            </a:r>
            <a:r>
              <a:rPr lang="en-US" b="1" dirty="0" smtClean="0">
                <a:solidFill>
                  <a:srgbClr val="0000FF"/>
                </a:solidFill>
                <a:latin typeface="Times New Roman" pitchFamily="18" charset="0"/>
                <a:cs typeface="Times New Roman" pitchFamily="18" charset="0"/>
              </a:rPr>
              <a:t> </a:t>
            </a:r>
            <a:r>
              <a:rPr lang="en-US" b="1" dirty="0" err="1" smtClean="0">
                <a:solidFill>
                  <a:srgbClr val="0000FF"/>
                </a:solidFill>
                <a:latin typeface="Times New Roman" pitchFamily="18" charset="0"/>
                <a:cs typeface="Times New Roman" pitchFamily="18" charset="0"/>
              </a:rPr>
              <a:t>nguyên</a:t>
            </a:r>
            <a:r>
              <a:rPr lang="en-US" b="1" dirty="0" smtClean="0">
                <a:solidFill>
                  <a:srgbClr val="0000FF"/>
                </a:solidFill>
                <a:latin typeface="Times New Roman" pitchFamily="18" charset="0"/>
                <a:cs typeface="Times New Roman" pitchFamily="18" charset="0"/>
              </a:rPr>
              <a:t> </a:t>
            </a:r>
            <a:r>
              <a:rPr lang="en-US" b="1" dirty="0" err="1" smtClean="0">
                <a:solidFill>
                  <a:srgbClr val="0000FF"/>
                </a:solidFill>
                <a:latin typeface="Times New Roman" pitchFamily="18" charset="0"/>
                <a:cs typeface="Times New Roman" pitchFamily="18" charset="0"/>
              </a:rPr>
              <a:t>cùng</a:t>
            </a:r>
            <a:r>
              <a:rPr lang="en-US" b="1" dirty="0" smtClean="0">
                <a:solidFill>
                  <a:srgbClr val="0000FF"/>
                </a:solidFill>
                <a:latin typeface="Times New Roman" pitchFamily="18" charset="0"/>
                <a:cs typeface="Times New Roman" pitchFamily="18" charset="0"/>
              </a:rPr>
              <a:t> </a:t>
            </a:r>
            <a:r>
              <a:rPr lang="en-US" b="1" dirty="0" err="1" smtClean="0">
                <a:solidFill>
                  <a:srgbClr val="0000FF"/>
                </a:solidFill>
                <a:latin typeface="Times New Roman" pitchFamily="18" charset="0"/>
                <a:cs typeface="Times New Roman" pitchFamily="18" charset="0"/>
              </a:rPr>
              <a:t>dấu</a:t>
            </a:r>
            <a:endParaRPr lang="en-US" b="1" dirty="0">
              <a:solidFill>
                <a:srgbClr val="0000FF"/>
              </a:solidFill>
              <a:latin typeface="Times New Roman" pitchFamily="18" charset="0"/>
              <a:cs typeface="Times New Roman" pitchFamily="18" charset="0"/>
            </a:endParaRPr>
          </a:p>
        </p:txBody>
      </p:sp>
      <p:sp>
        <p:nvSpPr>
          <p:cNvPr id="56" name="Rounded Rectangle 55"/>
          <p:cNvSpPr/>
          <p:nvPr/>
        </p:nvSpPr>
        <p:spPr>
          <a:xfrm>
            <a:off x="6934200" y="152400"/>
            <a:ext cx="1752600" cy="90465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latin typeface="Times New Roman" pitchFamily="18" charset="0"/>
                <a:cs typeface="Times New Roman" pitchFamily="18" charset="0"/>
              </a:rPr>
              <a:t>Cộng</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hai</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số</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nguyên</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âm</a:t>
            </a:r>
            <a:endParaRPr lang="en-US" b="1" dirty="0" smtClean="0">
              <a:solidFill>
                <a:schemeClr val="tx1"/>
              </a:solidFill>
              <a:latin typeface="Times New Roman" pitchFamily="18" charset="0"/>
              <a:cs typeface="Times New Roman" pitchFamily="18" charset="0"/>
            </a:endParaRPr>
          </a:p>
          <a:p>
            <a:pPr algn="ctr"/>
            <a:r>
              <a:rPr lang="en-US" b="1" dirty="0" smtClean="0">
                <a:solidFill>
                  <a:schemeClr val="tx1"/>
                </a:solidFill>
                <a:latin typeface="Times New Roman" pitchFamily="18" charset="0"/>
                <a:cs typeface="Times New Roman" pitchFamily="18" charset="0"/>
              </a:rPr>
              <a:t>(-5) +(-15) =-20</a:t>
            </a:r>
            <a:endParaRPr lang="en-US" b="1" dirty="0">
              <a:solidFill>
                <a:schemeClr val="tx1"/>
              </a:solidFill>
              <a:latin typeface="Times New Roman" pitchFamily="18" charset="0"/>
              <a:cs typeface="Times New Roman" pitchFamily="18" charset="0"/>
            </a:endParaRPr>
          </a:p>
        </p:txBody>
      </p:sp>
      <p:cxnSp>
        <p:nvCxnSpPr>
          <p:cNvPr id="55" name="Straight Arrow Connector 54"/>
          <p:cNvCxnSpPr>
            <a:stCxn id="51" idx="3"/>
          </p:cNvCxnSpPr>
          <p:nvPr/>
        </p:nvCxnSpPr>
        <p:spPr>
          <a:xfrm flipV="1">
            <a:off x="7171881" y="1065914"/>
            <a:ext cx="410019" cy="46606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9" name="Rounded Rectangle 58"/>
          <p:cNvSpPr/>
          <p:nvPr/>
        </p:nvSpPr>
        <p:spPr>
          <a:xfrm>
            <a:off x="7324060" y="1676400"/>
            <a:ext cx="1752600" cy="8763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latin typeface="Times New Roman" pitchFamily="18" charset="0"/>
                <a:cs typeface="Times New Roman" pitchFamily="18" charset="0"/>
              </a:rPr>
              <a:t>Cộng</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hai</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số</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nguyên</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dương</a:t>
            </a:r>
            <a:endParaRPr lang="en-US" b="1" dirty="0" smtClean="0">
              <a:solidFill>
                <a:schemeClr val="tx1"/>
              </a:solidFill>
              <a:latin typeface="Times New Roman" pitchFamily="18" charset="0"/>
              <a:cs typeface="Times New Roman" pitchFamily="18" charset="0"/>
            </a:endParaRPr>
          </a:p>
          <a:p>
            <a:pPr algn="ctr"/>
            <a:r>
              <a:rPr lang="en-US" b="1" dirty="0" smtClean="0">
                <a:solidFill>
                  <a:schemeClr val="tx1"/>
                </a:solidFill>
                <a:latin typeface="Times New Roman" pitchFamily="18" charset="0"/>
                <a:cs typeface="Times New Roman" pitchFamily="18" charset="0"/>
              </a:rPr>
              <a:t>21 + 9 = 30</a:t>
            </a:r>
            <a:endParaRPr lang="en-US" b="1" dirty="0">
              <a:solidFill>
                <a:schemeClr val="tx1"/>
              </a:solidFill>
              <a:latin typeface="Times New Roman" pitchFamily="18" charset="0"/>
              <a:cs typeface="Times New Roman" pitchFamily="18" charset="0"/>
            </a:endParaRPr>
          </a:p>
        </p:txBody>
      </p:sp>
      <p:cxnSp>
        <p:nvCxnSpPr>
          <p:cNvPr id="60" name="Straight Arrow Connector 59"/>
          <p:cNvCxnSpPr>
            <a:stCxn id="51" idx="3"/>
          </p:cNvCxnSpPr>
          <p:nvPr/>
        </p:nvCxnSpPr>
        <p:spPr>
          <a:xfrm>
            <a:off x="7171881" y="1531974"/>
            <a:ext cx="909638" cy="1714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7" name="Rounded Rectangle 66"/>
          <p:cNvSpPr/>
          <p:nvPr/>
        </p:nvSpPr>
        <p:spPr>
          <a:xfrm>
            <a:off x="5733607" y="2819400"/>
            <a:ext cx="1990281" cy="685800"/>
          </a:xfrm>
          <a:prstGeom prst="round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0000FF"/>
                </a:solidFill>
                <a:latin typeface="Times New Roman" pitchFamily="18" charset="0"/>
                <a:cs typeface="Times New Roman" pitchFamily="18" charset="0"/>
              </a:rPr>
              <a:t>Cộng</a:t>
            </a:r>
            <a:r>
              <a:rPr lang="en-US" b="1" dirty="0" smtClean="0">
                <a:solidFill>
                  <a:srgbClr val="0000FF"/>
                </a:solidFill>
                <a:latin typeface="Times New Roman" pitchFamily="18" charset="0"/>
                <a:cs typeface="Times New Roman" pitchFamily="18" charset="0"/>
              </a:rPr>
              <a:t> </a:t>
            </a:r>
            <a:r>
              <a:rPr lang="en-US" b="1" dirty="0" err="1" smtClean="0">
                <a:solidFill>
                  <a:srgbClr val="0000FF"/>
                </a:solidFill>
                <a:latin typeface="Times New Roman" pitchFamily="18" charset="0"/>
                <a:cs typeface="Times New Roman" pitchFamily="18" charset="0"/>
              </a:rPr>
              <a:t>hai</a:t>
            </a:r>
            <a:r>
              <a:rPr lang="en-US" b="1" dirty="0" smtClean="0">
                <a:solidFill>
                  <a:srgbClr val="0000FF"/>
                </a:solidFill>
                <a:latin typeface="Times New Roman" pitchFamily="18" charset="0"/>
                <a:cs typeface="Times New Roman" pitchFamily="18" charset="0"/>
              </a:rPr>
              <a:t> </a:t>
            </a:r>
            <a:r>
              <a:rPr lang="en-US" b="1" dirty="0" err="1" smtClean="0">
                <a:solidFill>
                  <a:srgbClr val="0000FF"/>
                </a:solidFill>
                <a:latin typeface="Times New Roman" pitchFamily="18" charset="0"/>
                <a:cs typeface="Times New Roman" pitchFamily="18" charset="0"/>
              </a:rPr>
              <a:t>số</a:t>
            </a:r>
            <a:r>
              <a:rPr lang="en-US" b="1" dirty="0" smtClean="0">
                <a:solidFill>
                  <a:srgbClr val="0000FF"/>
                </a:solidFill>
                <a:latin typeface="Times New Roman" pitchFamily="18" charset="0"/>
                <a:cs typeface="Times New Roman" pitchFamily="18" charset="0"/>
              </a:rPr>
              <a:t> </a:t>
            </a:r>
            <a:r>
              <a:rPr lang="en-US" b="1" dirty="0" err="1" smtClean="0">
                <a:solidFill>
                  <a:srgbClr val="0000FF"/>
                </a:solidFill>
                <a:latin typeface="Times New Roman" pitchFamily="18" charset="0"/>
                <a:cs typeface="Times New Roman" pitchFamily="18" charset="0"/>
              </a:rPr>
              <a:t>nguyên</a:t>
            </a:r>
            <a:r>
              <a:rPr lang="en-US" b="1" dirty="0" smtClean="0">
                <a:solidFill>
                  <a:srgbClr val="0000FF"/>
                </a:solidFill>
                <a:latin typeface="Times New Roman" pitchFamily="18" charset="0"/>
                <a:cs typeface="Times New Roman" pitchFamily="18" charset="0"/>
              </a:rPr>
              <a:t> </a:t>
            </a:r>
            <a:r>
              <a:rPr lang="en-US" b="1" dirty="0" err="1" smtClean="0">
                <a:solidFill>
                  <a:srgbClr val="0000FF"/>
                </a:solidFill>
                <a:latin typeface="Times New Roman" pitchFamily="18" charset="0"/>
                <a:cs typeface="Times New Roman" pitchFamily="18" charset="0"/>
              </a:rPr>
              <a:t>khác</a:t>
            </a:r>
            <a:r>
              <a:rPr lang="en-US" b="1" dirty="0" smtClean="0">
                <a:solidFill>
                  <a:srgbClr val="0000FF"/>
                </a:solidFill>
                <a:latin typeface="Times New Roman" pitchFamily="18" charset="0"/>
                <a:cs typeface="Times New Roman" pitchFamily="18" charset="0"/>
              </a:rPr>
              <a:t> </a:t>
            </a:r>
            <a:r>
              <a:rPr lang="en-US" b="1" dirty="0" err="1" smtClean="0">
                <a:solidFill>
                  <a:srgbClr val="0000FF"/>
                </a:solidFill>
                <a:latin typeface="Times New Roman" pitchFamily="18" charset="0"/>
                <a:cs typeface="Times New Roman" pitchFamily="18" charset="0"/>
              </a:rPr>
              <a:t>dấu</a:t>
            </a:r>
            <a:endParaRPr lang="en-US" b="1" dirty="0">
              <a:solidFill>
                <a:srgbClr val="0000FF"/>
              </a:solidFill>
              <a:latin typeface="Times New Roman" pitchFamily="18" charset="0"/>
              <a:cs typeface="Times New Roman" pitchFamily="18" charset="0"/>
            </a:endParaRPr>
          </a:p>
        </p:txBody>
      </p:sp>
      <p:cxnSp>
        <p:nvCxnSpPr>
          <p:cNvPr id="35842" name="Straight Arrow Connector 35841"/>
          <p:cNvCxnSpPr>
            <a:stCxn id="3" idx="3"/>
          </p:cNvCxnSpPr>
          <p:nvPr/>
        </p:nvCxnSpPr>
        <p:spPr>
          <a:xfrm>
            <a:off x="5257800" y="2552700"/>
            <a:ext cx="1371600" cy="266700"/>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70" name="Rounded Rectangle 69"/>
          <p:cNvSpPr/>
          <p:nvPr/>
        </p:nvSpPr>
        <p:spPr>
          <a:xfrm>
            <a:off x="7086379" y="3810000"/>
            <a:ext cx="1990281" cy="6858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latin typeface="Times New Roman" pitchFamily="18" charset="0"/>
                <a:cs typeface="Times New Roman" pitchFamily="18" charset="0"/>
              </a:rPr>
              <a:t>Cộng</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hai</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số</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đối</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nhau</a:t>
            </a:r>
            <a:r>
              <a:rPr lang="en-US" b="1" dirty="0" smtClean="0">
                <a:solidFill>
                  <a:schemeClr val="tx1"/>
                </a:solidFill>
                <a:latin typeface="Times New Roman" pitchFamily="18" charset="0"/>
                <a:cs typeface="Times New Roman" pitchFamily="18" charset="0"/>
              </a:rPr>
              <a:t>: 9 + (-9)=0</a:t>
            </a:r>
            <a:endParaRPr lang="en-US" b="1" dirty="0">
              <a:solidFill>
                <a:schemeClr val="tx1"/>
              </a:solidFill>
              <a:latin typeface="Times New Roman" pitchFamily="18" charset="0"/>
              <a:cs typeface="Times New Roman" pitchFamily="18" charset="0"/>
            </a:endParaRPr>
          </a:p>
        </p:txBody>
      </p:sp>
      <p:cxnSp>
        <p:nvCxnSpPr>
          <p:cNvPr id="35844" name="Straight Arrow Connector 35843"/>
          <p:cNvCxnSpPr>
            <a:stCxn id="67" idx="2"/>
            <a:endCxn id="70" idx="0"/>
          </p:cNvCxnSpPr>
          <p:nvPr/>
        </p:nvCxnSpPr>
        <p:spPr>
          <a:xfrm>
            <a:off x="6728748" y="3505200"/>
            <a:ext cx="1352772" cy="304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3" name="Rounded Rectangle 72"/>
          <p:cNvSpPr/>
          <p:nvPr/>
        </p:nvSpPr>
        <p:spPr>
          <a:xfrm>
            <a:off x="4800601" y="3810000"/>
            <a:ext cx="2135372" cy="11430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latin typeface="Times New Roman" pitchFamily="18" charset="0"/>
                <a:cs typeface="Times New Roman" pitchFamily="18" charset="0"/>
              </a:rPr>
              <a:t>Cộng</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hai</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số</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nguyên</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khác</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dấu</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không</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đối</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nhau</a:t>
            </a:r>
            <a:endParaRPr lang="en-US" b="1" dirty="0" smtClean="0">
              <a:solidFill>
                <a:schemeClr val="tx1"/>
              </a:solidFill>
              <a:latin typeface="Times New Roman" pitchFamily="18" charset="0"/>
              <a:cs typeface="Times New Roman" pitchFamily="18" charset="0"/>
            </a:endParaRPr>
          </a:p>
          <a:p>
            <a:pPr algn="ctr"/>
            <a:r>
              <a:rPr lang="en-US" b="1" dirty="0" smtClean="0">
                <a:solidFill>
                  <a:schemeClr val="tx1"/>
                </a:solidFill>
                <a:latin typeface="Times New Roman" pitchFamily="18" charset="0"/>
                <a:cs typeface="Times New Roman" pitchFamily="18" charset="0"/>
              </a:rPr>
              <a:t>(-18) + 8 = -10</a:t>
            </a:r>
            <a:endParaRPr lang="en-US" b="1" dirty="0">
              <a:solidFill>
                <a:schemeClr val="tx1"/>
              </a:solidFill>
              <a:latin typeface="Times New Roman" pitchFamily="18" charset="0"/>
              <a:cs typeface="Times New Roman" pitchFamily="18" charset="0"/>
            </a:endParaRPr>
          </a:p>
        </p:txBody>
      </p:sp>
      <p:cxnSp>
        <p:nvCxnSpPr>
          <p:cNvPr id="35846" name="Straight Arrow Connector 35845"/>
          <p:cNvCxnSpPr>
            <a:stCxn id="67" idx="2"/>
            <a:endCxn id="73" idx="0"/>
          </p:cNvCxnSpPr>
          <p:nvPr/>
        </p:nvCxnSpPr>
        <p:spPr>
          <a:xfrm flipH="1">
            <a:off x="5868287" y="3505200"/>
            <a:ext cx="860461" cy="304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6" name="Rounded Rectangle 75"/>
          <p:cNvSpPr/>
          <p:nvPr/>
        </p:nvSpPr>
        <p:spPr>
          <a:xfrm>
            <a:off x="152400" y="2590800"/>
            <a:ext cx="2729023" cy="838200"/>
          </a:xfrm>
          <a:prstGeom prst="round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0000FF"/>
                </a:solidFill>
                <a:latin typeface="Times New Roman" pitchFamily="18" charset="0"/>
                <a:cs typeface="Times New Roman" pitchFamily="18" charset="0"/>
              </a:rPr>
              <a:t>Phép</a:t>
            </a:r>
            <a:r>
              <a:rPr lang="en-US" b="1" dirty="0" smtClean="0">
                <a:solidFill>
                  <a:srgbClr val="0000FF"/>
                </a:solidFill>
                <a:latin typeface="Times New Roman" pitchFamily="18" charset="0"/>
                <a:cs typeface="Times New Roman" pitchFamily="18" charset="0"/>
              </a:rPr>
              <a:t> </a:t>
            </a:r>
            <a:r>
              <a:rPr lang="en-US" b="1" dirty="0" err="1" smtClean="0">
                <a:solidFill>
                  <a:srgbClr val="0000FF"/>
                </a:solidFill>
                <a:latin typeface="Times New Roman" pitchFamily="18" charset="0"/>
                <a:cs typeface="Times New Roman" pitchFamily="18" charset="0"/>
              </a:rPr>
              <a:t>trừ</a:t>
            </a:r>
            <a:r>
              <a:rPr lang="en-US" b="1" dirty="0" smtClean="0">
                <a:solidFill>
                  <a:srgbClr val="0000FF"/>
                </a:solidFill>
                <a:latin typeface="Times New Roman" pitchFamily="18" charset="0"/>
                <a:cs typeface="Times New Roman" pitchFamily="18" charset="0"/>
              </a:rPr>
              <a:t> </a:t>
            </a:r>
            <a:r>
              <a:rPr lang="en-US" b="1" dirty="0" err="1" smtClean="0">
                <a:solidFill>
                  <a:srgbClr val="0000FF"/>
                </a:solidFill>
                <a:latin typeface="Times New Roman" pitchFamily="18" charset="0"/>
                <a:cs typeface="Times New Roman" pitchFamily="18" charset="0"/>
              </a:rPr>
              <a:t>hai</a:t>
            </a:r>
            <a:r>
              <a:rPr lang="en-US" b="1" dirty="0" smtClean="0">
                <a:solidFill>
                  <a:srgbClr val="0000FF"/>
                </a:solidFill>
                <a:latin typeface="Times New Roman" pitchFamily="18" charset="0"/>
                <a:cs typeface="Times New Roman" pitchFamily="18" charset="0"/>
              </a:rPr>
              <a:t> </a:t>
            </a:r>
            <a:r>
              <a:rPr lang="en-US" b="1" dirty="0" err="1" smtClean="0">
                <a:solidFill>
                  <a:srgbClr val="0000FF"/>
                </a:solidFill>
                <a:latin typeface="Times New Roman" pitchFamily="18" charset="0"/>
                <a:cs typeface="Times New Roman" pitchFamily="18" charset="0"/>
              </a:rPr>
              <a:t>số</a:t>
            </a:r>
            <a:r>
              <a:rPr lang="en-US" b="1" dirty="0" smtClean="0">
                <a:solidFill>
                  <a:srgbClr val="0000FF"/>
                </a:solidFill>
                <a:latin typeface="Times New Roman" pitchFamily="18" charset="0"/>
                <a:cs typeface="Times New Roman" pitchFamily="18" charset="0"/>
              </a:rPr>
              <a:t> </a:t>
            </a:r>
            <a:r>
              <a:rPr lang="en-US" b="1" dirty="0" err="1" smtClean="0">
                <a:solidFill>
                  <a:srgbClr val="0000FF"/>
                </a:solidFill>
                <a:latin typeface="Times New Roman" pitchFamily="18" charset="0"/>
                <a:cs typeface="Times New Roman" pitchFamily="18" charset="0"/>
              </a:rPr>
              <a:t>nguyên</a:t>
            </a:r>
            <a:r>
              <a:rPr lang="en-US" b="1" dirty="0" smtClean="0">
                <a:solidFill>
                  <a:srgbClr val="0000FF"/>
                </a:solidFill>
                <a:latin typeface="Times New Roman" pitchFamily="18" charset="0"/>
                <a:cs typeface="Times New Roman" pitchFamily="18" charset="0"/>
              </a:rPr>
              <a:t>: </a:t>
            </a:r>
          </a:p>
          <a:p>
            <a:pPr algn="ctr"/>
            <a:r>
              <a:rPr lang="en-US" b="1" dirty="0" smtClean="0">
                <a:solidFill>
                  <a:srgbClr val="0000FF"/>
                </a:solidFill>
                <a:latin typeface="Times New Roman" pitchFamily="18" charset="0"/>
                <a:cs typeface="Times New Roman" pitchFamily="18" charset="0"/>
              </a:rPr>
              <a:t>24 – 34 = -(34 – 24) =-10</a:t>
            </a:r>
            <a:endParaRPr lang="en-US" b="1" dirty="0">
              <a:solidFill>
                <a:srgbClr val="0000FF"/>
              </a:solidFill>
              <a:latin typeface="Times New Roman" pitchFamily="18" charset="0"/>
              <a:cs typeface="Times New Roman" pitchFamily="18" charset="0"/>
            </a:endParaRPr>
          </a:p>
        </p:txBody>
      </p:sp>
      <p:cxnSp>
        <p:nvCxnSpPr>
          <p:cNvPr id="35848" name="Straight Arrow Connector 35847"/>
          <p:cNvCxnSpPr/>
          <p:nvPr/>
        </p:nvCxnSpPr>
        <p:spPr>
          <a:xfrm flipH="1">
            <a:off x="2881423" y="2895600"/>
            <a:ext cx="547577" cy="0"/>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79" name="Rounded Rectangle 78"/>
          <p:cNvSpPr/>
          <p:nvPr/>
        </p:nvSpPr>
        <p:spPr>
          <a:xfrm>
            <a:off x="2057400" y="3886200"/>
            <a:ext cx="2340935" cy="685800"/>
          </a:xfrm>
          <a:prstGeom prst="round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FF"/>
                </a:solidFill>
                <a:latin typeface="Times New Roman" pitchFamily="18" charset="0"/>
                <a:cs typeface="Times New Roman" pitchFamily="18" charset="0"/>
              </a:rPr>
              <a:t>Qui </a:t>
            </a:r>
            <a:r>
              <a:rPr lang="en-US" b="1" dirty="0" err="1" smtClean="0">
                <a:solidFill>
                  <a:srgbClr val="0000FF"/>
                </a:solidFill>
                <a:latin typeface="Times New Roman" pitchFamily="18" charset="0"/>
                <a:cs typeface="Times New Roman" pitchFamily="18" charset="0"/>
              </a:rPr>
              <a:t>tắc</a:t>
            </a:r>
            <a:r>
              <a:rPr lang="en-US" b="1" dirty="0" smtClean="0">
                <a:solidFill>
                  <a:srgbClr val="0000FF"/>
                </a:solidFill>
                <a:latin typeface="Times New Roman" pitchFamily="18" charset="0"/>
                <a:cs typeface="Times New Roman" pitchFamily="18" charset="0"/>
              </a:rPr>
              <a:t> </a:t>
            </a:r>
            <a:r>
              <a:rPr lang="en-US" b="1" dirty="0" err="1" smtClean="0">
                <a:solidFill>
                  <a:srgbClr val="0000FF"/>
                </a:solidFill>
                <a:latin typeface="Times New Roman" pitchFamily="18" charset="0"/>
                <a:cs typeface="Times New Roman" pitchFamily="18" charset="0"/>
              </a:rPr>
              <a:t>dấu</a:t>
            </a:r>
            <a:r>
              <a:rPr lang="en-US" b="1" dirty="0" smtClean="0">
                <a:solidFill>
                  <a:srgbClr val="0000FF"/>
                </a:solidFill>
                <a:latin typeface="Times New Roman" pitchFamily="18" charset="0"/>
                <a:cs typeface="Times New Roman" pitchFamily="18" charset="0"/>
              </a:rPr>
              <a:t> </a:t>
            </a:r>
            <a:r>
              <a:rPr lang="en-US" b="1" dirty="0" err="1" smtClean="0">
                <a:solidFill>
                  <a:srgbClr val="0000FF"/>
                </a:solidFill>
                <a:latin typeface="Times New Roman" pitchFamily="18" charset="0"/>
                <a:cs typeface="Times New Roman" pitchFamily="18" charset="0"/>
              </a:rPr>
              <a:t>ngoặc</a:t>
            </a:r>
            <a:endParaRPr lang="en-US" b="1" dirty="0">
              <a:solidFill>
                <a:srgbClr val="0000FF"/>
              </a:solidFill>
              <a:latin typeface="Times New Roman" pitchFamily="18" charset="0"/>
              <a:cs typeface="Times New Roman" pitchFamily="18" charset="0"/>
            </a:endParaRPr>
          </a:p>
        </p:txBody>
      </p:sp>
      <p:cxnSp>
        <p:nvCxnSpPr>
          <p:cNvPr id="35850" name="Straight Arrow Connector 35849"/>
          <p:cNvCxnSpPr/>
          <p:nvPr/>
        </p:nvCxnSpPr>
        <p:spPr>
          <a:xfrm flipH="1">
            <a:off x="3394445" y="3276600"/>
            <a:ext cx="966676" cy="609600"/>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84" name="Rounded Rectangle 83"/>
          <p:cNvSpPr/>
          <p:nvPr/>
        </p:nvSpPr>
        <p:spPr>
          <a:xfrm>
            <a:off x="289735" y="5248053"/>
            <a:ext cx="2257648" cy="9906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latin typeface="Times New Roman" pitchFamily="18" charset="0"/>
                <a:cs typeface="Times New Roman" pitchFamily="18" charset="0"/>
              </a:rPr>
              <a:t>Có</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dấu</a:t>
            </a:r>
            <a:r>
              <a:rPr lang="en-US" b="1" dirty="0" smtClean="0">
                <a:solidFill>
                  <a:schemeClr val="tx1"/>
                </a:solidFill>
                <a:latin typeface="Times New Roman" pitchFamily="18" charset="0"/>
                <a:cs typeface="Times New Roman" pitchFamily="18" charset="0"/>
              </a:rPr>
              <a:t> “+” </a:t>
            </a:r>
            <a:r>
              <a:rPr lang="en-US" b="1" dirty="0" err="1" smtClean="0">
                <a:solidFill>
                  <a:schemeClr val="tx1"/>
                </a:solidFill>
                <a:latin typeface="Times New Roman" pitchFamily="18" charset="0"/>
                <a:cs typeface="Times New Roman" pitchFamily="18" charset="0"/>
              </a:rPr>
              <a:t>đằng</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trước</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giữ</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nguyên</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dấu</a:t>
            </a:r>
            <a:endParaRPr lang="en-US" b="1" dirty="0">
              <a:solidFill>
                <a:schemeClr val="tx1"/>
              </a:solidFill>
              <a:latin typeface="Times New Roman" pitchFamily="18" charset="0"/>
              <a:cs typeface="Times New Roman" pitchFamily="18" charset="0"/>
            </a:endParaRPr>
          </a:p>
        </p:txBody>
      </p:sp>
      <p:sp>
        <p:nvSpPr>
          <p:cNvPr id="85" name="Rounded Rectangle 84"/>
          <p:cNvSpPr/>
          <p:nvPr/>
        </p:nvSpPr>
        <p:spPr>
          <a:xfrm>
            <a:off x="2955850" y="5376529"/>
            <a:ext cx="2257648" cy="9906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latin typeface="Times New Roman" pitchFamily="18" charset="0"/>
                <a:cs typeface="Times New Roman" pitchFamily="18" charset="0"/>
              </a:rPr>
              <a:t>Có</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dấu</a:t>
            </a:r>
            <a:r>
              <a:rPr lang="en-US" b="1" dirty="0" smtClean="0">
                <a:solidFill>
                  <a:schemeClr val="tx1"/>
                </a:solidFill>
                <a:latin typeface="Times New Roman" pitchFamily="18" charset="0"/>
                <a:cs typeface="Times New Roman" pitchFamily="18" charset="0"/>
              </a:rPr>
              <a:t> “ - ” </a:t>
            </a:r>
            <a:r>
              <a:rPr lang="en-US" b="1" dirty="0" err="1" smtClean="0">
                <a:solidFill>
                  <a:schemeClr val="tx1"/>
                </a:solidFill>
                <a:latin typeface="Times New Roman" pitchFamily="18" charset="0"/>
                <a:cs typeface="Times New Roman" pitchFamily="18" charset="0"/>
              </a:rPr>
              <a:t>đằng</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trước</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thay</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đổi</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dấu</a:t>
            </a:r>
            <a:endParaRPr lang="en-US" b="1" dirty="0">
              <a:solidFill>
                <a:schemeClr val="tx1"/>
              </a:solidFill>
              <a:latin typeface="Times New Roman" pitchFamily="18" charset="0"/>
              <a:cs typeface="Times New Roman" pitchFamily="18" charset="0"/>
            </a:endParaRPr>
          </a:p>
        </p:txBody>
      </p:sp>
      <p:cxnSp>
        <p:nvCxnSpPr>
          <p:cNvPr id="35854" name="Straight Arrow Connector 35853"/>
          <p:cNvCxnSpPr>
            <a:stCxn id="79" idx="2"/>
            <a:endCxn id="84" idx="0"/>
          </p:cNvCxnSpPr>
          <p:nvPr/>
        </p:nvCxnSpPr>
        <p:spPr>
          <a:xfrm flipH="1">
            <a:off x="1418559" y="4572000"/>
            <a:ext cx="1809309" cy="67605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856" name="Straight Arrow Connector 35855"/>
          <p:cNvCxnSpPr>
            <a:stCxn id="79" idx="2"/>
            <a:endCxn id="85" idx="0"/>
          </p:cNvCxnSpPr>
          <p:nvPr/>
        </p:nvCxnSpPr>
        <p:spPr>
          <a:xfrm>
            <a:off x="3227868" y="4572000"/>
            <a:ext cx="856806" cy="80452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92" name="Google Shape;101;p2">
            <a:hlinkClick r:id="rId3" action="ppaction://hlinksldjump"/>
          </p:cNvPr>
          <p:cNvPicPr preferRelativeResize="0"/>
          <p:nvPr/>
        </p:nvPicPr>
        <p:blipFill rotWithShape="1">
          <a:blip r:embed="rId4">
            <a:alphaModFix/>
          </a:blip>
          <a:srcRect l="43329" t="19446"/>
          <a:stretch/>
        </p:blipFill>
        <p:spPr>
          <a:xfrm>
            <a:off x="5373280" y="4986964"/>
            <a:ext cx="1773201" cy="2141678"/>
          </a:xfrm>
          <a:prstGeom prst="roundRect">
            <a:avLst>
              <a:gd name="adj" fmla="val 16667"/>
            </a:avLst>
          </a:prstGeom>
          <a:noFill/>
          <a:ln>
            <a:noFill/>
          </a:ln>
        </p:spPr>
      </p:pic>
    </p:spTree>
    <p:extLst>
      <p:ext uri="{BB962C8B-B14F-4D97-AF65-F5344CB8AC3E}">
        <p14:creationId xmlns:p14="http://schemas.microsoft.com/office/powerpoint/2010/main" val="109240417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arn(inVertical)">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5842"/>
                                        </p:tgtEl>
                                        <p:attrNameLst>
                                          <p:attrName>style.visibility</p:attrName>
                                        </p:attrNameLst>
                                      </p:cBhvr>
                                      <p:to>
                                        <p:strVal val="visible"/>
                                      </p:to>
                                    </p:set>
                                    <p:animEffect transition="in" filter="barn(inVertical)">
                                      <p:cBhvr>
                                        <p:cTn id="17" dur="500"/>
                                        <p:tgtEl>
                                          <p:spTgt spid="3584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wipe(down)">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wipe(down)">
                                      <p:cBhvr>
                                        <p:cTn id="27" dur="500"/>
                                        <p:tgtEl>
                                          <p:spTgt spid="6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barn(inVertical)">
                                      <p:cBhvr>
                                        <p:cTn id="32" dur="5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wipe(down)">
                                      <p:cBhvr>
                                        <p:cTn id="37" dur="500"/>
                                        <p:tgtEl>
                                          <p:spTgt spid="5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barn(inVertical)">
                                      <p:cBhvr>
                                        <p:cTn id="42" dur="500"/>
                                        <p:tgtEl>
                                          <p:spTgt spid="6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wipe(down)">
                                      <p:cBhvr>
                                        <p:cTn id="47" dur="500"/>
                                        <p:tgtEl>
                                          <p:spTgt spid="5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5846"/>
                                        </p:tgtEl>
                                        <p:attrNameLst>
                                          <p:attrName>style.visibility</p:attrName>
                                        </p:attrNameLst>
                                      </p:cBhvr>
                                      <p:to>
                                        <p:strVal val="visible"/>
                                      </p:to>
                                    </p:set>
                                    <p:animEffect transition="in" filter="barn(inVertical)">
                                      <p:cBhvr>
                                        <p:cTn id="52" dur="500"/>
                                        <p:tgtEl>
                                          <p:spTgt spid="3584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73"/>
                                        </p:tgtEl>
                                        <p:attrNameLst>
                                          <p:attrName>style.visibility</p:attrName>
                                        </p:attrNameLst>
                                      </p:cBhvr>
                                      <p:to>
                                        <p:strVal val="visible"/>
                                      </p:to>
                                    </p:set>
                                    <p:animEffect transition="in" filter="wipe(down)">
                                      <p:cBhvr>
                                        <p:cTn id="57" dur="500"/>
                                        <p:tgtEl>
                                          <p:spTgt spid="7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5844"/>
                                        </p:tgtEl>
                                        <p:attrNameLst>
                                          <p:attrName>style.visibility</p:attrName>
                                        </p:attrNameLst>
                                      </p:cBhvr>
                                      <p:to>
                                        <p:strVal val="visible"/>
                                      </p:to>
                                    </p:set>
                                    <p:animEffect transition="in" filter="barn(inVertical)">
                                      <p:cBhvr>
                                        <p:cTn id="62" dur="500"/>
                                        <p:tgtEl>
                                          <p:spTgt spid="3584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animEffect transition="in" filter="wipe(down)">
                                      <p:cBhvr>
                                        <p:cTn id="67" dur="500"/>
                                        <p:tgtEl>
                                          <p:spTgt spid="70"/>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barn(inVertical)">
                                      <p:cBhvr>
                                        <p:cTn id="72" dur="500"/>
                                        <p:tgtEl>
                                          <p:spTgt spid="3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wipe(down)">
                                      <p:cBhvr>
                                        <p:cTn id="77" dur="500"/>
                                        <p:tgtEl>
                                          <p:spTgt spid="39"/>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barn(inVertical)">
                                      <p:cBhvr>
                                        <p:cTn id="82" dur="500"/>
                                        <p:tgtEl>
                                          <p:spTgt spid="41"/>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barn(inVertical)">
                                      <p:cBhvr>
                                        <p:cTn id="87" dur="500"/>
                                        <p:tgtEl>
                                          <p:spTgt spid="43"/>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44"/>
                                        </p:tgtEl>
                                        <p:attrNameLst>
                                          <p:attrName>style.visibility</p:attrName>
                                        </p:attrNameLst>
                                      </p:cBhvr>
                                      <p:to>
                                        <p:strVal val="visible"/>
                                      </p:to>
                                    </p:set>
                                    <p:animEffect transition="in" filter="wipe(down)">
                                      <p:cBhvr>
                                        <p:cTn id="92" dur="500"/>
                                        <p:tgtEl>
                                          <p:spTgt spid="44"/>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wipe(down)">
                                      <p:cBhvr>
                                        <p:cTn id="97" dur="500"/>
                                        <p:tgtEl>
                                          <p:spTgt spid="45"/>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35848"/>
                                        </p:tgtEl>
                                        <p:attrNameLst>
                                          <p:attrName>style.visibility</p:attrName>
                                        </p:attrNameLst>
                                      </p:cBhvr>
                                      <p:to>
                                        <p:strVal val="visible"/>
                                      </p:to>
                                    </p:set>
                                    <p:animEffect transition="in" filter="barn(inVertical)">
                                      <p:cBhvr>
                                        <p:cTn id="102" dur="500"/>
                                        <p:tgtEl>
                                          <p:spTgt spid="35848"/>
                                        </p:tgtEl>
                                      </p:cBhvr>
                                    </p:animEffect>
                                  </p:childTnLst>
                                </p:cTn>
                              </p:par>
                            </p:childTnLst>
                          </p:cTn>
                        </p:par>
                      </p:childTnLst>
                    </p:cTn>
                  </p:par>
                  <p:par>
                    <p:cTn id="103" fill="hold">
                      <p:stCondLst>
                        <p:cond delay="indefinite"/>
                      </p:stCondLst>
                      <p:childTnLst>
                        <p:par>
                          <p:cTn id="104" fill="hold">
                            <p:stCondLst>
                              <p:cond delay="0"/>
                            </p:stCondLst>
                            <p:childTnLst>
                              <p:par>
                                <p:cTn id="105" presetID="6" presetClass="entr" presetSubtype="16" fill="hold" grpId="0" nodeType="clickEffect">
                                  <p:stCondLst>
                                    <p:cond delay="0"/>
                                  </p:stCondLst>
                                  <p:childTnLst>
                                    <p:set>
                                      <p:cBhvr>
                                        <p:cTn id="106" dur="1" fill="hold">
                                          <p:stCondLst>
                                            <p:cond delay="0"/>
                                          </p:stCondLst>
                                        </p:cTn>
                                        <p:tgtEl>
                                          <p:spTgt spid="76"/>
                                        </p:tgtEl>
                                        <p:attrNameLst>
                                          <p:attrName>style.visibility</p:attrName>
                                        </p:attrNameLst>
                                      </p:cBhvr>
                                      <p:to>
                                        <p:strVal val="visible"/>
                                      </p:to>
                                    </p:set>
                                    <p:animEffect transition="in" filter="circle(in)">
                                      <p:cBhvr>
                                        <p:cTn id="107" dur="2000"/>
                                        <p:tgtEl>
                                          <p:spTgt spid="76"/>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nodeType="clickEffect">
                                  <p:stCondLst>
                                    <p:cond delay="0"/>
                                  </p:stCondLst>
                                  <p:childTnLst>
                                    <p:set>
                                      <p:cBhvr>
                                        <p:cTn id="111" dur="1" fill="hold">
                                          <p:stCondLst>
                                            <p:cond delay="0"/>
                                          </p:stCondLst>
                                        </p:cTn>
                                        <p:tgtEl>
                                          <p:spTgt spid="35850"/>
                                        </p:tgtEl>
                                        <p:attrNameLst>
                                          <p:attrName>style.visibility</p:attrName>
                                        </p:attrNameLst>
                                      </p:cBhvr>
                                      <p:to>
                                        <p:strVal val="visible"/>
                                      </p:to>
                                    </p:set>
                                    <p:animEffect transition="in" filter="barn(inVertical)">
                                      <p:cBhvr>
                                        <p:cTn id="112" dur="500"/>
                                        <p:tgtEl>
                                          <p:spTgt spid="35850"/>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grpId="0" nodeType="clickEffect">
                                  <p:stCondLst>
                                    <p:cond delay="0"/>
                                  </p:stCondLst>
                                  <p:childTnLst>
                                    <p:set>
                                      <p:cBhvr>
                                        <p:cTn id="116" dur="1" fill="hold">
                                          <p:stCondLst>
                                            <p:cond delay="0"/>
                                          </p:stCondLst>
                                        </p:cTn>
                                        <p:tgtEl>
                                          <p:spTgt spid="79"/>
                                        </p:tgtEl>
                                        <p:attrNameLst>
                                          <p:attrName>style.visibility</p:attrName>
                                        </p:attrNameLst>
                                      </p:cBhvr>
                                      <p:to>
                                        <p:strVal val="visible"/>
                                      </p:to>
                                    </p:set>
                                    <p:animEffect transition="in" filter="wipe(down)">
                                      <p:cBhvr>
                                        <p:cTn id="117" dur="500"/>
                                        <p:tgtEl>
                                          <p:spTgt spid="79"/>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nodeType="clickEffect">
                                  <p:stCondLst>
                                    <p:cond delay="0"/>
                                  </p:stCondLst>
                                  <p:childTnLst>
                                    <p:set>
                                      <p:cBhvr>
                                        <p:cTn id="121" dur="1" fill="hold">
                                          <p:stCondLst>
                                            <p:cond delay="0"/>
                                          </p:stCondLst>
                                        </p:cTn>
                                        <p:tgtEl>
                                          <p:spTgt spid="35854"/>
                                        </p:tgtEl>
                                        <p:attrNameLst>
                                          <p:attrName>style.visibility</p:attrName>
                                        </p:attrNameLst>
                                      </p:cBhvr>
                                      <p:to>
                                        <p:strVal val="visible"/>
                                      </p:to>
                                    </p:set>
                                    <p:animEffect transition="in" filter="barn(inVertical)">
                                      <p:cBhvr>
                                        <p:cTn id="122" dur="500"/>
                                        <p:tgtEl>
                                          <p:spTgt spid="35854"/>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84"/>
                                        </p:tgtEl>
                                        <p:attrNameLst>
                                          <p:attrName>style.visibility</p:attrName>
                                        </p:attrNameLst>
                                      </p:cBhvr>
                                      <p:to>
                                        <p:strVal val="visible"/>
                                      </p:to>
                                    </p:set>
                                    <p:animEffect transition="in" filter="wipe(down)">
                                      <p:cBhvr>
                                        <p:cTn id="127" dur="500"/>
                                        <p:tgtEl>
                                          <p:spTgt spid="84"/>
                                        </p:tgtEl>
                                      </p:cBhvr>
                                    </p:animEffect>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nodeType="clickEffect">
                                  <p:stCondLst>
                                    <p:cond delay="0"/>
                                  </p:stCondLst>
                                  <p:childTnLst>
                                    <p:set>
                                      <p:cBhvr>
                                        <p:cTn id="131" dur="1" fill="hold">
                                          <p:stCondLst>
                                            <p:cond delay="0"/>
                                          </p:stCondLst>
                                        </p:cTn>
                                        <p:tgtEl>
                                          <p:spTgt spid="35856"/>
                                        </p:tgtEl>
                                        <p:attrNameLst>
                                          <p:attrName>style.visibility</p:attrName>
                                        </p:attrNameLst>
                                      </p:cBhvr>
                                      <p:to>
                                        <p:strVal val="visible"/>
                                      </p:to>
                                    </p:set>
                                    <p:animEffect transition="in" filter="barn(inVertical)">
                                      <p:cBhvr>
                                        <p:cTn id="132" dur="500"/>
                                        <p:tgtEl>
                                          <p:spTgt spid="35856"/>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4" fill="hold" grpId="0" nodeType="clickEffect">
                                  <p:stCondLst>
                                    <p:cond delay="0"/>
                                  </p:stCondLst>
                                  <p:childTnLst>
                                    <p:set>
                                      <p:cBhvr>
                                        <p:cTn id="136" dur="1" fill="hold">
                                          <p:stCondLst>
                                            <p:cond delay="0"/>
                                          </p:stCondLst>
                                        </p:cTn>
                                        <p:tgtEl>
                                          <p:spTgt spid="85"/>
                                        </p:tgtEl>
                                        <p:attrNameLst>
                                          <p:attrName>style.visibility</p:attrName>
                                        </p:attrNameLst>
                                      </p:cBhvr>
                                      <p:to>
                                        <p:strVal val="visible"/>
                                      </p:to>
                                    </p:set>
                                    <p:animEffect transition="in" filter="wipe(down)">
                                      <p:cBhvr>
                                        <p:cTn id="137"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9" grpId="0" animBg="1"/>
      <p:bldP spid="44" grpId="0" animBg="1"/>
      <p:bldP spid="45" grpId="0" animBg="1"/>
      <p:bldP spid="51" grpId="0" animBg="1"/>
      <p:bldP spid="56" grpId="0" animBg="1"/>
      <p:bldP spid="59" grpId="0" animBg="1"/>
      <p:bldP spid="67" grpId="0" animBg="1"/>
      <p:bldP spid="70" grpId="0" animBg="1"/>
      <p:bldP spid="73" grpId="0" animBg="1"/>
      <p:bldP spid="76" grpId="0" animBg="1"/>
      <p:bldP spid="79" grpId="0" animBg="1"/>
      <p:bldP spid="84" grpId="0" animBg="1"/>
      <p:bldP spid="8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3"/>
          <p:cNvSpPr txBox="1">
            <a:spLocks noChangeArrowheads="1"/>
          </p:cNvSpPr>
          <p:nvPr/>
        </p:nvSpPr>
        <p:spPr bwMode="auto">
          <a:xfrm>
            <a:off x="3022600" y="93663"/>
            <a:ext cx="2717800" cy="5842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200" b="1">
                <a:solidFill>
                  <a:schemeClr val="bg1"/>
                </a:solidFill>
                <a:latin typeface="Times New Roman" pitchFamily="18" charset="0"/>
                <a:cs typeface="Times New Roman" pitchFamily="18" charset="0"/>
              </a:rPr>
              <a:t>LUYỆN TẬP</a:t>
            </a:r>
          </a:p>
        </p:txBody>
      </p:sp>
      <p:sp>
        <p:nvSpPr>
          <p:cNvPr id="11" name="TextBox 4"/>
          <p:cNvSpPr txBox="1">
            <a:spLocks noChangeArrowheads="1"/>
          </p:cNvSpPr>
          <p:nvPr/>
        </p:nvSpPr>
        <p:spPr bwMode="auto">
          <a:xfrm>
            <a:off x="457200" y="677863"/>
            <a:ext cx="8229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pPr>
            <a:r>
              <a:rPr lang="en-US" sz="2400" b="1" u="sng" dirty="0" err="1">
                <a:latin typeface="Times New Roman" pitchFamily="18" charset="0"/>
                <a:cs typeface="Times New Roman" pitchFamily="18" charset="0"/>
              </a:rPr>
              <a:t>Bài</a:t>
            </a:r>
            <a:r>
              <a:rPr lang="en-US" sz="2400" b="1" u="sng" dirty="0">
                <a:latin typeface="Times New Roman" pitchFamily="18" charset="0"/>
                <a:cs typeface="Times New Roman" pitchFamily="18" charset="0"/>
              </a:rPr>
              <a:t> 1</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thực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hiện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phép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tính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tìm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dấu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thích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hợp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thay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dấu</a:t>
            </a:r>
            <a:r>
              <a:rPr lang="en-US" sz="2400" b="1" dirty="0">
                <a:latin typeface="Times New Roman" pitchFamily="18" charset="0"/>
                <a:cs typeface="Times New Roman" pitchFamily="18" charset="0"/>
              </a:rPr>
              <a:t> ? ở </a:t>
            </a:r>
            <a:r>
              <a:rPr lang="en-US" sz="2400" b="1" dirty="0" err="1">
                <a:latin typeface="Times New Roman" pitchFamily="18" charset="0"/>
                <a:cs typeface="Times New Roman" pitchFamily="18" charset="0"/>
              </a:rPr>
              <a:t>bảng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sau</a:t>
            </a:r>
            <a:r>
              <a:rPr lang="en-US" sz="2400" b="1" dirty="0">
                <a:latin typeface="Times New Roman" pitchFamily="18" charset="0"/>
                <a:cs typeface="Times New Roman" pitchFamily="18" charset="0"/>
              </a:rPr>
              <a:t>:</a:t>
            </a:r>
          </a:p>
        </p:txBody>
      </p:sp>
      <p:graphicFrame>
        <p:nvGraphicFramePr>
          <p:cNvPr id="9" name="Table 8"/>
          <p:cNvGraphicFramePr>
            <a:graphicFrameLocks noGrp="1"/>
          </p:cNvGraphicFramePr>
          <p:nvPr>
            <p:extLst>
              <p:ext uri="{D42A27DB-BD31-4B8C-83A1-F6EECF244321}">
                <p14:modId xmlns:p14="http://schemas.microsoft.com/office/powerpoint/2010/main" val="4056187152"/>
              </p:ext>
            </p:extLst>
          </p:nvPr>
        </p:nvGraphicFramePr>
        <p:xfrm>
          <a:off x="457200" y="2057400"/>
          <a:ext cx="8229600" cy="396240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792480">
                <a:tc>
                  <a:txBody>
                    <a:bodyPr/>
                    <a:lstStyle/>
                    <a:p>
                      <a:pPr algn="ctr"/>
                      <a:r>
                        <a:rPr lang="en-US" sz="2800" b="1" dirty="0" smtClean="0">
                          <a:latin typeface="Times New Roman" pitchFamily="18" charset="0"/>
                          <a:cs typeface="Times New Roman" pitchFamily="18" charset="0"/>
                        </a:rPr>
                        <a:t>a</a:t>
                      </a:r>
                      <a:endParaRPr lang="en-US" sz="2800"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800" b="1" dirty="0" smtClean="0">
                          <a:latin typeface="Times New Roman" pitchFamily="18" charset="0"/>
                          <a:cs typeface="Times New Roman" pitchFamily="18" charset="0"/>
                        </a:rPr>
                        <a:t>b</a:t>
                      </a:r>
                      <a:endParaRPr lang="en-US" sz="2800"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800" b="1" dirty="0" err="1" smtClean="0">
                          <a:latin typeface="Times New Roman" pitchFamily="18" charset="0"/>
                          <a:cs typeface="Times New Roman" pitchFamily="18" charset="0"/>
                        </a:rPr>
                        <a:t>Dấu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của</a:t>
                      </a:r>
                      <a:r>
                        <a:rPr lang="en-US" sz="2800" b="1" baseline="0" dirty="0" smtClean="0">
                          <a:latin typeface="Times New Roman" pitchFamily="18" charset="0"/>
                          <a:cs typeface="Times New Roman" pitchFamily="18" charset="0"/>
                        </a:rPr>
                        <a:t> (a + b)</a:t>
                      </a:r>
                      <a:endParaRPr lang="en-US" sz="2800"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0000"/>
                  </a:ext>
                </a:extLst>
              </a:tr>
              <a:tr h="792480">
                <a:tc>
                  <a:txBody>
                    <a:bodyPr/>
                    <a:lstStyle/>
                    <a:p>
                      <a:pPr algn="ctr"/>
                      <a:r>
                        <a:rPr lang="en-US" sz="2800" b="1" dirty="0" smtClean="0">
                          <a:latin typeface="Times New Roman" pitchFamily="18" charset="0"/>
                          <a:cs typeface="Times New Roman" pitchFamily="18" charset="0"/>
                        </a:rPr>
                        <a:t>25</a:t>
                      </a:r>
                      <a:endParaRPr lang="en-US" sz="2800"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smtClean="0">
                          <a:latin typeface="Times New Roman" pitchFamily="18" charset="0"/>
                          <a:cs typeface="Times New Roman" pitchFamily="18" charset="0"/>
                        </a:rPr>
                        <a:t>46</a:t>
                      </a:r>
                      <a:endParaRPr lang="en-US" sz="2800"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92480">
                <a:tc>
                  <a:txBody>
                    <a:bodyPr/>
                    <a:lstStyle/>
                    <a:p>
                      <a:pPr algn="ctr"/>
                      <a:r>
                        <a:rPr lang="en-US" sz="2800" b="1" dirty="0" smtClean="0">
                          <a:latin typeface="Times New Roman" pitchFamily="18" charset="0"/>
                          <a:cs typeface="Times New Roman" pitchFamily="18" charset="0"/>
                        </a:rPr>
                        <a:t>-51</a:t>
                      </a:r>
                      <a:endParaRPr lang="en-US" sz="2800"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smtClean="0">
                          <a:latin typeface="Times New Roman" pitchFamily="18" charset="0"/>
                          <a:cs typeface="Times New Roman" pitchFamily="18" charset="0"/>
                        </a:rPr>
                        <a:t>-37</a:t>
                      </a:r>
                      <a:endParaRPr lang="en-US" sz="2800"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92480">
                <a:tc>
                  <a:txBody>
                    <a:bodyPr/>
                    <a:lstStyle/>
                    <a:p>
                      <a:pPr algn="ctr"/>
                      <a:r>
                        <a:rPr lang="en-US" sz="2800" b="1" dirty="0" smtClean="0">
                          <a:latin typeface="Times New Roman" pitchFamily="18" charset="0"/>
                          <a:cs typeface="Times New Roman" pitchFamily="18" charset="0"/>
                        </a:rPr>
                        <a:t>-234</a:t>
                      </a:r>
                      <a:endParaRPr lang="en-US" sz="2800"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smtClean="0">
                          <a:latin typeface="Times New Roman" pitchFamily="18" charset="0"/>
                          <a:cs typeface="Times New Roman" pitchFamily="18" charset="0"/>
                        </a:rPr>
                        <a:t>112</a:t>
                      </a:r>
                      <a:endParaRPr lang="en-US" sz="2800"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792480">
                <a:tc>
                  <a:txBody>
                    <a:bodyPr/>
                    <a:lstStyle/>
                    <a:p>
                      <a:pPr algn="ctr"/>
                      <a:r>
                        <a:rPr lang="en-US" sz="2800" b="1" dirty="0" smtClean="0">
                          <a:latin typeface="Times New Roman" pitchFamily="18" charset="0"/>
                          <a:cs typeface="Times New Roman" pitchFamily="18" charset="0"/>
                        </a:rPr>
                        <a:t>2027</a:t>
                      </a:r>
                      <a:endParaRPr lang="en-US" sz="2800"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smtClean="0">
                          <a:latin typeface="Times New Roman" pitchFamily="18" charset="0"/>
                          <a:cs typeface="Times New Roman" pitchFamily="18" charset="0"/>
                        </a:rPr>
                        <a:t>-2021</a:t>
                      </a:r>
                      <a:endParaRPr lang="en-US" sz="2800"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70" name="TextBox 4"/>
          <p:cNvSpPr txBox="1">
            <a:spLocks noChangeArrowheads="1"/>
          </p:cNvSpPr>
          <p:nvPr/>
        </p:nvSpPr>
        <p:spPr bwMode="auto">
          <a:xfrm>
            <a:off x="6896100" y="2882900"/>
            <a:ext cx="685800" cy="661988"/>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150000"/>
              </a:lnSpc>
            </a:pPr>
            <a:r>
              <a:rPr lang="en-US" sz="2800" b="1">
                <a:latin typeface="Times New Roman" pitchFamily="18" charset="0"/>
                <a:cs typeface="Times New Roman" pitchFamily="18" charset="0"/>
              </a:rPr>
              <a:t>+</a:t>
            </a:r>
          </a:p>
        </p:txBody>
      </p:sp>
      <p:sp>
        <p:nvSpPr>
          <p:cNvPr id="71" name="TextBox 4"/>
          <p:cNvSpPr txBox="1">
            <a:spLocks noChangeArrowheads="1"/>
          </p:cNvSpPr>
          <p:nvPr/>
        </p:nvSpPr>
        <p:spPr bwMode="auto">
          <a:xfrm>
            <a:off x="6896100" y="3695700"/>
            <a:ext cx="685800" cy="661988"/>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150000"/>
              </a:lnSpc>
            </a:pPr>
            <a:r>
              <a:rPr lang="en-US" sz="2800" b="1">
                <a:latin typeface="Times New Roman" pitchFamily="18" charset="0"/>
                <a:cs typeface="Times New Roman" pitchFamily="18" charset="0"/>
              </a:rPr>
              <a:t>– </a:t>
            </a:r>
          </a:p>
        </p:txBody>
      </p:sp>
      <p:sp>
        <p:nvSpPr>
          <p:cNvPr id="72" name="TextBox 4"/>
          <p:cNvSpPr txBox="1">
            <a:spLocks noChangeArrowheads="1"/>
          </p:cNvSpPr>
          <p:nvPr/>
        </p:nvSpPr>
        <p:spPr bwMode="auto">
          <a:xfrm>
            <a:off x="6896986" y="4495413"/>
            <a:ext cx="685800" cy="661988"/>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150000"/>
              </a:lnSpc>
            </a:pPr>
            <a:r>
              <a:rPr lang="en-US" sz="2800" b="1">
                <a:latin typeface="Times New Roman" pitchFamily="18" charset="0"/>
                <a:cs typeface="Times New Roman" pitchFamily="18" charset="0"/>
              </a:rPr>
              <a:t>– </a:t>
            </a:r>
          </a:p>
        </p:txBody>
      </p:sp>
      <p:sp>
        <p:nvSpPr>
          <p:cNvPr id="73" name="TextBox 4"/>
          <p:cNvSpPr txBox="1">
            <a:spLocks noChangeArrowheads="1"/>
          </p:cNvSpPr>
          <p:nvPr/>
        </p:nvSpPr>
        <p:spPr bwMode="auto">
          <a:xfrm>
            <a:off x="6896986" y="5257800"/>
            <a:ext cx="685800" cy="661988"/>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150000"/>
              </a:lnSpc>
            </a:pPr>
            <a:r>
              <a:rPr lang="en-US" sz="2800" b="1">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barn(inVertical)">
                                      <p:cBhvr>
                                        <p:cTn id="17" dur="500"/>
                                        <p:tgtEl>
                                          <p:spTgt spid="7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barn(inVertical)">
                                      <p:cBhvr>
                                        <p:cTn id="22" dur="500"/>
                                        <p:tgtEl>
                                          <p:spTgt spid="7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2"/>
                                        </p:tgtEl>
                                        <p:attrNameLst>
                                          <p:attrName>style.visibility</p:attrName>
                                        </p:attrNameLst>
                                      </p:cBhvr>
                                      <p:to>
                                        <p:strVal val="visible"/>
                                      </p:to>
                                    </p:set>
                                    <p:animEffect transition="in" filter="barn(inVertical)">
                                      <p:cBhvr>
                                        <p:cTn id="27" dur="500"/>
                                        <p:tgtEl>
                                          <p:spTgt spid="7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3"/>
                                        </p:tgtEl>
                                        <p:attrNameLst>
                                          <p:attrName>style.visibility</p:attrName>
                                        </p:attrNameLst>
                                      </p:cBhvr>
                                      <p:to>
                                        <p:strVal val="visible"/>
                                      </p:to>
                                    </p:set>
                                    <p:animEffect transition="in" filter="barn(inVertical)">
                                      <p:cBhvr>
                                        <p:cTn id="32"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0" grpId="0" animBg="1"/>
      <p:bldP spid="71" grpId="0" animBg="1"/>
      <p:bldP spid="72" grpId="0" animBg="1"/>
      <p:bldP spid="7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3229470" y="728667"/>
            <a:ext cx="5673172" cy="5292154"/>
          </a:xfrm>
          <a:prstGeom prst="rect">
            <a:avLst/>
          </a:prstGeom>
        </p:spPr>
      </p:pic>
      <p:pic>
        <p:nvPicPr>
          <p:cNvPr id="138" name="Picture 1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1" y="948"/>
            <a:ext cx="9140452" cy="6858767"/>
          </a:xfrm>
          <a:prstGeom prst="rect">
            <a:avLst/>
          </a:prstGeom>
        </p:spPr>
      </p:pic>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93649" y="739513"/>
            <a:ext cx="1988993" cy="2651990"/>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5744" y="1090663"/>
            <a:ext cx="1979858" cy="2639810"/>
          </a:xfrm>
          <a:prstGeom prst="rect">
            <a:avLst/>
          </a:prstGeom>
        </p:spPr>
      </p:pic>
      <p:pic>
        <p:nvPicPr>
          <p:cNvPr id="126" name="den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22783" y="738003"/>
            <a:ext cx="1979858" cy="2645893"/>
          </a:xfrm>
          <a:prstGeom prst="rect">
            <a:avLst/>
          </a:prstGeom>
        </p:spPr>
      </p:pic>
      <p:pic>
        <p:nvPicPr>
          <p:cNvPr id="127" name="den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29469" y="3020060"/>
            <a:ext cx="1988993" cy="2651990"/>
          </a:xfrm>
          <a:prstGeom prst="rect">
            <a:avLst/>
          </a:prstGeom>
        </p:spPr>
      </p:pic>
      <p:pic>
        <p:nvPicPr>
          <p:cNvPr id="128" name="den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50744" y="3371485"/>
            <a:ext cx="1979858" cy="2639810"/>
          </a:xfrm>
          <a:prstGeom prst="rect">
            <a:avLst/>
          </a:prstGeom>
        </p:spPr>
      </p:pic>
      <p:pic>
        <p:nvPicPr>
          <p:cNvPr id="129" name="den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56245" y="3018790"/>
            <a:ext cx="1988993" cy="2651990"/>
          </a:xfrm>
          <a:prstGeom prst="rect">
            <a:avLst/>
          </a:prstGeom>
        </p:spPr>
      </p:pic>
      <p:pic>
        <p:nvPicPr>
          <p:cNvPr id="146" name="Picture 1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3977" y="1101453"/>
            <a:ext cx="876446" cy="1168595"/>
          </a:xfrm>
          <a:prstGeom prst="rect">
            <a:avLst/>
          </a:prstGeom>
        </p:spPr>
      </p:pic>
      <p:pic>
        <p:nvPicPr>
          <p:cNvPr id="147" name="Picture 1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27" y="883976"/>
            <a:ext cx="795830" cy="1061107"/>
          </a:xfrm>
          <a:prstGeom prst="rect">
            <a:avLst/>
          </a:prstGeom>
        </p:spPr>
      </p:pic>
      <p:pic>
        <p:nvPicPr>
          <p:cNvPr id="148" name="Picture 1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66188" y="1738169"/>
            <a:ext cx="845678" cy="1127571"/>
          </a:xfrm>
          <a:prstGeom prst="rect">
            <a:avLst/>
          </a:prstGeom>
        </p:spPr>
      </p:pic>
      <p:pic>
        <p:nvPicPr>
          <p:cNvPr id="149" name="Picture 1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3519" y="-974833"/>
            <a:ext cx="1321423" cy="6059949"/>
          </a:xfrm>
          <a:prstGeom prst="rect">
            <a:avLst/>
          </a:prstGeom>
        </p:spPr>
      </p:pic>
      <p:pic>
        <p:nvPicPr>
          <p:cNvPr id="150" name="Picture 14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28454" y="5085117"/>
            <a:ext cx="485775" cy="904875"/>
          </a:xfrm>
          <a:prstGeom prst="rect">
            <a:avLst/>
          </a:prstGeom>
        </p:spPr>
      </p:pic>
      <p:pic>
        <p:nvPicPr>
          <p:cNvPr id="159" name="Picture 158">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252565" y="5852160"/>
            <a:ext cx="885616"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9527" y="-671549"/>
            <a:ext cx="457200" cy="609600"/>
          </a:xfrm>
          <a:prstGeom prst="rect">
            <a:avLst/>
          </a:prstGeom>
        </p:spPr>
      </p:pic>
      <p:pic>
        <p:nvPicPr>
          <p:cNvPr id="139" name="mau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493648" y="738002"/>
            <a:ext cx="1988993" cy="2651990"/>
          </a:xfrm>
          <a:prstGeom prst="rect">
            <a:avLst/>
          </a:prstGeom>
        </p:spPr>
      </p:pic>
      <p:pic>
        <p:nvPicPr>
          <p:cNvPr id="140" name="mau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215745" y="1090663"/>
            <a:ext cx="1975306" cy="2639810"/>
          </a:xfrm>
          <a:prstGeom prst="rect">
            <a:avLst/>
          </a:prstGeom>
        </p:spPr>
      </p:pic>
      <p:pic>
        <p:nvPicPr>
          <p:cNvPr id="141" name="mau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922783" y="738002"/>
            <a:ext cx="1979858" cy="2639810"/>
          </a:xfrm>
          <a:prstGeom prst="rect">
            <a:avLst/>
          </a:prstGeom>
        </p:spPr>
      </p:pic>
      <p:pic>
        <p:nvPicPr>
          <p:cNvPr id="142" name="mau4">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229469" y="3020060"/>
            <a:ext cx="1988993" cy="2651990"/>
          </a:xfrm>
          <a:prstGeom prst="rect">
            <a:avLst/>
          </a:prstGeom>
        </p:spPr>
      </p:pic>
      <p:pic>
        <p:nvPicPr>
          <p:cNvPr id="143" name="mau5">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950744" y="3381011"/>
            <a:ext cx="1975306" cy="2639810"/>
          </a:xfrm>
          <a:prstGeom prst="rect">
            <a:avLst/>
          </a:prstGeom>
        </p:spPr>
      </p:pic>
      <p:pic>
        <p:nvPicPr>
          <p:cNvPr id="144" name="mau6">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656245" y="3018790"/>
            <a:ext cx="1988993" cy="2651990"/>
          </a:xfrm>
          <a:prstGeom prst="rect">
            <a:avLst/>
          </a:prstGeom>
        </p:spPr>
      </p:pic>
      <p:sp>
        <p:nvSpPr>
          <p:cNvPr id="3" name="Rectangle 2"/>
          <p:cNvSpPr/>
          <p:nvPr/>
        </p:nvSpPr>
        <p:spPr>
          <a:xfrm>
            <a:off x="2550017" y="6351270"/>
            <a:ext cx="1702926" cy="345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78449" y="5852161"/>
            <a:ext cx="1045773" cy="168661"/>
          </a:xfrm>
          <a:prstGeom prst="roundRect">
            <a:avLst/>
          </a:prstGeom>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6" name="Rounded Rectangle 5"/>
          <p:cNvSpPr/>
          <p:nvPr/>
        </p:nvSpPr>
        <p:spPr>
          <a:xfrm>
            <a:off x="0" y="1854558"/>
            <a:ext cx="1023871" cy="206390"/>
          </a:xfrm>
          <a:prstGeom prst="roundRect">
            <a:avLst/>
          </a:prstGeom>
          <a:solidFill>
            <a:srgbClr val="603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986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6000" b="-36000"/>
          </a:stretch>
        </a:blipFill>
        <a:effectLst/>
      </p:bgPr>
    </p:bg>
    <p:spTree>
      <p:nvGrpSpPr>
        <p:cNvPr id="1" name=""/>
        <p:cNvGrpSpPr/>
        <p:nvPr/>
      </p:nvGrpSpPr>
      <p:grpSpPr>
        <a:xfrm>
          <a:off x="0" y="0"/>
          <a:ext cx="0" cy="0"/>
          <a:chOff x="0" y="0"/>
          <a:chExt cx="0" cy="0"/>
        </a:xfrm>
      </p:grpSpPr>
      <p:pic>
        <p:nvPicPr>
          <p:cNvPr id="3078" name="Picture 6" descr="Những Loài Hoa Đẹp Nhất Thế Giới Hiện N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0"/>
            <a:ext cx="9131300" cy="7010400"/>
          </a:xfrm>
          <a:prstGeom prst="rect">
            <a:avLst/>
          </a:prstGeom>
          <a:noFill/>
          <a:extLst>
            <a:ext uri="{909E8E84-426E-40DD-AFC4-6F175D3DCCD1}">
              <a14:hiddenFill xmlns:a14="http://schemas.microsoft.com/office/drawing/2010/main">
                <a:solidFill>
                  <a:srgbClr val="FFFFFF"/>
                </a:solidFill>
              </a14:hiddenFill>
            </a:ext>
          </a:extLst>
        </p:spPr>
      </p:pic>
      <p:sp>
        <p:nvSpPr>
          <p:cNvPr id="40" name="Snip Diagonal Corner Rectangle 39"/>
          <p:cNvSpPr/>
          <p:nvPr/>
        </p:nvSpPr>
        <p:spPr>
          <a:xfrm>
            <a:off x="702078" y="160337"/>
            <a:ext cx="7892143" cy="2227943"/>
          </a:xfrm>
          <a:prstGeom prst="snip2Diag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Times New Roman" pitchFamily="18" charset="0"/>
                <a:cs typeface="Times New Roman" pitchFamily="18" charset="0"/>
              </a:rPr>
              <a:t>2025 + (- 2025) =?</a:t>
            </a:r>
            <a:endParaRPr lang="en-US" sz="3200" b="1" dirty="0">
              <a:solidFill>
                <a:schemeClr val="tx1"/>
              </a:solidFill>
              <a:latin typeface="Times New Roman" pitchFamily="18" charset="0"/>
              <a:cs typeface="Times New Roman" pitchFamily="18" charset="0"/>
            </a:endParaRPr>
          </a:p>
        </p:txBody>
      </p:sp>
      <p:sp>
        <p:nvSpPr>
          <p:cNvPr id="50" name="Snip Diagonal Corner Rectangle 49"/>
          <p:cNvSpPr/>
          <p:nvPr/>
        </p:nvSpPr>
        <p:spPr>
          <a:xfrm>
            <a:off x="621920" y="4005790"/>
            <a:ext cx="7892143" cy="2227943"/>
          </a:xfrm>
          <a:prstGeom prst="snip2DiagRect">
            <a:avLst/>
          </a:prstGeom>
          <a:solidFill>
            <a:schemeClr val="accent6">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itchFamily="18" charset="0"/>
                <a:cs typeface="Times New Roman" pitchFamily="18" charset="0"/>
              </a:rPr>
              <a:t>2025 + (- 2025) </a:t>
            </a:r>
            <a:r>
              <a:rPr lang="en-US" sz="3200" b="1" dirty="0" smtClean="0">
                <a:solidFill>
                  <a:schemeClr val="tx1"/>
                </a:solidFill>
                <a:latin typeface="Times New Roman" pitchFamily="18" charset="0"/>
                <a:cs typeface="Times New Roman" pitchFamily="18" charset="0"/>
              </a:rPr>
              <a:t>=0</a:t>
            </a:r>
            <a:endParaRPr lang="en-US" sz="3200" b="1" dirty="0">
              <a:solidFill>
                <a:schemeClr val="tx1"/>
              </a:solidFill>
              <a:latin typeface="Times New Roman" pitchFamily="18" charset="0"/>
              <a:cs typeface="Times New Roman" pitchFamily="18" charset="0"/>
            </a:endParaRPr>
          </a:p>
        </p:txBody>
      </p:sp>
      <p:pic>
        <p:nvPicPr>
          <p:cNvPr id="46" name="Picture 4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5200" y="5388206"/>
            <a:ext cx="1800225" cy="1468203"/>
          </a:xfrm>
          <a:prstGeom prst="rect">
            <a:avLst/>
          </a:prstGeom>
        </p:spPr>
      </p:pic>
      <p:sp>
        <p:nvSpPr>
          <p:cNvPr id="2" name="AutoShape 2" descr="Đố bạn biết đây là loài hoa gì????? - Những Loài Hoa Đẹp Nhất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Đố bạn biết đây là loài hoa gì????? - Những Loài Hoa Đẹp Nhất | Faceb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52516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hững mẫu hoa đẹp, ý nghĩa dành tặng người yêu ngày Valent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6841"/>
            <a:ext cx="9296400" cy="6953250"/>
          </a:xfrm>
          <a:prstGeom prst="rect">
            <a:avLst/>
          </a:prstGeom>
          <a:noFill/>
          <a:extLst>
            <a:ext uri="{909E8E84-426E-40DD-AFC4-6F175D3DCCD1}">
              <a14:hiddenFill xmlns:a14="http://schemas.microsoft.com/office/drawing/2010/main">
                <a:solidFill>
                  <a:srgbClr val="FFFFFF"/>
                </a:solidFill>
              </a14:hiddenFill>
            </a:ext>
          </a:extLst>
        </p:spPr>
      </p:pic>
      <p:sp>
        <p:nvSpPr>
          <p:cNvPr id="40" name="Snip Diagonal Corner Rectangle 39"/>
          <p:cNvSpPr/>
          <p:nvPr/>
        </p:nvSpPr>
        <p:spPr>
          <a:xfrm>
            <a:off x="625927" y="-96841"/>
            <a:ext cx="7892143" cy="2227943"/>
          </a:xfrm>
          <a:prstGeom prst="snip2Diag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35 + (- 135) = ?</a:t>
            </a: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50" name="Snip Diagonal Corner Rectangle 49"/>
          <p:cNvSpPr/>
          <p:nvPr/>
        </p:nvSpPr>
        <p:spPr>
          <a:xfrm>
            <a:off x="625928" y="3894364"/>
            <a:ext cx="7892143" cy="2227943"/>
          </a:xfrm>
          <a:prstGeom prst="snip2DiagRect">
            <a:avLst/>
          </a:prstGeom>
          <a:solidFill>
            <a:schemeClr val="accent6">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spcBef>
                <a:spcPts val="0"/>
              </a:spcBef>
              <a:spcAft>
                <a:spcPts val="0"/>
              </a:spcAft>
              <a:defRPr/>
            </a:pPr>
            <a:r>
              <a:rPr lang="en-US" sz="3200" b="1" dirty="0">
                <a:solidFill>
                  <a:schemeClr val="tx1"/>
                </a:solidFill>
                <a:latin typeface="Times New Roman" pitchFamily="18" charset="0"/>
                <a:cs typeface="Times New Roman" pitchFamily="18" charset="0"/>
              </a:rPr>
              <a:t>35 + (- 135) = </a:t>
            </a:r>
            <a:r>
              <a:rPr lang="en-US" sz="3200" b="1" dirty="0" smtClean="0">
                <a:solidFill>
                  <a:schemeClr val="tx1"/>
                </a:solidFill>
                <a:latin typeface="Times New Roman" pitchFamily="18" charset="0"/>
                <a:cs typeface="Times New Roman" pitchFamily="18" charset="0"/>
              </a:rPr>
              <a:t>- (135 – 35) = - 100</a:t>
            </a:r>
            <a:endParaRPr lang="en-US" sz="3200" b="1" dirty="0">
              <a:solidFill>
                <a:schemeClr val="tx1"/>
              </a:solidFill>
              <a:latin typeface="Times New Roman" pitchFamily="18" charset="0"/>
              <a:cs typeface="Times New Roman"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5200" y="5388206"/>
            <a:ext cx="1800225" cy="1468203"/>
          </a:xfrm>
          <a:prstGeom prst="rect">
            <a:avLst/>
          </a:prstGeom>
        </p:spPr>
      </p:pic>
    </p:spTree>
    <p:extLst>
      <p:ext uri="{BB962C8B-B14F-4D97-AF65-F5344CB8AC3E}">
        <p14:creationId xmlns:p14="http://schemas.microsoft.com/office/powerpoint/2010/main" val="119917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52 loài hoa đẹp nhất và ý nghĩa trên thế giới (phầ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224211" cy="6856409"/>
          </a:xfrm>
          <a:prstGeom prst="rect">
            <a:avLst/>
          </a:prstGeom>
          <a:noFill/>
          <a:extLst>
            <a:ext uri="{909E8E84-426E-40DD-AFC4-6F175D3DCCD1}">
              <a14:hiddenFill xmlns:a14="http://schemas.microsoft.com/office/drawing/2010/main">
                <a:solidFill>
                  <a:srgbClr val="FFFFFF"/>
                </a:solidFill>
              </a14:hiddenFill>
            </a:ext>
          </a:extLst>
        </p:spPr>
      </p:pic>
      <p:sp>
        <p:nvSpPr>
          <p:cNvPr id="40" name="Snip Diagonal Corner Rectangle 39"/>
          <p:cNvSpPr/>
          <p:nvPr/>
        </p:nvSpPr>
        <p:spPr>
          <a:xfrm>
            <a:off x="621920" y="152400"/>
            <a:ext cx="7892143" cy="2227943"/>
          </a:xfrm>
          <a:prstGeom prst="snip2Diag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chemeClr val="tx1"/>
                </a:solidFill>
                <a:effectLst/>
                <a:uLnTx/>
                <a:uFillTx/>
                <a:latin typeface="Times New Roman" pitchFamily="18" charset="0"/>
                <a:cs typeface="Times New Roman" pitchFamily="18" charset="0"/>
              </a:rPr>
              <a:t>Một</a:t>
            </a:r>
            <a:r>
              <a:rPr kumimoji="0" lang="en-US" sz="3200" b="1" i="0" u="none" strike="noStrike" kern="1200" cap="none" spc="0" normalizeH="0" noProof="0" dirty="0" smtClean="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chemeClr val="tx1"/>
                </a:solidFill>
                <a:effectLst/>
                <a:uLnTx/>
                <a:uFillTx/>
                <a:latin typeface="Times New Roman" pitchFamily="18" charset="0"/>
                <a:cs typeface="Times New Roman" pitchFamily="18" charset="0"/>
              </a:rPr>
              <a:t>chiếc</a:t>
            </a:r>
            <a:r>
              <a:rPr kumimoji="0" lang="en-US" sz="3200" b="1" i="0" u="none" strike="noStrike" kern="1200" cap="none" spc="0" normalizeH="0" noProof="0" dirty="0" smtClean="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chemeClr val="tx1"/>
                </a:solidFill>
                <a:effectLst/>
                <a:uLnTx/>
                <a:uFillTx/>
                <a:latin typeface="Times New Roman" pitchFamily="18" charset="0"/>
                <a:cs typeface="Times New Roman" pitchFamily="18" charset="0"/>
              </a:rPr>
              <a:t>tàu</a:t>
            </a:r>
            <a:r>
              <a:rPr kumimoji="0" lang="en-US" sz="3200" b="1" i="0" u="none" strike="noStrike" kern="1200" cap="none" spc="0" normalizeH="0" noProof="0" dirty="0" smtClean="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chemeClr val="tx1"/>
                </a:solidFill>
                <a:effectLst/>
                <a:uLnTx/>
                <a:uFillTx/>
                <a:latin typeface="Times New Roman" pitchFamily="18" charset="0"/>
                <a:cs typeface="Times New Roman" pitchFamily="18" charset="0"/>
              </a:rPr>
              <a:t>ngầm</a:t>
            </a:r>
            <a:r>
              <a:rPr kumimoji="0" lang="en-US" sz="3200" b="1" i="0" u="none" strike="noStrike" kern="1200" cap="none" spc="0" normalizeH="0" noProof="0" dirty="0" smtClean="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chemeClr val="tx1"/>
                </a:solidFill>
                <a:effectLst/>
                <a:uLnTx/>
                <a:uFillTx/>
                <a:latin typeface="Times New Roman" pitchFamily="18" charset="0"/>
                <a:cs typeface="Times New Roman" pitchFamily="18" charset="0"/>
              </a:rPr>
              <a:t>đang</a:t>
            </a:r>
            <a:r>
              <a:rPr kumimoji="0" lang="en-US" sz="3200" b="1" i="0" u="none" strike="noStrike" kern="1200" cap="none" spc="0" normalizeH="0" noProof="0" dirty="0" smtClean="0">
                <a:ln>
                  <a:noFill/>
                </a:ln>
                <a:solidFill>
                  <a:schemeClr val="tx1"/>
                </a:solidFill>
                <a:effectLst/>
                <a:uLnTx/>
                <a:uFillTx/>
                <a:latin typeface="Times New Roman" pitchFamily="18" charset="0"/>
                <a:cs typeface="Times New Roman" pitchFamily="18" charset="0"/>
              </a:rPr>
              <a:t> ở </a:t>
            </a:r>
            <a:r>
              <a:rPr kumimoji="0" lang="en-US" sz="3200" b="1" i="0" u="none" strike="noStrike" kern="1200" cap="none" spc="0" normalizeH="0" noProof="0" dirty="0" err="1" smtClean="0">
                <a:ln>
                  <a:noFill/>
                </a:ln>
                <a:solidFill>
                  <a:schemeClr val="tx1"/>
                </a:solidFill>
                <a:effectLst/>
                <a:uLnTx/>
                <a:uFillTx/>
                <a:latin typeface="Times New Roman" pitchFamily="18" charset="0"/>
                <a:cs typeface="Times New Roman" pitchFamily="18" charset="0"/>
              </a:rPr>
              <a:t>độ</a:t>
            </a:r>
            <a:r>
              <a:rPr kumimoji="0" lang="en-US" sz="3200" b="1" i="0" u="none" strike="noStrike" kern="1200" cap="none" spc="0" normalizeH="0" noProof="0" dirty="0" smtClean="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chemeClr val="tx1"/>
                </a:solidFill>
                <a:effectLst/>
                <a:uLnTx/>
                <a:uFillTx/>
                <a:latin typeface="Times New Roman" pitchFamily="18" charset="0"/>
                <a:cs typeface="Times New Roman" pitchFamily="18" charset="0"/>
              </a:rPr>
              <a:t>sâu</a:t>
            </a:r>
            <a:r>
              <a:rPr kumimoji="0" lang="en-US" sz="3200" b="1" i="0" u="none" strike="noStrike" kern="1200" cap="none" spc="0" normalizeH="0" noProof="0" dirty="0" smtClean="0">
                <a:ln>
                  <a:noFill/>
                </a:ln>
                <a:solidFill>
                  <a:schemeClr val="tx1"/>
                </a:solidFill>
                <a:effectLst/>
                <a:uLnTx/>
                <a:uFillTx/>
                <a:latin typeface="Times New Roman" pitchFamily="18" charset="0"/>
                <a:cs typeface="Times New Roman" pitchFamily="18" charset="0"/>
              </a:rPr>
              <a:t> 20m, </a:t>
            </a:r>
            <a:r>
              <a:rPr kumimoji="0" lang="en-US" sz="3200" b="1" i="0" u="none" strike="noStrike" kern="1200" cap="none" spc="0" normalizeH="0" noProof="0" dirty="0" err="1" smtClean="0">
                <a:ln>
                  <a:noFill/>
                </a:ln>
                <a:solidFill>
                  <a:schemeClr val="tx1"/>
                </a:solidFill>
                <a:effectLst/>
                <a:uLnTx/>
                <a:uFillTx/>
                <a:latin typeface="Times New Roman" pitchFamily="18" charset="0"/>
                <a:cs typeface="Times New Roman" pitchFamily="18" charset="0"/>
              </a:rPr>
              <a:t>tàu</a:t>
            </a:r>
            <a:r>
              <a:rPr kumimoji="0" lang="en-US" sz="3200" b="1" i="0" u="none" strike="noStrike" kern="1200" cap="none" spc="0" normalizeH="0" noProof="0" dirty="0" smtClean="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chemeClr val="tx1"/>
                </a:solidFill>
                <a:effectLst/>
                <a:uLnTx/>
                <a:uFillTx/>
                <a:latin typeface="Times New Roman" pitchFamily="18" charset="0"/>
                <a:cs typeface="Times New Roman" pitchFamily="18" charset="0"/>
              </a:rPr>
              <a:t>tiếp</a:t>
            </a:r>
            <a:r>
              <a:rPr kumimoji="0" lang="en-US" sz="3200" b="1" i="0" u="none" strike="noStrike" kern="1200" cap="none" spc="0" normalizeH="0" noProof="0" dirty="0" smtClean="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chemeClr val="tx1"/>
                </a:solidFill>
                <a:effectLst/>
                <a:uLnTx/>
                <a:uFillTx/>
                <a:latin typeface="Times New Roman" pitchFamily="18" charset="0"/>
                <a:cs typeface="Times New Roman" pitchFamily="18" charset="0"/>
              </a:rPr>
              <a:t>tục</a:t>
            </a:r>
            <a:r>
              <a:rPr kumimoji="0" lang="en-US" sz="3200" b="1" i="0" u="none" strike="noStrike" kern="1200" cap="none" spc="0" normalizeH="0" noProof="0" dirty="0" smtClean="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chemeClr val="tx1"/>
                </a:solidFill>
                <a:effectLst/>
                <a:uLnTx/>
                <a:uFillTx/>
                <a:latin typeface="Times New Roman" pitchFamily="18" charset="0"/>
                <a:cs typeface="Times New Roman" pitchFamily="18" charset="0"/>
              </a:rPr>
              <a:t>lặn</a:t>
            </a:r>
            <a:r>
              <a:rPr kumimoji="0" lang="en-US" sz="3200" b="1" i="0" u="none" strike="noStrike" kern="1200" cap="none" spc="0" normalizeH="0" noProof="0" dirty="0" smtClean="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chemeClr val="tx1"/>
                </a:solidFill>
                <a:effectLst/>
                <a:uLnTx/>
                <a:uFillTx/>
                <a:latin typeface="Times New Roman" pitchFamily="18" charset="0"/>
                <a:cs typeface="Times New Roman" pitchFamily="18" charset="0"/>
              </a:rPr>
              <a:t>thêm</a:t>
            </a:r>
            <a:r>
              <a:rPr kumimoji="0" lang="en-US" sz="3200" b="1" i="0" u="none" strike="noStrike" kern="1200" cap="none" spc="0" normalizeH="0" noProof="0" dirty="0" smtClean="0">
                <a:ln>
                  <a:noFill/>
                </a:ln>
                <a:solidFill>
                  <a:schemeClr val="tx1"/>
                </a:solidFill>
                <a:effectLst/>
                <a:uLnTx/>
                <a:uFillTx/>
                <a:latin typeface="Times New Roman" pitchFamily="18" charset="0"/>
                <a:cs typeface="Times New Roman" pitchFamily="18" charset="0"/>
              </a:rPr>
              <a:t> 15m </a:t>
            </a:r>
            <a:r>
              <a:rPr kumimoji="0" lang="en-US" sz="3200" b="1" i="0" u="none" strike="noStrike" kern="1200" cap="none" spc="0" normalizeH="0" noProof="0" dirty="0" err="1" smtClean="0">
                <a:ln>
                  <a:noFill/>
                </a:ln>
                <a:solidFill>
                  <a:schemeClr val="tx1"/>
                </a:solidFill>
                <a:effectLst/>
                <a:uLnTx/>
                <a:uFillTx/>
                <a:latin typeface="Times New Roman" pitchFamily="18" charset="0"/>
                <a:cs typeface="Times New Roman" pitchFamily="18" charset="0"/>
              </a:rPr>
              <a:t>nửa</a:t>
            </a:r>
            <a:r>
              <a:rPr kumimoji="0" lang="en-US" sz="3200" b="1" i="0" u="none" strike="noStrike" kern="1200" cap="none" spc="0" normalizeH="0" noProof="0" dirty="0" smtClean="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chemeClr val="tx1"/>
                </a:solidFill>
                <a:effectLst/>
                <a:uLnTx/>
                <a:uFillTx/>
                <a:latin typeface="Times New Roman" pitchFamily="18" charset="0"/>
                <a:cs typeface="Times New Roman" pitchFamily="18" charset="0"/>
              </a:rPr>
              <a:t>Hỏi</a:t>
            </a:r>
            <a:r>
              <a:rPr kumimoji="0" lang="en-US" sz="3200" b="1" i="0" u="none" strike="noStrike" kern="1200" cap="none" spc="0" normalizeH="0" noProof="0" dirty="0" smtClean="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chemeClr val="tx1"/>
                </a:solidFill>
                <a:effectLst/>
                <a:uLnTx/>
                <a:uFillTx/>
                <a:latin typeface="Times New Roman" pitchFamily="18" charset="0"/>
                <a:cs typeface="Times New Roman" pitchFamily="18" charset="0"/>
              </a:rPr>
              <a:t>khi</a:t>
            </a:r>
            <a:r>
              <a:rPr kumimoji="0" lang="en-US" sz="3200" b="1" i="0" u="none" strike="noStrike" kern="1200" cap="none" spc="0" normalizeH="0" noProof="0" dirty="0" smtClean="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chemeClr val="tx1"/>
                </a:solidFill>
                <a:effectLst/>
                <a:uLnTx/>
                <a:uFillTx/>
                <a:latin typeface="Times New Roman" pitchFamily="18" charset="0"/>
                <a:cs typeface="Times New Roman" pitchFamily="18" charset="0"/>
              </a:rPr>
              <a:t>đó</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tàu</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ngầm</a:t>
            </a:r>
            <a:r>
              <a:rPr lang="en-US" sz="3200" b="1" dirty="0" smtClean="0">
                <a:solidFill>
                  <a:schemeClr val="tx1"/>
                </a:solidFill>
                <a:latin typeface="Times New Roman" pitchFamily="18" charset="0"/>
                <a:cs typeface="Times New Roman" pitchFamily="18" charset="0"/>
              </a:rPr>
              <a:t> ở </a:t>
            </a:r>
            <a:r>
              <a:rPr lang="en-US" sz="3200" b="1" dirty="0" err="1" smtClean="0">
                <a:solidFill>
                  <a:schemeClr val="tx1"/>
                </a:solidFill>
                <a:latin typeface="Times New Roman" pitchFamily="18" charset="0"/>
                <a:cs typeface="Times New Roman" pitchFamily="18" charset="0"/>
              </a:rPr>
              <a:t>độ</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sâu</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là</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bao</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nhiêu</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mét</a:t>
            </a:r>
            <a:r>
              <a:rPr lang="en-US" sz="3200" b="1" dirty="0" smtClean="0">
                <a:solidFill>
                  <a:schemeClr val="tx1"/>
                </a:solidFill>
                <a:latin typeface="Times New Roman" pitchFamily="18" charset="0"/>
                <a:cs typeface="Times New Roman" pitchFamily="18" charset="0"/>
              </a:rPr>
              <a:t>?</a:t>
            </a: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50" name="Snip Diagonal Corner Rectangle 49"/>
          <p:cNvSpPr/>
          <p:nvPr/>
        </p:nvSpPr>
        <p:spPr>
          <a:xfrm>
            <a:off x="666032" y="4274234"/>
            <a:ext cx="7892143" cy="2227943"/>
          </a:xfrm>
          <a:prstGeom prst="snip2DiagRect">
            <a:avLst/>
          </a:prstGeom>
          <a:solidFill>
            <a:schemeClr val="accent6">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(- 20) + (- 15) = - 35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smtClean="0">
                <a:solidFill>
                  <a:schemeClr val="tx1"/>
                </a:solidFill>
                <a:latin typeface="Times New Roman" pitchFamily="18" charset="0"/>
                <a:cs typeface="Times New Roman" pitchFamily="18" charset="0"/>
              </a:rPr>
              <a:t>Vậy</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tàu</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ngầm</a:t>
            </a:r>
            <a:r>
              <a:rPr lang="en-US" sz="3200" b="1" dirty="0" smtClean="0">
                <a:solidFill>
                  <a:schemeClr val="tx1"/>
                </a:solidFill>
                <a:latin typeface="Times New Roman" pitchFamily="18" charset="0"/>
                <a:cs typeface="Times New Roman" pitchFamily="18" charset="0"/>
              </a:rPr>
              <a:t> ở </a:t>
            </a:r>
            <a:r>
              <a:rPr lang="en-US" sz="3200" b="1" dirty="0" err="1" smtClean="0">
                <a:solidFill>
                  <a:schemeClr val="tx1"/>
                </a:solidFill>
                <a:latin typeface="Times New Roman" pitchFamily="18" charset="0"/>
                <a:cs typeface="Times New Roman" pitchFamily="18" charset="0"/>
              </a:rPr>
              <a:t>độ</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sâu</a:t>
            </a:r>
            <a:r>
              <a:rPr lang="en-US" sz="3200" b="1" dirty="0" smtClean="0">
                <a:solidFill>
                  <a:schemeClr val="tx1"/>
                </a:solidFill>
                <a:latin typeface="Times New Roman" pitchFamily="18" charset="0"/>
                <a:cs typeface="Times New Roman" pitchFamily="18" charset="0"/>
              </a:rPr>
              <a:t> 35m </a:t>
            </a: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5200" y="5388206"/>
            <a:ext cx="1800225" cy="1468203"/>
          </a:xfrm>
          <a:prstGeom prst="rect">
            <a:avLst/>
          </a:prstGeom>
        </p:spPr>
      </p:pic>
    </p:spTree>
    <p:extLst>
      <p:ext uri="{BB962C8B-B14F-4D97-AF65-F5344CB8AC3E}">
        <p14:creationId xmlns:p14="http://schemas.microsoft.com/office/powerpoint/2010/main" val="49879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Tổng hợp 50 hình ảnh hoa đẹp n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5400"/>
            <a:ext cx="9421721" cy="6883400"/>
          </a:xfrm>
          <a:prstGeom prst="rect">
            <a:avLst/>
          </a:prstGeom>
          <a:noFill/>
          <a:extLst>
            <a:ext uri="{909E8E84-426E-40DD-AFC4-6F175D3DCCD1}">
              <a14:hiddenFill xmlns:a14="http://schemas.microsoft.com/office/drawing/2010/main">
                <a:solidFill>
                  <a:srgbClr val="FFFFFF"/>
                </a:solidFill>
              </a14:hiddenFill>
            </a:ext>
          </a:extLst>
        </p:spPr>
      </p:pic>
      <p:sp>
        <p:nvSpPr>
          <p:cNvPr id="40" name="Snip Diagonal Corner Rectangle 39"/>
          <p:cNvSpPr/>
          <p:nvPr/>
        </p:nvSpPr>
        <p:spPr>
          <a:xfrm>
            <a:off x="663927" y="76201"/>
            <a:ext cx="8022873" cy="1676399"/>
          </a:xfrm>
          <a:prstGeom prst="snip2Diag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16</a:t>
            </a:r>
            <a:r>
              <a:rPr kumimoji="0" lang="en-US" sz="3600" b="1" i="0" u="none" strike="noStrike" kern="1200" cap="none" spc="0" normalizeH="0" noProof="0" dirty="0" smtClean="0">
                <a:ln>
                  <a:noFill/>
                </a:ln>
                <a:solidFill>
                  <a:schemeClr val="tx1"/>
                </a:solidFill>
                <a:effectLst/>
                <a:uLnTx/>
                <a:uFillTx/>
                <a:latin typeface="Times New Roman" pitchFamily="18" charset="0"/>
                <a:cs typeface="Times New Roman" pitchFamily="18" charset="0"/>
              </a:rPr>
              <a:t> – 28 = ?</a:t>
            </a:r>
            <a:endParaRPr kumimoji="0" lang="en-US" sz="36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50" name="Snip Diagonal Corner Rectangle 49"/>
          <p:cNvSpPr/>
          <p:nvPr/>
        </p:nvSpPr>
        <p:spPr>
          <a:xfrm>
            <a:off x="914399" y="4274234"/>
            <a:ext cx="7892143" cy="2227943"/>
          </a:xfrm>
          <a:prstGeom prst="snip2DiagRect">
            <a:avLst/>
          </a:prstGeom>
          <a:solidFill>
            <a:schemeClr val="accent6">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16 – 28 = 16</a:t>
            </a:r>
            <a:r>
              <a:rPr kumimoji="0" lang="en-US" sz="3200" b="1" i="0" u="none" strike="noStrike" kern="1200" cap="none" spc="0" normalizeH="0" noProof="0" dirty="0" smtClean="0">
                <a:ln>
                  <a:noFill/>
                </a:ln>
                <a:solidFill>
                  <a:schemeClr val="tx1"/>
                </a:solidFill>
                <a:effectLst/>
                <a:uLnTx/>
                <a:uFillTx/>
                <a:latin typeface="Times New Roman" pitchFamily="18" charset="0"/>
                <a:cs typeface="Times New Roman" pitchFamily="18" charset="0"/>
              </a:rPr>
              <a:t> + (-28) = -12</a:t>
            </a: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4349" y="5388206"/>
            <a:ext cx="1800225" cy="1468203"/>
          </a:xfrm>
          <a:prstGeom prst="rect">
            <a:avLst/>
          </a:prstGeom>
        </p:spPr>
      </p:pic>
    </p:spTree>
    <p:extLst>
      <p:ext uri="{BB962C8B-B14F-4D97-AF65-F5344CB8AC3E}">
        <p14:creationId xmlns:p14="http://schemas.microsoft.com/office/powerpoint/2010/main" val="226252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hời gian, đại điểm ngắm #12 mùa hoa đẹp nhất ở Đà Lạ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25401"/>
            <a:ext cx="9227326" cy="6881810"/>
          </a:xfrm>
          <a:prstGeom prst="rect">
            <a:avLst/>
          </a:prstGeom>
          <a:noFill/>
          <a:extLst>
            <a:ext uri="{909E8E84-426E-40DD-AFC4-6F175D3DCCD1}">
              <a14:hiddenFill xmlns:a14="http://schemas.microsoft.com/office/drawing/2010/main">
                <a:solidFill>
                  <a:srgbClr val="FFFFFF"/>
                </a:solidFill>
              </a14:hiddenFill>
            </a:ext>
          </a:extLst>
        </p:spPr>
      </p:pic>
      <p:sp>
        <p:nvSpPr>
          <p:cNvPr id="40" name="Snip Diagonal Corner Rectangle 39"/>
          <p:cNvSpPr/>
          <p:nvPr/>
        </p:nvSpPr>
        <p:spPr>
          <a:xfrm>
            <a:off x="625929" y="76201"/>
            <a:ext cx="7892143" cy="1905000"/>
          </a:xfrm>
          <a:prstGeom prst="snip2Diag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S</a:t>
            </a:r>
            <a:r>
              <a:rPr kumimoji="0" lang="en-US" sz="3200" b="1" i="0" u="none" strike="noStrike" kern="1200" cap="none" spc="0" normalizeH="0" noProof="0" dirty="0" smtClean="0">
                <a:ln>
                  <a:noFill/>
                </a:ln>
                <a:solidFill>
                  <a:schemeClr val="tx1"/>
                </a:solidFill>
                <a:effectLst/>
                <a:uLnTx/>
                <a:uFillTx/>
                <a:latin typeface="Times New Roman" pitchFamily="18" charset="0"/>
                <a:cs typeface="Times New Roman" pitchFamily="18" charset="0"/>
              </a:rPr>
              <a:t> = (45 – 3756) + 3756 = ?</a:t>
            </a: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50" name="Snip Diagonal Corner Rectangle 49"/>
          <p:cNvSpPr/>
          <p:nvPr/>
        </p:nvSpPr>
        <p:spPr>
          <a:xfrm>
            <a:off x="642191" y="3894364"/>
            <a:ext cx="7892143" cy="2227943"/>
          </a:xfrm>
          <a:prstGeom prst="snip2DiagRect">
            <a:avLst/>
          </a:prstGeom>
          <a:solidFill>
            <a:schemeClr val="accent6">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spcBef>
                <a:spcPts val="0"/>
              </a:spcBef>
              <a:spcAft>
                <a:spcPts val="0"/>
              </a:spcAft>
              <a:defRPr/>
            </a:pPr>
            <a:r>
              <a:rPr lang="en-US" sz="3200" b="1" dirty="0">
                <a:solidFill>
                  <a:schemeClr val="tx1"/>
                </a:solidFill>
                <a:latin typeface="Times New Roman" pitchFamily="18" charset="0"/>
                <a:cs typeface="Times New Roman" pitchFamily="18" charset="0"/>
              </a:rPr>
              <a:t>S = (45 – 3756) + 3756 </a:t>
            </a:r>
            <a:endParaRPr lang="en-US" sz="3200" b="1" dirty="0" smtClean="0">
              <a:solidFill>
                <a:schemeClr val="tx1"/>
              </a:solidFill>
              <a:latin typeface="Times New Roman" pitchFamily="18" charset="0"/>
              <a:cs typeface="Times New Roman" pitchFamily="18" charset="0"/>
            </a:endParaRPr>
          </a:p>
          <a:p>
            <a:pPr lvl="0" algn="ctr" fontAlgn="auto">
              <a:spcBef>
                <a:spcPts val="0"/>
              </a:spcBef>
              <a:spcAft>
                <a:spcPts val="0"/>
              </a:spcAft>
              <a:defRPr/>
            </a:pPr>
            <a:r>
              <a:rPr lang="en-US" sz="3200" b="1" dirty="0">
                <a:solidFill>
                  <a:schemeClr val="tx1"/>
                </a:solidFill>
                <a:latin typeface="Times New Roman" pitchFamily="18" charset="0"/>
                <a:cs typeface="Times New Roman" pitchFamily="18" charset="0"/>
              </a:rPr>
              <a:t> </a:t>
            </a:r>
            <a:r>
              <a:rPr lang="en-US" sz="3200" b="1" dirty="0" smtClean="0">
                <a:solidFill>
                  <a:schemeClr val="tx1"/>
                </a:solidFill>
                <a:latin typeface="Times New Roman" pitchFamily="18" charset="0"/>
                <a:cs typeface="Times New Roman" pitchFamily="18" charset="0"/>
              </a:rPr>
              <a:t>        = 45 – 3756 + 3756 = 45</a:t>
            </a: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5200" y="5388206"/>
            <a:ext cx="1800225" cy="1468203"/>
          </a:xfrm>
          <a:prstGeom prst="rect">
            <a:avLst/>
          </a:prstGeom>
        </p:spPr>
      </p:pic>
    </p:spTree>
    <p:extLst>
      <p:ext uri="{BB962C8B-B14F-4D97-AF65-F5344CB8AC3E}">
        <p14:creationId xmlns:p14="http://schemas.microsoft.com/office/powerpoint/2010/main" val="59265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Archimedes - “Vị Thần Phát Minh” Thời Cổ Đại Và Bí Mật Bản Thảo Thất Lạc  Hàng Ngàn Năm - YouTube"/>
          <p:cNvPicPr>
            <a:picLocks noChangeAspect="1" noChangeArrowheads="1"/>
          </p:cNvPicPr>
          <p:nvPr/>
        </p:nvPicPr>
        <p:blipFill rotWithShape="1">
          <a:blip r:embed="rId3">
            <a:extLst>
              <a:ext uri="{28A0092B-C50C-407E-A947-70E740481C1C}">
                <a14:useLocalDpi xmlns:a14="http://schemas.microsoft.com/office/drawing/2010/main" val="0"/>
              </a:ext>
            </a:extLst>
          </a:blip>
          <a:srcRect b="42611"/>
          <a:stretch/>
        </p:blipFill>
        <p:spPr bwMode="auto">
          <a:xfrm>
            <a:off x="0" y="-1"/>
            <a:ext cx="9144000" cy="6856409"/>
          </a:xfrm>
          <a:prstGeom prst="rect">
            <a:avLst/>
          </a:prstGeom>
          <a:noFill/>
          <a:extLst>
            <a:ext uri="{909E8E84-426E-40DD-AFC4-6F175D3DCCD1}">
              <a14:hiddenFill xmlns:a14="http://schemas.microsoft.com/office/drawing/2010/main">
                <a:solidFill>
                  <a:srgbClr val="FFFFFF"/>
                </a:solidFill>
              </a14:hiddenFill>
            </a:ext>
          </a:extLst>
        </p:spPr>
      </p:pic>
      <p:sp>
        <p:nvSpPr>
          <p:cNvPr id="40" name="Snip Diagonal Corner Rectangle 39"/>
          <p:cNvSpPr/>
          <p:nvPr/>
        </p:nvSpPr>
        <p:spPr>
          <a:xfrm>
            <a:off x="587189" y="-30126"/>
            <a:ext cx="8174039" cy="3551464"/>
          </a:xfrm>
          <a:prstGeom prst="snip2DiagRect">
            <a:avLst/>
          </a:prstGeom>
          <a:solidFill>
            <a:srgbClr val="0066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noProof="0" dirty="0" smtClean="0">
                <a:solidFill>
                  <a:schemeClr val="bg1"/>
                </a:solidFill>
                <a:latin typeface="Times New Roman" pitchFamily="18" charset="0"/>
                <a:cs typeface="Times New Roman" pitchFamily="18" charset="0"/>
              </a:rPr>
              <a:t>Archimedes (</a:t>
            </a:r>
            <a:r>
              <a:rPr lang="en-US" sz="3200" b="1" noProof="0" dirty="0" err="1" smtClean="0">
                <a:solidFill>
                  <a:schemeClr val="bg1"/>
                </a:solidFill>
                <a:latin typeface="Times New Roman" pitchFamily="18" charset="0"/>
                <a:cs typeface="Times New Roman" pitchFamily="18" charset="0"/>
              </a:rPr>
              <a:t>Ác</a:t>
            </a:r>
            <a:r>
              <a:rPr lang="en-US" sz="3200" b="1" noProof="0" dirty="0" smtClean="0">
                <a:solidFill>
                  <a:schemeClr val="bg1"/>
                </a:solidFill>
                <a:latin typeface="Times New Roman" pitchFamily="18" charset="0"/>
                <a:cs typeface="Times New Roman" pitchFamily="18" charset="0"/>
              </a:rPr>
              <a:t> – </a:t>
            </a:r>
            <a:r>
              <a:rPr lang="en-US" sz="3200" b="1" noProof="0" dirty="0" err="1" smtClean="0">
                <a:solidFill>
                  <a:schemeClr val="bg1"/>
                </a:solidFill>
                <a:latin typeface="Times New Roman" pitchFamily="18" charset="0"/>
                <a:cs typeface="Times New Roman" pitchFamily="18" charset="0"/>
              </a:rPr>
              <a:t>si</a:t>
            </a:r>
            <a:r>
              <a:rPr lang="en-US" sz="3200" b="1" noProof="0" dirty="0" smtClean="0">
                <a:solidFill>
                  <a:schemeClr val="bg1"/>
                </a:solidFill>
                <a:latin typeface="Times New Roman" pitchFamily="18" charset="0"/>
                <a:cs typeface="Times New Roman" pitchFamily="18" charset="0"/>
              </a:rPr>
              <a:t> – </a:t>
            </a:r>
            <a:r>
              <a:rPr lang="en-US" sz="3200" b="1" noProof="0" dirty="0" err="1" smtClean="0">
                <a:solidFill>
                  <a:schemeClr val="bg1"/>
                </a:solidFill>
                <a:latin typeface="Times New Roman" pitchFamily="18" charset="0"/>
                <a:cs typeface="Times New Roman" pitchFamily="18" charset="0"/>
              </a:rPr>
              <a:t>mét</a:t>
            </a:r>
            <a:r>
              <a:rPr lang="en-US" sz="3200" b="1" noProof="0" dirty="0" smtClean="0">
                <a:solidFill>
                  <a:schemeClr val="bg1"/>
                </a:solidFill>
                <a:latin typeface="Times New Roman" pitchFamily="18" charset="0"/>
                <a:cs typeface="Times New Roman" pitchFamily="18" charset="0"/>
              </a:rPr>
              <a:t>) </a:t>
            </a:r>
            <a:r>
              <a:rPr lang="en-US" sz="3200" b="1" noProof="0" dirty="0" err="1" smtClean="0">
                <a:solidFill>
                  <a:schemeClr val="bg1"/>
                </a:solidFill>
                <a:latin typeface="Times New Roman" pitchFamily="18" charset="0"/>
                <a:cs typeface="Times New Roman" pitchFamily="18" charset="0"/>
              </a:rPr>
              <a:t>là</a:t>
            </a:r>
            <a:r>
              <a:rPr lang="en-US" sz="3200" b="1" noProof="0" dirty="0" smtClean="0">
                <a:solidFill>
                  <a:schemeClr val="bg1"/>
                </a:solidFill>
                <a:latin typeface="Times New Roman" pitchFamily="18" charset="0"/>
                <a:cs typeface="Times New Roman" pitchFamily="18" charset="0"/>
              </a:rPr>
              <a:t> </a:t>
            </a:r>
            <a:r>
              <a:rPr lang="en-US" sz="3200" b="1" noProof="0" dirty="0" err="1" smtClean="0">
                <a:solidFill>
                  <a:schemeClr val="bg1"/>
                </a:solidFill>
                <a:latin typeface="Times New Roman" pitchFamily="18" charset="0"/>
                <a:cs typeface="Times New Roman" pitchFamily="18" charset="0"/>
              </a:rPr>
              <a:t>bác</a:t>
            </a:r>
            <a:r>
              <a:rPr lang="en-US" sz="3200" b="1" noProof="0" dirty="0" smtClean="0">
                <a:solidFill>
                  <a:schemeClr val="bg1"/>
                </a:solidFill>
                <a:latin typeface="Times New Roman" pitchFamily="18" charset="0"/>
                <a:cs typeface="Times New Roman" pitchFamily="18" charset="0"/>
              </a:rPr>
              <a:t> </a:t>
            </a:r>
            <a:r>
              <a:rPr lang="en-US" sz="3200" b="1" noProof="0" dirty="0" err="1" smtClean="0">
                <a:solidFill>
                  <a:schemeClr val="bg1"/>
                </a:solidFill>
                <a:latin typeface="Times New Roman" pitchFamily="18" charset="0"/>
                <a:cs typeface="Times New Roman" pitchFamily="18" charset="0"/>
              </a:rPr>
              <a:t>học</a:t>
            </a:r>
            <a:r>
              <a:rPr lang="en-US" sz="3200" b="1" noProof="0" dirty="0" smtClean="0">
                <a:solidFill>
                  <a:schemeClr val="bg1"/>
                </a:solidFill>
                <a:latin typeface="Times New Roman" pitchFamily="18" charset="0"/>
                <a:cs typeface="Times New Roman" pitchFamily="18" charset="0"/>
              </a:rPr>
              <a:t> </a:t>
            </a:r>
            <a:r>
              <a:rPr lang="en-US" sz="3200" b="1" noProof="0" dirty="0" err="1" smtClean="0">
                <a:solidFill>
                  <a:schemeClr val="bg1"/>
                </a:solidFill>
                <a:latin typeface="Times New Roman" pitchFamily="18" charset="0"/>
                <a:cs typeface="Times New Roman" pitchFamily="18" charset="0"/>
              </a:rPr>
              <a:t>người</a:t>
            </a:r>
            <a:r>
              <a:rPr lang="en-US" sz="3200" b="1" noProof="0" dirty="0" smtClean="0">
                <a:solidFill>
                  <a:schemeClr val="bg1"/>
                </a:solidFill>
                <a:latin typeface="Times New Roman" pitchFamily="18" charset="0"/>
                <a:cs typeface="Times New Roman" pitchFamily="18" charset="0"/>
              </a:rPr>
              <a:t> Hi </a:t>
            </a:r>
            <a:r>
              <a:rPr lang="en-US" sz="3200" b="1" noProof="0" dirty="0" err="1" smtClean="0">
                <a:solidFill>
                  <a:schemeClr val="bg1"/>
                </a:solidFill>
                <a:latin typeface="Times New Roman" pitchFamily="18" charset="0"/>
                <a:cs typeface="Times New Roman" pitchFamily="18" charset="0"/>
              </a:rPr>
              <a:t>Lạp</a:t>
            </a:r>
            <a:r>
              <a:rPr lang="en-US" sz="3200" b="1" noProof="0" dirty="0" smtClean="0">
                <a:solidFill>
                  <a:schemeClr val="bg1"/>
                </a:solidFill>
                <a:latin typeface="Times New Roman" pitchFamily="18" charset="0"/>
                <a:cs typeface="Times New Roman" pitchFamily="18" charset="0"/>
              </a:rPr>
              <a:t>, </a:t>
            </a:r>
            <a:r>
              <a:rPr lang="en-US" sz="3200" b="1" noProof="0" dirty="0" err="1" smtClean="0">
                <a:solidFill>
                  <a:schemeClr val="bg1"/>
                </a:solidFill>
                <a:latin typeface="Times New Roman" pitchFamily="18" charset="0"/>
                <a:cs typeface="Times New Roman" pitchFamily="18" charset="0"/>
              </a:rPr>
              <a:t>ông</a:t>
            </a:r>
            <a:r>
              <a:rPr lang="en-US" sz="3200" b="1" noProof="0" dirty="0" smtClean="0">
                <a:solidFill>
                  <a:schemeClr val="bg1"/>
                </a:solidFill>
                <a:latin typeface="Times New Roman" pitchFamily="18" charset="0"/>
                <a:cs typeface="Times New Roman" pitchFamily="18" charset="0"/>
              </a:rPr>
              <a:t> </a:t>
            </a:r>
            <a:r>
              <a:rPr lang="en-US" sz="3200" b="1" noProof="0" dirty="0" err="1" smtClean="0">
                <a:solidFill>
                  <a:schemeClr val="bg1"/>
                </a:solidFill>
                <a:latin typeface="Times New Roman" pitchFamily="18" charset="0"/>
                <a:cs typeface="Times New Roman" pitchFamily="18" charset="0"/>
              </a:rPr>
              <a:t>sinh</a:t>
            </a:r>
            <a:r>
              <a:rPr lang="en-US" sz="3200" b="1" noProof="0" dirty="0" smtClean="0">
                <a:solidFill>
                  <a:schemeClr val="bg1"/>
                </a:solidFill>
                <a:latin typeface="Times New Roman" pitchFamily="18" charset="0"/>
                <a:cs typeface="Times New Roman" pitchFamily="18" charset="0"/>
              </a:rPr>
              <a:t> </a:t>
            </a:r>
            <a:r>
              <a:rPr lang="en-US" sz="3200" b="1" noProof="0" dirty="0" err="1" smtClean="0">
                <a:solidFill>
                  <a:schemeClr val="bg1"/>
                </a:solidFill>
                <a:latin typeface="Times New Roman" pitchFamily="18" charset="0"/>
                <a:cs typeface="Times New Roman" pitchFamily="18" charset="0"/>
              </a:rPr>
              <a:t>năm</a:t>
            </a:r>
            <a:r>
              <a:rPr lang="en-US" sz="3200" b="1" noProof="0" dirty="0" smtClean="0">
                <a:solidFill>
                  <a:schemeClr val="bg1"/>
                </a:solidFill>
                <a:latin typeface="Times New Roman" pitchFamily="18" charset="0"/>
                <a:cs typeface="Times New Roman" pitchFamily="18" charset="0"/>
              </a:rPr>
              <a:t> 287 TCN </a:t>
            </a:r>
            <a:r>
              <a:rPr lang="en-US" sz="3200" b="1" noProof="0" dirty="0" err="1" smtClean="0">
                <a:solidFill>
                  <a:schemeClr val="bg1"/>
                </a:solidFill>
                <a:latin typeface="Times New Roman" pitchFamily="18" charset="0"/>
                <a:cs typeface="Times New Roman" pitchFamily="18" charset="0"/>
              </a:rPr>
              <a:t>và</a:t>
            </a:r>
            <a:r>
              <a:rPr lang="en-US" sz="3200" b="1" noProof="0" dirty="0" smtClean="0">
                <a:solidFill>
                  <a:schemeClr val="bg1"/>
                </a:solidFill>
                <a:latin typeface="Times New Roman" pitchFamily="18" charset="0"/>
                <a:cs typeface="Times New Roman" pitchFamily="18" charset="0"/>
              </a:rPr>
              <a:t> </a:t>
            </a:r>
            <a:r>
              <a:rPr lang="en-US" sz="3200" b="1" noProof="0" dirty="0" err="1" smtClean="0">
                <a:solidFill>
                  <a:schemeClr val="bg1"/>
                </a:solidFill>
                <a:latin typeface="Times New Roman" pitchFamily="18" charset="0"/>
                <a:cs typeface="Times New Roman" pitchFamily="18" charset="0"/>
              </a:rPr>
              <a:t>mất</a:t>
            </a:r>
            <a:r>
              <a:rPr lang="en-US" sz="3200" b="1" noProof="0" dirty="0" smtClean="0">
                <a:solidFill>
                  <a:schemeClr val="bg1"/>
                </a:solidFill>
                <a:latin typeface="Times New Roman" pitchFamily="18" charset="0"/>
                <a:cs typeface="Times New Roman" pitchFamily="18" charset="0"/>
              </a:rPr>
              <a:t> </a:t>
            </a:r>
            <a:r>
              <a:rPr lang="en-US" sz="3200" b="1" noProof="0" dirty="0" err="1" smtClean="0">
                <a:solidFill>
                  <a:schemeClr val="bg1"/>
                </a:solidFill>
                <a:latin typeface="Times New Roman" pitchFamily="18" charset="0"/>
                <a:cs typeface="Times New Roman" pitchFamily="18" charset="0"/>
              </a:rPr>
              <a:t>năm</a:t>
            </a:r>
            <a:r>
              <a:rPr lang="en-US" sz="3200" b="1" noProof="0" dirty="0" smtClean="0">
                <a:solidFill>
                  <a:schemeClr val="bg1"/>
                </a:solidFill>
                <a:latin typeface="Times New Roman" pitchFamily="18" charset="0"/>
                <a:cs typeface="Times New Roman" pitchFamily="18" charset="0"/>
              </a:rPr>
              <a:t> 212 TCN.</a:t>
            </a:r>
          </a:p>
          <a:p>
            <a:pPr lvl="0" algn="just" fontAlgn="auto">
              <a:spcBef>
                <a:spcPts val="0"/>
              </a:spcBef>
              <a:spcAft>
                <a:spcPts val="0"/>
              </a:spcAft>
              <a:defRPr/>
            </a:pPr>
            <a:r>
              <a:rPr kumimoji="0" lang="en-US" sz="3200" b="1" i="0" u="none" strike="noStrike" kern="1200" cap="none" spc="0" normalizeH="0" baseline="0" dirty="0" smtClean="0">
                <a:ln>
                  <a:noFill/>
                </a:ln>
                <a:solidFill>
                  <a:schemeClr val="bg1"/>
                </a:solidFill>
                <a:effectLst/>
                <a:uLnTx/>
                <a:uFillTx/>
                <a:latin typeface="Times New Roman" pitchFamily="18" charset="0"/>
                <a:cs typeface="Times New Roman" pitchFamily="18" charset="0"/>
              </a:rPr>
              <a:t>a/</a:t>
            </a:r>
            <a:r>
              <a:rPr kumimoji="0" lang="en-US" sz="3200" b="1" i="0" u="none" strike="noStrike" kern="1200" cap="none" spc="0" normalizeH="0" dirty="0" smtClean="0">
                <a:ln>
                  <a:noFill/>
                </a:ln>
                <a:solidFill>
                  <a:schemeClr val="bg1"/>
                </a:solidFill>
                <a:effectLst/>
                <a:uLnTx/>
                <a:uFillTx/>
                <a:latin typeface="Times New Roman" pitchFamily="18" charset="0"/>
                <a:cs typeface="Times New Roman" pitchFamily="18" charset="0"/>
              </a:rPr>
              <a:t> </a:t>
            </a:r>
            <a:r>
              <a:rPr kumimoji="0" lang="en-US" sz="3200" b="1" i="0" u="none" strike="noStrike" kern="1200" cap="none" spc="0" normalizeH="0" dirty="0" err="1" smtClean="0">
                <a:ln>
                  <a:noFill/>
                </a:ln>
                <a:solidFill>
                  <a:schemeClr val="bg1"/>
                </a:solidFill>
                <a:effectLst/>
                <a:uLnTx/>
                <a:uFillTx/>
                <a:latin typeface="Times New Roman" pitchFamily="18" charset="0"/>
                <a:cs typeface="Times New Roman" pitchFamily="18" charset="0"/>
              </a:rPr>
              <a:t>Hãy</a:t>
            </a:r>
            <a:r>
              <a:rPr kumimoji="0" lang="en-US" sz="3200" b="1" i="0" u="none" strike="noStrike" kern="1200" cap="none" spc="0" normalizeH="0" dirty="0" smtClean="0">
                <a:ln>
                  <a:noFill/>
                </a:ln>
                <a:solidFill>
                  <a:schemeClr val="bg1"/>
                </a:solidFill>
                <a:effectLst/>
                <a:uLnTx/>
                <a:uFillTx/>
                <a:latin typeface="Times New Roman" pitchFamily="18" charset="0"/>
                <a:cs typeface="Times New Roman" pitchFamily="18" charset="0"/>
              </a:rPr>
              <a:t> </a:t>
            </a:r>
            <a:r>
              <a:rPr kumimoji="0" lang="en-US" sz="3200" b="1" i="0" u="none" strike="noStrike" kern="1200" cap="none" spc="0" normalizeH="0" dirty="0" err="1" smtClean="0">
                <a:ln>
                  <a:noFill/>
                </a:ln>
                <a:solidFill>
                  <a:schemeClr val="bg1"/>
                </a:solidFill>
                <a:effectLst/>
                <a:uLnTx/>
                <a:uFillTx/>
                <a:latin typeface="Times New Roman" pitchFamily="18" charset="0"/>
                <a:cs typeface="Times New Roman" pitchFamily="18" charset="0"/>
              </a:rPr>
              <a:t>dùng</a:t>
            </a:r>
            <a:r>
              <a:rPr kumimoji="0" lang="en-US" sz="3200" b="1" i="0" u="none" strike="noStrike" kern="1200" cap="none" spc="0" normalizeH="0" dirty="0" smtClean="0">
                <a:ln>
                  <a:noFill/>
                </a:ln>
                <a:solidFill>
                  <a:schemeClr val="bg1"/>
                </a:solidFill>
                <a:effectLst/>
                <a:uLnTx/>
                <a:uFillTx/>
                <a:latin typeface="Times New Roman" pitchFamily="18" charset="0"/>
                <a:cs typeface="Times New Roman" pitchFamily="18" charset="0"/>
              </a:rPr>
              <a:t> </a:t>
            </a:r>
            <a:r>
              <a:rPr kumimoji="0" lang="en-US" sz="3200" b="1" i="0" u="none" strike="noStrike" kern="1200" cap="none" spc="0" normalizeH="0" dirty="0" err="1" smtClean="0">
                <a:ln>
                  <a:noFill/>
                </a:ln>
                <a:solidFill>
                  <a:schemeClr val="bg1"/>
                </a:solidFill>
                <a:effectLst/>
                <a:uLnTx/>
                <a:uFillTx/>
                <a:latin typeface="Times New Roman" pitchFamily="18" charset="0"/>
                <a:cs typeface="Times New Roman" pitchFamily="18" charset="0"/>
              </a:rPr>
              <a:t>số</a:t>
            </a:r>
            <a:r>
              <a:rPr kumimoji="0" lang="en-US" sz="3200" b="1" i="0" u="none" strike="noStrike" kern="1200" cap="none" spc="0" normalizeH="0" dirty="0" smtClean="0">
                <a:ln>
                  <a:noFill/>
                </a:ln>
                <a:solidFill>
                  <a:schemeClr val="bg1"/>
                </a:solidFill>
                <a:effectLst/>
                <a:uLnTx/>
                <a:uFillTx/>
                <a:latin typeface="Times New Roman" pitchFamily="18" charset="0"/>
                <a:cs typeface="Times New Roman" pitchFamily="18" charset="0"/>
              </a:rPr>
              <a:t> </a:t>
            </a:r>
            <a:r>
              <a:rPr kumimoji="0" lang="en-US" sz="3200" b="1" i="0" u="none" strike="noStrike" kern="1200" cap="none" spc="0" normalizeH="0" dirty="0" err="1" smtClean="0">
                <a:ln>
                  <a:noFill/>
                </a:ln>
                <a:solidFill>
                  <a:schemeClr val="bg1"/>
                </a:solidFill>
                <a:effectLst/>
                <a:uLnTx/>
                <a:uFillTx/>
                <a:latin typeface="Times New Roman" pitchFamily="18" charset="0"/>
                <a:cs typeface="Times New Roman" pitchFamily="18" charset="0"/>
              </a:rPr>
              <a:t>nguyên</a:t>
            </a:r>
            <a:r>
              <a:rPr kumimoji="0" lang="en-US" sz="3200" b="1" i="0" u="none" strike="noStrike" kern="1200" cap="none" spc="0" normalizeH="0" dirty="0" smtClean="0">
                <a:ln>
                  <a:noFill/>
                </a:ln>
                <a:solidFill>
                  <a:schemeClr val="bg1"/>
                </a:solidFill>
                <a:effectLst/>
                <a:uLnTx/>
                <a:uFillTx/>
                <a:latin typeface="Times New Roman" pitchFamily="18" charset="0"/>
                <a:cs typeface="Times New Roman" pitchFamily="18" charset="0"/>
              </a:rPr>
              <a:t> </a:t>
            </a:r>
            <a:r>
              <a:rPr kumimoji="0" lang="en-US" sz="3200" b="1" i="0" u="none" strike="noStrike" kern="1200" cap="none" spc="0" normalizeH="0" dirty="0" err="1" smtClean="0">
                <a:ln>
                  <a:noFill/>
                </a:ln>
                <a:solidFill>
                  <a:schemeClr val="bg1"/>
                </a:solidFill>
                <a:effectLst/>
                <a:uLnTx/>
                <a:uFillTx/>
                <a:latin typeface="Times New Roman" pitchFamily="18" charset="0"/>
                <a:cs typeface="Times New Roman" pitchFamily="18" charset="0"/>
              </a:rPr>
              <a:t>âm</a:t>
            </a:r>
            <a:r>
              <a:rPr kumimoji="0" lang="en-US" sz="3200" b="1" i="0" u="none" strike="noStrike" kern="1200" cap="none" spc="0" normalizeH="0" dirty="0" smtClean="0">
                <a:ln>
                  <a:noFill/>
                </a:ln>
                <a:solidFill>
                  <a:schemeClr val="bg1"/>
                </a:solidFill>
                <a:effectLst/>
                <a:uLnTx/>
                <a:uFillTx/>
                <a:latin typeface="Times New Roman" pitchFamily="18" charset="0"/>
                <a:cs typeface="Times New Roman" pitchFamily="18" charset="0"/>
              </a:rPr>
              <a:t> </a:t>
            </a:r>
            <a:r>
              <a:rPr kumimoji="0" lang="en-US" sz="3200" b="1" i="0" u="none" strike="noStrike" kern="1200" cap="none" spc="0" normalizeH="0" dirty="0" err="1" smtClean="0">
                <a:ln>
                  <a:noFill/>
                </a:ln>
                <a:solidFill>
                  <a:schemeClr val="bg1"/>
                </a:solidFill>
                <a:effectLst/>
                <a:uLnTx/>
                <a:uFillTx/>
                <a:latin typeface="Times New Roman" pitchFamily="18" charset="0"/>
                <a:cs typeface="Times New Roman" pitchFamily="18" charset="0"/>
              </a:rPr>
              <a:t>để</a:t>
            </a:r>
            <a:r>
              <a:rPr kumimoji="0" lang="en-US" sz="3200" b="1" i="0" u="none" strike="noStrike" kern="1200" cap="none" spc="0" normalizeH="0" dirty="0" smtClean="0">
                <a:ln>
                  <a:noFill/>
                </a:ln>
                <a:solidFill>
                  <a:schemeClr val="bg1"/>
                </a:solidFill>
                <a:effectLst/>
                <a:uLnTx/>
                <a:uFillTx/>
                <a:latin typeface="Times New Roman" pitchFamily="18" charset="0"/>
                <a:cs typeface="Times New Roman" pitchFamily="18" charset="0"/>
              </a:rPr>
              <a:t> </a:t>
            </a:r>
            <a:r>
              <a:rPr kumimoji="0" lang="en-US" sz="3200" b="1" i="0" u="none" strike="noStrike" kern="1200" cap="none" spc="0" normalizeH="0" dirty="0" err="1" smtClean="0">
                <a:ln>
                  <a:noFill/>
                </a:ln>
                <a:solidFill>
                  <a:schemeClr val="bg1"/>
                </a:solidFill>
                <a:effectLst/>
                <a:uLnTx/>
                <a:uFillTx/>
                <a:latin typeface="Times New Roman" pitchFamily="18" charset="0"/>
                <a:cs typeface="Times New Roman" pitchFamily="18" charset="0"/>
              </a:rPr>
              <a:t>ghi</a:t>
            </a:r>
            <a:r>
              <a:rPr kumimoji="0" lang="en-US" sz="3200" b="1" i="0" u="none" strike="noStrike" kern="1200" cap="none" spc="0" normalizeH="0" dirty="0" smtClean="0">
                <a:ln>
                  <a:noFill/>
                </a:ln>
                <a:solidFill>
                  <a:schemeClr val="bg1"/>
                </a:solidFill>
                <a:effectLst/>
                <a:uLnTx/>
                <a:uFillTx/>
                <a:latin typeface="Times New Roman" pitchFamily="18" charset="0"/>
                <a:cs typeface="Times New Roman" pitchFamily="18" charset="0"/>
              </a:rPr>
              <a:t> </a:t>
            </a:r>
            <a:r>
              <a:rPr kumimoji="0" lang="en-US" sz="3200" b="1" i="0" u="none" strike="noStrike" kern="1200" cap="none" spc="0" normalizeH="0" dirty="0" err="1" smtClean="0">
                <a:ln>
                  <a:noFill/>
                </a:ln>
                <a:solidFill>
                  <a:schemeClr val="bg1"/>
                </a:solidFill>
                <a:effectLst/>
                <a:uLnTx/>
                <a:uFillTx/>
                <a:latin typeface="Times New Roman" pitchFamily="18" charset="0"/>
                <a:cs typeface="Times New Roman" pitchFamily="18" charset="0"/>
              </a:rPr>
              <a:t>năm</a:t>
            </a:r>
            <a:r>
              <a:rPr kumimoji="0" lang="en-US" sz="3200" b="1" i="0" u="none" strike="noStrike" kern="1200" cap="none" spc="0" normalizeH="0" dirty="0" smtClean="0">
                <a:ln>
                  <a:noFill/>
                </a:ln>
                <a:solidFill>
                  <a:schemeClr val="bg1"/>
                </a:solidFill>
                <a:effectLst/>
                <a:uLnTx/>
                <a:uFillTx/>
                <a:latin typeface="Times New Roman" pitchFamily="18" charset="0"/>
                <a:cs typeface="Times New Roman" pitchFamily="18" charset="0"/>
              </a:rPr>
              <a:t> </a:t>
            </a:r>
            <a:r>
              <a:rPr kumimoji="0" lang="en-US" sz="3200" b="1" i="0" u="none" strike="noStrike" kern="1200" cap="none" spc="0" normalizeH="0" dirty="0" err="1" smtClean="0">
                <a:ln>
                  <a:noFill/>
                </a:ln>
                <a:solidFill>
                  <a:schemeClr val="bg1"/>
                </a:solidFill>
                <a:effectLst/>
                <a:uLnTx/>
                <a:uFillTx/>
                <a:latin typeface="Times New Roman" pitchFamily="18" charset="0"/>
                <a:cs typeface="Times New Roman" pitchFamily="18" charset="0"/>
              </a:rPr>
              <a:t>sinh</a:t>
            </a:r>
            <a:r>
              <a:rPr kumimoji="0" lang="en-US" sz="3200" b="1" i="0" u="none" strike="noStrike" kern="1200" cap="none" spc="0" normalizeH="0" dirty="0" smtClean="0">
                <a:ln>
                  <a:noFill/>
                </a:ln>
                <a:solidFill>
                  <a:schemeClr val="bg1"/>
                </a:solidFill>
                <a:effectLst/>
                <a:uLnTx/>
                <a:uFillTx/>
                <a:latin typeface="Times New Roman" pitchFamily="18" charset="0"/>
                <a:cs typeface="Times New Roman" pitchFamily="18" charset="0"/>
              </a:rPr>
              <a:t>, </a:t>
            </a:r>
            <a:r>
              <a:rPr kumimoji="0" lang="en-US" sz="3200" b="1" i="0" u="none" strike="noStrike" kern="1200" cap="none" spc="0" normalizeH="0" dirty="0" err="1" smtClean="0">
                <a:ln>
                  <a:noFill/>
                </a:ln>
                <a:solidFill>
                  <a:schemeClr val="bg1"/>
                </a:solidFill>
                <a:effectLst/>
                <a:uLnTx/>
                <a:uFillTx/>
                <a:latin typeface="Times New Roman" pitchFamily="18" charset="0"/>
                <a:cs typeface="Times New Roman" pitchFamily="18" charset="0"/>
              </a:rPr>
              <a:t>năm</a:t>
            </a:r>
            <a:r>
              <a:rPr kumimoji="0" lang="en-US" sz="3200" b="1" i="0" u="none" strike="noStrike" kern="1200" cap="none" spc="0" normalizeH="0" dirty="0" smtClean="0">
                <a:ln>
                  <a:noFill/>
                </a:ln>
                <a:solidFill>
                  <a:schemeClr val="bg1"/>
                </a:solidFill>
                <a:effectLst/>
                <a:uLnTx/>
                <a:uFillTx/>
                <a:latin typeface="Times New Roman" pitchFamily="18" charset="0"/>
                <a:cs typeface="Times New Roman" pitchFamily="18" charset="0"/>
              </a:rPr>
              <a:t> </a:t>
            </a:r>
            <a:r>
              <a:rPr kumimoji="0" lang="en-US" sz="3200" b="1" i="0" u="none" strike="noStrike" kern="1200" cap="none" spc="0" normalizeH="0" dirty="0" err="1" smtClean="0">
                <a:ln>
                  <a:noFill/>
                </a:ln>
                <a:solidFill>
                  <a:schemeClr val="bg1"/>
                </a:solidFill>
                <a:effectLst/>
                <a:uLnTx/>
                <a:uFillTx/>
                <a:latin typeface="Times New Roman" pitchFamily="18" charset="0"/>
                <a:cs typeface="Times New Roman" pitchFamily="18" charset="0"/>
              </a:rPr>
              <a:t>mất</a:t>
            </a:r>
            <a:r>
              <a:rPr kumimoji="0" lang="en-US" sz="3200" b="1" i="0" u="none" strike="noStrike" kern="1200" cap="none" spc="0" normalizeH="0" dirty="0" smtClean="0">
                <a:ln>
                  <a:noFill/>
                </a:ln>
                <a:solidFill>
                  <a:schemeClr val="bg1"/>
                </a:solidFill>
                <a:effectLst/>
                <a:uLnTx/>
                <a:uFillTx/>
                <a:latin typeface="Times New Roman" pitchFamily="18" charset="0"/>
                <a:cs typeface="Times New Roman" pitchFamily="18" charset="0"/>
              </a:rPr>
              <a:t> </a:t>
            </a:r>
            <a:r>
              <a:rPr kumimoji="0" lang="en-US" sz="3200" b="1" i="0" u="none" strike="noStrike" kern="1200" cap="none" spc="0" normalizeH="0" dirty="0" err="1" smtClean="0">
                <a:ln>
                  <a:noFill/>
                </a:ln>
                <a:solidFill>
                  <a:schemeClr val="bg1"/>
                </a:solidFill>
                <a:effectLst/>
                <a:uLnTx/>
                <a:uFillTx/>
                <a:latin typeface="Times New Roman" pitchFamily="18" charset="0"/>
                <a:cs typeface="Times New Roman" pitchFamily="18" charset="0"/>
              </a:rPr>
              <a:t>của</a:t>
            </a:r>
            <a:r>
              <a:rPr kumimoji="0" lang="en-US" sz="3200" b="1" i="0" u="none" strike="noStrike" kern="1200" cap="none" spc="0" normalizeH="0" dirty="0" smtClean="0">
                <a:ln>
                  <a:noFill/>
                </a:ln>
                <a:solidFill>
                  <a:schemeClr val="bg1"/>
                </a:solidFill>
                <a:effectLst/>
                <a:uLnTx/>
                <a:uFillTx/>
                <a:latin typeface="Times New Roman" pitchFamily="18" charset="0"/>
                <a:cs typeface="Times New Roman" pitchFamily="18" charset="0"/>
              </a:rPr>
              <a:t> </a:t>
            </a:r>
            <a:r>
              <a:rPr lang="en-US" sz="3200" b="1" dirty="0" smtClean="0">
                <a:solidFill>
                  <a:schemeClr val="bg1"/>
                </a:solidFill>
                <a:latin typeface="Times New Roman" pitchFamily="18" charset="0"/>
                <a:cs typeface="Times New Roman" pitchFamily="18" charset="0"/>
              </a:rPr>
              <a:t>Archimedes</a:t>
            </a:r>
          </a:p>
          <a:p>
            <a:pPr lvl="0" algn="just" fontAlgn="auto">
              <a:spcBef>
                <a:spcPts val="0"/>
              </a:spcBef>
              <a:spcAft>
                <a:spcPts val="0"/>
              </a:spcAft>
              <a:defRPr/>
            </a:pPr>
            <a:r>
              <a:rPr kumimoji="0" lang="en-US" sz="3200" b="1" i="0" u="none" strike="noStrike" kern="1200" cap="none" spc="0" normalizeH="0" baseline="0" noProof="0" dirty="0" smtClean="0">
                <a:ln>
                  <a:noFill/>
                </a:ln>
                <a:solidFill>
                  <a:schemeClr val="bg1"/>
                </a:solidFill>
                <a:effectLst/>
                <a:uLnTx/>
                <a:uFillTx/>
                <a:latin typeface="Times New Roman" pitchFamily="18" charset="0"/>
                <a:cs typeface="Times New Roman" pitchFamily="18" charset="0"/>
              </a:rPr>
              <a:t>b/ Cho </a:t>
            </a:r>
            <a:r>
              <a:rPr kumimoji="0" lang="en-US" sz="3200" b="1" i="0" u="none" strike="noStrike" kern="1200" cap="none" spc="0" normalizeH="0" baseline="0" noProof="0" dirty="0" err="1" smtClean="0">
                <a:ln>
                  <a:noFill/>
                </a:ln>
                <a:solidFill>
                  <a:schemeClr val="bg1"/>
                </a:solidFill>
                <a:effectLst/>
                <a:uLnTx/>
                <a:uFillTx/>
                <a:latin typeface="Times New Roman" pitchFamily="18" charset="0"/>
                <a:cs typeface="Times New Roman" pitchFamily="18" charset="0"/>
              </a:rPr>
              <a:t>biết</a:t>
            </a:r>
            <a:r>
              <a:rPr kumimoji="0" lang="en-US" sz="3200" b="1" i="0" u="none" strike="noStrike" kern="1200" cap="none" spc="0" normalizeH="0" noProof="0" dirty="0" smtClean="0">
                <a:ln>
                  <a:noFill/>
                </a:ln>
                <a:solidFill>
                  <a:schemeClr val="bg1"/>
                </a:solidFill>
                <a:effectLst/>
                <a:uLnTx/>
                <a:uFillTx/>
                <a:latin typeface="Times New Roman" pitchFamily="18" charset="0"/>
                <a:cs typeface="Times New Roman" pitchFamily="18" charset="0"/>
              </a:rPr>
              <a:t> </a:t>
            </a:r>
            <a:r>
              <a:rPr lang="en-US" sz="3200" b="1" dirty="0" smtClean="0">
                <a:solidFill>
                  <a:schemeClr val="bg1"/>
                </a:solidFill>
                <a:latin typeface="Times New Roman" pitchFamily="18" charset="0"/>
                <a:cs typeface="Times New Roman" pitchFamily="18" charset="0"/>
              </a:rPr>
              <a:t>Archimedes </a:t>
            </a:r>
            <a:r>
              <a:rPr lang="en-US" sz="3200" b="1" dirty="0" err="1" smtClean="0">
                <a:solidFill>
                  <a:schemeClr val="bg1"/>
                </a:solidFill>
                <a:latin typeface="Times New Roman" pitchFamily="18" charset="0"/>
                <a:cs typeface="Times New Roman" pitchFamily="18" charset="0"/>
              </a:rPr>
              <a:t>mất</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năm</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bao</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nhiêu</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tuổi</a:t>
            </a:r>
            <a:r>
              <a:rPr lang="en-US" sz="3200" b="1" dirty="0" smtClean="0">
                <a:solidFill>
                  <a:schemeClr val="bg1"/>
                </a:solidFill>
                <a:latin typeface="Times New Roman" pitchFamily="18" charset="0"/>
                <a:cs typeface="Times New Roman" pitchFamily="18" charset="0"/>
              </a:rPr>
              <a:t>?</a:t>
            </a:r>
            <a:endParaRPr kumimoji="0" lang="en-US" sz="3200" b="1" i="0" u="none" strike="noStrike" kern="1200" cap="none" spc="0" normalizeH="0" baseline="0" noProof="0" dirty="0">
              <a:ln>
                <a:noFill/>
              </a:ln>
              <a:solidFill>
                <a:schemeClr val="bg1"/>
              </a:solidFill>
              <a:effectLst/>
              <a:uLnTx/>
              <a:uFillTx/>
              <a:latin typeface="Times New Roman" pitchFamily="18" charset="0"/>
              <a:cs typeface="Times New Roman" pitchFamily="18" charset="0"/>
            </a:endParaRPr>
          </a:p>
        </p:txBody>
      </p:sp>
      <p:sp>
        <p:nvSpPr>
          <p:cNvPr id="50" name="Snip Diagonal Corner Rectangle 49"/>
          <p:cNvSpPr/>
          <p:nvPr/>
        </p:nvSpPr>
        <p:spPr>
          <a:xfrm>
            <a:off x="467887" y="4191000"/>
            <a:ext cx="8448083" cy="2227943"/>
          </a:xfrm>
          <a:prstGeom prst="snip2DiagRect">
            <a:avLst/>
          </a:prstGeom>
          <a:solidFill>
            <a:srgbClr val="996633">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auto">
              <a:spcBef>
                <a:spcPts val="0"/>
              </a:spcBef>
              <a:spcAft>
                <a:spcPts val="0"/>
              </a:spcAft>
              <a:defRPr/>
            </a:pPr>
            <a:r>
              <a:rPr lang="en-US" sz="3200" b="1" dirty="0" smtClean="0">
                <a:solidFill>
                  <a:schemeClr val="bg1"/>
                </a:solidFill>
                <a:latin typeface="Times New Roman" pitchFamily="18" charset="0"/>
                <a:cs typeface="Times New Roman" pitchFamily="18" charset="0"/>
              </a:rPr>
              <a:t>a/ Archimedes </a:t>
            </a:r>
            <a:r>
              <a:rPr lang="en-US" sz="3200" b="1" dirty="0" err="1" smtClean="0">
                <a:solidFill>
                  <a:schemeClr val="bg1"/>
                </a:solidFill>
                <a:latin typeface="Times New Roman" pitchFamily="18" charset="0"/>
                <a:cs typeface="Times New Roman" pitchFamily="18" charset="0"/>
              </a:rPr>
              <a:t>sinh</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năm</a:t>
            </a:r>
            <a:r>
              <a:rPr lang="en-US" sz="3200" b="1" dirty="0" smtClean="0">
                <a:solidFill>
                  <a:schemeClr val="bg1"/>
                </a:solidFill>
                <a:latin typeface="Times New Roman" pitchFamily="18" charset="0"/>
                <a:cs typeface="Times New Roman" pitchFamily="18" charset="0"/>
              </a:rPr>
              <a:t> -287 </a:t>
            </a:r>
            <a:r>
              <a:rPr lang="en-US" sz="3200" b="1" dirty="0" err="1" smtClean="0">
                <a:solidFill>
                  <a:schemeClr val="bg1"/>
                </a:solidFill>
                <a:latin typeface="Times New Roman" pitchFamily="18" charset="0"/>
                <a:cs typeface="Times New Roman" pitchFamily="18" charset="0"/>
              </a:rPr>
              <a:t>mất</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năm</a:t>
            </a:r>
            <a:r>
              <a:rPr lang="en-US" sz="3200" b="1" dirty="0" smtClean="0">
                <a:solidFill>
                  <a:schemeClr val="bg1"/>
                </a:solidFill>
                <a:latin typeface="Times New Roman" pitchFamily="18" charset="0"/>
                <a:cs typeface="Times New Roman" pitchFamily="18" charset="0"/>
              </a:rPr>
              <a:t> – 212</a:t>
            </a:r>
          </a:p>
          <a:p>
            <a:pPr lvl="0" fontAlgn="auto">
              <a:spcBef>
                <a:spcPts val="0"/>
              </a:spcBef>
              <a:spcAft>
                <a:spcPts val="0"/>
              </a:spcAft>
              <a:defRPr/>
            </a:pPr>
            <a:r>
              <a:rPr lang="en-US" sz="3200" b="1" dirty="0" smtClean="0">
                <a:solidFill>
                  <a:schemeClr val="bg1"/>
                </a:solidFill>
                <a:latin typeface="Times New Roman" pitchFamily="18" charset="0"/>
                <a:cs typeface="Times New Roman" pitchFamily="18" charset="0"/>
              </a:rPr>
              <a:t>b/ ta </a:t>
            </a:r>
            <a:r>
              <a:rPr lang="en-US" sz="3200" b="1" dirty="0" err="1" smtClean="0">
                <a:solidFill>
                  <a:schemeClr val="bg1"/>
                </a:solidFill>
                <a:latin typeface="Times New Roman" pitchFamily="18" charset="0"/>
                <a:cs typeface="Times New Roman" pitchFamily="18" charset="0"/>
              </a:rPr>
              <a:t>có</a:t>
            </a:r>
            <a:r>
              <a:rPr lang="en-US" sz="3200" b="1" dirty="0" smtClean="0">
                <a:solidFill>
                  <a:schemeClr val="bg1"/>
                </a:solidFill>
                <a:latin typeface="Times New Roman" pitchFamily="18" charset="0"/>
                <a:cs typeface="Times New Roman" pitchFamily="18" charset="0"/>
              </a:rPr>
              <a:t> (- 212) – (- 287) = -212 + 287 </a:t>
            </a:r>
          </a:p>
          <a:p>
            <a:pPr lvl="0" fontAlgn="auto">
              <a:spcBef>
                <a:spcPts val="0"/>
              </a:spcBef>
              <a:spcAft>
                <a:spcPts val="0"/>
              </a:spcAft>
              <a:defRPr/>
            </a:pPr>
            <a:r>
              <a:rPr lang="en-US" sz="3200" b="1" dirty="0">
                <a:solidFill>
                  <a:schemeClr val="bg1"/>
                </a:solidFill>
                <a:latin typeface="Times New Roman" pitchFamily="18" charset="0"/>
                <a:cs typeface="Times New Roman" pitchFamily="18" charset="0"/>
              </a:rPr>
              <a:t> </a:t>
            </a:r>
            <a:r>
              <a:rPr lang="en-US" sz="3200" b="1" dirty="0" smtClean="0">
                <a:solidFill>
                  <a:schemeClr val="bg1"/>
                </a:solidFill>
                <a:latin typeface="Times New Roman" pitchFamily="18" charset="0"/>
                <a:cs typeface="Times New Roman" pitchFamily="18" charset="0"/>
              </a:rPr>
              <a:t>                                       = 287 – 212 = 75</a:t>
            </a:r>
          </a:p>
          <a:p>
            <a:pPr lvl="0" fontAlgn="auto">
              <a:spcBef>
                <a:spcPts val="0"/>
              </a:spcBef>
              <a:spcAft>
                <a:spcPts val="0"/>
              </a:spcAft>
              <a:defRPr/>
            </a:pPr>
            <a:r>
              <a:rPr lang="en-US" sz="3200" b="1" dirty="0" err="1" smtClean="0">
                <a:solidFill>
                  <a:schemeClr val="bg1"/>
                </a:solidFill>
                <a:latin typeface="Times New Roman" pitchFamily="18" charset="0"/>
                <a:cs typeface="Times New Roman" pitchFamily="18" charset="0"/>
              </a:rPr>
              <a:t>Vậy</a:t>
            </a:r>
            <a:r>
              <a:rPr lang="en-US" sz="3200" b="1" dirty="0" smtClean="0">
                <a:solidFill>
                  <a:schemeClr val="bg1"/>
                </a:solidFill>
                <a:latin typeface="Times New Roman" pitchFamily="18" charset="0"/>
                <a:cs typeface="Times New Roman" pitchFamily="18" charset="0"/>
              </a:rPr>
              <a:t> Archimedes </a:t>
            </a:r>
            <a:r>
              <a:rPr lang="en-US" sz="3200" b="1" dirty="0" err="1" smtClean="0">
                <a:solidFill>
                  <a:schemeClr val="bg1"/>
                </a:solidFill>
                <a:latin typeface="Times New Roman" pitchFamily="18" charset="0"/>
                <a:cs typeface="Times New Roman" pitchFamily="18" charset="0"/>
              </a:rPr>
              <a:t>mất</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năm</a:t>
            </a:r>
            <a:r>
              <a:rPr lang="en-US" sz="3200" b="1" dirty="0" smtClean="0">
                <a:solidFill>
                  <a:schemeClr val="bg1"/>
                </a:solidFill>
                <a:latin typeface="Times New Roman" pitchFamily="18" charset="0"/>
                <a:cs typeface="Times New Roman" pitchFamily="18" charset="0"/>
              </a:rPr>
              <a:t> 75 </a:t>
            </a:r>
            <a:r>
              <a:rPr lang="en-US" sz="3200" b="1" dirty="0" err="1" smtClean="0">
                <a:solidFill>
                  <a:schemeClr val="bg1"/>
                </a:solidFill>
                <a:latin typeface="Times New Roman" pitchFamily="18" charset="0"/>
                <a:cs typeface="Times New Roman" pitchFamily="18" charset="0"/>
              </a:rPr>
              <a:t>tuổi</a:t>
            </a:r>
            <a:endParaRPr lang="en-US" sz="3200" b="1" dirty="0" smtClean="0">
              <a:solidFill>
                <a:schemeClr val="bg1"/>
              </a:solidFill>
              <a:latin typeface="Times New Roman" pitchFamily="18" charset="0"/>
              <a:cs typeface="Times New Roman"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5200" y="5388206"/>
            <a:ext cx="1800225" cy="1468203"/>
          </a:xfrm>
          <a:prstGeom prst="rect">
            <a:avLst/>
          </a:prstGeom>
        </p:spPr>
      </p:pic>
    </p:spTree>
    <p:extLst>
      <p:ext uri="{BB962C8B-B14F-4D97-AF65-F5344CB8AC3E}">
        <p14:creationId xmlns:p14="http://schemas.microsoft.com/office/powerpoint/2010/main" val="417922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p:nvSpPr>
        <p:spPr>
          <a:xfrm>
            <a:off x="838200" y="426750"/>
            <a:ext cx="6019800" cy="646331"/>
          </a:xfrm>
          <a:prstGeom prst="rect">
            <a:avLst/>
          </a:prstGeom>
          <a:noFill/>
        </p:spPr>
        <p:txBody>
          <a:bodyPr wrap="square" rtlCol="0">
            <a:spAutoFit/>
          </a:bodyPr>
          <a:lstStyle/>
          <a:p>
            <a:pPr algn="ctr"/>
            <a:r>
              <a:rPr lang="en-US" sz="3600" b="1" dirty="0" smtClean="0">
                <a:latin typeface="Times New Roman" pitchFamily="18" charset="0"/>
                <a:cs typeface="Times New Roman" pitchFamily="18" charset="0"/>
              </a:rPr>
              <a:t>HƯỚNG DẪN VỀ NHÀ</a:t>
            </a:r>
            <a:endParaRPr lang="en-US" sz="3600" b="1" dirty="0">
              <a:latin typeface="Times New Roman" pitchFamily="18" charset="0"/>
              <a:cs typeface="Times New Roman" pitchFamily="18" charset="0"/>
            </a:endParaRPr>
          </a:p>
        </p:txBody>
      </p:sp>
      <p:pic>
        <p:nvPicPr>
          <p:cNvPr id="5" name="Google Shape;181;p11"/>
          <p:cNvPicPr preferRelativeResize="0"/>
          <p:nvPr/>
        </p:nvPicPr>
        <p:blipFill rotWithShape="1">
          <a:blip r:embed="rId4">
            <a:alphaModFix/>
          </a:blip>
          <a:srcRect/>
          <a:stretch/>
        </p:blipFill>
        <p:spPr>
          <a:xfrm>
            <a:off x="1371600" y="4648200"/>
            <a:ext cx="1902405" cy="2079506"/>
          </a:xfrm>
          <a:prstGeom prst="rect">
            <a:avLst/>
          </a:prstGeom>
          <a:noFill/>
          <a:ln>
            <a:no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898" y="228600"/>
            <a:ext cx="2550060" cy="1754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182;p11"/>
          <p:cNvPicPr preferRelativeResize="0"/>
          <p:nvPr/>
        </p:nvPicPr>
        <p:blipFill rotWithShape="1">
          <a:blip r:embed="rId6">
            <a:alphaModFix/>
          </a:blip>
          <a:srcRect/>
          <a:stretch/>
        </p:blipFill>
        <p:spPr>
          <a:xfrm>
            <a:off x="7352933" y="4648200"/>
            <a:ext cx="1888009" cy="2079506"/>
          </a:xfrm>
          <a:prstGeom prst="rect">
            <a:avLst/>
          </a:prstGeom>
          <a:noFill/>
          <a:ln>
            <a:noFill/>
          </a:ln>
        </p:spPr>
      </p:pic>
      <p:sp>
        <p:nvSpPr>
          <p:cNvPr id="2" name="Cloud Callout 1"/>
          <p:cNvSpPr/>
          <p:nvPr/>
        </p:nvSpPr>
        <p:spPr>
          <a:xfrm>
            <a:off x="836428" y="1449572"/>
            <a:ext cx="7848600" cy="3429000"/>
          </a:xfrm>
          <a:prstGeom prst="cloudCallout">
            <a:avLst>
              <a:gd name="adj1" fmla="val -22323"/>
              <a:gd name="adj2" fmla="val 67772"/>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Tx/>
              <a:buChar char="-"/>
            </a:pPr>
            <a:r>
              <a:rPr lang="en-US" sz="3200" b="1" dirty="0" err="1" smtClean="0">
                <a:solidFill>
                  <a:schemeClr val="tx1"/>
                </a:solidFill>
                <a:latin typeface="Times New Roman" pitchFamily="18" charset="0"/>
                <a:cs typeface="Times New Roman" pitchFamily="18" charset="0"/>
              </a:rPr>
              <a:t>Nhớ</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chuẩn</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bị</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bài</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học</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tiếp</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theo</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nhe</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các</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bạn</a:t>
            </a:r>
            <a:r>
              <a:rPr lang="en-US" sz="3200" b="1" dirty="0" smtClean="0">
                <a:solidFill>
                  <a:schemeClr val="tx1"/>
                </a:solidFill>
                <a:latin typeface="Times New Roman" pitchFamily="18" charset="0"/>
                <a:cs typeface="Times New Roman" pitchFamily="18" charset="0"/>
              </a:rPr>
              <a:t>!</a:t>
            </a:r>
            <a:endParaRPr lang="en-US" sz="3200" b="1" dirty="0">
              <a:solidFill>
                <a:schemeClr val="tx1"/>
              </a:solidFill>
              <a:latin typeface="Times New Roman" pitchFamily="18" charset="0"/>
              <a:cs typeface="Times New Roman" pitchFamily="18" charset="0"/>
            </a:endParaRPr>
          </a:p>
        </p:txBody>
      </p:sp>
      <p:sp>
        <p:nvSpPr>
          <p:cNvPr id="8" name="Cloud Callout 7"/>
          <p:cNvSpPr/>
          <p:nvPr/>
        </p:nvSpPr>
        <p:spPr>
          <a:xfrm>
            <a:off x="914400" y="1467293"/>
            <a:ext cx="7848600" cy="3429000"/>
          </a:xfrm>
          <a:prstGeom prst="cloudCallout">
            <a:avLst>
              <a:gd name="adj1" fmla="val 37691"/>
              <a:gd name="adj2" fmla="val 68392"/>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Tx/>
              <a:buChar char="-"/>
            </a:pPr>
            <a:r>
              <a:rPr lang="en-US" sz="3200" b="1" dirty="0" err="1">
                <a:solidFill>
                  <a:schemeClr val="tx1"/>
                </a:solidFill>
                <a:latin typeface="Times New Roman" pitchFamily="18" charset="0"/>
                <a:cs typeface="Times New Roman" pitchFamily="18" charset="0"/>
              </a:rPr>
              <a:t>Xem</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lại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các</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bài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đã</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giải</a:t>
            </a:r>
            <a:r>
              <a:rPr lang="en-US" sz="3200" b="1" dirty="0">
                <a:solidFill>
                  <a:schemeClr val="tx1"/>
                </a:solidFill>
                <a:latin typeface="Times New Roman" pitchFamily="18" charset="0"/>
                <a:cs typeface="Times New Roman" pitchFamily="18" charset="0"/>
              </a:rPr>
              <a:t>.</a:t>
            </a:r>
          </a:p>
          <a:p>
            <a:pPr marL="571500" indent="-571500" algn="just">
              <a:buFontTx/>
              <a:buChar char="-"/>
            </a:pPr>
            <a:r>
              <a:rPr lang="en-US" sz="3200" b="1" dirty="0" err="1">
                <a:solidFill>
                  <a:schemeClr val="tx1"/>
                </a:solidFill>
                <a:latin typeface="Times New Roman" pitchFamily="18" charset="0"/>
                <a:cs typeface="Times New Roman" pitchFamily="18" charset="0"/>
              </a:rPr>
              <a:t>Làm</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bài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tập</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còn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lại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trong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sgk</a:t>
            </a:r>
            <a:r>
              <a:rPr lang="en-US" sz="3200" b="1" dirty="0" smtClean="0">
                <a:solidFill>
                  <a:schemeClr val="tx1"/>
                </a:solidFill>
                <a:latin typeface="Times New Roman" pitchFamily="18" charset="0"/>
                <a:cs typeface="Times New Roman" pitchFamily="18" charset="0"/>
              </a:rPr>
              <a:t>.</a:t>
            </a:r>
            <a:endParaRPr lang="en-US" sz="32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57935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Horizontal)">
                                      <p:cBhvr>
                                        <p:cTn id="24" dur="500"/>
                                        <p:tgtEl>
                                          <p:spTgt spid="8"/>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par>
                    <p:cTn id="25" fill="hold">
                      <p:stCondLst>
                        <p:cond delay="indefinite"/>
                      </p:stCondLst>
                      <p:childTnLst>
                        <p:par>
                          <p:cTn id="26" fill="hold">
                            <p:stCondLst>
                              <p:cond delay="0"/>
                            </p:stCondLst>
                            <p:childTnLst>
                              <p:par>
                                <p:cTn id="27" presetID="3" presetClass="exit" presetSubtype="10" fill="hold" grpId="1" nodeType="clickEffect">
                                  <p:stCondLst>
                                    <p:cond delay="0"/>
                                  </p:stCondLst>
                                  <p:childTnLst>
                                    <p:animEffect transition="out" filter="blinds(horizontal)">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8"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heel(8)">
                                      <p:cBhvr>
                                        <p:cTn id="39" dur="2000"/>
                                        <p:tgtEl>
                                          <p:spTgt spid="2"/>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8" grpId="0" animBg="1"/>
      <p:bldP spid="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410" y="5199063"/>
            <a:ext cx="9906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14500" y="571500"/>
            <a:ext cx="5715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nip Diagonal Corner Rectangle 11"/>
          <p:cNvSpPr/>
          <p:nvPr/>
        </p:nvSpPr>
        <p:spPr>
          <a:xfrm>
            <a:off x="1120379" y="571500"/>
            <a:ext cx="7031831" cy="2171700"/>
          </a:xfrm>
          <a:prstGeom prst="snip2DiagRect">
            <a:avLst>
              <a:gd name="adj1" fmla="val 0"/>
              <a:gd name="adj2" fmla="val 24222"/>
            </a:avLst>
          </a:prstGeom>
          <a:blipFill dpi="0" rotWithShape="1">
            <a:blip r:embed="rId5"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r>
              <a:rPr lang="en-US" sz="3200" b="1" dirty="0" err="1">
                <a:latin typeface="Times New Roman" pitchFamily="18" charset="0"/>
                <a:cs typeface="Times New Roman" pitchFamily="18" charset="0"/>
              </a:rPr>
              <a:t>Thực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hiện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phép</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tính</a:t>
            </a:r>
            <a:r>
              <a:rPr lang="en-US" sz="3200" b="1" dirty="0" smtClean="0">
                <a:latin typeface="Times New Roman" pitchFamily="18" charset="0"/>
                <a:cs typeface="Times New Roman" pitchFamily="18" charset="0"/>
              </a:rPr>
              <a:t>: 75 + 25</a:t>
            </a:r>
            <a:endParaRPr lang="en-US" sz="3200" b="1" dirty="0">
              <a:latin typeface="Times New Roman" pitchFamily="18" charset="0"/>
              <a:cs typeface="Times New Roman" pitchFamily="18" charset="0"/>
            </a:endParaRPr>
          </a:p>
          <a:p>
            <a:pPr fontAlgn="auto">
              <a:spcBef>
                <a:spcPts val="0"/>
              </a:spcBef>
              <a:spcAft>
                <a:spcPts val="0"/>
              </a:spcAft>
              <a:defRPr/>
            </a:pPr>
            <a:endParaRPr lang="en-US" sz="3200" b="1" dirty="0">
              <a:solidFill>
                <a:schemeClr val="bg1"/>
              </a:solidFill>
              <a:latin typeface="Times New Roman" pitchFamily="18" charset="0"/>
              <a:cs typeface="Times New Roman" pitchFamily="18" charset="0"/>
            </a:endParaRPr>
          </a:p>
        </p:txBody>
      </p:sp>
      <p:sp>
        <p:nvSpPr>
          <p:cNvPr id="5" name="Rectangle 4"/>
          <p:cNvSpPr/>
          <p:nvPr/>
        </p:nvSpPr>
        <p:spPr>
          <a:xfrm>
            <a:off x="1828800" y="4419600"/>
            <a:ext cx="5129212" cy="116046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smtClean="0">
                <a:solidFill>
                  <a:srgbClr val="002060"/>
                </a:solidFill>
                <a:latin typeface="Times New Roman" pitchFamily="18" charset="0"/>
                <a:cs typeface="Times New Roman" pitchFamily="18" charset="0"/>
              </a:rPr>
              <a:t>75 + 25 = 100</a:t>
            </a:r>
            <a:endParaRPr lang="en-US" sz="3200" b="1" dirty="0">
              <a:solidFill>
                <a:srgbClr val="002060"/>
              </a:solidFill>
              <a:latin typeface="Times New Roman" pitchFamily="18" charset="0"/>
              <a:cs typeface="Times New Roman" pitchFamily="18" charset="0"/>
            </a:endParaRPr>
          </a:p>
        </p:txBody>
      </p:sp>
      <p:sp>
        <p:nvSpPr>
          <p:cNvPr id="15" name="Rectangle 14"/>
          <p:cNvSpPr>
            <a:spLocks noChangeArrowheads="1"/>
          </p:cNvSpPr>
          <p:nvPr/>
        </p:nvSpPr>
        <p:spPr bwMode="auto">
          <a:xfrm>
            <a:off x="142743" y="3013075"/>
            <a:ext cx="88585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800" b="1">
                <a:solidFill>
                  <a:srgbClr val="FF0000"/>
                </a:solidFill>
                <a:latin typeface="Times New Roman" pitchFamily="18" charset="0"/>
                <a:cs typeface="Times New Roman" pitchFamily="18" charset="0"/>
              </a:rPr>
              <a:t>một cái bắt tay của bạn bên cạnh</a:t>
            </a:r>
          </a:p>
        </p:txBody>
      </p:sp>
      <p:sp>
        <p:nvSpPr>
          <p:cNvPr id="2" name="5-Point Star 1">
            <a:hlinkClick r:id="rId6" action="ppaction://hlinksldjump"/>
          </p:cNvPr>
          <p:cNvSpPr/>
          <p:nvPr/>
        </p:nvSpPr>
        <p:spPr>
          <a:xfrm>
            <a:off x="8152210" y="5943600"/>
            <a:ext cx="534590" cy="57626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63037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nodeType="afterGroup">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nodeType="afterGroup">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Thank You concept.Top view of white office desk with  laptop,coffee,pen,magnifying glass,dried flowers and a note book Written  with THANK YOU text. Stock Photo | Adobe St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93" y="-10634"/>
            <a:ext cx="9141666" cy="6868634"/>
          </a:xfrm>
          <a:prstGeom prst="rect">
            <a:avLst/>
          </a:prstGeom>
          <a:noFill/>
          <a:extLst>
            <a:ext uri="{909E8E84-426E-40DD-AFC4-6F175D3DCCD1}">
              <a14:hiddenFill xmlns:a14="http://schemas.microsoft.com/office/drawing/2010/main">
                <a:solidFill>
                  <a:srgbClr val="FFFFFF"/>
                </a:solidFill>
              </a14:hiddenFill>
            </a:ext>
          </a:extLst>
        </p:spPr>
      </p:pic>
      <p:sp>
        <p:nvSpPr>
          <p:cNvPr id="36866" name="AutoShape 5" descr="JERRY"/>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6867" name="AutoShape 7" descr="Những chú chuột nổi tiếng trên phim - Báo Long An Online"/>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9" name="bensound-jazzyfrench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91146" y="-1219200"/>
            <a:ext cx="609600" cy="609600"/>
          </a:xfrm>
          <a:prstGeom prst="rect">
            <a:avLst/>
          </a:prstGeom>
        </p:spPr>
      </p:pic>
      <p:sp>
        <p:nvSpPr>
          <p:cNvPr id="2" name="TextBox 1"/>
          <p:cNvSpPr txBox="1"/>
          <p:nvPr/>
        </p:nvSpPr>
        <p:spPr>
          <a:xfrm>
            <a:off x="1828800" y="2429057"/>
            <a:ext cx="6019800" cy="646331"/>
          </a:xfrm>
          <a:prstGeom prst="rect">
            <a:avLst/>
          </a:prstGeom>
          <a:noFill/>
        </p:spPr>
        <p:txBody>
          <a:bodyPr wrap="square" rtlCol="0">
            <a:spAutoFit/>
          </a:bodyPr>
          <a:lstStyle/>
          <a:p>
            <a:r>
              <a:rPr lang="en-US" sz="3600" b="1" dirty="0" smtClean="0">
                <a:latin typeface="Times New Roman" pitchFamily="18" charset="0"/>
                <a:cs typeface="Times New Roman" pitchFamily="18" charset="0"/>
              </a:rPr>
              <a:t>CHÚC CÁC EM HỌC TỐT </a:t>
            </a:r>
            <a:endParaRPr lang="en-US" sz="36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0-#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5660">
                <p:cTn id="13" fill="hold" display="0">
                  <p:stCondLst>
                    <p:cond delay="indefinite"/>
                  </p:stCondLst>
                  <p:endCondLst>
                    <p:cond evt="onStopAudio" delay="0">
                      <p:tgtEl>
                        <p:sldTgt/>
                      </p:tgtEl>
                    </p:cond>
                  </p:endCondLst>
                </p:cTn>
                <p:tgtEl>
                  <p:spTgt spid="9"/>
                </p:tgtEl>
              </p:cMediaNode>
            </p:audio>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410" y="5199063"/>
            <a:ext cx="9906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14500" y="571500"/>
            <a:ext cx="5715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nip Diagonal Corner Rectangle 11"/>
          <p:cNvSpPr/>
          <p:nvPr/>
        </p:nvSpPr>
        <p:spPr>
          <a:xfrm>
            <a:off x="1120379" y="571500"/>
            <a:ext cx="7031831" cy="2019300"/>
          </a:xfrm>
          <a:prstGeom prst="snip2DiagRect">
            <a:avLst>
              <a:gd name="adj1" fmla="val 0"/>
              <a:gd name="adj2" fmla="val 24222"/>
            </a:avLst>
          </a:prstGeom>
          <a:blipFill dpi="0" rotWithShape="1">
            <a:blip r:embed="rId5"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200" b="1" dirty="0" err="1" smtClean="0">
                <a:solidFill>
                  <a:schemeClr val="bg1"/>
                </a:solidFill>
                <a:latin typeface="Times New Roman" pitchFamily="18" charset="0"/>
                <a:cs typeface="Times New Roman" pitchFamily="18" charset="0"/>
              </a:rPr>
              <a:t>Thực</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hiện</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phép</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tính</a:t>
            </a:r>
            <a:r>
              <a:rPr lang="en-US" sz="3200" b="1" dirty="0" smtClean="0">
                <a:solidFill>
                  <a:schemeClr val="bg1"/>
                </a:solidFill>
                <a:latin typeface="Times New Roman" pitchFamily="18" charset="0"/>
                <a:cs typeface="Times New Roman" pitchFamily="18" charset="0"/>
              </a:rPr>
              <a:t>: (-75) + (-25)</a:t>
            </a:r>
            <a:endParaRPr lang="en-US" sz="3200" b="1" dirty="0">
              <a:solidFill>
                <a:schemeClr val="bg1"/>
              </a:solidFill>
              <a:latin typeface="Times New Roman" pitchFamily="18" charset="0"/>
              <a:cs typeface="Times New Roman" pitchFamily="18" charset="0"/>
            </a:endParaRPr>
          </a:p>
        </p:txBody>
      </p:sp>
      <p:sp>
        <p:nvSpPr>
          <p:cNvPr id="5" name="Rectangle 4"/>
          <p:cNvSpPr/>
          <p:nvPr/>
        </p:nvSpPr>
        <p:spPr>
          <a:xfrm>
            <a:off x="1652588" y="4048126"/>
            <a:ext cx="5966222" cy="143827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smtClean="0">
                <a:solidFill>
                  <a:srgbClr val="002060"/>
                </a:solidFill>
                <a:latin typeface="Times New Roman" pitchFamily="18" charset="0"/>
                <a:cs typeface="Times New Roman" pitchFamily="18" charset="0"/>
              </a:rPr>
              <a:t>(-75) + (-25) = - (75 + 25) = -100</a:t>
            </a:r>
            <a:endParaRPr lang="en-US" sz="3200" b="1" dirty="0">
              <a:solidFill>
                <a:srgbClr val="002060"/>
              </a:solidFill>
              <a:latin typeface="Times New Roman" pitchFamily="18" charset="0"/>
              <a:cs typeface="Times New Roman" pitchFamily="18" charset="0"/>
            </a:endParaRPr>
          </a:p>
        </p:txBody>
      </p:sp>
      <p:sp>
        <p:nvSpPr>
          <p:cNvPr id="15" name="Rectangle 14"/>
          <p:cNvSpPr>
            <a:spLocks noChangeArrowheads="1"/>
          </p:cNvSpPr>
          <p:nvPr/>
        </p:nvSpPr>
        <p:spPr bwMode="auto">
          <a:xfrm>
            <a:off x="2906320" y="3013075"/>
            <a:ext cx="333136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800" b="1">
                <a:solidFill>
                  <a:srgbClr val="FF0000"/>
                </a:solidFill>
                <a:latin typeface="Times New Roman" pitchFamily="18" charset="0"/>
                <a:cs typeface="Times New Roman" pitchFamily="18" charset="0"/>
              </a:rPr>
              <a:t>3 điểm cộng</a:t>
            </a:r>
          </a:p>
        </p:txBody>
      </p:sp>
      <p:sp>
        <p:nvSpPr>
          <p:cNvPr id="8" name="5-Point Star 7">
            <a:hlinkClick r:id="rId6" action="ppaction://hlinksldjump"/>
          </p:cNvPr>
          <p:cNvSpPr/>
          <p:nvPr/>
        </p:nvSpPr>
        <p:spPr>
          <a:xfrm>
            <a:off x="8152210" y="5943600"/>
            <a:ext cx="534590" cy="57626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69431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nodeType="afterGroup">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nodeType="afterGroup">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4011</TotalTime>
  <Words>3969</Words>
  <Application>Microsoft Office PowerPoint</Application>
  <PresentationFormat>On-screen Show (4:3)</PresentationFormat>
  <Paragraphs>359</Paragraphs>
  <Slides>80</Slides>
  <Notes>11</Notes>
  <HiddenSlides>0</HiddenSlides>
  <MMClips>24</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80</vt:i4>
      </vt:variant>
    </vt:vector>
  </HeadingPairs>
  <TitlesOfParts>
    <vt:vector size="87" baseType="lpstr">
      <vt:lpstr>Arial</vt:lpstr>
      <vt:lpstr>Calibri</vt:lpstr>
      <vt:lpstr>Tahoma</vt:lpstr>
      <vt:lpstr>Times New Roman</vt:lpstr>
      <vt:lpstr>Wingdings</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http://viet4room.com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Manh Cuong</dc:creator>
  <cp:lastModifiedBy>Admin</cp:lastModifiedBy>
  <cp:revision>439</cp:revision>
  <dcterms:created xsi:type="dcterms:W3CDTF">2016-11-26T13:35:55Z</dcterms:created>
  <dcterms:modified xsi:type="dcterms:W3CDTF">2022-07-27T06:23:19Z</dcterms:modified>
</cp:coreProperties>
</file>